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1" r:id="rId4"/>
    <p:sldId id="354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1212" y="32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C78C1A-F659-4170-4CEA-DAE2527E7E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AF66E2-6373-1AE4-5676-0C550142F1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58BE028-A9FD-3D68-3466-7484A25031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235E85-6C4F-D4C6-6C49-8522C1CF930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1687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AEE7C4-9F2C-D599-16D1-3AA1619E5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87065A-C21C-82C7-40C5-E8711FD267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5AD29BF-8F5C-B1B6-1BB9-F0812C15F7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27BA1F-3AF6-1B63-8CEC-5474F68A232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8557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EE2A4C-E98C-308C-ED89-7FC1E22AD7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B8BE27D-527B-E129-345F-18DC8A6A211C}"/>
              </a:ext>
            </a:extLst>
          </p:cNvPr>
          <p:cNvSpPr/>
          <p:nvPr/>
        </p:nvSpPr>
        <p:spPr>
          <a:xfrm>
            <a:off x="2463123" y="1322655"/>
            <a:ext cx="4627377" cy="128154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5000">
                <a:schemeClr val="accent1">
                  <a:lumMod val="75000"/>
                </a:schemeClr>
              </a:gs>
              <a:gs pos="12000">
                <a:schemeClr val="accent1"/>
              </a:gs>
              <a:gs pos="97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A7299C6-0A41-7A07-FA5C-75C2D3D52081}"/>
              </a:ext>
            </a:extLst>
          </p:cNvPr>
          <p:cNvSpPr/>
          <p:nvPr/>
        </p:nvSpPr>
        <p:spPr>
          <a:xfrm>
            <a:off x="1176666" y="1322655"/>
            <a:ext cx="1286457" cy="128154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3C2D1DB-00A5-7479-FDCB-23E3E42C9F3F}"/>
              </a:ext>
            </a:extLst>
          </p:cNvPr>
          <p:cNvSpPr/>
          <p:nvPr/>
        </p:nvSpPr>
        <p:spPr>
          <a:xfrm>
            <a:off x="2463123" y="2921124"/>
            <a:ext cx="4627377" cy="1281546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50000"/>
                </a:schemeClr>
              </a:gs>
              <a:gs pos="5000">
                <a:schemeClr val="accent2">
                  <a:lumMod val="75000"/>
                </a:schemeClr>
              </a:gs>
              <a:gs pos="12000">
                <a:schemeClr val="accent2"/>
              </a:gs>
              <a:gs pos="97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2ECE126-BF32-2835-26E7-2CD65A508BDE}"/>
              </a:ext>
            </a:extLst>
          </p:cNvPr>
          <p:cNvSpPr/>
          <p:nvPr/>
        </p:nvSpPr>
        <p:spPr>
          <a:xfrm>
            <a:off x="1176666" y="2921124"/>
            <a:ext cx="1286457" cy="128154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E0F602E-14D5-869B-FF84-2EBD83C4675D}"/>
              </a:ext>
            </a:extLst>
          </p:cNvPr>
          <p:cNvSpPr/>
          <p:nvPr/>
        </p:nvSpPr>
        <p:spPr>
          <a:xfrm>
            <a:off x="2463123" y="4519592"/>
            <a:ext cx="4627377" cy="1281546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0"/>
                </a:schemeClr>
              </a:gs>
              <a:gs pos="5000">
                <a:schemeClr val="accent5">
                  <a:lumMod val="75000"/>
                </a:schemeClr>
              </a:gs>
              <a:gs pos="12000">
                <a:schemeClr val="accent5">
                  <a:alpha val="90000"/>
                </a:schemeClr>
              </a:gs>
              <a:gs pos="97000">
                <a:schemeClr val="accent5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D18B061-3E91-DCCE-E304-1BB5AA992157}"/>
              </a:ext>
            </a:extLst>
          </p:cNvPr>
          <p:cNvSpPr/>
          <p:nvPr/>
        </p:nvSpPr>
        <p:spPr>
          <a:xfrm>
            <a:off x="1176666" y="4519592"/>
            <a:ext cx="1286457" cy="1281546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Connector: Elbow 18">
            <a:extLst>
              <a:ext uri="{FF2B5EF4-FFF2-40B4-BE49-F238E27FC236}">
                <a16:creationId xmlns:a16="http://schemas.microsoft.com/office/drawing/2014/main" id="{084CB382-E785-389A-8D3C-76D05ECBA240}"/>
              </a:ext>
            </a:extLst>
          </p:cNvPr>
          <p:cNvCxnSpPr>
            <a:cxnSpLocks/>
            <a:stCxn id="9" idx="3"/>
            <a:endCxn id="8" idx="0"/>
          </p:cNvCxnSpPr>
          <p:nvPr/>
        </p:nvCxnSpPr>
        <p:spPr>
          <a:xfrm>
            <a:off x="7090500" y="1963428"/>
            <a:ext cx="2521091" cy="424296"/>
          </a:xfrm>
          <a:prstGeom prst="bentConnector2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or: Elbow 21">
            <a:extLst>
              <a:ext uri="{FF2B5EF4-FFF2-40B4-BE49-F238E27FC236}">
                <a16:creationId xmlns:a16="http://schemas.microsoft.com/office/drawing/2014/main" id="{59E7F962-3E40-56DC-23E7-34475F9DA5B8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 flipV="1">
            <a:off x="7090500" y="4736070"/>
            <a:ext cx="2521091" cy="424295"/>
          </a:xfrm>
          <a:prstGeom prst="bentConnector2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A866AD9-E63F-C8EB-7F5C-A41398202A3E}"/>
              </a:ext>
            </a:extLst>
          </p:cNvPr>
          <p:cNvCxnSpPr>
            <a:cxnSpLocks/>
            <a:stCxn id="10" idx="3"/>
            <a:endCxn id="8" idx="1"/>
          </p:cNvCxnSpPr>
          <p:nvPr/>
        </p:nvCxnSpPr>
        <p:spPr>
          <a:xfrm>
            <a:off x="7090500" y="3561897"/>
            <a:ext cx="1346918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BBF5094-446E-B9A4-4067-72F893B89A1B}"/>
              </a:ext>
            </a:extLst>
          </p:cNvPr>
          <p:cNvSpPr/>
          <p:nvPr/>
        </p:nvSpPr>
        <p:spPr>
          <a:xfrm>
            <a:off x="8437418" y="2387724"/>
            <a:ext cx="2348346" cy="2348346"/>
          </a:xfrm>
          <a:prstGeom prst="round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cap="all" dirty="0"/>
              <a:t>Lorem Ipsum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DD5CB96-A0D6-AB81-DA1D-52870EFB5281}"/>
              </a:ext>
            </a:extLst>
          </p:cNvPr>
          <p:cNvGrpSpPr/>
          <p:nvPr/>
        </p:nvGrpSpPr>
        <p:grpSpPr>
          <a:xfrm>
            <a:off x="2812042" y="1410685"/>
            <a:ext cx="3929537" cy="1105487"/>
            <a:chOff x="8921977" y="1242150"/>
            <a:chExt cx="2926080" cy="1105487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0AD8D9B-752F-3968-A202-EB17DD818DF4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683C8B1-9696-82C2-F9B5-93C83CE51D24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B18BFA8-F371-78A9-1BC3-A83718129480}"/>
              </a:ext>
            </a:extLst>
          </p:cNvPr>
          <p:cNvGrpSpPr/>
          <p:nvPr/>
        </p:nvGrpSpPr>
        <p:grpSpPr>
          <a:xfrm>
            <a:off x="2812042" y="3009154"/>
            <a:ext cx="3929537" cy="1105487"/>
            <a:chOff x="8921977" y="1242150"/>
            <a:chExt cx="2926080" cy="1105487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C093C4A-D3A3-7FF5-71EB-29BF44DFEC71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E0F8F10-9C1E-A54B-0DCE-B429F74DE370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D993AA15-109D-4CC9-273C-073A93D09870}"/>
              </a:ext>
            </a:extLst>
          </p:cNvPr>
          <p:cNvGrpSpPr/>
          <p:nvPr/>
        </p:nvGrpSpPr>
        <p:grpSpPr>
          <a:xfrm>
            <a:off x="2812041" y="4607622"/>
            <a:ext cx="3929537" cy="1105487"/>
            <a:chOff x="8921977" y="1242150"/>
            <a:chExt cx="2926080" cy="1105487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1BA45BA-38B5-8C7D-B6DF-23AF12994EAA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FC3C233-83E6-284C-3CEC-C1F26C3CCDCB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36" name="Graphic 35" descr="Graduation cap with solid fill">
            <a:extLst>
              <a:ext uri="{FF2B5EF4-FFF2-40B4-BE49-F238E27FC236}">
                <a16:creationId xmlns:a16="http://schemas.microsoft.com/office/drawing/2014/main" id="{9F074C1D-C633-6B32-5B46-4CC2842CA5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362694" y="1506228"/>
            <a:ext cx="914400" cy="914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7" name="Graphic 36" descr="Lights On with solid fill">
            <a:extLst>
              <a:ext uri="{FF2B5EF4-FFF2-40B4-BE49-F238E27FC236}">
                <a16:creationId xmlns:a16="http://schemas.microsoft.com/office/drawing/2014/main" id="{AE15996D-32C0-FFA6-CB78-4CB59FB1C8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362694" y="3104697"/>
            <a:ext cx="914400" cy="914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8" name="Graphic 37" descr="Upward trend with solid fill">
            <a:extLst>
              <a:ext uri="{FF2B5EF4-FFF2-40B4-BE49-F238E27FC236}">
                <a16:creationId xmlns:a16="http://schemas.microsoft.com/office/drawing/2014/main" id="{931447E3-90DD-D44E-55AF-AFC9B639055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362694" y="4703165"/>
            <a:ext cx="914400" cy="914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A9583FB9-A03B-DF11-8701-0CE2292C3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Three-Block Hub &amp; Spoke – Slide Template</a:t>
            </a:r>
          </a:p>
        </p:txBody>
      </p:sp>
    </p:spTree>
    <p:extLst>
      <p:ext uri="{BB962C8B-B14F-4D97-AF65-F5344CB8AC3E}">
        <p14:creationId xmlns:p14="http://schemas.microsoft.com/office/powerpoint/2010/main" val="2285161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BA3C43-3B0C-FD71-F041-D6470FA0B0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7254E1-05EB-ABBE-22E5-0E4CB99007B3}"/>
              </a:ext>
            </a:extLst>
          </p:cNvPr>
          <p:cNvSpPr/>
          <p:nvPr/>
        </p:nvSpPr>
        <p:spPr>
          <a:xfrm>
            <a:off x="2463123" y="1322655"/>
            <a:ext cx="4627377" cy="128154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5000">
                <a:schemeClr val="accent1">
                  <a:lumMod val="75000"/>
                </a:schemeClr>
              </a:gs>
              <a:gs pos="12000">
                <a:schemeClr val="accent1"/>
              </a:gs>
              <a:gs pos="97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A38CF05-4FD4-4043-7133-1FCDFCB12156}"/>
              </a:ext>
            </a:extLst>
          </p:cNvPr>
          <p:cNvSpPr/>
          <p:nvPr/>
        </p:nvSpPr>
        <p:spPr>
          <a:xfrm>
            <a:off x="1176666" y="1322655"/>
            <a:ext cx="1286457" cy="128154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A03AB55-985D-BE28-0D44-BE5D62F26D0B}"/>
              </a:ext>
            </a:extLst>
          </p:cNvPr>
          <p:cNvSpPr/>
          <p:nvPr/>
        </p:nvSpPr>
        <p:spPr>
          <a:xfrm>
            <a:off x="2463123" y="2921124"/>
            <a:ext cx="4627377" cy="1281546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50000"/>
                </a:schemeClr>
              </a:gs>
              <a:gs pos="5000">
                <a:schemeClr val="accent2">
                  <a:lumMod val="75000"/>
                </a:schemeClr>
              </a:gs>
              <a:gs pos="12000">
                <a:schemeClr val="accent2"/>
              </a:gs>
              <a:gs pos="97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EF71FA7-4143-6825-22C8-6FBE8DA30F4C}"/>
              </a:ext>
            </a:extLst>
          </p:cNvPr>
          <p:cNvSpPr/>
          <p:nvPr/>
        </p:nvSpPr>
        <p:spPr>
          <a:xfrm>
            <a:off x="1176666" y="2921124"/>
            <a:ext cx="1286457" cy="128154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3E4BBA1-5526-DD42-C15A-12F4E9BBDFB5}"/>
              </a:ext>
            </a:extLst>
          </p:cNvPr>
          <p:cNvSpPr/>
          <p:nvPr/>
        </p:nvSpPr>
        <p:spPr>
          <a:xfrm>
            <a:off x="2463123" y="4519592"/>
            <a:ext cx="4627377" cy="1281546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0"/>
                </a:schemeClr>
              </a:gs>
              <a:gs pos="5000">
                <a:schemeClr val="accent5">
                  <a:lumMod val="75000"/>
                </a:schemeClr>
              </a:gs>
              <a:gs pos="12000">
                <a:schemeClr val="accent5">
                  <a:alpha val="90000"/>
                </a:schemeClr>
              </a:gs>
              <a:gs pos="97000">
                <a:schemeClr val="accent5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0FE03C3-C2BE-DFE5-E754-424822C7ECAE}"/>
              </a:ext>
            </a:extLst>
          </p:cNvPr>
          <p:cNvSpPr/>
          <p:nvPr/>
        </p:nvSpPr>
        <p:spPr>
          <a:xfrm>
            <a:off x="1176666" y="4519592"/>
            <a:ext cx="1286457" cy="1281546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Connector: Elbow 18">
            <a:extLst>
              <a:ext uri="{FF2B5EF4-FFF2-40B4-BE49-F238E27FC236}">
                <a16:creationId xmlns:a16="http://schemas.microsoft.com/office/drawing/2014/main" id="{F4DD276E-0A26-F0FF-10E6-14F266CA0B51}"/>
              </a:ext>
            </a:extLst>
          </p:cNvPr>
          <p:cNvCxnSpPr>
            <a:cxnSpLocks/>
            <a:stCxn id="9" idx="3"/>
            <a:endCxn id="8" idx="0"/>
          </p:cNvCxnSpPr>
          <p:nvPr/>
        </p:nvCxnSpPr>
        <p:spPr>
          <a:xfrm>
            <a:off x="7090500" y="1963428"/>
            <a:ext cx="2521091" cy="424296"/>
          </a:xfrm>
          <a:prstGeom prst="bentConnector2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or: Elbow 21">
            <a:extLst>
              <a:ext uri="{FF2B5EF4-FFF2-40B4-BE49-F238E27FC236}">
                <a16:creationId xmlns:a16="http://schemas.microsoft.com/office/drawing/2014/main" id="{64F132D5-7984-7857-69AC-8BF8FC169C57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 flipV="1">
            <a:off x="7090500" y="4736070"/>
            <a:ext cx="2521091" cy="424295"/>
          </a:xfrm>
          <a:prstGeom prst="bentConnector2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88557DB-2F5C-481A-170E-0A92ED312CB8}"/>
              </a:ext>
            </a:extLst>
          </p:cNvPr>
          <p:cNvCxnSpPr>
            <a:cxnSpLocks/>
            <a:stCxn id="10" idx="3"/>
            <a:endCxn id="8" idx="1"/>
          </p:cNvCxnSpPr>
          <p:nvPr/>
        </p:nvCxnSpPr>
        <p:spPr>
          <a:xfrm>
            <a:off x="7090500" y="3561897"/>
            <a:ext cx="1346918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77C3AF0-3F35-5FC2-EB10-BC10C58DBCA2}"/>
              </a:ext>
            </a:extLst>
          </p:cNvPr>
          <p:cNvSpPr/>
          <p:nvPr/>
        </p:nvSpPr>
        <p:spPr>
          <a:xfrm>
            <a:off x="8437418" y="2387724"/>
            <a:ext cx="2348346" cy="234834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cap="all" dirty="0">
                <a:solidFill>
                  <a:schemeClr val="tx1"/>
                </a:solidFill>
              </a:rPr>
              <a:t>Lorem Ipsum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2B132B6-E6B8-C342-666B-0E55C6606CCB}"/>
              </a:ext>
            </a:extLst>
          </p:cNvPr>
          <p:cNvGrpSpPr/>
          <p:nvPr/>
        </p:nvGrpSpPr>
        <p:grpSpPr>
          <a:xfrm>
            <a:off x="2812042" y="1410685"/>
            <a:ext cx="3929537" cy="1105487"/>
            <a:chOff x="8921977" y="1242150"/>
            <a:chExt cx="2926080" cy="1105487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C5197F3-B51E-B04F-2069-072BB179494B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E651708-2FFA-641A-D4B2-BA2C4F9ED2E6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44F890B-A2DE-9DCA-315A-DB0C4662D23C}"/>
              </a:ext>
            </a:extLst>
          </p:cNvPr>
          <p:cNvGrpSpPr/>
          <p:nvPr/>
        </p:nvGrpSpPr>
        <p:grpSpPr>
          <a:xfrm>
            <a:off x="2812042" y="3009154"/>
            <a:ext cx="3929537" cy="1105487"/>
            <a:chOff x="8921977" y="1242150"/>
            <a:chExt cx="2926080" cy="1105487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4C8154A-C515-CB09-19C0-1746AFBCF3DA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468194A-C578-DA7A-42EB-96250CC4438F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1BEAB57-C8B2-6592-70F8-FE6FCFB07E53}"/>
              </a:ext>
            </a:extLst>
          </p:cNvPr>
          <p:cNvGrpSpPr/>
          <p:nvPr/>
        </p:nvGrpSpPr>
        <p:grpSpPr>
          <a:xfrm>
            <a:off x="2812041" y="4607622"/>
            <a:ext cx="3929537" cy="1105487"/>
            <a:chOff x="8921977" y="1242150"/>
            <a:chExt cx="2926080" cy="1105487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576C57F-3603-D90E-0A63-054D6FFA3D6E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6C26679-1647-6B52-DAB9-1FE476B4E8DB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36" name="Graphic 35" descr="Graduation cap with solid fill">
            <a:extLst>
              <a:ext uri="{FF2B5EF4-FFF2-40B4-BE49-F238E27FC236}">
                <a16:creationId xmlns:a16="http://schemas.microsoft.com/office/drawing/2014/main" id="{4C704476-DAAE-40C1-C791-F744A1940A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362694" y="1506228"/>
            <a:ext cx="914400" cy="914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7" name="Graphic 36" descr="Lights On with solid fill">
            <a:extLst>
              <a:ext uri="{FF2B5EF4-FFF2-40B4-BE49-F238E27FC236}">
                <a16:creationId xmlns:a16="http://schemas.microsoft.com/office/drawing/2014/main" id="{DE4C1D06-7F1E-0346-DFD2-9120CD851B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362694" y="3104697"/>
            <a:ext cx="914400" cy="914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8" name="Graphic 37" descr="Upward trend with solid fill">
            <a:extLst>
              <a:ext uri="{FF2B5EF4-FFF2-40B4-BE49-F238E27FC236}">
                <a16:creationId xmlns:a16="http://schemas.microsoft.com/office/drawing/2014/main" id="{0A23459C-1524-B5DD-04D7-50E7502BECC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362694" y="4703165"/>
            <a:ext cx="914400" cy="914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C561712-CB0B-BA86-2EB2-982267DC8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Three-Block Hub &amp; Spoke – Slide Template</a:t>
            </a:r>
          </a:p>
        </p:txBody>
      </p:sp>
    </p:spTree>
    <p:extLst>
      <p:ext uri="{BB962C8B-B14F-4D97-AF65-F5344CB8AC3E}">
        <p14:creationId xmlns:p14="http://schemas.microsoft.com/office/powerpoint/2010/main" val="3789786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9531</TotalTime>
  <Words>304</Words>
  <Application>Microsoft Office PowerPoint</Application>
  <PresentationFormat>Widescreen</PresentationFormat>
  <Paragraphs>23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Three-Block Hub &amp; Spoke – Slide Template</vt:lpstr>
      <vt:lpstr>Three-Block Hub &amp; Spoke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Three-Block Hub &amp; Spoke</dc:title>
  <dc:creator>PresentationGO.com</dc:creator>
  <dc:description>© Copyright PresentationGO.com - Do not distribute or sale without written permission.</dc:description>
  <cp:lastModifiedBy>Christophe Barroche</cp:lastModifiedBy>
  <cp:revision>54</cp:revision>
  <dcterms:created xsi:type="dcterms:W3CDTF">2014-11-26T05:14:11Z</dcterms:created>
  <dcterms:modified xsi:type="dcterms:W3CDTF">2025-08-05T23:16:55Z</dcterms:modified>
  <cp:category>Charts &amp; Diagrams;Text &amp; Tables</cp:category>
</cp:coreProperties>
</file>