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2" r:id="rId4"/>
    <p:sldId id="37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A26700"/>
    <a:srgbClr val="001F33"/>
    <a:srgbClr val="008C58"/>
    <a:srgbClr val="002033"/>
    <a:srgbClr val="2B323B"/>
    <a:srgbClr val="00B09B"/>
    <a:srgbClr val="F0EEEF"/>
    <a:srgbClr val="0D9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475" autoAdjust="0"/>
  </p:normalViewPr>
  <p:slideViewPr>
    <p:cSldViewPr snapToGrid="0" showGuides="1">
      <p:cViewPr varScale="1">
        <p:scale>
          <a:sx n="125" d="100"/>
          <a:sy n="125" d="100"/>
        </p:scale>
        <p:origin x="2206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34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54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34" Type="http://schemas.openxmlformats.org/officeDocument/2006/relationships/image" Target="../media/image32.sv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32" Type="http://schemas.openxmlformats.org/officeDocument/2006/relationships/image" Target="../media/image30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Relationship Id="rId30" Type="http://schemas.openxmlformats.org/officeDocument/2006/relationships/image" Target="../media/image28.svg"/><Relationship Id="rId8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26" Type="http://schemas.openxmlformats.org/officeDocument/2006/relationships/image" Target="../media/image50.svg"/><Relationship Id="rId3" Type="http://schemas.openxmlformats.org/officeDocument/2006/relationships/image" Target="../media/image33.png"/><Relationship Id="rId21" Type="http://schemas.openxmlformats.org/officeDocument/2006/relationships/image" Target="../media/image19.png"/><Relationship Id="rId34" Type="http://schemas.openxmlformats.org/officeDocument/2006/relationships/image" Target="../media/image32.sv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5" Type="http://schemas.openxmlformats.org/officeDocument/2006/relationships/image" Target="../media/image49.pn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6.svg"/><Relationship Id="rId20" Type="http://schemas.openxmlformats.org/officeDocument/2006/relationships/image" Target="../media/image18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24" Type="http://schemas.openxmlformats.org/officeDocument/2006/relationships/image" Target="../media/image22.svg"/><Relationship Id="rId32" Type="http://schemas.openxmlformats.org/officeDocument/2006/relationships/image" Target="../media/image30.sv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40.sv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Relationship Id="rId30" Type="http://schemas.openxmlformats.org/officeDocument/2006/relationships/image" Target="../media/image28.svg"/><Relationship Id="rId8" Type="http://schemas.openxmlformats.org/officeDocument/2006/relationships/image" Target="../media/image3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53241-F972-D104-27D9-927DC15D8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8-Point Origami Star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D4F5C0B-9D1A-C7EA-8CC7-528EA09AE715}"/>
              </a:ext>
            </a:extLst>
          </p:cNvPr>
          <p:cNvGrpSpPr/>
          <p:nvPr/>
        </p:nvGrpSpPr>
        <p:grpSpPr>
          <a:xfrm>
            <a:off x="6639995" y="2434578"/>
            <a:ext cx="2194560" cy="952227"/>
            <a:chOff x="8921977" y="2875429"/>
            <a:chExt cx="2926080" cy="1269634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A3B6550-D67F-8E21-3782-0F2259F41435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E2ED5E7-BCF2-3DBE-3DF0-399B8D38A76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835A136-376D-1CFC-00CA-E4543C44F2BB}"/>
              </a:ext>
            </a:extLst>
          </p:cNvPr>
          <p:cNvGrpSpPr/>
          <p:nvPr/>
        </p:nvGrpSpPr>
        <p:grpSpPr>
          <a:xfrm>
            <a:off x="6123890" y="4595755"/>
            <a:ext cx="2194560" cy="952227"/>
            <a:chOff x="8921977" y="4580523"/>
            <a:chExt cx="2926080" cy="126963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5D37082-1AB0-F7FE-EB67-0BC9F9E787C7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67A3E5-834D-5237-40EA-A972CC6AA81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EE99309-21B6-BCEF-7233-3002CE339122}"/>
              </a:ext>
            </a:extLst>
          </p:cNvPr>
          <p:cNvGrpSpPr/>
          <p:nvPr/>
        </p:nvGrpSpPr>
        <p:grpSpPr>
          <a:xfrm>
            <a:off x="824726" y="4595755"/>
            <a:ext cx="2194560" cy="952227"/>
            <a:chOff x="332936" y="2875429"/>
            <a:chExt cx="2926080" cy="126963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3F8A3AD-B771-AC5C-644A-CE34B4C6D200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A1C7B0C-1FF3-0789-DB7C-C30089B9F965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0E1D74B-CB5F-1F25-78A2-F16A6734D586}"/>
              </a:ext>
            </a:extLst>
          </p:cNvPr>
          <p:cNvGrpSpPr/>
          <p:nvPr/>
        </p:nvGrpSpPr>
        <p:grpSpPr>
          <a:xfrm>
            <a:off x="6123890" y="1353990"/>
            <a:ext cx="2194560" cy="952227"/>
            <a:chOff x="8921977" y="1170335"/>
            <a:chExt cx="2926080" cy="126963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A39BC88-208F-4819-CC59-4A67564E35BA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0BD2E55-4695-D5CA-C56D-3E895A029C7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5D77DC8-3132-3F87-29D3-F84CD3CD3448}"/>
              </a:ext>
            </a:extLst>
          </p:cNvPr>
          <p:cNvGrpSpPr/>
          <p:nvPr/>
        </p:nvGrpSpPr>
        <p:grpSpPr>
          <a:xfrm>
            <a:off x="824726" y="1353990"/>
            <a:ext cx="2194560" cy="952227"/>
            <a:chOff x="332936" y="2555951"/>
            <a:chExt cx="2926080" cy="126963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6047579-E540-1883-4CF3-5BE26A95C83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3E7FC43-C293-89D9-1259-601AA8BE4BE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46" name="Graphic 45" descr="Magnifying glass with solid fill">
            <a:extLst>
              <a:ext uri="{FF2B5EF4-FFF2-40B4-BE49-F238E27FC236}">
                <a16:creationId xmlns:a16="http://schemas.microsoft.com/office/drawing/2014/main" id="{D23F7BEB-DF48-15CB-A538-A741676C40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123890" y="1384864"/>
            <a:ext cx="342900" cy="342900"/>
          </a:xfrm>
          <a:prstGeom prst="rect">
            <a:avLst/>
          </a:prstGeom>
        </p:spPr>
      </p:pic>
      <p:pic>
        <p:nvPicPr>
          <p:cNvPr id="47" name="Graphic 46" descr="Daily calendar with solid fill">
            <a:extLst>
              <a:ext uri="{FF2B5EF4-FFF2-40B4-BE49-F238E27FC236}">
                <a16:creationId xmlns:a16="http://schemas.microsoft.com/office/drawing/2014/main" id="{DF78C547-3A48-FD0D-BC9A-DAD17189C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39995" y="2478306"/>
            <a:ext cx="342900" cy="342900"/>
          </a:xfrm>
          <a:prstGeom prst="rect">
            <a:avLst/>
          </a:prstGeom>
        </p:spPr>
      </p:pic>
      <p:pic>
        <p:nvPicPr>
          <p:cNvPr id="48" name="Graphic 47" descr="Box with solid fill">
            <a:extLst>
              <a:ext uri="{FF2B5EF4-FFF2-40B4-BE49-F238E27FC236}">
                <a16:creationId xmlns:a16="http://schemas.microsoft.com/office/drawing/2014/main" id="{7F42C9E9-E5F4-85E2-DE4A-408A8F1B2F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123890" y="4665191"/>
            <a:ext cx="342900" cy="342900"/>
          </a:xfrm>
          <a:prstGeom prst="rect">
            <a:avLst/>
          </a:prstGeom>
        </p:spPr>
      </p:pic>
      <p:pic>
        <p:nvPicPr>
          <p:cNvPr id="49" name="Graphic 48" descr="Gauge with solid fill">
            <a:extLst>
              <a:ext uri="{FF2B5EF4-FFF2-40B4-BE49-F238E27FC236}">
                <a16:creationId xmlns:a16="http://schemas.microsoft.com/office/drawing/2014/main" id="{20D91CDE-1F0E-DFE1-CC2D-881E910C44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676386" y="4665191"/>
            <a:ext cx="342900" cy="342900"/>
          </a:xfrm>
          <a:prstGeom prst="rect">
            <a:avLst/>
          </a:prstGeom>
        </p:spPr>
      </p:pic>
      <p:pic>
        <p:nvPicPr>
          <p:cNvPr id="50" name="Graphic 49" descr="Trophy with solid fill">
            <a:extLst>
              <a:ext uri="{FF2B5EF4-FFF2-40B4-BE49-F238E27FC236}">
                <a16:creationId xmlns:a16="http://schemas.microsoft.com/office/drawing/2014/main" id="{79097F01-5DA3-032F-1727-0478FEFD4F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676386" y="1384864"/>
            <a:ext cx="342900" cy="342900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0A0073A-9D26-C125-758C-FE66120F8DF1}"/>
              </a:ext>
            </a:extLst>
          </p:cNvPr>
          <p:cNvGrpSpPr/>
          <p:nvPr/>
        </p:nvGrpSpPr>
        <p:grpSpPr>
          <a:xfrm>
            <a:off x="305058" y="3515166"/>
            <a:ext cx="2194560" cy="952227"/>
            <a:chOff x="332936" y="2555951"/>
            <a:chExt cx="2926080" cy="126963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CDD85EC-449C-1AA1-F13B-826BFC7EC37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D00FCDA-A7F8-D972-9B90-36CECCDDB0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54" name="Graphic 53" descr="Comment Add with solid fill">
            <a:extLst>
              <a:ext uri="{FF2B5EF4-FFF2-40B4-BE49-F238E27FC236}">
                <a16:creationId xmlns:a16="http://schemas.microsoft.com/office/drawing/2014/main" id="{7597FEB4-2B67-EB2B-FF02-1D8655A09ED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160281" y="3571748"/>
            <a:ext cx="342900" cy="3429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AFA1902E-79CD-7059-546D-2D856F91310C}"/>
              </a:ext>
            </a:extLst>
          </p:cNvPr>
          <p:cNvGrpSpPr/>
          <p:nvPr/>
        </p:nvGrpSpPr>
        <p:grpSpPr>
          <a:xfrm>
            <a:off x="6644382" y="3515166"/>
            <a:ext cx="2194560" cy="952227"/>
            <a:chOff x="8921977" y="2875429"/>
            <a:chExt cx="2926080" cy="126963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F36F85-9274-86C7-AC1C-C2AF3C650B7C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48341BB-01B0-344E-60AD-B2E5AE60911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58" name="Graphic 57" descr="Tools with solid fill">
            <a:extLst>
              <a:ext uri="{FF2B5EF4-FFF2-40B4-BE49-F238E27FC236}">
                <a16:creationId xmlns:a16="http://schemas.microsoft.com/office/drawing/2014/main" id="{FABF4994-0768-511E-9577-E0BE6FCA1AD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639995" y="3571748"/>
            <a:ext cx="342900" cy="34290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F858349B-9982-8BFD-6C4A-453E299CA471}"/>
              </a:ext>
            </a:extLst>
          </p:cNvPr>
          <p:cNvGrpSpPr/>
          <p:nvPr/>
        </p:nvGrpSpPr>
        <p:grpSpPr>
          <a:xfrm>
            <a:off x="308621" y="2434578"/>
            <a:ext cx="2194560" cy="952227"/>
            <a:chOff x="332936" y="2555951"/>
            <a:chExt cx="2926080" cy="12696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5CAF7A1-DD81-9BCF-EA73-AF6E6CCE0A1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5E4ABA6-E323-6F3D-E231-7F34EC5FA2F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62" name="Graphic 61" descr="Repeat with solid fill">
            <a:extLst>
              <a:ext uri="{FF2B5EF4-FFF2-40B4-BE49-F238E27FC236}">
                <a16:creationId xmlns:a16="http://schemas.microsoft.com/office/drawing/2014/main" id="{42DFF396-D815-E179-3C9B-E8E75FF67EB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160281" y="2478306"/>
            <a:ext cx="342900" cy="3429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8E51C73C-FD20-C42A-1DE1-0BCED95DBB5C}"/>
              </a:ext>
            </a:extLst>
          </p:cNvPr>
          <p:cNvGrpSpPr/>
          <p:nvPr/>
        </p:nvGrpSpPr>
        <p:grpSpPr>
          <a:xfrm>
            <a:off x="2696716" y="1592979"/>
            <a:ext cx="3750569" cy="3744811"/>
            <a:chOff x="2696716" y="1592979"/>
            <a:chExt cx="3750569" cy="3744811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20529E0-4982-F748-DCD6-1BE55110647A}"/>
                </a:ext>
              </a:extLst>
            </p:cNvPr>
            <p:cNvSpPr/>
            <p:nvPr/>
          </p:nvSpPr>
          <p:spPr>
            <a:xfrm>
              <a:off x="4451092" y="1592979"/>
              <a:ext cx="679319" cy="1875284"/>
            </a:xfrm>
            <a:custGeom>
              <a:avLst/>
              <a:gdLst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0 w 754979"/>
                <a:gd name="connsiteY2" fmla="*/ 2535417 h 2535417"/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459272 w 754979"/>
                <a:gd name="connsiteY2" fmla="*/ 1416005 h 2535417"/>
                <a:gd name="connsiteX3" fmla="*/ 0 w 754979"/>
                <a:gd name="connsiteY3" fmla="*/ 2535417 h 2535417"/>
                <a:gd name="connsiteX4" fmla="*/ 0 w 754979"/>
                <a:gd name="connsiteY4" fmla="*/ 0 h 2535417"/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560468 w 754979"/>
                <a:gd name="connsiteY2" fmla="*/ 1478280 h 2535417"/>
                <a:gd name="connsiteX3" fmla="*/ 0 w 754979"/>
                <a:gd name="connsiteY3" fmla="*/ 2535417 h 2535417"/>
                <a:gd name="connsiteX4" fmla="*/ 0 w 754979"/>
                <a:gd name="connsiteY4" fmla="*/ 0 h 2535417"/>
                <a:gd name="connsiteX0" fmla="*/ 7786 w 762765"/>
                <a:gd name="connsiteY0" fmla="*/ 0 h 2535417"/>
                <a:gd name="connsiteX1" fmla="*/ 762765 w 762765"/>
                <a:gd name="connsiteY1" fmla="*/ 712692 h 2535417"/>
                <a:gd name="connsiteX2" fmla="*/ 568254 w 762765"/>
                <a:gd name="connsiteY2" fmla="*/ 1478280 h 2535417"/>
                <a:gd name="connsiteX3" fmla="*/ 7786 w 762765"/>
                <a:gd name="connsiteY3" fmla="*/ 2535417 h 2535417"/>
                <a:gd name="connsiteX4" fmla="*/ 0 w 762765"/>
                <a:gd name="connsiteY4" fmla="*/ 1019005 h 2535417"/>
                <a:gd name="connsiteX5" fmla="*/ 7786 w 762765"/>
                <a:gd name="connsiteY5" fmla="*/ 0 h 2535417"/>
                <a:gd name="connsiteX0" fmla="*/ 163472 w 918451"/>
                <a:gd name="connsiteY0" fmla="*/ 0 h 2535417"/>
                <a:gd name="connsiteX1" fmla="*/ 918451 w 918451"/>
                <a:gd name="connsiteY1" fmla="*/ 712692 h 2535417"/>
                <a:gd name="connsiteX2" fmla="*/ 723940 w 918451"/>
                <a:gd name="connsiteY2" fmla="*/ 1478280 h 2535417"/>
                <a:gd name="connsiteX3" fmla="*/ 163472 w 918451"/>
                <a:gd name="connsiteY3" fmla="*/ 2535417 h 2535417"/>
                <a:gd name="connsiteX4" fmla="*/ 0 w 918451"/>
                <a:gd name="connsiteY4" fmla="*/ 1057926 h 2535417"/>
                <a:gd name="connsiteX5" fmla="*/ 163472 w 918451"/>
                <a:gd name="connsiteY5" fmla="*/ 0 h 2535417"/>
                <a:gd name="connsiteX0" fmla="*/ 163472 w 918451"/>
                <a:gd name="connsiteY0" fmla="*/ 0 h 2535417"/>
                <a:gd name="connsiteX1" fmla="*/ 918451 w 918451"/>
                <a:gd name="connsiteY1" fmla="*/ 712692 h 2535417"/>
                <a:gd name="connsiteX2" fmla="*/ 723940 w 918451"/>
                <a:gd name="connsiteY2" fmla="*/ 1478280 h 2535417"/>
                <a:gd name="connsiteX3" fmla="*/ 163472 w 918451"/>
                <a:gd name="connsiteY3" fmla="*/ 2535417 h 2535417"/>
                <a:gd name="connsiteX4" fmla="*/ 0 w 918451"/>
                <a:gd name="connsiteY4" fmla="*/ 1057926 h 2535417"/>
                <a:gd name="connsiteX5" fmla="*/ 163472 w 918451"/>
                <a:gd name="connsiteY5" fmla="*/ 0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8451" h="2535417">
                  <a:moveTo>
                    <a:pt x="163472" y="0"/>
                  </a:moveTo>
                  <a:lnTo>
                    <a:pt x="918451" y="712692"/>
                  </a:lnTo>
                  <a:lnTo>
                    <a:pt x="723940" y="1478280"/>
                  </a:lnTo>
                  <a:lnTo>
                    <a:pt x="163472" y="2535417"/>
                  </a:lnTo>
                  <a:cubicBezTo>
                    <a:pt x="75250" y="1998809"/>
                    <a:pt x="2595" y="1563397"/>
                    <a:pt x="0" y="1057926"/>
                  </a:cubicBezTo>
                  <a:cubicBezTo>
                    <a:pt x="2595" y="718258"/>
                    <a:pt x="160877" y="339668"/>
                    <a:pt x="16347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60693FB-DA32-D8EB-A301-20D49CA3D888}"/>
                </a:ext>
              </a:extLst>
            </p:cNvPr>
            <p:cNvSpPr/>
            <p:nvPr/>
          </p:nvSpPr>
          <p:spPr>
            <a:xfrm>
              <a:off x="3245973" y="2117726"/>
              <a:ext cx="1326027" cy="1348143"/>
            </a:xfrm>
            <a:custGeom>
              <a:avLst/>
              <a:gdLst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0 w 1792811"/>
                <a:gd name="connsiteY2" fmla="*/ 29902 h 1822713"/>
                <a:gd name="connsiteX3" fmla="*/ 1037801 w 1792811"/>
                <a:gd name="connsiteY3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2811" h="1822713">
                  <a:moveTo>
                    <a:pt x="1037801" y="0"/>
                  </a:moveTo>
                  <a:lnTo>
                    <a:pt x="1792811" y="1822713"/>
                  </a:lnTo>
                  <a:lnTo>
                    <a:pt x="0" y="29902"/>
                  </a:lnTo>
                  <a:lnTo>
                    <a:pt x="1037801" y="0"/>
                  </a:lnTo>
                  <a:close/>
                </a:path>
              </a:pathLst>
            </a:custGeom>
            <a:solidFill>
              <a:srgbClr val="A26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2E3BEA5-66D8-47D9-C8D5-667423C6294A}"/>
                </a:ext>
              </a:extLst>
            </p:cNvPr>
            <p:cNvSpPr/>
            <p:nvPr/>
          </p:nvSpPr>
          <p:spPr>
            <a:xfrm>
              <a:off x="2696716" y="2904095"/>
              <a:ext cx="1875284" cy="657420"/>
            </a:xfrm>
            <a:custGeom>
              <a:avLst/>
              <a:gdLst>
                <a:gd name="connsiteX0" fmla="*/ 712692 w 2535417"/>
                <a:gd name="connsiteY0" fmla="*/ 0 h 754980"/>
                <a:gd name="connsiteX1" fmla="*/ 2535417 w 2535417"/>
                <a:gd name="connsiteY1" fmla="*/ 754980 h 754980"/>
                <a:gd name="connsiteX2" fmla="*/ 0 w 2535417"/>
                <a:gd name="connsiteY2" fmla="*/ 754980 h 754980"/>
                <a:gd name="connsiteX0" fmla="*/ 712692 w 2535417"/>
                <a:gd name="connsiteY0" fmla="*/ 0 h 754980"/>
                <a:gd name="connsiteX1" fmla="*/ 1406691 w 2535417"/>
                <a:gd name="connsiteY1" fmla="*/ 289450 h 754980"/>
                <a:gd name="connsiteX2" fmla="*/ 2535417 w 2535417"/>
                <a:gd name="connsiteY2" fmla="*/ 754980 h 754980"/>
                <a:gd name="connsiteX3" fmla="*/ 0 w 2535417"/>
                <a:gd name="connsiteY3" fmla="*/ 754980 h 754980"/>
                <a:gd name="connsiteX4" fmla="*/ 712692 w 2535417"/>
                <a:gd name="connsiteY4" fmla="*/ 0 h 754980"/>
                <a:gd name="connsiteX0" fmla="*/ 712692 w 2535417"/>
                <a:gd name="connsiteY0" fmla="*/ 0 h 754980"/>
                <a:gd name="connsiteX1" fmla="*/ 1453397 w 2535417"/>
                <a:gd name="connsiteY1" fmla="*/ 157116 h 754980"/>
                <a:gd name="connsiteX2" fmla="*/ 2535417 w 2535417"/>
                <a:gd name="connsiteY2" fmla="*/ 754980 h 754980"/>
                <a:gd name="connsiteX3" fmla="*/ 0 w 2535417"/>
                <a:gd name="connsiteY3" fmla="*/ 754980 h 754980"/>
                <a:gd name="connsiteX4" fmla="*/ 712692 w 2535417"/>
                <a:gd name="connsiteY4" fmla="*/ 0 h 754980"/>
                <a:gd name="connsiteX0" fmla="*/ 712692 w 2535417"/>
                <a:gd name="connsiteY0" fmla="*/ 0 h 756509"/>
                <a:gd name="connsiteX1" fmla="*/ 1453397 w 2535417"/>
                <a:gd name="connsiteY1" fmla="*/ 157116 h 756509"/>
                <a:gd name="connsiteX2" fmla="*/ 2535417 w 2535417"/>
                <a:gd name="connsiteY2" fmla="*/ 754980 h 756509"/>
                <a:gd name="connsiteX3" fmla="*/ 1017476 w 2535417"/>
                <a:gd name="connsiteY3" fmla="*/ 756509 h 756509"/>
                <a:gd name="connsiteX4" fmla="*/ 0 w 2535417"/>
                <a:gd name="connsiteY4" fmla="*/ 754980 h 756509"/>
                <a:gd name="connsiteX5" fmla="*/ 712692 w 2535417"/>
                <a:gd name="connsiteY5" fmla="*/ 0 h 756509"/>
                <a:gd name="connsiteX0" fmla="*/ 712692 w 2535417"/>
                <a:gd name="connsiteY0" fmla="*/ 0 h 888842"/>
                <a:gd name="connsiteX1" fmla="*/ 1453397 w 2535417"/>
                <a:gd name="connsiteY1" fmla="*/ 157116 h 888842"/>
                <a:gd name="connsiteX2" fmla="*/ 2535417 w 2535417"/>
                <a:gd name="connsiteY2" fmla="*/ 754980 h 888842"/>
                <a:gd name="connsiteX3" fmla="*/ 1071966 w 2535417"/>
                <a:gd name="connsiteY3" fmla="*/ 888842 h 888842"/>
                <a:gd name="connsiteX4" fmla="*/ 0 w 2535417"/>
                <a:gd name="connsiteY4" fmla="*/ 754980 h 888842"/>
                <a:gd name="connsiteX5" fmla="*/ 712692 w 2535417"/>
                <a:gd name="connsiteY5" fmla="*/ 0 h 888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5417" h="888842">
                  <a:moveTo>
                    <a:pt x="712692" y="0"/>
                  </a:moveTo>
                  <a:lnTo>
                    <a:pt x="1453397" y="157116"/>
                  </a:lnTo>
                  <a:lnTo>
                    <a:pt x="2535417" y="754980"/>
                  </a:lnTo>
                  <a:lnTo>
                    <a:pt x="1071966" y="888842"/>
                  </a:lnTo>
                  <a:lnTo>
                    <a:pt x="0" y="754980"/>
                  </a:lnTo>
                  <a:lnTo>
                    <a:pt x="712692" y="0"/>
                  </a:ln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A381F6C-2A71-85D7-CD7F-C0FAC5069A20}"/>
                </a:ext>
              </a:extLst>
            </p:cNvPr>
            <p:cNvSpPr/>
            <p:nvPr/>
          </p:nvSpPr>
          <p:spPr>
            <a:xfrm>
              <a:off x="3223856" y="3460112"/>
              <a:ext cx="1348143" cy="1326027"/>
            </a:xfrm>
            <a:custGeom>
              <a:avLst/>
              <a:gdLst>
                <a:gd name="connsiteX0" fmla="*/ 1822712 w 1822712"/>
                <a:gd name="connsiteY0" fmla="*/ 0 h 1792811"/>
                <a:gd name="connsiteX1" fmla="*/ 29902 w 1822712"/>
                <a:gd name="connsiteY1" fmla="*/ 1792811 h 1792811"/>
                <a:gd name="connsiteX2" fmla="*/ 0 w 1822712"/>
                <a:gd name="connsiteY2" fmla="*/ 755010 h 1792811"/>
                <a:gd name="connsiteX0" fmla="*/ 1822712 w 1822712"/>
                <a:gd name="connsiteY0" fmla="*/ 0 h 1792811"/>
                <a:gd name="connsiteX1" fmla="*/ 904165 w 1822712"/>
                <a:gd name="connsiteY1" fmla="*/ 907744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1822712 w 1822712"/>
                <a:gd name="connsiteY4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1822712 w 1822712"/>
                <a:gd name="connsiteY4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655067 w 1822712"/>
                <a:gd name="connsiteY4" fmla="*/ 487392 h 1792811"/>
                <a:gd name="connsiteX5" fmla="*/ 1822712 w 1822712"/>
                <a:gd name="connsiteY5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647283 w 1822712"/>
                <a:gd name="connsiteY4" fmla="*/ 355058 h 1792811"/>
                <a:gd name="connsiteX5" fmla="*/ 1822712 w 1822712"/>
                <a:gd name="connsiteY5" fmla="*/ 0 h 179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2712" h="1792811">
                  <a:moveTo>
                    <a:pt x="1822712" y="0"/>
                  </a:moveTo>
                  <a:lnTo>
                    <a:pt x="997577" y="1008940"/>
                  </a:lnTo>
                  <a:lnTo>
                    <a:pt x="29902" y="1792811"/>
                  </a:lnTo>
                  <a:lnTo>
                    <a:pt x="0" y="755010"/>
                  </a:lnTo>
                  <a:lnTo>
                    <a:pt x="647283" y="355058"/>
                  </a:lnTo>
                  <a:lnTo>
                    <a:pt x="182271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500EAC0-CC60-5279-C8F0-698DC841F06E}"/>
                </a:ext>
              </a:extLst>
            </p:cNvPr>
            <p:cNvSpPr/>
            <p:nvPr/>
          </p:nvSpPr>
          <p:spPr>
            <a:xfrm>
              <a:off x="4013591" y="3462506"/>
              <a:ext cx="667802" cy="1875284"/>
            </a:xfrm>
            <a:custGeom>
              <a:avLst/>
              <a:gdLst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3" fmla="*/ 326841 w 754980"/>
                <a:gd name="connsiteY3" fmla="*/ 1052412 h 2535417"/>
                <a:gd name="connsiteX4" fmla="*/ 754980 w 754980"/>
                <a:gd name="connsiteY4" fmla="*/ 0 h 2535417"/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3" fmla="*/ 171154 w 754980"/>
                <a:gd name="connsiteY3" fmla="*/ 990138 h 2535417"/>
                <a:gd name="connsiteX4" fmla="*/ 754980 w 754980"/>
                <a:gd name="connsiteY4" fmla="*/ 0 h 2535417"/>
                <a:gd name="connsiteX0" fmla="*/ 754980 w 754980"/>
                <a:gd name="connsiteY0" fmla="*/ 0 h 2535417"/>
                <a:gd name="connsiteX1" fmla="*/ 754978 w 754980"/>
                <a:gd name="connsiteY1" fmla="*/ 1566177 h 2535417"/>
                <a:gd name="connsiteX2" fmla="*/ 754980 w 754980"/>
                <a:gd name="connsiteY2" fmla="*/ 2535417 h 2535417"/>
                <a:gd name="connsiteX3" fmla="*/ 0 w 754980"/>
                <a:gd name="connsiteY3" fmla="*/ 1822725 h 2535417"/>
                <a:gd name="connsiteX4" fmla="*/ 171154 w 754980"/>
                <a:gd name="connsiteY4" fmla="*/ 990138 h 2535417"/>
                <a:gd name="connsiteX5" fmla="*/ 754980 w 754980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2879" h="2535417">
                  <a:moveTo>
                    <a:pt x="754980" y="0"/>
                  </a:moveTo>
                  <a:cubicBezTo>
                    <a:pt x="825038" y="537627"/>
                    <a:pt x="902880" y="810589"/>
                    <a:pt x="902879" y="1332648"/>
                  </a:cubicBezTo>
                  <a:cubicBezTo>
                    <a:pt x="902880" y="1655728"/>
                    <a:pt x="879527" y="2118926"/>
                    <a:pt x="754980" y="2535417"/>
                  </a:cubicBezTo>
                  <a:lnTo>
                    <a:pt x="0" y="1822725"/>
                  </a:lnTo>
                  <a:lnTo>
                    <a:pt x="171154" y="990138"/>
                  </a:lnTo>
                  <a:lnTo>
                    <a:pt x="75498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C76325-06D8-8978-F65B-F3662D399635}"/>
                </a:ext>
              </a:extLst>
            </p:cNvPr>
            <p:cNvSpPr/>
            <p:nvPr/>
          </p:nvSpPr>
          <p:spPr>
            <a:xfrm>
              <a:off x="4572001" y="3461420"/>
              <a:ext cx="1326026" cy="1348143"/>
            </a:xfrm>
            <a:custGeom>
              <a:avLst/>
              <a:gdLst>
                <a:gd name="connsiteX0" fmla="*/ 0 w 1792810"/>
                <a:gd name="connsiteY0" fmla="*/ 0 h 1822712"/>
                <a:gd name="connsiteX1" fmla="*/ 1792810 w 1792810"/>
                <a:gd name="connsiteY1" fmla="*/ 1792810 h 1822712"/>
                <a:gd name="connsiteX2" fmla="*/ 755009 w 1792810"/>
                <a:gd name="connsiteY2" fmla="*/ 1822712 h 1822712"/>
                <a:gd name="connsiteX0" fmla="*/ 0 w 1792810"/>
                <a:gd name="connsiteY0" fmla="*/ 0 h 1822712"/>
                <a:gd name="connsiteX1" fmla="*/ 864058 w 1792810"/>
                <a:gd name="connsiteY1" fmla="*/ 859270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0 w 1792810"/>
                <a:gd name="connsiteY4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0 w 1792810"/>
                <a:gd name="connsiteY4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467057 w 1792810"/>
                <a:gd name="connsiteY4" fmla="*/ 1123937 h 1822712"/>
                <a:gd name="connsiteX5" fmla="*/ 0 w 1792810"/>
                <a:gd name="connsiteY5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303586 w 1792810"/>
                <a:gd name="connsiteY4" fmla="*/ 1155074 h 1822712"/>
                <a:gd name="connsiteX5" fmla="*/ 0 w 1792810"/>
                <a:gd name="connsiteY5" fmla="*/ 0 h 182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2810" h="1822712">
                  <a:moveTo>
                    <a:pt x="0" y="0"/>
                  </a:moveTo>
                  <a:lnTo>
                    <a:pt x="980822" y="796996"/>
                  </a:lnTo>
                  <a:lnTo>
                    <a:pt x="1792810" y="1792810"/>
                  </a:lnTo>
                  <a:lnTo>
                    <a:pt x="755009" y="1822712"/>
                  </a:lnTo>
                  <a:lnTo>
                    <a:pt x="303586" y="11550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7580044-28BA-5AF1-8D3D-735681B85410}"/>
                </a:ext>
              </a:extLst>
            </p:cNvPr>
            <p:cNvSpPr/>
            <p:nvPr/>
          </p:nvSpPr>
          <p:spPr>
            <a:xfrm>
              <a:off x="4572001" y="3377273"/>
              <a:ext cx="1875284" cy="643643"/>
            </a:xfrm>
            <a:custGeom>
              <a:avLst/>
              <a:gdLst>
                <a:gd name="connsiteX0" fmla="*/ 0 w 2535416"/>
                <a:gd name="connsiteY0" fmla="*/ 0 h 754980"/>
                <a:gd name="connsiteX1" fmla="*/ 2535416 w 2535416"/>
                <a:gd name="connsiteY1" fmla="*/ 0 h 754980"/>
                <a:gd name="connsiteX2" fmla="*/ 1822724 w 2535416"/>
                <a:gd name="connsiteY2" fmla="*/ 754980 h 754980"/>
                <a:gd name="connsiteX0" fmla="*/ 0 w 2535416"/>
                <a:gd name="connsiteY0" fmla="*/ 0 h 754980"/>
                <a:gd name="connsiteX1" fmla="*/ 1323332 w 2535416"/>
                <a:gd name="connsiteY1" fmla="*/ 1529 h 754980"/>
                <a:gd name="connsiteX2" fmla="*/ 2535416 w 2535416"/>
                <a:gd name="connsiteY2" fmla="*/ 0 h 754980"/>
                <a:gd name="connsiteX3" fmla="*/ 1822724 w 2535416"/>
                <a:gd name="connsiteY3" fmla="*/ 754980 h 754980"/>
                <a:gd name="connsiteX4" fmla="*/ 0 w 2535416"/>
                <a:gd name="connsiteY4" fmla="*/ 0 h 754980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0 w 2535416"/>
                <a:gd name="connsiteY4" fmla="*/ 115235 h 870215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1058666 w 2535416"/>
                <a:gd name="connsiteY4" fmla="*/ 552686 h 870215"/>
                <a:gd name="connsiteX5" fmla="*/ 0 w 2535416"/>
                <a:gd name="connsiteY5" fmla="*/ 115235 h 870215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1035313 w 2535416"/>
                <a:gd name="connsiteY4" fmla="*/ 723940 h 870215"/>
                <a:gd name="connsiteX5" fmla="*/ 0 w 2535416"/>
                <a:gd name="connsiteY5" fmla="*/ 115235 h 87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5416" h="870215">
                  <a:moveTo>
                    <a:pt x="0" y="115235"/>
                  </a:moveTo>
                  <a:lnTo>
                    <a:pt x="1338901" y="0"/>
                  </a:lnTo>
                  <a:lnTo>
                    <a:pt x="2535416" y="115235"/>
                  </a:lnTo>
                  <a:lnTo>
                    <a:pt x="1822724" y="870215"/>
                  </a:lnTo>
                  <a:lnTo>
                    <a:pt x="1035313" y="723940"/>
                  </a:lnTo>
                  <a:lnTo>
                    <a:pt x="0" y="11523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3552E02-5ECB-FBDF-46C4-12B2BF35A59E}"/>
                </a:ext>
              </a:extLst>
            </p:cNvPr>
            <p:cNvSpPr/>
            <p:nvPr/>
          </p:nvSpPr>
          <p:spPr>
            <a:xfrm>
              <a:off x="4572000" y="2139844"/>
              <a:ext cx="1348143" cy="1326026"/>
            </a:xfrm>
            <a:custGeom>
              <a:avLst/>
              <a:gdLst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1792811 w 1822712"/>
                <a:gd name="connsiteY3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918549 w 1822712"/>
                <a:gd name="connsiteY3" fmla="*/ 879026 h 1792810"/>
                <a:gd name="connsiteX4" fmla="*/ 1792811 w 1822712"/>
                <a:gd name="connsiteY4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825137 w 1822712"/>
                <a:gd name="connsiteY3" fmla="*/ 754476 h 1792810"/>
                <a:gd name="connsiteX4" fmla="*/ 1792811 w 1822712"/>
                <a:gd name="connsiteY4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1089804 w 1822712"/>
                <a:gd name="connsiteY2" fmla="*/ 1330516 h 1792810"/>
                <a:gd name="connsiteX3" fmla="*/ 0 w 1822712"/>
                <a:gd name="connsiteY3" fmla="*/ 1792810 h 1792810"/>
                <a:gd name="connsiteX4" fmla="*/ 825137 w 1822712"/>
                <a:gd name="connsiteY4" fmla="*/ 754476 h 1792810"/>
                <a:gd name="connsiteX5" fmla="*/ 1792811 w 1822712"/>
                <a:gd name="connsiteY5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1214354 w 1822712"/>
                <a:gd name="connsiteY2" fmla="*/ 1509555 h 1792810"/>
                <a:gd name="connsiteX3" fmla="*/ 0 w 1822712"/>
                <a:gd name="connsiteY3" fmla="*/ 1792810 h 1792810"/>
                <a:gd name="connsiteX4" fmla="*/ 825137 w 1822712"/>
                <a:gd name="connsiteY4" fmla="*/ 754476 h 1792810"/>
                <a:gd name="connsiteX5" fmla="*/ 1792811 w 1822712"/>
                <a:gd name="connsiteY5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2712" h="1792810">
                  <a:moveTo>
                    <a:pt x="1792811" y="0"/>
                  </a:moveTo>
                  <a:lnTo>
                    <a:pt x="1822712" y="1037801"/>
                  </a:lnTo>
                  <a:lnTo>
                    <a:pt x="1214354" y="1509555"/>
                  </a:lnTo>
                  <a:lnTo>
                    <a:pt x="0" y="1792810"/>
                  </a:lnTo>
                  <a:lnTo>
                    <a:pt x="825137" y="754476"/>
                  </a:lnTo>
                  <a:lnTo>
                    <a:pt x="1792811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CED7964-1CF3-A119-38D2-105F3666FA88}"/>
                </a:ext>
              </a:extLst>
            </p:cNvPr>
            <p:cNvSpPr/>
            <p:nvPr/>
          </p:nvSpPr>
          <p:spPr>
            <a:xfrm>
              <a:off x="2696716" y="3462505"/>
              <a:ext cx="1875284" cy="558411"/>
            </a:xfrm>
            <a:custGeom>
              <a:avLst/>
              <a:gdLst>
                <a:gd name="connsiteX0" fmla="*/ 0 w 2535417"/>
                <a:gd name="connsiteY0" fmla="*/ 0 h 754980"/>
                <a:gd name="connsiteX1" fmla="*/ 2535417 w 2535417"/>
                <a:gd name="connsiteY1" fmla="*/ 0 h 754980"/>
                <a:gd name="connsiteX2" fmla="*/ 712692 w 2535417"/>
                <a:gd name="connsiteY2" fmla="*/ 754980 h 75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5417" h="754980">
                  <a:moveTo>
                    <a:pt x="0" y="0"/>
                  </a:moveTo>
                  <a:lnTo>
                    <a:pt x="2535417" y="0"/>
                  </a:lnTo>
                  <a:lnTo>
                    <a:pt x="712692" y="754980"/>
                  </a:ln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7D5E02E-A220-4A0F-450D-067ACEBA40BE}"/>
                </a:ext>
              </a:extLst>
            </p:cNvPr>
            <p:cNvSpPr/>
            <p:nvPr/>
          </p:nvSpPr>
          <p:spPr>
            <a:xfrm>
              <a:off x="3245973" y="3460112"/>
              <a:ext cx="1326027" cy="1348143"/>
            </a:xfrm>
            <a:custGeom>
              <a:avLst/>
              <a:gdLst>
                <a:gd name="connsiteX0" fmla="*/ 1792811 w 1792811"/>
                <a:gd name="connsiteY0" fmla="*/ 0 h 1822712"/>
                <a:gd name="connsiteX1" fmla="*/ 1037801 w 1792811"/>
                <a:gd name="connsiteY1" fmla="*/ 1822712 h 1822712"/>
                <a:gd name="connsiteX2" fmla="*/ 0 w 1792811"/>
                <a:gd name="connsiteY2" fmla="*/ 1792810 h 182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2811" h="1822712">
                  <a:moveTo>
                    <a:pt x="1792811" y="0"/>
                  </a:moveTo>
                  <a:lnTo>
                    <a:pt x="1037801" y="1822712"/>
                  </a:lnTo>
                  <a:lnTo>
                    <a:pt x="0" y="17928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15589CC-8047-70FA-1F9E-ABEEF8BA4E05}"/>
                </a:ext>
              </a:extLst>
            </p:cNvPr>
            <p:cNvSpPr/>
            <p:nvPr/>
          </p:nvSpPr>
          <p:spPr>
            <a:xfrm>
              <a:off x="4572001" y="3462506"/>
              <a:ext cx="558411" cy="1875284"/>
            </a:xfrm>
            <a:custGeom>
              <a:avLst/>
              <a:gdLst>
                <a:gd name="connsiteX0" fmla="*/ 0 w 754980"/>
                <a:gd name="connsiteY0" fmla="*/ 0 h 2535417"/>
                <a:gd name="connsiteX1" fmla="*/ 754980 w 754980"/>
                <a:gd name="connsiteY1" fmla="*/ 1822725 h 2535417"/>
                <a:gd name="connsiteX2" fmla="*/ 0 w 754980"/>
                <a:gd name="connsiteY2" fmla="*/ 2535417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980" h="2535417">
                  <a:moveTo>
                    <a:pt x="0" y="0"/>
                  </a:moveTo>
                  <a:lnTo>
                    <a:pt x="754980" y="1822725"/>
                  </a:lnTo>
                  <a:lnTo>
                    <a:pt x="0" y="25354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47666AA-8898-A6E3-45EF-9F25969C08AB}"/>
                </a:ext>
              </a:extLst>
            </p:cNvPr>
            <p:cNvSpPr/>
            <p:nvPr/>
          </p:nvSpPr>
          <p:spPr>
            <a:xfrm>
              <a:off x="4572000" y="3461420"/>
              <a:ext cx="1348143" cy="1326027"/>
            </a:xfrm>
            <a:custGeom>
              <a:avLst/>
              <a:gdLst>
                <a:gd name="connsiteX0" fmla="*/ 0 w 1822712"/>
                <a:gd name="connsiteY0" fmla="*/ 0 h 1792811"/>
                <a:gd name="connsiteX1" fmla="*/ 1822712 w 1822712"/>
                <a:gd name="connsiteY1" fmla="*/ 755010 h 1792811"/>
                <a:gd name="connsiteX2" fmla="*/ 1792811 w 1822712"/>
                <a:gd name="connsiteY2" fmla="*/ 1792811 h 179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2712" h="1792811">
                  <a:moveTo>
                    <a:pt x="0" y="0"/>
                  </a:moveTo>
                  <a:lnTo>
                    <a:pt x="1822712" y="755010"/>
                  </a:lnTo>
                  <a:lnTo>
                    <a:pt x="1792811" y="179281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3978F5C-28CE-61A0-CD62-770114D63478}"/>
                </a:ext>
              </a:extLst>
            </p:cNvPr>
            <p:cNvSpPr/>
            <p:nvPr/>
          </p:nvSpPr>
          <p:spPr>
            <a:xfrm>
              <a:off x="4572000" y="2117726"/>
              <a:ext cx="1326026" cy="1348143"/>
            </a:xfrm>
            <a:custGeom>
              <a:avLst/>
              <a:gdLst>
                <a:gd name="connsiteX0" fmla="*/ 755009 w 1792810"/>
                <a:gd name="connsiteY0" fmla="*/ 0 h 1822713"/>
                <a:gd name="connsiteX1" fmla="*/ 1792810 w 1792810"/>
                <a:gd name="connsiteY1" fmla="*/ 29902 h 1822713"/>
                <a:gd name="connsiteX2" fmla="*/ 0 w 1792810"/>
                <a:gd name="connsiteY2" fmla="*/ 1822713 h 1822713"/>
                <a:gd name="connsiteX3" fmla="*/ 755009 w 1792810"/>
                <a:gd name="connsiteY3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2810" h="1822713">
                  <a:moveTo>
                    <a:pt x="755009" y="0"/>
                  </a:moveTo>
                  <a:lnTo>
                    <a:pt x="1792810" y="29902"/>
                  </a:lnTo>
                  <a:lnTo>
                    <a:pt x="0" y="1822713"/>
                  </a:lnTo>
                  <a:lnTo>
                    <a:pt x="75500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66507AF-607E-7693-546E-10F48D552BE2}"/>
                </a:ext>
              </a:extLst>
            </p:cNvPr>
            <p:cNvSpPr/>
            <p:nvPr/>
          </p:nvSpPr>
          <p:spPr>
            <a:xfrm>
              <a:off x="4572001" y="2904094"/>
              <a:ext cx="1875284" cy="558411"/>
            </a:xfrm>
            <a:custGeom>
              <a:avLst/>
              <a:gdLst>
                <a:gd name="connsiteX0" fmla="*/ 1822724 w 2535416"/>
                <a:gd name="connsiteY0" fmla="*/ 0 h 754980"/>
                <a:gd name="connsiteX1" fmla="*/ 2535416 w 2535416"/>
                <a:gd name="connsiteY1" fmla="*/ 754980 h 754980"/>
                <a:gd name="connsiteX2" fmla="*/ 0 w 2535416"/>
                <a:gd name="connsiteY2" fmla="*/ 754980 h 75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5416" h="754980">
                  <a:moveTo>
                    <a:pt x="1822724" y="0"/>
                  </a:moveTo>
                  <a:lnTo>
                    <a:pt x="2535416" y="754980"/>
                  </a:lnTo>
                  <a:lnTo>
                    <a:pt x="0" y="7549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BACD413-01B6-C1A7-74B7-2AEB30671641}"/>
                </a:ext>
              </a:extLst>
            </p:cNvPr>
            <p:cNvSpPr/>
            <p:nvPr/>
          </p:nvSpPr>
          <p:spPr>
            <a:xfrm>
              <a:off x="3245973" y="2117726"/>
              <a:ext cx="1326027" cy="1348143"/>
            </a:xfrm>
            <a:custGeom>
              <a:avLst/>
              <a:gdLst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0 w 1792811"/>
                <a:gd name="connsiteY2" fmla="*/ 29902 h 1822713"/>
                <a:gd name="connsiteX3" fmla="*/ 1037801 w 1792811"/>
                <a:gd name="connsiteY3" fmla="*/ 0 h 1822713"/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703008 w 1792811"/>
                <a:gd name="connsiteY2" fmla="*/ 722105 h 1822713"/>
                <a:gd name="connsiteX3" fmla="*/ 0 w 1792811"/>
                <a:gd name="connsiteY3" fmla="*/ 29902 h 1822713"/>
                <a:gd name="connsiteX4" fmla="*/ 1037801 w 1792811"/>
                <a:gd name="connsiteY4" fmla="*/ 0 h 1822713"/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594028 w 1792811"/>
                <a:gd name="connsiteY2" fmla="*/ 947849 h 1822713"/>
                <a:gd name="connsiteX3" fmla="*/ 0 w 1792811"/>
                <a:gd name="connsiteY3" fmla="*/ 29902 h 1822713"/>
                <a:gd name="connsiteX4" fmla="*/ 1037801 w 1792811"/>
                <a:gd name="connsiteY4" fmla="*/ 0 h 1822713"/>
                <a:gd name="connsiteX0" fmla="*/ 1037801 w 1792811"/>
                <a:gd name="connsiteY0" fmla="*/ 0 h 1822713"/>
                <a:gd name="connsiteX1" fmla="*/ 1208989 w 1792811"/>
                <a:gd name="connsiteY1" fmla="*/ 457438 h 1822713"/>
                <a:gd name="connsiteX2" fmla="*/ 1792811 w 1792811"/>
                <a:gd name="connsiteY2" fmla="*/ 1822713 h 1822713"/>
                <a:gd name="connsiteX3" fmla="*/ 594028 w 1792811"/>
                <a:gd name="connsiteY3" fmla="*/ 947849 h 1822713"/>
                <a:gd name="connsiteX4" fmla="*/ 0 w 1792811"/>
                <a:gd name="connsiteY4" fmla="*/ 29902 h 1822713"/>
                <a:gd name="connsiteX5" fmla="*/ 1037801 w 1792811"/>
                <a:gd name="connsiteY5" fmla="*/ 0 h 1822713"/>
                <a:gd name="connsiteX0" fmla="*/ 1037801 w 1792811"/>
                <a:gd name="connsiteY0" fmla="*/ 0 h 1822713"/>
                <a:gd name="connsiteX1" fmla="*/ 1349107 w 1792811"/>
                <a:gd name="connsiteY1" fmla="*/ 457438 h 1822713"/>
                <a:gd name="connsiteX2" fmla="*/ 1792811 w 1792811"/>
                <a:gd name="connsiteY2" fmla="*/ 1822713 h 1822713"/>
                <a:gd name="connsiteX3" fmla="*/ 594028 w 1792811"/>
                <a:gd name="connsiteY3" fmla="*/ 947849 h 1822713"/>
                <a:gd name="connsiteX4" fmla="*/ 0 w 1792811"/>
                <a:gd name="connsiteY4" fmla="*/ 29902 h 1822713"/>
                <a:gd name="connsiteX5" fmla="*/ 1037801 w 1792811"/>
                <a:gd name="connsiteY5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2811" h="1822713">
                  <a:moveTo>
                    <a:pt x="1037801" y="0"/>
                  </a:moveTo>
                  <a:lnTo>
                    <a:pt x="1349107" y="457438"/>
                  </a:lnTo>
                  <a:lnTo>
                    <a:pt x="1792811" y="1822713"/>
                  </a:lnTo>
                  <a:lnTo>
                    <a:pt x="594028" y="947849"/>
                  </a:lnTo>
                  <a:lnTo>
                    <a:pt x="0" y="29902"/>
                  </a:lnTo>
                  <a:lnTo>
                    <a:pt x="1037801" y="0"/>
                  </a:lnTo>
                  <a:close/>
                </a:path>
              </a:pathLst>
            </a:custGeom>
            <a:solidFill>
              <a:srgbClr val="A26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DE34A3D-9F45-6CD9-EC7F-13E56C7C0DCF}"/>
                </a:ext>
              </a:extLst>
            </p:cNvPr>
            <p:cNvSpPr/>
            <p:nvPr/>
          </p:nvSpPr>
          <p:spPr>
            <a:xfrm>
              <a:off x="3223855" y="2139844"/>
              <a:ext cx="1348143" cy="1326026"/>
            </a:xfrm>
            <a:custGeom>
              <a:avLst/>
              <a:gdLst>
                <a:gd name="connsiteX0" fmla="*/ 29902 w 1822712"/>
                <a:gd name="connsiteY0" fmla="*/ 0 h 1792810"/>
                <a:gd name="connsiteX1" fmla="*/ 1822712 w 1822712"/>
                <a:gd name="connsiteY1" fmla="*/ 1792810 h 1792810"/>
                <a:gd name="connsiteX2" fmla="*/ 0 w 1822712"/>
                <a:gd name="connsiteY2" fmla="*/ 1037801 h 1792810"/>
                <a:gd name="connsiteX3" fmla="*/ 29902 w 1822712"/>
                <a:gd name="connsiteY3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712" h="1792810">
                  <a:moveTo>
                    <a:pt x="29902" y="0"/>
                  </a:moveTo>
                  <a:lnTo>
                    <a:pt x="1822712" y="1792810"/>
                  </a:lnTo>
                  <a:lnTo>
                    <a:pt x="0" y="1037801"/>
                  </a:lnTo>
                  <a:lnTo>
                    <a:pt x="2990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A17A248-59FE-98D4-F555-DF18C22AA241}"/>
                </a:ext>
              </a:extLst>
            </p:cNvPr>
            <p:cNvSpPr/>
            <p:nvPr/>
          </p:nvSpPr>
          <p:spPr>
            <a:xfrm>
              <a:off x="3223855" y="2139844"/>
              <a:ext cx="1348143" cy="1326026"/>
            </a:xfrm>
            <a:custGeom>
              <a:avLst/>
              <a:gdLst>
                <a:gd name="connsiteX0" fmla="*/ 29902 w 1822712"/>
                <a:gd name="connsiteY0" fmla="*/ 0 h 1792810"/>
                <a:gd name="connsiteX1" fmla="*/ 1822712 w 1822712"/>
                <a:gd name="connsiteY1" fmla="*/ 1792810 h 1792810"/>
                <a:gd name="connsiteX2" fmla="*/ 0 w 1822712"/>
                <a:gd name="connsiteY2" fmla="*/ 1037801 h 1792810"/>
                <a:gd name="connsiteX3" fmla="*/ 29902 w 1822712"/>
                <a:gd name="connsiteY3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712" h="1792810">
                  <a:moveTo>
                    <a:pt x="29902" y="0"/>
                  </a:moveTo>
                  <a:lnTo>
                    <a:pt x="1822712" y="1792810"/>
                  </a:lnTo>
                  <a:lnTo>
                    <a:pt x="0" y="1037801"/>
                  </a:lnTo>
                  <a:lnTo>
                    <a:pt x="29902" y="0"/>
                  </a:ln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EE47D37-01DB-D7EC-0A5F-19636595053C}"/>
                </a:ext>
              </a:extLst>
            </p:cNvPr>
            <p:cNvSpPr/>
            <p:nvPr/>
          </p:nvSpPr>
          <p:spPr>
            <a:xfrm>
              <a:off x="4013591" y="1592979"/>
              <a:ext cx="558411" cy="1875284"/>
            </a:xfrm>
            <a:custGeom>
              <a:avLst/>
              <a:gdLst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712692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980" h="2535417">
                  <a:moveTo>
                    <a:pt x="754980" y="0"/>
                  </a:moveTo>
                  <a:lnTo>
                    <a:pt x="754980" y="2535417"/>
                  </a:lnTo>
                  <a:lnTo>
                    <a:pt x="0" y="71269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15A132E-2D94-7CCE-4DEA-218F7EC8AD2E}"/>
                </a:ext>
              </a:extLst>
            </p:cNvPr>
            <p:cNvSpPr/>
            <p:nvPr/>
          </p:nvSpPr>
          <p:spPr>
            <a:xfrm>
              <a:off x="4149208" y="3034471"/>
              <a:ext cx="848669" cy="84866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9" name="Graphic 18" descr="Magnifying glass with solid fill">
            <a:extLst>
              <a:ext uri="{FF2B5EF4-FFF2-40B4-BE49-F238E27FC236}">
                <a16:creationId xmlns:a16="http://schemas.microsoft.com/office/drawing/2014/main" id="{B0E4CCBB-F360-7C2A-4931-BAD541CE3D8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157493" y="1993351"/>
            <a:ext cx="341999" cy="341999"/>
          </a:xfrm>
          <a:prstGeom prst="rect">
            <a:avLst/>
          </a:prstGeom>
        </p:spPr>
      </p:pic>
      <p:pic>
        <p:nvPicPr>
          <p:cNvPr id="20" name="Graphic 19" descr="Daily calendar with solid fill">
            <a:extLst>
              <a:ext uri="{FF2B5EF4-FFF2-40B4-BE49-F238E27FC236}">
                <a16:creationId xmlns:a16="http://schemas.microsoft.com/office/drawing/2014/main" id="{F1EC0069-0392-9D4D-21BB-B6899CFE4C1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5101084" y="2246654"/>
            <a:ext cx="341999" cy="341999"/>
          </a:xfrm>
          <a:prstGeom prst="rect">
            <a:avLst/>
          </a:prstGeom>
        </p:spPr>
      </p:pic>
      <p:pic>
        <p:nvPicPr>
          <p:cNvPr id="21" name="Graphic 20" descr="Box with solid fill">
            <a:extLst>
              <a:ext uri="{FF2B5EF4-FFF2-40B4-BE49-F238E27FC236}">
                <a16:creationId xmlns:a16="http://schemas.microsoft.com/office/drawing/2014/main" id="{539FACDC-01D3-D5C2-A0F7-A0134AC7D2D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5449012" y="4022058"/>
            <a:ext cx="341999" cy="341999"/>
          </a:xfrm>
          <a:prstGeom prst="rect">
            <a:avLst/>
          </a:prstGeom>
        </p:spPr>
      </p:pic>
      <p:pic>
        <p:nvPicPr>
          <p:cNvPr id="22" name="Graphic 21" descr="Comment Add with solid fill">
            <a:extLst>
              <a:ext uri="{FF2B5EF4-FFF2-40B4-BE49-F238E27FC236}">
                <a16:creationId xmlns:a16="http://schemas.microsoft.com/office/drawing/2014/main" id="{8E1E259B-476C-07D0-85ED-EF645756975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3697108" y="4356152"/>
            <a:ext cx="341999" cy="341999"/>
          </a:xfrm>
          <a:prstGeom prst="rect">
            <a:avLst/>
          </a:prstGeom>
        </p:spPr>
      </p:pic>
      <p:pic>
        <p:nvPicPr>
          <p:cNvPr id="23" name="Graphic 22" descr="Gauge with solid fill">
            <a:extLst>
              <a:ext uri="{FF2B5EF4-FFF2-40B4-BE49-F238E27FC236}">
                <a16:creationId xmlns:a16="http://schemas.microsoft.com/office/drawing/2014/main" id="{6B0F534F-B611-B247-DCCB-CBB83895FBA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4604776" y="4519122"/>
            <a:ext cx="341999" cy="341999"/>
          </a:xfrm>
          <a:prstGeom prst="rect">
            <a:avLst/>
          </a:prstGeom>
        </p:spPr>
      </p:pic>
      <p:pic>
        <p:nvPicPr>
          <p:cNvPr id="24" name="Graphic 23" descr="Tools with solid fill">
            <a:extLst>
              <a:ext uri="{FF2B5EF4-FFF2-40B4-BE49-F238E27FC236}">
                <a16:creationId xmlns:a16="http://schemas.microsoft.com/office/drawing/2014/main" id="{94D0ECC9-1A8F-B6EF-8524-C5F579E22398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5670715" y="3077348"/>
            <a:ext cx="341999" cy="341999"/>
          </a:xfrm>
          <a:prstGeom prst="rect">
            <a:avLst/>
          </a:prstGeom>
        </p:spPr>
      </p:pic>
      <p:pic>
        <p:nvPicPr>
          <p:cNvPr id="25" name="Graphic 24" descr="Repeat with solid fill">
            <a:extLst>
              <a:ext uri="{FF2B5EF4-FFF2-40B4-BE49-F238E27FC236}">
                <a16:creationId xmlns:a16="http://schemas.microsoft.com/office/drawing/2014/main" id="{192207E3-4481-19F4-C14B-5BE165281F6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3132833" y="3543592"/>
            <a:ext cx="341999" cy="341999"/>
          </a:xfrm>
          <a:prstGeom prst="rect">
            <a:avLst/>
          </a:prstGeom>
        </p:spPr>
      </p:pic>
      <p:pic>
        <p:nvPicPr>
          <p:cNvPr id="26" name="Graphic 25" descr="Trophy with solid fill">
            <a:extLst>
              <a:ext uri="{FF2B5EF4-FFF2-40B4-BE49-F238E27FC236}">
                <a16:creationId xmlns:a16="http://schemas.microsoft.com/office/drawing/2014/main" id="{605CA410-A601-B6B6-6246-F59ED3DAF72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3336501" y="2553992"/>
            <a:ext cx="341999" cy="34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9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66371-C5CA-6303-B74B-D56C918FB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CF509C-610F-5199-4D19-E4BA2F1C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8-Point Origami Star – Slide Template</a:t>
            </a: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FC0F3F00-2A36-8F20-E70B-33055B59EBFD}"/>
              </a:ext>
            </a:extLst>
          </p:cNvPr>
          <p:cNvGrpSpPr/>
          <p:nvPr/>
        </p:nvGrpSpPr>
        <p:grpSpPr>
          <a:xfrm>
            <a:off x="2696716" y="1592979"/>
            <a:ext cx="3750569" cy="3744811"/>
            <a:chOff x="2696716" y="1592979"/>
            <a:chExt cx="3750569" cy="3744811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A3CE1B8E-0719-AC72-FDF1-082EAFE51D26}"/>
                </a:ext>
              </a:extLst>
            </p:cNvPr>
            <p:cNvSpPr/>
            <p:nvPr/>
          </p:nvSpPr>
          <p:spPr>
            <a:xfrm>
              <a:off x="4451092" y="1592979"/>
              <a:ext cx="679319" cy="1875284"/>
            </a:xfrm>
            <a:custGeom>
              <a:avLst/>
              <a:gdLst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0 w 754979"/>
                <a:gd name="connsiteY2" fmla="*/ 2535417 h 2535417"/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459272 w 754979"/>
                <a:gd name="connsiteY2" fmla="*/ 1416005 h 2535417"/>
                <a:gd name="connsiteX3" fmla="*/ 0 w 754979"/>
                <a:gd name="connsiteY3" fmla="*/ 2535417 h 2535417"/>
                <a:gd name="connsiteX4" fmla="*/ 0 w 754979"/>
                <a:gd name="connsiteY4" fmla="*/ 0 h 2535417"/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560468 w 754979"/>
                <a:gd name="connsiteY2" fmla="*/ 1478280 h 2535417"/>
                <a:gd name="connsiteX3" fmla="*/ 0 w 754979"/>
                <a:gd name="connsiteY3" fmla="*/ 2535417 h 2535417"/>
                <a:gd name="connsiteX4" fmla="*/ 0 w 754979"/>
                <a:gd name="connsiteY4" fmla="*/ 0 h 2535417"/>
                <a:gd name="connsiteX0" fmla="*/ 7786 w 762765"/>
                <a:gd name="connsiteY0" fmla="*/ 0 h 2535417"/>
                <a:gd name="connsiteX1" fmla="*/ 762765 w 762765"/>
                <a:gd name="connsiteY1" fmla="*/ 712692 h 2535417"/>
                <a:gd name="connsiteX2" fmla="*/ 568254 w 762765"/>
                <a:gd name="connsiteY2" fmla="*/ 1478280 h 2535417"/>
                <a:gd name="connsiteX3" fmla="*/ 7786 w 762765"/>
                <a:gd name="connsiteY3" fmla="*/ 2535417 h 2535417"/>
                <a:gd name="connsiteX4" fmla="*/ 0 w 762765"/>
                <a:gd name="connsiteY4" fmla="*/ 1019005 h 2535417"/>
                <a:gd name="connsiteX5" fmla="*/ 7786 w 762765"/>
                <a:gd name="connsiteY5" fmla="*/ 0 h 2535417"/>
                <a:gd name="connsiteX0" fmla="*/ 163472 w 918451"/>
                <a:gd name="connsiteY0" fmla="*/ 0 h 2535417"/>
                <a:gd name="connsiteX1" fmla="*/ 918451 w 918451"/>
                <a:gd name="connsiteY1" fmla="*/ 712692 h 2535417"/>
                <a:gd name="connsiteX2" fmla="*/ 723940 w 918451"/>
                <a:gd name="connsiteY2" fmla="*/ 1478280 h 2535417"/>
                <a:gd name="connsiteX3" fmla="*/ 163472 w 918451"/>
                <a:gd name="connsiteY3" fmla="*/ 2535417 h 2535417"/>
                <a:gd name="connsiteX4" fmla="*/ 0 w 918451"/>
                <a:gd name="connsiteY4" fmla="*/ 1057926 h 2535417"/>
                <a:gd name="connsiteX5" fmla="*/ 163472 w 918451"/>
                <a:gd name="connsiteY5" fmla="*/ 0 h 2535417"/>
                <a:gd name="connsiteX0" fmla="*/ 163472 w 918451"/>
                <a:gd name="connsiteY0" fmla="*/ 0 h 2535417"/>
                <a:gd name="connsiteX1" fmla="*/ 918451 w 918451"/>
                <a:gd name="connsiteY1" fmla="*/ 712692 h 2535417"/>
                <a:gd name="connsiteX2" fmla="*/ 723940 w 918451"/>
                <a:gd name="connsiteY2" fmla="*/ 1478280 h 2535417"/>
                <a:gd name="connsiteX3" fmla="*/ 163472 w 918451"/>
                <a:gd name="connsiteY3" fmla="*/ 2535417 h 2535417"/>
                <a:gd name="connsiteX4" fmla="*/ 0 w 918451"/>
                <a:gd name="connsiteY4" fmla="*/ 1057926 h 2535417"/>
                <a:gd name="connsiteX5" fmla="*/ 163472 w 918451"/>
                <a:gd name="connsiteY5" fmla="*/ 0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8451" h="2535417">
                  <a:moveTo>
                    <a:pt x="163472" y="0"/>
                  </a:moveTo>
                  <a:lnTo>
                    <a:pt x="918451" y="712692"/>
                  </a:lnTo>
                  <a:lnTo>
                    <a:pt x="723940" y="1478280"/>
                  </a:lnTo>
                  <a:lnTo>
                    <a:pt x="163472" y="2535417"/>
                  </a:lnTo>
                  <a:cubicBezTo>
                    <a:pt x="75250" y="1998809"/>
                    <a:pt x="2595" y="1563397"/>
                    <a:pt x="0" y="1057926"/>
                  </a:cubicBezTo>
                  <a:cubicBezTo>
                    <a:pt x="2595" y="718258"/>
                    <a:pt x="160877" y="339668"/>
                    <a:pt x="16347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24C59F0-35EA-E905-8C7C-AEE7322449B3}"/>
                </a:ext>
              </a:extLst>
            </p:cNvPr>
            <p:cNvSpPr/>
            <p:nvPr/>
          </p:nvSpPr>
          <p:spPr>
            <a:xfrm>
              <a:off x="3245973" y="2117726"/>
              <a:ext cx="1326027" cy="1348143"/>
            </a:xfrm>
            <a:custGeom>
              <a:avLst/>
              <a:gdLst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0 w 1792811"/>
                <a:gd name="connsiteY2" fmla="*/ 29902 h 1822713"/>
                <a:gd name="connsiteX3" fmla="*/ 1037801 w 1792811"/>
                <a:gd name="connsiteY3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2811" h="1822713">
                  <a:moveTo>
                    <a:pt x="1037801" y="0"/>
                  </a:moveTo>
                  <a:lnTo>
                    <a:pt x="1792811" y="1822713"/>
                  </a:lnTo>
                  <a:lnTo>
                    <a:pt x="0" y="29902"/>
                  </a:lnTo>
                  <a:lnTo>
                    <a:pt x="1037801" y="0"/>
                  </a:lnTo>
                  <a:close/>
                </a:path>
              </a:pathLst>
            </a:custGeom>
            <a:solidFill>
              <a:srgbClr val="A26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1B630AD-CA11-957B-8F5B-B40D61592355}"/>
                </a:ext>
              </a:extLst>
            </p:cNvPr>
            <p:cNvSpPr/>
            <p:nvPr/>
          </p:nvSpPr>
          <p:spPr>
            <a:xfrm>
              <a:off x="2696716" y="2904095"/>
              <a:ext cx="1875284" cy="657420"/>
            </a:xfrm>
            <a:custGeom>
              <a:avLst/>
              <a:gdLst>
                <a:gd name="connsiteX0" fmla="*/ 712692 w 2535417"/>
                <a:gd name="connsiteY0" fmla="*/ 0 h 754980"/>
                <a:gd name="connsiteX1" fmla="*/ 2535417 w 2535417"/>
                <a:gd name="connsiteY1" fmla="*/ 754980 h 754980"/>
                <a:gd name="connsiteX2" fmla="*/ 0 w 2535417"/>
                <a:gd name="connsiteY2" fmla="*/ 754980 h 754980"/>
                <a:gd name="connsiteX0" fmla="*/ 712692 w 2535417"/>
                <a:gd name="connsiteY0" fmla="*/ 0 h 754980"/>
                <a:gd name="connsiteX1" fmla="*/ 1406691 w 2535417"/>
                <a:gd name="connsiteY1" fmla="*/ 289450 h 754980"/>
                <a:gd name="connsiteX2" fmla="*/ 2535417 w 2535417"/>
                <a:gd name="connsiteY2" fmla="*/ 754980 h 754980"/>
                <a:gd name="connsiteX3" fmla="*/ 0 w 2535417"/>
                <a:gd name="connsiteY3" fmla="*/ 754980 h 754980"/>
                <a:gd name="connsiteX4" fmla="*/ 712692 w 2535417"/>
                <a:gd name="connsiteY4" fmla="*/ 0 h 754980"/>
                <a:gd name="connsiteX0" fmla="*/ 712692 w 2535417"/>
                <a:gd name="connsiteY0" fmla="*/ 0 h 754980"/>
                <a:gd name="connsiteX1" fmla="*/ 1453397 w 2535417"/>
                <a:gd name="connsiteY1" fmla="*/ 157116 h 754980"/>
                <a:gd name="connsiteX2" fmla="*/ 2535417 w 2535417"/>
                <a:gd name="connsiteY2" fmla="*/ 754980 h 754980"/>
                <a:gd name="connsiteX3" fmla="*/ 0 w 2535417"/>
                <a:gd name="connsiteY3" fmla="*/ 754980 h 754980"/>
                <a:gd name="connsiteX4" fmla="*/ 712692 w 2535417"/>
                <a:gd name="connsiteY4" fmla="*/ 0 h 754980"/>
                <a:gd name="connsiteX0" fmla="*/ 712692 w 2535417"/>
                <a:gd name="connsiteY0" fmla="*/ 0 h 756509"/>
                <a:gd name="connsiteX1" fmla="*/ 1453397 w 2535417"/>
                <a:gd name="connsiteY1" fmla="*/ 157116 h 756509"/>
                <a:gd name="connsiteX2" fmla="*/ 2535417 w 2535417"/>
                <a:gd name="connsiteY2" fmla="*/ 754980 h 756509"/>
                <a:gd name="connsiteX3" fmla="*/ 1017476 w 2535417"/>
                <a:gd name="connsiteY3" fmla="*/ 756509 h 756509"/>
                <a:gd name="connsiteX4" fmla="*/ 0 w 2535417"/>
                <a:gd name="connsiteY4" fmla="*/ 754980 h 756509"/>
                <a:gd name="connsiteX5" fmla="*/ 712692 w 2535417"/>
                <a:gd name="connsiteY5" fmla="*/ 0 h 756509"/>
                <a:gd name="connsiteX0" fmla="*/ 712692 w 2535417"/>
                <a:gd name="connsiteY0" fmla="*/ 0 h 888842"/>
                <a:gd name="connsiteX1" fmla="*/ 1453397 w 2535417"/>
                <a:gd name="connsiteY1" fmla="*/ 157116 h 888842"/>
                <a:gd name="connsiteX2" fmla="*/ 2535417 w 2535417"/>
                <a:gd name="connsiteY2" fmla="*/ 754980 h 888842"/>
                <a:gd name="connsiteX3" fmla="*/ 1071966 w 2535417"/>
                <a:gd name="connsiteY3" fmla="*/ 888842 h 888842"/>
                <a:gd name="connsiteX4" fmla="*/ 0 w 2535417"/>
                <a:gd name="connsiteY4" fmla="*/ 754980 h 888842"/>
                <a:gd name="connsiteX5" fmla="*/ 712692 w 2535417"/>
                <a:gd name="connsiteY5" fmla="*/ 0 h 888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5417" h="888842">
                  <a:moveTo>
                    <a:pt x="712692" y="0"/>
                  </a:moveTo>
                  <a:lnTo>
                    <a:pt x="1453397" y="157116"/>
                  </a:lnTo>
                  <a:lnTo>
                    <a:pt x="2535417" y="754980"/>
                  </a:lnTo>
                  <a:lnTo>
                    <a:pt x="1071966" y="888842"/>
                  </a:lnTo>
                  <a:lnTo>
                    <a:pt x="0" y="754980"/>
                  </a:lnTo>
                  <a:lnTo>
                    <a:pt x="712692" y="0"/>
                  </a:ln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44F686BC-678B-887C-68CE-2D66D59FFCB3}"/>
                </a:ext>
              </a:extLst>
            </p:cNvPr>
            <p:cNvSpPr/>
            <p:nvPr/>
          </p:nvSpPr>
          <p:spPr>
            <a:xfrm>
              <a:off x="3223856" y="3460112"/>
              <a:ext cx="1348143" cy="1326027"/>
            </a:xfrm>
            <a:custGeom>
              <a:avLst/>
              <a:gdLst>
                <a:gd name="connsiteX0" fmla="*/ 1822712 w 1822712"/>
                <a:gd name="connsiteY0" fmla="*/ 0 h 1792811"/>
                <a:gd name="connsiteX1" fmla="*/ 29902 w 1822712"/>
                <a:gd name="connsiteY1" fmla="*/ 1792811 h 1792811"/>
                <a:gd name="connsiteX2" fmla="*/ 0 w 1822712"/>
                <a:gd name="connsiteY2" fmla="*/ 755010 h 1792811"/>
                <a:gd name="connsiteX0" fmla="*/ 1822712 w 1822712"/>
                <a:gd name="connsiteY0" fmla="*/ 0 h 1792811"/>
                <a:gd name="connsiteX1" fmla="*/ 904165 w 1822712"/>
                <a:gd name="connsiteY1" fmla="*/ 907744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1822712 w 1822712"/>
                <a:gd name="connsiteY4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1822712 w 1822712"/>
                <a:gd name="connsiteY4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655067 w 1822712"/>
                <a:gd name="connsiteY4" fmla="*/ 487392 h 1792811"/>
                <a:gd name="connsiteX5" fmla="*/ 1822712 w 1822712"/>
                <a:gd name="connsiteY5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647283 w 1822712"/>
                <a:gd name="connsiteY4" fmla="*/ 355058 h 1792811"/>
                <a:gd name="connsiteX5" fmla="*/ 1822712 w 1822712"/>
                <a:gd name="connsiteY5" fmla="*/ 0 h 179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2712" h="1792811">
                  <a:moveTo>
                    <a:pt x="1822712" y="0"/>
                  </a:moveTo>
                  <a:lnTo>
                    <a:pt x="997577" y="1008940"/>
                  </a:lnTo>
                  <a:lnTo>
                    <a:pt x="29902" y="1792811"/>
                  </a:lnTo>
                  <a:lnTo>
                    <a:pt x="0" y="755010"/>
                  </a:lnTo>
                  <a:lnTo>
                    <a:pt x="647283" y="355058"/>
                  </a:lnTo>
                  <a:lnTo>
                    <a:pt x="18227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134BE763-2F83-8E3D-F0AD-A09F1043E7C9}"/>
                </a:ext>
              </a:extLst>
            </p:cNvPr>
            <p:cNvSpPr/>
            <p:nvPr/>
          </p:nvSpPr>
          <p:spPr>
            <a:xfrm>
              <a:off x="4013591" y="3462506"/>
              <a:ext cx="667802" cy="1875284"/>
            </a:xfrm>
            <a:custGeom>
              <a:avLst/>
              <a:gdLst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3" fmla="*/ 326841 w 754980"/>
                <a:gd name="connsiteY3" fmla="*/ 1052412 h 2535417"/>
                <a:gd name="connsiteX4" fmla="*/ 754980 w 754980"/>
                <a:gd name="connsiteY4" fmla="*/ 0 h 2535417"/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3" fmla="*/ 171154 w 754980"/>
                <a:gd name="connsiteY3" fmla="*/ 990138 h 2535417"/>
                <a:gd name="connsiteX4" fmla="*/ 754980 w 754980"/>
                <a:gd name="connsiteY4" fmla="*/ 0 h 2535417"/>
                <a:gd name="connsiteX0" fmla="*/ 754980 w 754980"/>
                <a:gd name="connsiteY0" fmla="*/ 0 h 2535417"/>
                <a:gd name="connsiteX1" fmla="*/ 754978 w 754980"/>
                <a:gd name="connsiteY1" fmla="*/ 1566177 h 2535417"/>
                <a:gd name="connsiteX2" fmla="*/ 754980 w 754980"/>
                <a:gd name="connsiteY2" fmla="*/ 2535417 h 2535417"/>
                <a:gd name="connsiteX3" fmla="*/ 0 w 754980"/>
                <a:gd name="connsiteY3" fmla="*/ 1822725 h 2535417"/>
                <a:gd name="connsiteX4" fmla="*/ 171154 w 754980"/>
                <a:gd name="connsiteY4" fmla="*/ 990138 h 2535417"/>
                <a:gd name="connsiteX5" fmla="*/ 754980 w 754980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2879" h="2535417">
                  <a:moveTo>
                    <a:pt x="754980" y="0"/>
                  </a:moveTo>
                  <a:cubicBezTo>
                    <a:pt x="825038" y="537627"/>
                    <a:pt x="902880" y="810589"/>
                    <a:pt x="902879" y="1332648"/>
                  </a:cubicBezTo>
                  <a:cubicBezTo>
                    <a:pt x="902880" y="1655728"/>
                    <a:pt x="879527" y="2118926"/>
                    <a:pt x="754980" y="2535417"/>
                  </a:cubicBezTo>
                  <a:lnTo>
                    <a:pt x="0" y="1822725"/>
                  </a:lnTo>
                  <a:lnTo>
                    <a:pt x="171154" y="990138"/>
                  </a:lnTo>
                  <a:lnTo>
                    <a:pt x="75498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D0BC5F79-4C13-C3EF-EDB9-C61B83780CD9}"/>
                </a:ext>
              </a:extLst>
            </p:cNvPr>
            <p:cNvSpPr/>
            <p:nvPr/>
          </p:nvSpPr>
          <p:spPr>
            <a:xfrm>
              <a:off x="4572001" y="3461420"/>
              <a:ext cx="1326026" cy="1348143"/>
            </a:xfrm>
            <a:custGeom>
              <a:avLst/>
              <a:gdLst>
                <a:gd name="connsiteX0" fmla="*/ 0 w 1792810"/>
                <a:gd name="connsiteY0" fmla="*/ 0 h 1822712"/>
                <a:gd name="connsiteX1" fmla="*/ 1792810 w 1792810"/>
                <a:gd name="connsiteY1" fmla="*/ 1792810 h 1822712"/>
                <a:gd name="connsiteX2" fmla="*/ 755009 w 1792810"/>
                <a:gd name="connsiteY2" fmla="*/ 1822712 h 1822712"/>
                <a:gd name="connsiteX0" fmla="*/ 0 w 1792810"/>
                <a:gd name="connsiteY0" fmla="*/ 0 h 1822712"/>
                <a:gd name="connsiteX1" fmla="*/ 864058 w 1792810"/>
                <a:gd name="connsiteY1" fmla="*/ 859270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0 w 1792810"/>
                <a:gd name="connsiteY4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0 w 1792810"/>
                <a:gd name="connsiteY4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467057 w 1792810"/>
                <a:gd name="connsiteY4" fmla="*/ 1123937 h 1822712"/>
                <a:gd name="connsiteX5" fmla="*/ 0 w 1792810"/>
                <a:gd name="connsiteY5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303586 w 1792810"/>
                <a:gd name="connsiteY4" fmla="*/ 1155074 h 1822712"/>
                <a:gd name="connsiteX5" fmla="*/ 0 w 1792810"/>
                <a:gd name="connsiteY5" fmla="*/ 0 h 182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2810" h="1822712">
                  <a:moveTo>
                    <a:pt x="0" y="0"/>
                  </a:moveTo>
                  <a:lnTo>
                    <a:pt x="980822" y="796996"/>
                  </a:lnTo>
                  <a:lnTo>
                    <a:pt x="1792810" y="1792810"/>
                  </a:lnTo>
                  <a:lnTo>
                    <a:pt x="755009" y="1822712"/>
                  </a:lnTo>
                  <a:lnTo>
                    <a:pt x="303586" y="11550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0107EC48-FE0D-8093-3865-9AE00AE5890D}"/>
                </a:ext>
              </a:extLst>
            </p:cNvPr>
            <p:cNvSpPr/>
            <p:nvPr/>
          </p:nvSpPr>
          <p:spPr>
            <a:xfrm>
              <a:off x="4572001" y="3377273"/>
              <a:ext cx="1875284" cy="643643"/>
            </a:xfrm>
            <a:custGeom>
              <a:avLst/>
              <a:gdLst>
                <a:gd name="connsiteX0" fmla="*/ 0 w 2535416"/>
                <a:gd name="connsiteY0" fmla="*/ 0 h 754980"/>
                <a:gd name="connsiteX1" fmla="*/ 2535416 w 2535416"/>
                <a:gd name="connsiteY1" fmla="*/ 0 h 754980"/>
                <a:gd name="connsiteX2" fmla="*/ 1822724 w 2535416"/>
                <a:gd name="connsiteY2" fmla="*/ 754980 h 754980"/>
                <a:gd name="connsiteX0" fmla="*/ 0 w 2535416"/>
                <a:gd name="connsiteY0" fmla="*/ 0 h 754980"/>
                <a:gd name="connsiteX1" fmla="*/ 1323332 w 2535416"/>
                <a:gd name="connsiteY1" fmla="*/ 1529 h 754980"/>
                <a:gd name="connsiteX2" fmla="*/ 2535416 w 2535416"/>
                <a:gd name="connsiteY2" fmla="*/ 0 h 754980"/>
                <a:gd name="connsiteX3" fmla="*/ 1822724 w 2535416"/>
                <a:gd name="connsiteY3" fmla="*/ 754980 h 754980"/>
                <a:gd name="connsiteX4" fmla="*/ 0 w 2535416"/>
                <a:gd name="connsiteY4" fmla="*/ 0 h 754980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0 w 2535416"/>
                <a:gd name="connsiteY4" fmla="*/ 115235 h 870215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1058666 w 2535416"/>
                <a:gd name="connsiteY4" fmla="*/ 552686 h 870215"/>
                <a:gd name="connsiteX5" fmla="*/ 0 w 2535416"/>
                <a:gd name="connsiteY5" fmla="*/ 115235 h 870215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1035313 w 2535416"/>
                <a:gd name="connsiteY4" fmla="*/ 723940 h 870215"/>
                <a:gd name="connsiteX5" fmla="*/ 0 w 2535416"/>
                <a:gd name="connsiteY5" fmla="*/ 115235 h 87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5416" h="870215">
                  <a:moveTo>
                    <a:pt x="0" y="115235"/>
                  </a:moveTo>
                  <a:lnTo>
                    <a:pt x="1338901" y="0"/>
                  </a:lnTo>
                  <a:lnTo>
                    <a:pt x="2535416" y="115235"/>
                  </a:lnTo>
                  <a:lnTo>
                    <a:pt x="1822724" y="870215"/>
                  </a:lnTo>
                  <a:lnTo>
                    <a:pt x="1035313" y="723940"/>
                  </a:lnTo>
                  <a:lnTo>
                    <a:pt x="0" y="11523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C2829B6-DB83-8816-0429-577C81F2C34D}"/>
                </a:ext>
              </a:extLst>
            </p:cNvPr>
            <p:cNvSpPr/>
            <p:nvPr/>
          </p:nvSpPr>
          <p:spPr>
            <a:xfrm>
              <a:off x="4572000" y="2139844"/>
              <a:ext cx="1348143" cy="1326026"/>
            </a:xfrm>
            <a:custGeom>
              <a:avLst/>
              <a:gdLst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1792811 w 1822712"/>
                <a:gd name="connsiteY3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918549 w 1822712"/>
                <a:gd name="connsiteY3" fmla="*/ 879026 h 1792810"/>
                <a:gd name="connsiteX4" fmla="*/ 1792811 w 1822712"/>
                <a:gd name="connsiteY4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825137 w 1822712"/>
                <a:gd name="connsiteY3" fmla="*/ 754476 h 1792810"/>
                <a:gd name="connsiteX4" fmla="*/ 1792811 w 1822712"/>
                <a:gd name="connsiteY4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1089804 w 1822712"/>
                <a:gd name="connsiteY2" fmla="*/ 1330516 h 1792810"/>
                <a:gd name="connsiteX3" fmla="*/ 0 w 1822712"/>
                <a:gd name="connsiteY3" fmla="*/ 1792810 h 1792810"/>
                <a:gd name="connsiteX4" fmla="*/ 825137 w 1822712"/>
                <a:gd name="connsiteY4" fmla="*/ 754476 h 1792810"/>
                <a:gd name="connsiteX5" fmla="*/ 1792811 w 1822712"/>
                <a:gd name="connsiteY5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1214354 w 1822712"/>
                <a:gd name="connsiteY2" fmla="*/ 1509555 h 1792810"/>
                <a:gd name="connsiteX3" fmla="*/ 0 w 1822712"/>
                <a:gd name="connsiteY3" fmla="*/ 1792810 h 1792810"/>
                <a:gd name="connsiteX4" fmla="*/ 825137 w 1822712"/>
                <a:gd name="connsiteY4" fmla="*/ 754476 h 1792810"/>
                <a:gd name="connsiteX5" fmla="*/ 1792811 w 1822712"/>
                <a:gd name="connsiteY5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2712" h="1792810">
                  <a:moveTo>
                    <a:pt x="1792811" y="0"/>
                  </a:moveTo>
                  <a:lnTo>
                    <a:pt x="1822712" y="1037801"/>
                  </a:lnTo>
                  <a:lnTo>
                    <a:pt x="1214354" y="1509555"/>
                  </a:lnTo>
                  <a:lnTo>
                    <a:pt x="0" y="1792810"/>
                  </a:lnTo>
                  <a:lnTo>
                    <a:pt x="825137" y="754476"/>
                  </a:lnTo>
                  <a:lnTo>
                    <a:pt x="1792811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E441DE1E-FC6E-FC59-3518-893B4BB45641}"/>
                </a:ext>
              </a:extLst>
            </p:cNvPr>
            <p:cNvSpPr/>
            <p:nvPr/>
          </p:nvSpPr>
          <p:spPr>
            <a:xfrm>
              <a:off x="2696716" y="3462505"/>
              <a:ext cx="1875284" cy="558411"/>
            </a:xfrm>
            <a:custGeom>
              <a:avLst/>
              <a:gdLst>
                <a:gd name="connsiteX0" fmla="*/ 0 w 2535417"/>
                <a:gd name="connsiteY0" fmla="*/ 0 h 754980"/>
                <a:gd name="connsiteX1" fmla="*/ 2535417 w 2535417"/>
                <a:gd name="connsiteY1" fmla="*/ 0 h 754980"/>
                <a:gd name="connsiteX2" fmla="*/ 712692 w 2535417"/>
                <a:gd name="connsiteY2" fmla="*/ 754980 h 75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5417" h="754980">
                  <a:moveTo>
                    <a:pt x="0" y="0"/>
                  </a:moveTo>
                  <a:lnTo>
                    <a:pt x="2535417" y="0"/>
                  </a:lnTo>
                  <a:lnTo>
                    <a:pt x="712692" y="754980"/>
                  </a:ln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D671BCB-BCD1-AA54-75BF-9EF64ECE42C5}"/>
                </a:ext>
              </a:extLst>
            </p:cNvPr>
            <p:cNvSpPr/>
            <p:nvPr/>
          </p:nvSpPr>
          <p:spPr>
            <a:xfrm>
              <a:off x="3245973" y="3460112"/>
              <a:ext cx="1326027" cy="1348143"/>
            </a:xfrm>
            <a:custGeom>
              <a:avLst/>
              <a:gdLst>
                <a:gd name="connsiteX0" fmla="*/ 1792811 w 1792811"/>
                <a:gd name="connsiteY0" fmla="*/ 0 h 1822712"/>
                <a:gd name="connsiteX1" fmla="*/ 1037801 w 1792811"/>
                <a:gd name="connsiteY1" fmla="*/ 1822712 h 1822712"/>
                <a:gd name="connsiteX2" fmla="*/ 0 w 1792811"/>
                <a:gd name="connsiteY2" fmla="*/ 1792810 h 182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2811" h="1822712">
                  <a:moveTo>
                    <a:pt x="1792811" y="0"/>
                  </a:moveTo>
                  <a:lnTo>
                    <a:pt x="1037801" y="1822712"/>
                  </a:lnTo>
                  <a:lnTo>
                    <a:pt x="0" y="179281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69C6FF31-4311-EE83-D1E7-84061EA05D30}"/>
                </a:ext>
              </a:extLst>
            </p:cNvPr>
            <p:cNvSpPr/>
            <p:nvPr/>
          </p:nvSpPr>
          <p:spPr>
            <a:xfrm>
              <a:off x="4572001" y="3462506"/>
              <a:ext cx="558411" cy="1875284"/>
            </a:xfrm>
            <a:custGeom>
              <a:avLst/>
              <a:gdLst>
                <a:gd name="connsiteX0" fmla="*/ 0 w 754980"/>
                <a:gd name="connsiteY0" fmla="*/ 0 h 2535417"/>
                <a:gd name="connsiteX1" fmla="*/ 754980 w 754980"/>
                <a:gd name="connsiteY1" fmla="*/ 1822725 h 2535417"/>
                <a:gd name="connsiteX2" fmla="*/ 0 w 754980"/>
                <a:gd name="connsiteY2" fmla="*/ 2535417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980" h="2535417">
                  <a:moveTo>
                    <a:pt x="0" y="0"/>
                  </a:moveTo>
                  <a:lnTo>
                    <a:pt x="754980" y="1822725"/>
                  </a:lnTo>
                  <a:lnTo>
                    <a:pt x="0" y="25354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5BE1F5E-482D-E17E-DF9B-6F141374CE46}"/>
                </a:ext>
              </a:extLst>
            </p:cNvPr>
            <p:cNvSpPr/>
            <p:nvPr/>
          </p:nvSpPr>
          <p:spPr>
            <a:xfrm>
              <a:off x="4572000" y="3461420"/>
              <a:ext cx="1348143" cy="1326027"/>
            </a:xfrm>
            <a:custGeom>
              <a:avLst/>
              <a:gdLst>
                <a:gd name="connsiteX0" fmla="*/ 0 w 1822712"/>
                <a:gd name="connsiteY0" fmla="*/ 0 h 1792811"/>
                <a:gd name="connsiteX1" fmla="*/ 1822712 w 1822712"/>
                <a:gd name="connsiteY1" fmla="*/ 755010 h 1792811"/>
                <a:gd name="connsiteX2" fmla="*/ 1792811 w 1822712"/>
                <a:gd name="connsiteY2" fmla="*/ 1792811 h 179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2712" h="1792811">
                  <a:moveTo>
                    <a:pt x="0" y="0"/>
                  </a:moveTo>
                  <a:lnTo>
                    <a:pt x="1822712" y="755010"/>
                  </a:lnTo>
                  <a:lnTo>
                    <a:pt x="1792811" y="179281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5FA8178-3B23-21A9-51D6-36294D38DA59}"/>
                </a:ext>
              </a:extLst>
            </p:cNvPr>
            <p:cNvSpPr/>
            <p:nvPr/>
          </p:nvSpPr>
          <p:spPr>
            <a:xfrm>
              <a:off x="4572000" y="2117726"/>
              <a:ext cx="1326026" cy="1348143"/>
            </a:xfrm>
            <a:custGeom>
              <a:avLst/>
              <a:gdLst>
                <a:gd name="connsiteX0" fmla="*/ 755009 w 1792810"/>
                <a:gd name="connsiteY0" fmla="*/ 0 h 1822713"/>
                <a:gd name="connsiteX1" fmla="*/ 1792810 w 1792810"/>
                <a:gd name="connsiteY1" fmla="*/ 29902 h 1822713"/>
                <a:gd name="connsiteX2" fmla="*/ 0 w 1792810"/>
                <a:gd name="connsiteY2" fmla="*/ 1822713 h 1822713"/>
                <a:gd name="connsiteX3" fmla="*/ 755009 w 1792810"/>
                <a:gd name="connsiteY3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2810" h="1822713">
                  <a:moveTo>
                    <a:pt x="755009" y="0"/>
                  </a:moveTo>
                  <a:lnTo>
                    <a:pt x="1792810" y="29902"/>
                  </a:lnTo>
                  <a:lnTo>
                    <a:pt x="0" y="1822713"/>
                  </a:lnTo>
                  <a:lnTo>
                    <a:pt x="75500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A2F6B82-C046-8F79-9C48-050ECF63DC1D}"/>
                </a:ext>
              </a:extLst>
            </p:cNvPr>
            <p:cNvSpPr/>
            <p:nvPr/>
          </p:nvSpPr>
          <p:spPr>
            <a:xfrm>
              <a:off x="4572001" y="2904094"/>
              <a:ext cx="1875284" cy="558411"/>
            </a:xfrm>
            <a:custGeom>
              <a:avLst/>
              <a:gdLst>
                <a:gd name="connsiteX0" fmla="*/ 1822724 w 2535416"/>
                <a:gd name="connsiteY0" fmla="*/ 0 h 754980"/>
                <a:gd name="connsiteX1" fmla="*/ 2535416 w 2535416"/>
                <a:gd name="connsiteY1" fmla="*/ 754980 h 754980"/>
                <a:gd name="connsiteX2" fmla="*/ 0 w 2535416"/>
                <a:gd name="connsiteY2" fmla="*/ 754980 h 75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5416" h="754980">
                  <a:moveTo>
                    <a:pt x="1822724" y="0"/>
                  </a:moveTo>
                  <a:lnTo>
                    <a:pt x="2535416" y="754980"/>
                  </a:lnTo>
                  <a:lnTo>
                    <a:pt x="0" y="7549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F54B00C-A2E2-44E7-D257-57E755225FCD}"/>
                </a:ext>
              </a:extLst>
            </p:cNvPr>
            <p:cNvSpPr/>
            <p:nvPr/>
          </p:nvSpPr>
          <p:spPr>
            <a:xfrm>
              <a:off x="3245973" y="2117726"/>
              <a:ext cx="1326027" cy="1348143"/>
            </a:xfrm>
            <a:custGeom>
              <a:avLst/>
              <a:gdLst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0 w 1792811"/>
                <a:gd name="connsiteY2" fmla="*/ 29902 h 1822713"/>
                <a:gd name="connsiteX3" fmla="*/ 1037801 w 1792811"/>
                <a:gd name="connsiteY3" fmla="*/ 0 h 1822713"/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703008 w 1792811"/>
                <a:gd name="connsiteY2" fmla="*/ 722105 h 1822713"/>
                <a:gd name="connsiteX3" fmla="*/ 0 w 1792811"/>
                <a:gd name="connsiteY3" fmla="*/ 29902 h 1822713"/>
                <a:gd name="connsiteX4" fmla="*/ 1037801 w 1792811"/>
                <a:gd name="connsiteY4" fmla="*/ 0 h 1822713"/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594028 w 1792811"/>
                <a:gd name="connsiteY2" fmla="*/ 947849 h 1822713"/>
                <a:gd name="connsiteX3" fmla="*/ 0 w 1792811"/>
                <a:gd name="connsiteY3" fmla="*/ 29902 h 1822713"/>
                <a:gd name="connsiteX4" fmla="*/ 1037801 w 1792811"/>
                <a:gd name="connsiteY4" fmla="*/ 0 h 1822713"/>
                <a:gd name="connsiteX0" fmla="*/ 1037801 w 1792811"/>
                <a:gd name="connsiteY0" fmla="*/ 0 h 1822713"/>
                <a:gd name="connsiteX1" fmla="*/ 1208989 w 1792811"/>
                <a:gd name="connsiteY1" fmla="*/ 457438 h 1822713"/>
                <a:gd name="connsiteX2" fmla="*/ 1792811 w 1792811"/>
                <a:gd name="connsiteY2" fmla="*/ 1822713 h 1822713"/>
                <a:gd name="connsiteX3" fmla="*/ 594028 w 1792811"/>
                <a:gd name="connsiteY3" fmla="*/ 947849 h 1822713"/>
                <a:gd name="connsiteX4" fmla="*/ 0 w 1792811"/>
                <a:gd name="connsiteY4" fmla="*/ 29902 h 1822713"/>
                <a:gd name="connsiteX5" fmla="*/ 1037801 w 1792811"/>
                <a:gd name="connsiteY5" fmla="*/ 0 h 1822713"/>
                <a:gd name="connsiteX0" fmla="*/ 1037801 w 1792811"/>
                <a:gd name="connsiteY0" fmla="*/ 0 h 1822713"/>
                <a:gd name="connsiteX1" fmla="*/ 1349107 w 1792811"/>
                <a:gd name="connsiteY1" fmla="*/ 457438 h 1822713"/>
                <a:gd name="connsiteX2" fmla="*/ 1792811 w 1792811"/>
                <a:gd name="connsiteY2" fmla="*/ 1822713 h 1822713"/>
                <a:gd name="connsiteX3" fmla="*/ 594028 w 1792811"/>
                <a:gd name="connsiteY3" fmla="*/ 947849 h 1822713"/>
                <a:gd name="connsiteX4" fmla="*/ 0 w 1792811"/>
                <a:gd name="connsiteY4" fmla="*/ 29902 h 1822713"/>
                <a:gd name="connsiteX5" fmla="*/ 1037801 w 1792811"/>
                <a:gd name="connsiteY5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2811" h="1822713">
                  <a:moveTo>
                    <a:pt x="1037801" y="0"/>
                  </a:moveTo>
                  <a:lnTo>
                    <a:pt x="1349107" y="457438"/>
                  </a:lnTo>
                  <a:lnTo>
                    <a:pt x="1792811" y="1822713"/>
                  </a:lnTo>
                  <a:lnTo>
                    <a:pt x="594028" y="947849"/>
                  </a:lnTo>
                  <a:lnTo>
                    <a:pt x="0" y="29902"/>
                  </a:lnTo>
                  <a:lnTo>
                    <a:pt x="1037801" y="0"/>
                  </a:lnTo>
                  <a:close/>
                </a:path>
              </a:pathLst>
            </a:custGeom>
            <a:solidFill>
              <a:srgbClr val="A26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48702521-43A2-FED4-FB50-27637A02F5F2}"/>
                </a:ext>
              </a:extLst>
            </p:cNvPr>
            <p:cNvSpPr/>
            <p:nvPr/>
          </p:nvSpPr>
          <p:spPr>
            <a:xfrm>
              <a:off x="3223855" y="2139844"/>
              <a:ext cx="1348143" cy="1326026"/>
            </a:xfrm>
            <a:custGeom>
              <a:avLst/>
              <a:gdLst>
                <a:gd name="connsiteX0" fmla="*/ 29902 w 1822712"/>
                <a:gd name="connsiteY0" fmla="*/ 0 h 1792810"/>
                <a:gd name="connsiteX1" fmla="*/ 1822712 w 1822712"/>
                <a:gd name="connsiteY1" fmla="*/ 1792810 h 1792810"/>
                <a:gd name="connsiteX2" fmla="*/ 0 w 1822712"/>
                <a:gd name="connsiteY2" fmla="*/ 1037801 h 1792810"/>
                <a:gd name="connsiteX3" fmla="*/ 29902 w 1822712"/>
                <a:gd name="connsiteY3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712" h="1792810">
                  <a:moveTo>
                    <a:pt x="29902" y="0"/>
                  </a:moveTo>
                  <a:lnTo>
                    <a:pt x="1822712" y="1792810"/>
                  </a:lnTo>
                  <a:lnTo>
                    <a:pt x="0" y="1037801"/>
                  </a:lnTo>
                  <a:lnTo>
                    <a:pt x="2990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E0FE22AA-DEE5-A619-276E-A4E4660470A4}"/>
                </a:ext>
              </a:extLst>
            </p:cNvPr>
            <p:cNvSpPr/>
            <p:nvPr/>
          </p:nvSpPr>
          <p:spPr>
            <a:xfrm>
              <a:off x="3223855" y="2139844"/>
              <a:ext cx="1348143" cy="1326026"/>
            </a:xfrm>
            <a:custGeom>
              <a:avLst/>
              <a:gdLst>
                <a:gd name="connsiteX0" fmla="*/ 29902 w 1822712"/>
                <a:gd name="connsiteY0" fmla="*/ 0 h 1792810"/>
                <a:gd name="connsiteX1" fmla="*/ 1822712 w 1822712"/>
                <a:gd name="connsiteY1" fmla="*/ 1792810 h 1792810"/>
                <a:gd name="connsiteX2" fmla="*/ 0 w 1822712"/>
                <a:gd name="connsiteY2" fmla="*/ 1037801 h 1792810"/>
                <a:gd name="connsiteX3" fmla="*/ 29902 w 1822712"/>
                <a:gd name="connsiteY3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712" h="1792810">
                  <a:moveTo>
                    <a:pt x="29902" y="0"/>
                  </a:moveTo>
                  <a:lnTo>
                    <a:pt x="1822712" y="1792810"/>
                  </a:lnTo>
                  <a:lnTo>
                    <a:pt x="0" y="1037801"/>
                  </a:lnTo>
                  <a:lnTo>
                    <a:pt x="29902" y="0"/>
                  </a:ln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C52C19C-A3B4-2C01-37E4-382294062CC6}"/>
                </a:ext>
              </a:extLst>
            </p:cNvPr>
            <p:cNvSpPr/>
            <p:nvPr/>
          </p:nvSpPr>
          <p:spPr>
            <a:xfrm>
              <a:off x="4013591" y="1592979"/>
              <a:ext cx="558411" cy="1875284"/>
            </a:xfrm>
            <a:custGeom>
              <a:avLst/>
              <a:gdLst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712692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980" h="2535417">
                  <a:moveTo>
                    <a:pt x="754980" y="0"/>
                  </a:moveTo>
                  <a:lnTo>
                    <a:pt x="754980" y="2535417"/>
                  </a:lnTo>
                  <a:lnTo>
                    <a:pt x="0" y="71269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B627C717-B411-3EEC-C7F1-58D76AE119BD}"/>
                </a:ext>
              </a:extLst>
            </p:cNvPr>
            <p:cNvSpPr/>
            <p:nvPr/>
          </p:nvSpPr>
          <p:spPr>
            <a:xfrm>
              <a:off x="4149208" y="3034471"/>
              <a:ext cx="848669" cy="84866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9CC24CC-E858-EB78-3C65-B8A99AC1D74C}"/>
              </a:ext>
            </a:extLst>
          </p:cNvPr>
          <p:cNvGrpSpPr/>
          <p:nvPr/>
        </p:nvGrpSpPr>
        <p:grpSpPr>
          <a:xfrm>
            <a:off x="6639995" y="2434578"/>
            <a:ext cx="2194560" cy="952227"/>
            <a:chOff x="8921977" y="2875429"/>
            <a:chExt cx="2926080" cy="1269634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8EE5F25D-7E78-C13C-F85D-3B99739EB420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766F2DD-3EA7-2A89-AB1E-A35956765CE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FA1A896-2564-CC94-675A-77F5A633EB94}"/>
              </a:ext>
            </a:extLst>
          </p:cNvPr>
          <p:cNvGrpSpPr/>
          <p:nvPr/>
        </p:nvGrpSpPr>
        <p:grpSpPr>
          <a:xfrm>
            <a:off x="6123890" y="4595755"/>
            <a:ext cx="2194560" cy="952227"/>
            <a:chOff x="8921977" y="4580523"/>
            <a:chExt cx="2926080" cy="1269634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F5025CA-EBAA-CC74-B3EF-42D7CFCA0C50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37322733-F573-0E93-1F7E-017273DCEEF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14940DD-55B9-B909-58C1-8CAE53D10E57}"/>
              </a:ext>
            </a:extLst>
          </p:cNvPr>
          <p:cNvGrpSpPr/>
          <p:nvPr/>
        </p:nvGrpSpPr>
        <p:grpSpPr>
          <a:xfrm>
            <a:off x="824726" y="4595755"/>
            <a:ext cx="2194560" cy="952227"/>
            <a:chOff x="332936" y="2875429"/>
            <a:chExt cx="2926080" cy="1269634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4E1C56AC-2028-95D6-379F-1B9E2B1F60C4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B09C995C-9A6A-B643-7F3C-67213D93FDB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D3FF0925-115F-8888-705D-C90F38D00644}"/>
              </a:ext>
            </a:extLst>
          </p:cNvPr>
          <p:cNvGrpSpPr/>
          <p:nvPr/>
        </p:nvGrpSpPr>
        <p:grpSpPr>
          <a:xfrm>
            <a:off x="6123890" y="1353990"/>
            <a:ext cx="2194560" cy="952227"/>
            <a:chOff x="8921977" y="1170335"/>
            <a:chExt cx="2926080" cy="1269634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B249FC7C-BB00-9BFC-0EEC-C166A491238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CDA8F28-A5E5-4505-EEAC-F7AF07CC3D24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59D2960C-9A46-1B9B-A74A-33D21719AD01}"/>
              </a:ext>
            </a:extLst>
          </p:cNvPr>
          <p:cNvGrpSpPr/>
          <p:nvPr/>
        </p:nvGrpSpPr>
        <p:grpSpPr>
          <a:xfrm>
            <a:off x="824726" y="1353990"/>
            <a:ext cx="2194560" cy="952227"/>
            <a:chOff x="332936" y="2555951"/>
            <a:chExt cx="2926080" cy="1269634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CBFD48E6-9624-E363-8711-3CD664CEB3D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F2341CA7-D5F7-6636-99CD-E5F32DF359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140" name="Graphic 139" descr="Magnifying glass with solid fill">
            <a:extLst>
              <a:ext uri="{FF2B5EF4-FFF2-40B4-BE49-F238E27FC236}">
                <a16:creationId xmlns:a16="http://schemas.microsoft.com/office/drawing/2014/main" id="{0DD90066-4DCA-3E18-3B57-79CE5B1C4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123890" y="1384864"/>
            <a:ext cx="342900" cy="342900"/>
          </a:xfrm>
          <a:prstGeom prst="rect">
            <a:avLst/>
          </a:prstGeom>
        </p:spPr>
      </p:pic>
      <p:pic>
        <p:nvPicPr>
          <p:cNvPr id="141" name="Graphic 140" descr="Daily calendar with solid fill">
            <a:extLst>
              <a:ext uri="{FF2B5EF4-FFF2-40B4-BE49-F238E27FC236}">
                <a16:creationId xmlns:a16="http://schemas.microsoft.com/office/drawing/2014/main" id="{87335C34-555E-52DB-DE49-438BFABB5E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39995" y="2478306"/>
            <a:ext cx="342900" cy="342900"/>
          </a:xfrm>
          <a:prstGeom prst="rect">
            <a:avLst/>
          </a:prstGeom>
        </p:spPr>
      </p:pic>
      <p:pic>
        <p:nvPicPr>
          <p:cNvPr id="142" name="Graphic 141" descr="Box with solid fill">
            <a:extLst>
              <a:ext uri="{FF2B5EF4-FFF2-40B4-BE49-F238E27FC236}">
                <a16:creationId xmlns:a16="http://schemas.microsoft.com/office/drawing/2014/main" id="{22749D42-113D-0B28-B5D4-2122DC3C5F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123890" y="4665191"/>
            <a:ext cx="342900" cy="342900"/>
          </a:xfrm>
          <a:prstGeom prst="rect">
            <a:avLst/>
          </a:prstGeom>
        </p:spPr>
      </p:pic>
      <p:pic>
        <p:nvPicPr>
          <p:cNvPr id="143" name="Graphic 142" descr="Gauge with solid fill">
            <a:extLst>
              <a:ext uri="{FF2B5EF4-FFF2-40B4-BE49-F238E27FC236}">
                <a16:creationId xmlns:a16="http://schemas.microsoft.com/office/drawing/2014/main" id="{8E58992B-B8D3-94B8-2C55-0296A34DDA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676386" y="4665191"/>
            <a:ext cx="342900" cy="342900"/>
          </a:xfrm>
          <a:prstGeom prst="rect">
            <a:avLst/>
          </a:prstGeom>
        </p:spPr>
      </p:pic>
      <p:pic>
        <p:nvPicPr>
          <p:cNvPr id="144" name="Graphic 143" descr="Trophy with solid fill">
            <a:extLst>
              <a:ext uri="{FF2B5EF4-FFF2-40B4-BE49-F238E27FC236}">
                <a16:creationId xmlns:a16="http://schemas.microsoft.com/office/drawing/2014/main" id="{322FE6A6-87F4-70F6-CF5B-9A8BCEADD0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676386" y="1384864"/>
            <a:ext cx="342900" cy="342900"/>
          </a:xfrm>
          <a:prstGeom prst="rect">
            <a:avLst/>
          </a:prstGeom>
        </p:spPr>
      </p:pic>
      <p:grpSp>
        <p:nvGrpSpPr>
          <p:cNvPr id="145" name="Group 144">
            <a:extLst>
              <a:ext uri="{FF2B5EF4-FFF2-40B4-BE49-F238E27FC236}">
                <a16:creationId xmlns:a16="http://schemas.microsoft.com/office/drawing/2014/main" id="{E9BEF660-E328-77AC-0275-8FD6A223B917}"/>
              </a:ext>
            </a:extLst>
          </p:cNvPr>
          <p:cNvGrpSpPr/>
          <p:nvPr/>
        </p:nvGrpSpPr>
        <p:grpSpPr>
          <a:xfrm>
            <a:off x="305058" y="3515166"/>
            <a:ext cx="2194560" cy="952227"/>
            <a:chOff x="332936" y="2555951"/>
            <a:chExt cx="2926080" cy="1269634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C2F61C03-F9C4-99B3-DA25-6A54EA31E25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D0A2D915-B7C4-16C2-9A6D-474BC17B82E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148" name="Graphic 147" descr="Comment Add with solid fill">
            <a:extLst>
              <a:ext uri="{FF2B5EF4-FFF2-40B4-BE49-F238E27FC236}">
                <a16:creationId xmlns:a16="http://schemas.microsoft.com/office/drawing/2014/main" id="{BE0B7751-3A6B-0392-3D32-02033A54765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160281" y="3571748"/>
            <a:ext cx="342900" cy="342900"/>
          </a:xfrm>
          <a:prstGeom prst="rect">
            <a:avLst/>
          </a:prstGeom>
        </p:spPr>
      </p:pic>
      <p:grpSp>
        <p:nvGrpSpPr>
          <p:cNvPr id="149" name="Group 148">
            <a:extLst>
              <a:ext uri="{FF2B5EF4-FFF2-40B4-BE49-F238E27FC236}">
                <a16:creationId xmlns:a16="http://schemas.microsoft.com/office/drawing/2014/main" id="{404DD70C-1413-234E-9B98-6EC9A4316E28}"/>
              </a:ext>
            </a:extLst>
          </p:cNvPr>
          <p:cNvGrpSpPr/>
          <p:nvPr/>
        </p:nvGrpSpPr>
        <p:grpSpPr>
          <a:xfrm>
            <a:off x="6644382" y="3515166"/>
            <a:ext cx="2194560" cy="952227"/>
            <a:chOff x="8921977" y="2875429"/>
            <a:chExt cx="2926080" cy="1269634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2F3C90A7-B441-E621-6CE4-7525DD73306A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5FAB9E91-E59F-9428-4058-1EDA26EF9D0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152" name="Graphic 151" descr="Tools with solid fill">
            <a:extLst>
              <a:ext uri="{FF2B5EF4-FFF2-40B4-BE49-F238E27FC236}">
                <a16:creationId xmlns:a16="http://schemas.microsoft.com/office/drawing/2014/main" id="{E0F041B8-B094-8232-6754-A54CF8DE93A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639995" y="3571748"/>
            <a:ext cx="342900" cy="342900"/>
          </a:xfrm>
          <a:prstGeom prst="rect">
            <a:avLst/>
          </a:prstGeom>
        </p:spPr>
      </p:pic>
      <p:grpSp>
        <p:nvGrpSpPr>
          <p:cNvPr id="153" name="Group 152">
            <a:extLst>
              <a:ext uri="{FF2B5EF4-FFF2-40B4-BE49-F238E27FC236}">
                <a16:creationId xmlns:a16="http://schemas.microsoft.com/office/drawing/2014/main" id="{34960528-8323-168D-8FC3-4DF894A12780}"/>
              </a:ext>
            </a:extLst>
          </p:cNvPr>
          <p:cNvGrpSpPr/>
          <p:nvPr/>
        </p:nvGrpSpPr>
        <p:grpSpPr>
          <a:xfrm>
            <a:off x="308621" y="2434578"/>
            <a:ext cx="2194560" cy="952227"/>
            <a:chOff x="332936" y="2555951"/>
            <a:chExt cx="2926080" cy="1269634"/>
          </a:xfrm>
        </p:grpSpPr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45097301-1602-44E3-F6F2-EF79B4403BB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8C9936E-9521-44AC-EC5A-3090D4545F2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pic>
        <p:nvPicPr>
          <p:cNvPr id="156" name="Graphic 155" descr="Repeat with solid fill">
            <a:extLst>
              <a:ext uri="{FF2B5EF4-FFF2-40B4-BE49-F238E27FC236}">
                <a16:creationId xmlns:a16="http://schemas.microsoft.com/office/drawing/2014/main" id="{3DB251BD-BC18-3E53-FE2D-D3B0C271C59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160281" y="2478306"/>
            <a:ext cx="342900" cy="342900"/>
          </a:xfrm>
          <a:prstGeom prst="rect">
            <a:avLst/>
          </a:prstGeom>
        </p:spPr>
      </p:pic>
      <p:pic>
        <p:nvPicPr>
          <p:cNvPr id="157" name="Graphic 156" descr="Magnifying glass with solid fill">
            <a:extLst>
              <a:ext uri="{FF2B5EF4-FFF2-40B4-BE49-F238E27FC236}">
                <a16:creationId xmlns:a16="http://schemas.microsoft.com/office/drawing/2014/main" id="{FE347F00-6B97-A89B-8425-C35826B14E8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157493" y="1993351"/>
            <a:ext cx="341999" cy="341999"/>
          </a:xfrm>
          <a:prstGeom prst="rect">
            <a:avLst/>
          </a:prstGeom>
        </p:spPr>
      </p:pic>
      <p:pic>
        <p:nvPicPr>
          <p:cNvPr id="158" name="Graphic 157" descr="Daily calendar with solid fill">
            <a:extLst>
              <a:ext uri="{FF2B5EF4-FFF2-40B4-BE49-F238E27FC236}">
                <a16:creationId xmlns:a16="http://schemas.microsoft.com/office/drawing/2014/main" id="{5AED52D3-1647-41A7-AF31-B2B7633365C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5101084" y="2246654"/>
            <a:ext cx="341999" cy="341999"/>
          </a:xfrm>
          <a:prstGeom prst="rect">
            <a:avLst/>
          </a:prstGeom>
        </p:spPr>
      </p:pic>
      <p:pic>
        <p:nvPicPr>
          <p:cNvPr id="159" name="Graphic 158" descr="Box with solid fill">
            <a:extLst>
              <a:ext uri="{FF2B5EF4-FFF2-40B4-BE49-F238E27FC236}">
                <a16:creationId xmlns:a16="http://schemas.microsoft.com/office/drawing/2014/main" id="{CCF31388-A6B7-59BF-BF2E-723D4963664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5449012" y="4022058"/>
            <a:ext cx="341999" cy="341999"/>
          </a:xfrm>
          <a:prstGeom prst="rect">
            <a:avLst/>
          </a:prstGeom>
        </p:spPr>
      </p:pic>
      <p:pic>
        <p:nvPicPr>
          <p:cNvPr id="160" name="Graphic 159" descr="Comment Add with solid fill">
            <a:extLst>
              <a:ext uri="{FF2B5EF4-FFF2-40B4-BE49-F238E27FC236}">
                <a16:creationId xmlns:a16="http://schemas.microsoft.com/office/drawing/2014/main" id="{FFAE9468-A920-4B26-AC81-E6A62E40DFE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3697108" y="4356152"/>
            <a:ext cx="341999" cy="341999"/>
          </a:xfrm>
          <a:prstGeom prst="rect">
            <a:avLst/>
          </a:prstGeom>
        </p:spPr>
      </p:pic>
      <p:pic>
        <p:nvPicPr>
          <p:cNvPr id="161" name="Graphic 160" descr="Gauge with solid fill">
            <a:extLst>
              <a:ext uri="{FF2B5EF4-FFF2-40B4-BE49-F238E27FC236}">
                <a16:creationId xmlns:a16="http://schemas.microsoft.com/office/drawing/2014/main" id="{C62C2F4D-43EE-986E-92E0-8C52DD90933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4604776" y="4519122"/>
            <a:ext cx="341999" cy="341999"/>
          </a:xfrm>
          <a:prstGeom prst="rect">
            <a:avLst/>
          </a:prstGeom>
        </p:spPr>
      </p:pic>
      <p:pic>
        <p:nvPicPr>
          <p:cNvPr id="162" name="Graphic 161" descr="Tools with solid fill">
            <a:extLst>
              <a:ext uri="{FF2B5EF4-FFF2-40B4-BE49-F238E27FC236}">
                <a16:creationId xmlns:a16="http://schemas.microsoft.com/office/drawing/2014/main" id="{26B44D6A-4B36-75EF-12CA-A920E8256C8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5670715" y="3077348"/>
            <a:ext cx="341999" cy="341999"/>
          </a:xfrm>
          <a:prstGeom prst="rect">
            <a:avLst/>
          </a:prstGeom>
        </p:spPr>
      </p:pic>
      <p:pic>
        <p:nvPicPr>
          <p:cNvPr id="163" name="Graphic 162" descr="Repeat with solid fill">
            <a:extLst>
              <a:ext uri="{FF2B5EF4-FFF2-40B4-BE49-F238E27FC236}">
                <a16:creationId xmlns:a16="http://schemas.microsoft.com/office/drawing/2014/main" id="{776ABCCC-3D9C-BDE2-1099-CAC96403612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3132833" y="3543592"/>
            <a:ext cx="341999" cy="341999"/>
          </a:xfrm>
          <a:prstGeom prst="rect">
            <a:avLst/>
          </a:prstGeom>
        </p:spPr>
      </p:pic>
      <p:pic>
        <p:nvPicPr>
          <p:cNvPr id="164" name="Graphic 163" descr="Trophy with solid fill">
            <a:extLst>
              <a:ext uri="{FF2B5EF4-FFF2-40B4-BE49-F238E27FC236}">
                <a16:creationId xmlns:a16="http://schemas.microsoft.com/office/drawing/2014/main" id="{6DD51F05-0DAE-D424-8E2E-DCCEFE971649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3336501" y="2553992"/>
            <a:ext cx="341999" cy="341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87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10723</TotalTime>
  <Words>504</Words>
  <Application>Microsoft Office PowerPoint</Application>
  <PresentationFormat>On-screen Show (4:3)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8-Point Origami Star – Slide Template</vt:lpstr>
      <vt:lpstr>8-Point Origami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8-Point Origami Star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2025-08-04T22:44:05Z</dcterms:modified>
  <cp:category>Charts &amp; Diagrams</cp:category>
</cp:coreProperties>
</file>