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8" r:id="rId4"/>
    <p:sldId id="37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6700"/>
    <a:srgbClr val="941651"/>
    <a:srgbClr val="CEBA8B"/>
    <a:srgbClr val="F595A6"/>
    <a:srgbClr val="D0BA94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25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75" y="2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03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158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26" Type="http://schemas.openxmlformats.org/officeDocument/2006/relationships/image" Target="../media/image24.sv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34" Type="http://schemas.openxmlformats.org/officeDocument/2006/relationships/image" Target="../media/image32.sv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24" Type="http://schemas.openxmlformats.org/officeDocument/2006/relationships/image" Target="../media/image22.svg"/><Relationship Id="rId32" Type="http://schemas.openxmlformats.org/officeDocument/2006/relationships/image" Target="../media/image30.sv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Relationship Id="rId8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svg"/><Relationship Id="rId26" Type="http://schemas.openxmlformats.org/officeDocument/2006/relationships/image" Target="../media/image50.svg"/><Relationship Id="rId3" Type="http://schemas.openxmlformats.org/officeDocument/2006/relationships/image" Target="../media/image33.png"/><Relationship Id="rId21" Type="http://schemas.openxmlformats.org/officeDocument/2006/relationships/image" Target="../media/image19.png"/><Relationship Id="rId34" Type="http://schemas.openxmlformats.org/officeDocument/2006/relationships/image" Target="../media/image32.sv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17" Type="http://schemas.openxmlformats.org/officeDocument/2006/relationships/image" Target="../media/image47.png"/><Relationship Id="rId25" Type="http://schemas.openxmlformats.org/officeDocument/2006/relationships/image" Target="../media/image49.png"/><Relationship Id="rId3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6.svg"/><Relationship Id="rId20" Type="http://schemas.openxmlformats.org/officeDocument/2006/relationships/image" Target="../media/image18.sv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24" Type="http://schemas.openxmlformats.org/officeDocument/2006/relationships/image" Target="../media/image22.svg"/><Relationship Id="rId32" Type="http://schemas.openxmlformats.org/officeDocument/2006/relationships/image" Target="../media/image30.sv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21.png"/><Relationship Id="rId28" Type="http://schemas.openxmlformats.org/officeDocument/2006/relationships/image" Target="../media/image26.svg"/><Relationship Id="rId10" Type="http://schemas.openxmlformats.org/officeDocument/2006/relationships/image" Target="../media/image40.sv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34.svg"/><Relationship Id="rId9" Type="http://schemas.openxmlformats.org/officeDocument/2006/relationships/image" Target="../media/image39.png"/><Relationship Id="rId14" Type="http://schemas.openxmlformats.org/officeDocument/2006/relationships/image" Target="../media/image44.svg"/><Relationship Id="rId22" Type="http://schemas.openxmlformats.org/officeDocument/2006/relationships/image" Target="../media/image20.svg"/><Relationship Id="rId27" Type="http://schemas.openxmlformats.org/officeDocument/2006/relationships/image" Target="../media/image25.png"/><Relationship Id="rId30" Type="http://schemas.openxmlformats.org/officeDocument/2006/relationships/image" Target="../media/image28.svg"/><Relationship Id="rId8" Type="http://schemas.openxmlformats.org/officeDocument/2006/relationships/image" Target="../media/image3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53241-F972-D104-27D9-927DC15D8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8-Point Origami Star – Slide Template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871998CB-1640-006C-9AAD-4EC96B4B46CF}"/>
              </a:ext>
            </a:extLst>
          </p:cNvPr>
          <p:cNvGrpSpPr/>
          <p:nvPr/>
        </p:nvGrpSpPr>
        <p:grpSpPr>
          <a:xfrm>
            <a:off x="3839729" y="1323768"/>
            <a:ext cx="4512542" cy="4505615"/>
            <a:chOff x="3839729" y="1323768"/>
            <a:chExt cx="4512542" cy="4505615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194C1B5E-EA18-E8B8-8C97-A0907F3102B0}"/>
                </a:ext>
              </a:extLst>
            </p:cNvPr>
            <p:cNvSpPr/>
            <p:nvPr/>
          </p:nvSpPr>
          <p:spPr>
            <a:xfrm>
              <a:off x="5950527" y="1323768"/>
              <a:ext cx="817331" cy="2256271"/>
            </a:xfrm>
            <a:custGeom>
              <a:avLst/>
              <a:gdLst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0 w 754979"/>
                <a:gd name="connsiteY2" fmla="*/ 2535417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459272 w 754979"/>
                <a:gd name="connsiteY2" fmla="*/ 1416005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560468 w 754979"/>
                <a:gd name="connsiteY2" fmla="*/ 1478280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7786 w 762765"/>
                <a:gd name="connsiteY0" fmla="*/ 0 h 2535417"/>
                <a:gd name="connsiteX1" fmla="*/ 762765 w 762765"/>
                <a:gd name="connsiteY1" fmla="*/ 712692 h 2535417"/>
                <a:gd name="connsiteX2" fmla="*/ 568254 w 762765"/>
                <a:gd name="connsiteY2" fmla="*/ 1478280 h 2535417"/>
                <a:gd name="connsiteX3" fmla="*/ 7786 w 762765"/>
                <a:gd name="connsiteY3" fmla="*/ 2535417 h 2535417"/>
                <a:gd name="connsiteX4" fmla="*/ 0 w 762765"/>
                <a:gd name="connsiteY4" fmla="*/ 1019005 h 2535417"/>
                <a:gd name="connsiteX5" fmla="*/ 7786 w 762765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8451" h="2535417">
                  <a:moveTo>
                    <a:pt x="163472" y="0"/>
                  </a:moveTo>
                  <a:lnTo>
                    <a:pt x="918451" y="712692"/>
                  </a:lnTo>
                  <a:lnTo>
                    <a:pt x="723940" y="1478280"/>
                  </a:lnTo>
                  <a:lnTo>
                    <a:pt x="163472" y="2535417"/>
                  </a:lnTo>
                  <a:cubicBezTo>
                    <a:pt x="75250" y="1998809"/>
                    <a:pt x="2595" y="1563397"/>
                    <a:pt x="0" y="1057926"/>
                  </a:cubicBezTo>
                  <a:cubicBezTo>
                    <a:pt x="2595" y="718258"/>
                    <a:pt x="160877" y="339668"/>
                    <a:pt x="1634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07E9423-C9EC-F835-3BDC-749DFEECFFDF}"/>
                </a:ext>
              </a:extLst>
            </p:cNvPr>
            <p:cNvSpPr/>
            <p:nvPr/>
          </p:nvSpPr>
          <p:spPr>
            <a:xfrm>
              <a:off x="4500574" y="1955125"/>
              <a:ext cx="1595425" cy="1622035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792811" y="1822713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9969D4E-3716-670E-0081-2B7F53535D7C}"/>
                </a:ext>
              </a:extLst>
            </p:cNvPr>
            <p:cNvSpPr/>
            <p:nvPr/>
          </p:nvSpPr>
          <p:spPr>
            <a:xfrm>
              <a:off x="3839729" y="2901255"/>
              <a:ext cx="2256271" cy="790982"/>
            </a:xfrm>
            <a:custGeom>
              <a:avLst/>
              <a:gdLst>
                <a:gd name="connsiteX0" fmla="*/ 712692 w 2535417"/>
                <a:gd name="connsiteY0" fmla="*/ 0 h 754980"/>
                <a:gd name="connsiteX1" fmla="*/ 2535417 w 2535417"/>
                <a:gd name="connsiteY1" fmla="*/ 754980 h 754980"/>
                <a:gd name="connsiteX2" fmla="*/ 0 w 2535417"/>
                <a:gd name="connsiteY2" fmla="*/ 754980 h 754980"/>
                <a:gd name="connsiteX0" fmla="*/ 712692 w 2535417"/>
                <a:gd name="connsiteY0" fmla="*/ 0 h 754980"/>
                <a:gd name="connsiteX1" fmla="*/ 1406691 w 2535417"/>
                <a:gd name="connsiteY1" fmla="*/ 289450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4980"/>
                <a:gd name="connsiteX1" fmla="*/ 1453397 w 2535417"/>
                <a:gd name="connsiteY1" fmla="*/ 157116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6509"/>
                <a:gd name="connsiteX1" fmla="*/ 1453397 w 2535417"/>
                <a:gd name="connsiteY1" fmla="*/ 157116 h 756509"/>
                <a:gd name="connsiteX2" fmla="*/ 2535417 w 2535417"/>
                <a:gd name="connsiteY2" fmla="*/ 754980 h 756509"/>
                <a:gd name="connsiteX3" fmla="*/ 1017476 w 2535417"/>
                <a:gd name="connsiteY3" fmla="*/ 756509 h 756509"/>
                <a:gd name="connsiteX4" fmla="*/ 0 w 2535417"/>
                <a:gd name="connsiteY4" fmla="*/ 754980 h 756509"/>
                <a:gd name="connsiteX5" fmla="*/ 712692 w 2535417"/>
                <a:gd name="connsiteY5" fmla="*/ 0 h 756509"/>
                <a:gd name="connsiteX0" fmla="*/ 712692 w 2535417"/>
                <a:gd name="connsiteY0" fmla="*/ 0 h 888842"/>
                <a:gd name="connsiteX1" fmla="*/ 1453397 w 2535417"/>
                <a:gd name="connsiteY1" fmla="*/ 157116 h 888842"/>
                <a:gd name="connsiteX2" fmla="*/ 2535417 w 2535417"/>
                <a:gd name="connsiteY2" fmla="*/ 754980 h 888842"/>
                <a:gd name="connsiteX3" fmla="*/ 1071966 w 2535417"/>
                <a:gd name="connsiteY3" fmla="*/ 888842 h 888842"/>
                <a:gd name="connsiteX4" fmla="*/ 0 w 2535417"/>
                <a:gd name="connsiteY4" fmla="*/ 754980 h 888842"/>
                <a:gd name="connsiteX5" fmla="*/ 712692 w 2535417"/>
                <a:gd name="connsiteY5" fmla="*/ 0 h 88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7" h="888842">
                  <a:moveTo>
                    <a:pt x="712692" y="0"/>
                  </a:moveTo>
                  <a:lnTo>
                    <a:pt x="1453397" y="157116"/>
                  </a:lnTo>
                  <a:lnTo>
                    <a:pt x="2535417" y="754980"/>
                  </a:lnTo>
                  <a:lnTo>
                    <a:pt x="1071966" y="888842"/>
                  </a:lnTo>
                  <a:lnTo>
                    <a:pt x="0" y="754980"/>
                  </a:lnTo>
                  <a:lnTo>
                    <a:pt x="712692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F7F3BB2-3ABF-0291-1AFC-D0B4C20AC1F0}"/>
                </a:ext>
              </a:extLst>
            </p:cNvPr>
            <p:cNvSpPr/>
            <p:nvPr/>
          </p:nvSpPr>
          <p:spPr>
            <a:xfrm>
              <a:off x="4473964" y="3570233"/>
              <a:ext cx="1622034" cy="1595425"/>
            </a:xfrm>
            <a:custGeom>
              <a:avLst/>
              <a:gdLst>
                <a:gd name="connsiteX0" fmla="*/ 1822712 w 1822712"/>
                <a:gd name="connsiteY0" fmla="*/ 0 h 1792811"/>
                <a:gd name="connsiteX1" fmla="*/ 29902 w 1822712"/>
                <a:gd name="connsiteY1" fmla="*/ 1792811 h 1792811"/>
                <a:gd name="connsiteX2" fmla="*/ 0 w 1822712"/>
                <a:gd name="connsiteY2" fmla="*/ 755010 h 1792811"/>
                <a:gd name="connsiteX0" fmla="*/ 1822712 w 1822712"/>
                <a:gd name="connsiteY0" fmla="*/ 0 h 1792811"/>
                <a:gd name="connsiteX1" fmla="*/ 904165 w 1822712"/>
                <a:gd name="connsiteY1" fmla="*/ 907744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55067 w 1822712"/>
                <a:gd name="connsiteY4" fmla="*/ 487392 h 1792811"/>
                <a:gd name="connsiteX5" fmla="*/ 1822712 w 1822712"/>
                <a:gd name="connsiteY5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47283 w 1822712"/>
                <a:gd name="connsiteY4" fmla="*/ 355058 h 1792811"/>
                <a:gd name="connsiteX5" fmla="*/ 1822712 w 1822712"/>
                <a:gd name="connsiteY5" fmla="*/ 0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1">
                  <a:moveTo>
                    <a:pt x="1822712" y="0"/>
                  </a:moveTo>
                  <a:lnTo>
                    <a:pt x="997577" y="1008940"/>
                  </a:lnTo>
                  <a:lnTo>
                    <a:pt x="29902" y="1792811"/>
                  </a:lnTo>
                  <a:lnTo>
                    <a:pt x="0" y="755010"/>
                  </a:lnTo>
                  <a:lnTo>
                    <a:pt x="647283" y="355058"/>
                  </a:lnTo>
                  <a:lnTo>
                    <a:pt x="182271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4C1BB5B-AF79-7FFE-3F6B-49713848D088}"/>
                </a:ext>
              </a:extLst>
            </p:cNvPr>
            <p:cNvSpPr/>
            <p:nvPr/>
          </p:nvSpPr>
          <p:spPr>
            <a:xfrm>
              <a:off x="5424144" y="3573112"/>
              <a:ext cx="803474" cy="2256271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326841 w 754980"/>
                <a:gd name="connsiteY3" fmla="*/ 1052412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171154 w 754980"/>
                <a:gd name="connsiteY3" fmla="*/ 990138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78 w 754980"/>
                <a:gd name="connsiteY1" fmla="*/ 1566177 h 2535417"/>
                <a:gd name="connsiteX2" fmla="*/ 754980 w 754980"/>
                <a:gd name="connsiteY2" fmla="*/ 2535417 h 2535417"/>
                <a:gd name="connsiteX3" fmla="*/ 0 w 754980"/>
                <a:gd name="connsiteY3" fmla="*/ 1822725 h 2535417"/>
                <a:gd name="connsiteX4" fmla="*/ 171154 w 754980"/>
                <a:gd name="connsiteY4" fmla="*/ 990138 h 2535417"/>
                <a:gd name="connsiteX5" fmla="*/ 754980 w 754980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2879" h="2535417">
                  <a:moveTo>
                    <a:pt x="754980" y="0"/>
                  </a:moveTo>
                  <a:cubicBezTo>
                    <a:pt x="825038" y="537627"/>
                    <a:pt x="902880" y="810589"/>
                    <a:pt x="902879" y="1332648"/>
                  </a:cubicBezTo>
                  <a:cubicBezTo>
                    <a:pt x="902880" y="1655728"/>
                    <a:pt x="879527" y="2118926"/>
                    <a:pt x="754980" y="2535417"/>
                  </a:cubicBezTo>
                  <a:lnTo>
                    <a:pt x="0" y="1822725"/>
                  </a:lnTo>
                  <a:lnTo>
                    <a:pt x="171154" y="990138"/>
                  </a:lnTo>
                  <a:lnTo>
                    <a:pt x="75498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2F68D91B-08D2-07A7-2C88-8BCA59CE70B9}"/>
                </a:ext>
              </a:extLst>
            </p:cNvPr>
            <p:cNvSpPr/>
            <p:nvPr/>
          </p:nvSpPr>
          <p:spPr>
            <a:xfrm>
              <a:off x="6096001" y="3571807"/>
              <a:ext cx="1595424" cy="1622034"/>
            </a:xfrm>
            <a:custGeom>
              <a:avLst/>
              <a:gdLst>
                <a:gd name="connsiteX0" fmla="*/ 0 w 1792810"/>
                <a:gd name="connsiteY0" fmla="*/ 0 h 1822712"/>
                <a:gd name="connsiteX1" fmla="*/ 1792810 w 1792810"/>
                <a:gd name="connsiteY1" fmla="*/ 1792810 h 1822712"/>
                <a:gd name="connsiteX2" fmla="*/ 755009 w 1792810"/>
                <a:gd name="connsiteY2" fmla="*/ 1822712 h 1822712"/>
                <a:gd name="connsiteX0" fmla="*/ 0 w 1792810"/>
                <a:gd name="connsiteY0" fmla="*/ 0 h 1822712"/>
                <a:gd name="connsiteX1" fmla="*/ 864058 w 1792810"/>
                <a:gd name="connsiteY1" fmla="*/ 859270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467057 w 1792810"/>
                <a:gd name="connsiteY4" fmla="*/ 1123937 h 1822712"/>
                <a:gd name="connsiteX5" fmla="*/ 0 w 1792810"/>
                <a:gd name="connsiteY5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303586 w 1792810"/>
                <a:gd name="connsiteY4" fmla="*/ 1155074 h 1822712"/>
                <a:gd name="connsiteX5" fmla="*/ 0 w 1792810"/>
                <a:gd name="connsiteY5" fmla="*/ 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0" h="1822712">
                  <a:moveTo>
                    <a:pt x="0" y="0"/>
                  </a:moveTo>
                  <a:lnTo>
                    <a:pt x="980822" y="796996"/>
                  </a:lnTo>
                  <a:lnTo>
                    <a:pt x="1792810" y="1792810"/>
                  </a:lnTo>
                  <a:lnTo>
                    <a:pt x="755009" y="1822712"/>
                  </a:lnTo>
                  <a:lnTo>
                    <a:pt x="303586" y="1155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1750549-CB5B-BCB8-C0DE-04306232F92B}"/>
                </a:ext>
              </a:extLst>
            </p:cNvPr>
            <p:cNvSpPr/>
            <p:nvPr/>
          </p:nvSpPr>
          <p:spPr>
            <a:xfrm>
              <a:off x="6096001" y="3470564"/>
              <a:ext cx="2256270" cy="774406"/>
            </a:xfrm>
            <a:custGeom>
              <a:avLst/>
              <a:gdLst>
                <a:gd name="connsiteX0" fmla="*/ 0 w 2535416"/>
                <a:gd name="connsiteY0" fmla="*/ 0 h 754980"/>
                <a:gd name="connsiteX1" fmla="*/ 2535416 w 2535416"/>
                <a:gd name="connsiteY1" fmla="*/ 0 h 754980"/>
                <a:gd name="connsiteX2" fmla="*/ 1822724 w 2535416"/>
                <a:gd name="connsiteY2" fmla="*/ 754980 h 754980"/>
                <a:gd name="connsiteX0" fmla="*/ 0 w 2535416"/>
                <a:gd name="connsiteY0" fmla="*/ 0 h 754980"/>
                <a:gd name="connsiteX1" fmla="*/ 1323332 w 2535416"/>
                <a:gd name="connsiteY1" fmla="*/ 1529 h 754980"/>
                <a:gd name="connsiteX2" fmla="*/ 2535416 w 2535416"/>
                <a:gd name="connsiteY2" fmla="*/ 0 h 754980"/>
                <a:gd name="connsiteX3" fmla="*/ 1822724 w 2535416"/>
                <a:gd name="connsiteY3" fmla="*/ 754980 h 754980"/>
                <a:gd name="connsiteX4" fmla="*/ 0 w 2535416"/>
                <a:gd name="connsiteY4" fmla="*/ 0 h 754980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0 w 2535416"/>
                <a:gd name="connsiteY4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58666 w 2535416"/>
                <a:gd name="connsiteY4" fmla="*/ 552686 h 870215"/>
                <a:gd name="connsiteX5" fmla="*/ 0 w 2535416"/>
                <a:gd name="connsiteY5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35313 w 2535416"/>
                <a:gd name="connsiteY4" fmla="*/ 723940 h 870215"/>
                <a:gd name="connsiteX5" fmla="*/ 0 w 2535416"/>
                <a:gd name="connsiteY5" fmla="*/ 115235 h 8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6" h="870215">
                  <a:moveTo>
                    <a:pt x="0" y="115235"/>
                  </a:moveTo>
                  <a:lnTo>
                    <a:pt x="1338901" y="0"/>
                  </a:lnTo>
                  <a:lnTo>
                    <a:pt x="2535416" y="115235"/>
                  </a:lnTo>
                  <a:lnTo>
                    <a:pt x="1822724" y="870215"/>
                  </a:lnTo>
                  <a:lnTo>
                    <a:pt x="1035313" y="723940"/>
                  </a:lnTo>
                  <a:lnTo>
                    <a:pt x="0" y="1152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1763AC4-12CD-E0E1-BFFC-BD65C3C54406}"/>
                </a:ext>
              </a:extLst>
            </p:cNvPr>
            <p:cNvSpPr/>
            <p:nvPr/>
          </p:nvSpPr>
          <p:spPr>
            <a:xfrm>
              <a:off x="6096000" y="1981736"/>
              <a:ext cx="1622034" cy="1595424"/>
            </a:xfrm>
            <a:custGeom>
              <a:avLst/>
              <a:gdLst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1792811 w 1822712"/>
                <a:gd name="connsiteY3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918549 w 1822712"/>
                <a:gd name="connsiteY3" fmla="*/ 87902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825137 w 1822712"/>
                <a:gd name="connsiteY3" fmla="*/ 75447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089804 w 1822712"/>
                <a:gd name="connsiteY2" fmla="*/ 1330516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214354 w 1822712"/>
                <a:gd name="connsiteY2" fmla="*/ 1509555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0">
                  <a:moveTo>
                    <a:pt x="1792811" y="0"/>
                  </a:moveTo>
                  <a:lnTo>
                    <a:pt x="1822712" y="1037801"/>
                  </a:lnTo>
                  <a:lnTo>
                    <a:pt x="1214354" y="1509555"/>
                  </a:lnTo>
                  <a:lnTo>
                    <a:pt x="0" y="1792810"/>
                  </a:lnTo>
                  <a:lnTo>
                    <a:pt x="825137" y="754476"/>
                  </a:lnTo>
                  <a:lnTo>
                    <a:pt x="1792811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4FBB8BFF-ED53-6077-7310-4FF089D2980F}"/>
                </a:ext>
              </a:extLst>
            </p:cNvPr>
            <p:cNvSpPr/>
            <p:nvPr/>
          </p:nvSpPr>
          <p:spPr>
            <a:xfrm>
              <a:off x="3839729" y="3573112"/>
              <a:ext cx="2256271" cy="671858"/>
            </a:xfrm>
            <a:custGeom>
              <a:avLst/>
              <a:gdLst>
                <a:gd name="connsiteX0" fmla="*/ 0 w 2535417"/>
                <a:gd name="connsiteY0" fmla="*/ 0 h 754980"/>
                <a:gd name="connsiteX1" fmla="*/ 2535417 w 2535417"/>
                <a:gd name="connsiteY1" fmla="*/ 0 h 754980"/>
                <a:gd name="connsiteX2" fmla="*/ 712692 w 2535417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7" h="754980">
                  <a:moveTo>
                    <a:pt x="0" y="0"/>
                  </a:moveTo>
                  <a:lnTo>
                    <a:pt x="2535417" y="0"/>
                  </a:lnTo>
                  <a:lnTo>
                    <a:pt x="712692" y="754980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4A98AF19-7E72-CBEC-53D4-2EE366EA8ECC}"/>
                </a:ext>
              </a:extLst>
            </p:cNvPr>
            <p:cNvSpPr/>
            <p:nvPr/>
          </p:nvSpPr>
          <p:spPr>
            <a:xfrm>
              <a:off x="4500574" y="3570234"/>
              <a:ext cx="1595425" cy="1622034"/>
            </a:xfrm>
            <a:custGeom>
              <a:avLst/>
              <a:gdLst>
                <a:gd name="connsiteX0" fmla="*/ 1792811 w 1792811"/>
                <a:gd name="connsiteY0" fmla="*/ 0 h 1822712"/>
                <a:gd name="connsiteX1" fmla="*/ 1037801 w 1792811"/>
                <a:gd name="connsiteY1" fmla="*/ 1822712 h 1822712"/>
                <a:gd name="connsiteX2" fmla="*/ 0 w 1792811"/>
                <a:gd name="connsiteY2" fmla="*/ 179281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2811" h="1822712">
                  <a:moveTo>
                    <a:pt x="1792811" y="0"/>
                  </a:moveTo>
                  <a:lnTo>
                    <a:pt x="1037801" y="1822712"/>
                  </a:lnTo>
                  <a:lnTo>
                    <a:pt x="0" y="17928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751D0A7-D436-24D0-CCC6-8BA84300AD8E}"/>
                </a:ext>
              </a:extLst>
            </p:cNvPr>
            <p:cNvSpPr/>
            <p:nvPr/>
          </p:nvSpPr>
          <p:spPr>
            <a:xfrm>
              <a:off x="6096002" y="3573112"/>
              <a:ext cx="671858" cy="2256271"/>
            </a:xfrm>
            <a:custGeom>
              <a:avLst/>
              <a:gdLst>
                <a:gd name="connsiteX0" fmla="*/ 0 w 754980"/>
                <a:gd name="connsiteY0" fmla="*/ 0 h 2535417"/>
                <a:gd name="connsiteX1" fmla="*/ 754980 w 754980"/>
                <a:gd name="connsiteY1" fmla="*/ 1822725 h 2535417"/>
                <a:gd name="connsiteX2" fmla="*/ 0 w 754980"/>
                <a:gd name="connsiteY2" fmla="*/ 2535417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0" y="0"/>
                  </a:moveTo>
                  <a:lnTo>
                    <a:pt x="754980" y="1822725"/>
                  </a:lnTo>
                  <a:lnTo>
                    <a:pt x="0" y="25354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C81C33B-B53C-A1B1-AD6F-30C71C57378B}"/>
                </a:ext>
              </a:extLst>
            </p:cNvPr>
            <p:cNvSpPr/>
            <p:nvPr/>
          </p:nvSpPr>
          <p:spPr>
            <a:xfrm>
              <a:off x="6096000" y="3571806"/>
              <a:ext cx="1622034" cy="1595425"/>
            </a:xfrm>
            <a:custGeom>
              <a:avLst/>
              <a:gdLst>
                <a:gd name="connsiteX0" fmla="*/ 0 w 1822712"/>
                <a:gd name="connsiteY0" fmla="*/ 0 h 1792811"/>
                <a:gd name="connsiteX1" fmla="*/ 1822712 w 1822712"/>
                <a:gd name="connsiteY1" fmla="*/ 755010 h 1792811"/>
                <a:gd name="connsiteX2" fmla="*/ 1792811 w 1822712"/>
                <a:gd name="connsiteY2" fmla="*/ 1792811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2712" h="1792811">
                  <a:moveTo>
                    <a:pt x="0" y="0"/>
                  </a:moveTo>
                  <a:lnTo>
                    <a:pt x="1822712" y="755010"/>
                  </a:lnTo>
                  <a:lnTo>
                    <a:pt x="1792811" y="17928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2F2F24D-E265-D385-8567-8C42E2CB2932}"/>
                </a:ext>
              </a:extLst>
            </p:cNvPr>
            <p:cNvSpPr/>
            <p:nvPr/>
          </p:nvSpPr>
          <p:spPr>
            <a:xfrm>
              <a:off x="6096000" y="1955125"/>
              <a:ext cx="1595424" cy="1622035"/>
            </a:xfrm>
            <a:custGeom>
              <a:avLst/>
              <a:gdLst>
                <a:gd name="connsiteX0" fmla="*/ 755009 w 1792810"/>
                <a:gd name="connsiteY0" fmla="*/ 0 h 1822713"/>
                <a:gd name="connsiteX1" fmla="*/ 1792810 w 1792810"/>
                <a:gd name="connsiteY1" fmla="*/ 29902 h 1822713"/>
                <a:gd name="connsiteX2" fmla="*/ 0 w 1792810"/>
                <a:gd name="connsiteY2" fmla="*/ 1822713 h 1822713"/>
                <a:gd name="connsiteX3" fmla="*/ 755009 w 1792810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0" h="1822713">
                  <a:moveTo>
                    <a:pt x="755009" y="0"/>
                  </a:moveTo>
                  <a:lnTo>
                    <a:pt x="1792810" y="29902"/>
                  </a:lnTo>
                  <a:lnTo>
                    <a:pt x="0" y="1822713"/>
                  </a:lnTo>
                  <a:lnTo>
                    <a:pt x="75500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A84A150-514C-6E93-448B-7EE45A8C311A}"/>
                </a:ext>
              </a:extLst>
            </p:cNvPr>
            <p:cNvSpPr/>
            <p:nvPr/>
          </p:nvSpPr>
          <p:spPr>
            <a:xfrm>
              <a:off x="6096001" y="2901254"/>
              <a:ext cx="2256270" cy="671858"/>
            </a:xfrm>
            <a:custGeom>
              <a:avLst/>
              <a:gdLst>
                <a:gd name="connsiteX0" fmla="*/ 1822724 w 2535416"/>
                <a:gd name="connsiteY0" fmla="*/ 0 h 754980"/>
                <a:gd name="connsiteX1" fmla="*/ 2535416 w 2535416"/>
                <a:gd name="connsiteY1" fmla="*/ 754980 h 754980"/>
                <a:gd name="connsiteX2" fmla="*/ 0 w 2535416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6" h="754980">
                  <a:moveTo>
                    <a:pt x="1822724" y="0"/>
                  </a:moveTo>
                  <a:lnTo>
                    <a:pt x="2535416" y="754980"/>
                  </a:lnTo>
                  <a:lnTo>
                    <a:pt x="0" y="7549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4DED918E-8ADF-9633-920D-11FCB089643C}"/>
                </a:ext>
              </a:extLst>
            </p:cNvPr>
            <p:cNvSpPr/>
            <p:nvPr/>
          </p:nvSpPr>
          <p:spPr>
            <a:xfrm>
              <a:off x="4500574" y="1955125"/>
              <a:ext cx="1595425" cy="1622035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703008 w 1792811"/>
                <a:gd name="connsiteY2" fmla="*/ 722105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594028 w 1792811"/>
                <a:gd name="connsiteY2" fmla="*/ 947849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208989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  <a:gd name="connsiteX0" fmla="*/ 1037801 w 1792811"/>
                <a:gd name="connsiteY0" fmla="*/ 0 h 1822713"/>
                <a:gd name="connsiteX1" fmla="*/ 1349107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349107" y="457438"/>
                  </a:lnTo>
                  <a:lnTo>
                    <a:pt x="1792811" y="1822713"/>
                  </a:lnTo>
                  <a:lnTo>
                    <a:pt x="594028" y="947849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F5A8AAD-92AE-5C77-212E-5302E5D27373}"/>
                </a:ext>
              </a:extLst>
            </p:cNvPr>
            <p:cNvSpPr/>
            <p:nvPr/>
          </p:nvSpPr>
          <p:spPr>
            <a:xfrm>
              <a:off x="4473963" y="1981736"/>
              <a:ext cx="1622034" cy="1595424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20A11938-4D4A-E772-D216-C548F56668A9}"/>
                </a:ext>
              </a:extLst>
            </p:cNvPr>
            <p:cNvSpPr/>
            <p:nvPr/>
          </p:nvSpPr>
          <p:spPr>
            <a:xfrm>
              <a:off x="4473963" y="1981736"/>
              <a:ext cx="1622034" cy="1595424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F886F47-A7AD-012E-D6F4-7A9567376FEE}"/>
                </a:ext>
              </a:extLst>
            </p:cNvPr>
            <p:cNvSpPr/>
            <p:nvPr/>
          </p:nvSpPr>
          <p:spPr>
            <a:xfrm>
              <a:off x="5424144" y="1323768"/>
              <a:ext cx="671858" cy="2256271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712692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754980" y="0"/>
                  </a:moveTo>
                  <a:lnTo>
                    <a:pt x="754980" y="2535417"/>
                  </a:lnTo>
                  <a:lnTo>
                    <a:pt x="0" y="7126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0F040D5-58A0-5DD6-5059-49F2230A2039}"/>
                </a:ext>
              </a:extLst>
            </p:cNvPr>
            <p:cNvSpPr/>
            <p:nvPr/>
          </p:nvSpPr>
          <p:spPr>
            <a:xfrm>
              <a:off x="5587313" y="3058116"/>
              <a:ext cx="1021087" cy="102108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D211312-42F0-9E9B-902E-FF62BFA58B0D}"/>
              </a:ext>
            </a:extLst>
          </p:cNvPr>
          <p:cNvGrpSpPr/>
          <p:nvPr/>
        </p:nvGrpSpPr>
        <p:grpSpPr>
          <a:xfrm>
            <a:off x="8853326" y="2350770"/>
            <a:ext cx="2926080" cy="1105487"/>
            <a:chOff x="8921977" y="2947244"/>
            <a:chExt cx="2926080" cy="1105487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185668CD-2485-EABB-6FEF-B2AC930BF134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4708DECE-6FD9-5994-D796-A74253B05CA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3B16804D-F739-261A-14DB-5EF66FBE4588}"/>
              </a:ext>
            </a:extLst>
          </p:cNvPr>
          <p:cNvGrpSpPr/>
          <p:nvPr/>
        </p:nvGrpSpPr>
        <p:grpSpPr>
          <a:xfrm>
            <a:off x="8165187" y="4940392"/>
            <a:ext cx="2926080" cy="1105487"/>
            <a:chOff x="8921977" y="4652338"/>
            <a:chExt cx="2926080" cy="1105487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F2CF2F6-B442-CBE3-51EF-7277F5DF0436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C4FF0A38-D198-5DB0-ED61-CA3CF564259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88E6EE2E-D344-3747-8F03-0377E15B5F96}"/>
              </a:ext>
            </a:extLst>
          </p:cNvPr>
          <p:cNvGrpSpPr/>
          <p:nvPr/>
        </p:nvGrpSpPr>
        <p:grpSpPr>
          <a:xfrm>
            <a:off x="1099635" y="4940392"/>
            <a:ext cx="2926080" cy="1105487"/>
            <a:chOff x="332936" y="2947244"/>
            <a:chExt cx="2926080" cy="1105487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4D5FC3B6-004B-C299-86B2-C481DA1923E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0FAA05C0-B304-6D00-E044-23F24127DA8E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1FD617FB-B8AD-BBE7-76FD-26C0BB75888A}"/>
              </a:ext>
            </a:extLst>
          </p:cNvPr>
          <p:cNvGrpSpPr/>
          <p:nvPr/>
        </p:nvGrpSpPr>
        <p:grpSpPr>
          <a:xfrm>
            <a:off x="8165187" y="1055959"/>
            <a:ext cx="2926080" cy="1105487"/>
            <a:chOff x="8921977" y="1242150"/>
            <a:chExt cx="2926080" cy="1105487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C8DD1FD0-6E4B-4DAA-29C1-5F5B8258A64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73936593-53F2-A0CE-915D-9BE3088B5FF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DEE0AA3-118C-4D21-1178-411D946A99E6}"/>
              </a:ext>
            </a:extLst>
          </p:cNvPr>
          <p:cNvGrpSpPr/>
          <p:nvPr/>
        </p:nvGrpSpPr>
        <p:grpSpPr>
          <a:xfrm>
            <a:off x="1099635" y="1055959"/>
            <a:ext cx="2926080" cy="1105487"/>
            <a:chOff x="332936" y="2627766"/>
            <a:chExt cx="2926080" cy="1105487"/>
          </a:xfrm>
        </p:grpSpPr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616026EA-019C-CA28-039A-E1181EE0CAE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026AE74C-7356-8254-47FA-5146B2ECE5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53" name="Graphic 152" descr="Magnifying glass with solid fill">
            <a:extLst>
              <a:ext uri="{FF2B5EF4-FFF2-40B4-BE49-F238E27FC236}">
                <a16:creationId xmlns:a16="http://schemas.microsoft.com/office/drawing/2014/main" id="{A8266BA2-A12C-C33E-875A-E2910E26A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65187" y="1076497"/>
            <a:ext cx="457200" cy="457200"/>
          </a:xfrm>
          <a:prstGeom prst="rect">
            <a:avLst/>
          </a:prstGeom>
        </p:spPr>
      </p:pic>
      <p:pic>
        <p:nvPicPr>
          <p:cNvPr id="154" name="Graphic 153" descr="Daily calendar with solid fill">
            <a:extLst>
              <a:ext uri="{FF2B5EF4-FFF2-40B4-BE49-F238E27FC236}">
                <a16:creationId xmlns:a16="http://schemas.microsoft.com/office/drawing/2014/main" id="{F36630DF-29DE-4320-FE46-5BA15F6218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853326" y="2347242"/>
            <a:ext cx="457200" cy="457200"/>
          </a:xfrm>
          <a:prstGeom prst="rect">
            <a:avLst/>
          </a:prstGeom>
        </p:spPr>
      </p:pic>
      <p:pic>
        <p:nvPicPr>
          <p:cNvPr id="155" name="Graphic 154" descr="Box with solid fill">
            <a:extLst>
              <a:ext uri="{FF2B5EF4-FFF2-40B4-BE49-F238E27FC236}">
                <a16:creationId xmlns:a16="http://schemas.microsoft.com/office/drawing/2014/main" id="{4A5AA718-F13C-8408-035F-4C6D96DE5B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165187" y="4888731"/>
            <a:ext cx="457200" cy="457200"/>
          </a:xfrm>
          <a:prstGeom prst="rect">
            <a:avLst/>
          </a:prstGeom>
        </p:spPr>
      </p:pic>
      <p:pic>
        <p:nvPicPr>
          <p:cNvPr id="156" name="Graphic 155" descr="Gauge with solid fill">
            <a:extLst>
              <a:ext uri="{FF2B5EF4-FFF2-40B4-BE49-F238E27FC236}">
                <a16:creationId xmlns:a16="http://schemas.microsoft.com/office/drawing/2014/main" id="{FA9C9A88-6911-11A2-38D4-06ECC2FFE4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568515" y="4960988"/>
            <a:ext cx="457200" cy="457200"/>
          </a:xfrm>
          <a:prstGeom prst="rect">
            <a:avLst/>
          </a:prstGeom>
        </p:spPr>
      </p:pic>
      <p:pic>
        <p:nvPicPr>
          <p:cNvPr id="157" name="Graphic 156" descr="Trophy with solid fill">
            <a:extLst>
              <a:ext uri="{FF2B5EF4-FFF2-40B4-BE49-F238E27FC236}">
                <a16:creationId xmlns:a16="http://schemas.microsoft.com/office/drawing/2014/main" id="{18B67DD6-43C5-2793-F311-0E2DC8FE42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568515" y="1076497"/>
            <a:ext cx="457200" cy="457200"/>
          </a:xfrm>
          <a:prstGeom prst="rect">
            <a:avLst/>
          </a:prstGeom>
        </p:spPr>
      </p:pic>
      <p:grpSp>
        <p:nvGrpSpPr>
          <p:cNvPr id="158" name="Group 157">
            <a:extLst>
              <a:ext uri="{FF2B5EF4-FFF2-40B4-BE49-F238E27FC236}">
                <a16:creationId xmlns:a16="http://schemas.microsoft.com/office/drawing/2014/main" id="{08AAAF43-FAEB-FF42-AD9A-44E281E42953}"/>
              </a:ext>
            </a:extLst>
          </p:cNvPr>
          <p:cNvGrpSpPr/>
          <p:nvPr/>
        </p:nvGrpSpPr>
        <p:grpSpPr>
          <a:xfrm>
            <a:off x="406744" y="3645581"/>
            <a:ext cx="2926080" cy="1105487"/>
            <a:chOff x="332936" y="2627766"/>
            <a:chExt cx="2926080" cy="1105487"/>
          </a:xfrm>
        </p:grpSpPr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DB1B6AA5-ABA1-776B-CEC0-01CA86031F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A1C760A1-4499-0542-6D24-5C6DD829BCE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61" name="Graphic 160" descr="Comment Add with solid fill">
            <a:extLst>
              <a:ext uri="{FF2B5EF4-FFF2-40B4-BE49-F238E27FC236}">
                <a16:creationId xmlns:a16="http://schemas.microsoft.com/office/drawing/2014/main" id="{244C7E63-0C31-FFB9-7773-8EE119494A4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880375" y="3666157"/>
            <a:ext cx="457200" cy="457200"/>
          </a:xfrm>
          <a:prstGeom prst="rect">
            <a:avLst/>
          </a:prstGeom>
        </p:spPr>
      </p:pic>
      <p:grpSp>
        <p:nvGrpSpPr>
          <p:cNvPr id="162" name="Group 161">
            <a:extLst>
              <a:ext uri="{FF2B5EF4-FFF2-40B4-BE49-F238E27FC236}">
                <a16:creationId xmlns:a16="http://schemas.microsoft.com/office/drawing/2014/main" id="{7332DF8B-AEFF-631F-7483-A5B2A53CC7B1}"/>
              </a:ext>
            </a:extLst>
          </p:cNvPr>
          <p:cNvGrpSpPr/>
          <p:nvPr/>
        </p:nvGrpSpPr>
        <p:grpSpPr>
          <a:xfrm>
            <a:off x="8859176" y="3645581"/>
            <a:ext cx="2926080" cy="1105487"/>
            <a:chOff x="8921977" y="2947244"/>
            <a:chExt cx="2926080" cy="1105487"/>
          </a:xfrm>
        </p:grpSpPr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BADD6645-CFCB-480A-DC77-D83C4BB4644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089090AA-D57C-8CB0-0A5D-184F3021C44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65" name="Graphic 164" descr="Tools with solid fill">
            <a:extLst>
              <a:ext uri="{FF2B5EF4-FFF2-40B4-BE49-F238E27FC236}">
                <a16:creationId xmlns:a16="http://schemas.microsoft.com/office/drawing/2014/main" id="{45776516-1EFF-BCBB-9610-4318ED3252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853326" y="3617987"/>
            <a:ext cx="457200" cy="457200"/>
          </a:xfrm>
          <a:prstGeom prst="rect">
            <a:avLst/>
          </a:prstGeom>
        </p:spPr>
      </p:pic>
      <p:grpSp>
        <p:nvGrpSpPr>
          <p:cNvPr id="166" name="Group 165">
            <a:extLst>
              <a:ext uri="{FF2B5EF4-FFF2-40B4-BE49-F238E27FC236}">
                <a16:creationId xmlns:a16="http://schemas.microsoft.com/office/drawing/2014/main" id="{F91A8D81-A478-60D3-2799-B9634B0BC195}"/>
              </a:ext>
            </a:extLst>
          </p:cNvPr>
          <p:cNvGrpSpPr/>
          <p:nvPr/>
        </p:nvGrpSpPr>
        <p:grpSpPr>
          <a:xfrm>
            <a:off x="411495" y="2350770"/>
            <a:ext cx="2926080" cy="1105487"/>
            <a:chOff x="332936" y="2627766"/>
            <a:chExt cx="2926080" cy="1105487"/>
          </a:xfrm>
        </p:grpSpPr>
        <p:sp>
          <p:nvSpPr>
            <p:cNvPr id="167" name="TextBox 166">
              <a:extLst>
                <a:ext uri="{FF2B5EF4-FFF2-40B4-BE49-F238E27FC236}">
                  <a16:creationId xmlns:a16="http://schemas.microsoft.com/office/drawing/2014/main" id="{4268424C-BC09-CE03-50C7-F1A47401116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0B2ABA76-C0B7-FDD5-7008-7FBD961FA6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169" name="Graphic 168" descr="Repeat with solid fill">
            <a:extLst>
              <a:ext uri="{FF2B5EF4-FFF2-40B4-BE49-F238E27FC236}">
                <a16:creationId xmlns:a16="http://schemas.microsoft.com/office/drawing/2014/main" id="{DF814C20-4B81-8397-9D22-AF93B2E3938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880375" y="2371327"/>
            <a:ext cx="457200" cy="457200"/>
          </a:xfrm>
          <a:prstGeom prst="rect">
            <a:avLst/>
          </a:prstGeom>
        </p:spPr>
      </p:pic>
      <p:pic>
        <p:nvPicPr>
          <p:cNvPr id="170" name="Graphic 169" descr="Magnifying glass with solid fill">
            <a:extLst>
              <a:ext uri="{FF2B5EF4-FFF2-40B4-BE49-F238E27FC236}">
                <a16:creationId xmlns:a16="http://schemas.microsoft.com/office/drawing/2014/main" id="{F65CA05A-744A-ED0E-C59A-F82FD3584C5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597281" y="1805481"/>
            <a:ext cx="411480" cy="411480"/>
          </a:xfrm>
          <a:prstGeom prst="rect">
            <a:avLst/>
          </a:prstGeom>
        </p:spPr>
      </p:pic>
      <p:pic>
        <p:nvPicPr>
          <p:cNvPr id="171" name="Graphic 170" descr="Daily calendar with solid fill">
            <a:extLst>
              <a:ext uri="{FF2B5EF4-FFF2-40B4-BE49-F238E27FC236}">
                <a16:creationId xmlns:a16="http://schemas.microsoft.com/office/drawing/2014/main" id="{E3AAF2EB-28D4-46ED-5FB2-B586607C5922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732573" y="2110246"/>
            <a:ext cx="411480" cy="411480"/>
          </a:xfrm>
          <a:prstGeom prst="rect">
            <a:avLst/>
          </a:prstGeom>
        </p:spPr>
      </p:pic>
      <p:pic>
        <p:nvPicPr>
          <p:cNvPr id="172" name="Graphic 171" descr="Box with solid fill">
            <a:extLst>
              <a:ext uri="{FF2B5EF4-FFF2-40B4-BE49-F238E27FC236}">
                <a16:creationId xmlns:a16="http://schemas.microsoft.com/office/drawing/2014/main" id="{6DD18821-474A-F002-2912-D17C297CC7F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151188" y="4246345"/>
            <a:ext cx="411480" cy="411480"/>
          </a:xfrm>
          <a:prstGeom prst="rect">
            <a:avLst/>
          </a:prstGeom>
        </p:spPr>
      </p:pic>
      <p:pic>
        <p:nvPicPr>
          <p:cNvPr id="173" name="Graphic 172" descr="Comment Add with solid fill">
            <a:extLst>
              <a:ext uri="{FF2B5EF4-FFF2-40B4-BE49-F238E27FC236}">
                <a16:creationId xmlns:a16="http://schemas.microsoft.com/office/drawing/2014/main" id="{382A9E81-8063-190F-AB39-9A6019D39F8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5043362" y="4648315"/>
            <a:ext cx="411480" cy="411480"/>
          </a:xfrm>
          <a:prstGeom prst="rect">
            <a:avLst/>
          </a:prstGeom>
        </p:spPr>
      </p:pic>
      <p:pic>
        <p:nvPicPr>
          <p:cNvPr id="174" name="Graphic 173" descr="Gauge with solid fill">
            <a:extLst>
              <a:ext uri="{FF2B5EF4-FFF2-40B4-BE49-F238E27FC236}">
                <a16:creationId xmlns:a16="http://schemas.microsoft.com/office/drawing/2014/main" id="{E1798563-ACE1-D99A-83FD-27C73705EA7A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6135434" y="4844393"/>
            <a:ext cx="411480" cy="411480"/>
          </a:xfrm>
          <a:prstGeom prst="rect">
            <a:avLst/>
          </a:prstGeom>
        </p:spPr>
      </p:pic>
      <p:pic>
        <p:nvPicPr>
          <p:cNvPr id="175" name="Graphic 174" descr="Tools with solid fill">
            <a:extLst>
              <a:ext uri="{FF2B5EF4-FFF2-40B4-BE49-F238E27FC236}">
                <a16:creationId xmlns:a16="http://schemas.microsoft.com/office/drawing/2014/main" id="{D5A8B257-9643-D2F6-25F7-9789702D4C33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417932" y="3109705"/>
            <a:ext cx="411480" cy="411480"/>
          </a:xfrm>
          <a:prstGeom prst="rect">
            <a:avLst/>
          </a:prstGeom>
        </p:spPr>
      </p:pic>
      <p:pic>
        <p:nvPicPr>
          <p:cNvPr id="176" name="Graphic 175" descr="Repeat with solid fill">
            <a:extLst>
              <a:ext uri="{FF2B5EF4-FFF2-40B4-BE49-F238E27FC236}">
                <a16:creationId xmlns:a16="http://schemas.microsoft.com/office/drawing/2014/main" id="{301FE900-AD28-40AE-6B3A-DF295BF7FE1C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4364449" y="3670673"/>
            <a:ext cx="411480" cy="411480"/>
          </a:xfrm>
          <a:prstGeom prst="rect">
            <a:avLst/>
          </a:prstGeom>
        </p:spPr>
      </p:pic>
      <p:pic>
        <p:nvPicPr>
          <p:cNvPr id="177" name="Graphic 176" descr="Trophy with solid fill">
            <a:extLst>
              <a:ext uri="{FF2B5EF4-FFF2-40B4-BE49-F238E27FC236}">
                <a16:creationId xmlns:a16="http://schemas.microsoft.com/office/drawing/2014/main" id="{30D56CB0-E3FC-5B70-DC08-CEDF4E5CFBC0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4609495" y="2480024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19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66371-C5CA-6303-B74B-D56C918FB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3CF509C-610F-5199-4D19-E4BA2F1C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8-Point Origami Star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C8AC5E-7511-CC9D-902D-41C31CF0C00B}"/>
              </a:ext>
            </a:extLst>
          </p:cNvPr>
          <p:cNvGrpSpPr/>
          <p:nvPr/>
        </p:nvGrpSpPr>
        <p:grpSpPr>
          <a:xfrm>
            <a:off x="3839729" y="1323768"/>
            <a:ext cx="4512542" cy="4505615"/>
            <a:chOff x="3839729" y="1323768"/>
            <a:chExt cx="4512542" cy="4505615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34060F7F-127F-B2CD-C765-C40274C838FE}"/>
                </a:ext>
              </a:extLst>
            </p:cNvPr>
            <p:cNvSpPr/>
            <p:nvPr/>
          </p:nvSpPr>
          <p:spPr>
            <a:xfrm>
              <a:off x="5950527" y="1323768"/>
              <a:ext cx="817331" cy="2256271"/>
            </a:xfrm>
            <a:custGeom>
              <a:avLst/>
              <a:gdLst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0 w 754979"/>
                <a:gd name="connsiteY2" fmla="*/ 2535417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459272 w 754979"/>
                <a:gd name="connsiteY2" fmla="*/ 1416005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0 w 754979"/>
                <a:gd name="connsiteY0" fmla="*/ 0 h 2535417"/>
                <a:gd name="connsiteX1" fmla="*/ 754979 w 754979"/>
                <a:gd name="connsiteY1" fmla="*/ 712692 h 2535417"/>
                <a:gd name="connsiteX2" fmla="*/ 560468 w 754979"/>
                <a:gd name="connsiteY2" fmla="*/ 1478280 h 2535417"/>
                <a:gd name="connsiteX3" fmla="*/ 0 w 754979"/>
                <a:gd name="connsiteY3" fmla="*/ 2535417 h 2535417"/>
                <a:gd name="connsiteX4" fmla="*/ 0 w 754979"/>
                <a:gd name="connsiteY4" fmla="*/ 0 h 2535417"/>
                <a:gd name="connsiteX0" fmla="*/ 7786 w 762765"/>
                <a:gd name="connsiteY0" fmla="*/ 0 h 2535417"/>
                <a:gd name="connsiteX1" fmla="*/ 762765 w 762765"/>
                <a:gd name="connsiteY1" fmla="*/ 712692 h 2535417"/>
                <a:gd name="connsiteX2" fmla="*/ 568254 w 762765"/>
                <a:gd name="connsiteY2" fmla="*/ 1478280 h 2535417"/>
                <a:gd name="connsiteX3" fmla="*/ 7786 w 762765"/>
                <a:gd name="connsiteY3" fmla="*/ 2535417 h 2535417"/>
                <a:gd name="connsiteX4" fmla="*/ 0 w 762765"/>
                <a:gd name="connsiteY4" fmla="*/ 1019005 h 2535417"/>
                <a:gd name="connsiteX5" fmla="*/ 7786 w 762765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  <a:gd name="connsiteX0" fmla="*/ 163472 w 918451"/>
                <a:gd name="connsiteY0" fmla="*/ 0 h 2535417"/>
                <a:gd name="connsiteX1" fmla="*/ 918451 w 918451"/>
                <a:gd name="connsiteY1" fmla="*/ 712692 h 2535417"/>
                <a:gd name="connsiteX2" fmla="*/ 723940 w 918451"/>
                <a:gd name="connsiteY2" fmla="*/ 1478280 h 2535417"/>
                <a:gd name="connsiteX3" fmla="*/ 163472 w 918451"/>
                <a:gd name="connsiteY3" fmla="*/ 2535417 h 2535417"/>
                <a:gd name="connsiteX4" fmla="*/ 0 w 918451"/>
                <a:gd name="connsiteY4" fmla="*/ 1057926 h 2535417"/>
                <a:gd name="connsiteX5" fmla="*/ 163472 w 918451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8451" h="2535417">
                  <a:moveTo>
                    <a:pt x="163472" y="0"/>
                  </a:moveTo>
                  <a:lnTo>
                    <a:pt x="918451" y="712692"/>
                  </a:lnTo>
                  <a:lnTo>
                    <a:pt x="723940" y="1478280"/>
                  </a:lnTo>
                  <a:lnTo>
                    <a:pt x="163472" y="2535417"/>
                  </a:lnTo>
                  <a:cubicBezTo>
                    <a:pt x="75250" y="1998809"/>
                    <a:pt x="2595" y="1563397"/>
                    <a:pt x="0" y="1057926"/>
                  </a:cubicBezTo>
                  <a:cubicBezTo>
                    <a:pt x="2595" y="718258"/>
                    <a:pt x="160877" y="339668"/>
                    <a:pt x="16347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4A35564-A82B-0386-8D2F-06273E446A1E}"/>
                </a:ext>
              </a:extLst>
            </p:cNvPr>
            <p:cNvSpPr/>
            <p:nvPr/>
          </p:nvSpPr>
          <p:spPr>
            <a:xfrm>
              <a:off x="4500574" y="1955125"/>
              <a:ext cx="1595425" cy="1622035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792811" y="1822713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2640B056-0C9F-906D-5871-54B9822A8EAB}"/>
                </a:ext>
              </a:extLst>
            </p:cNvPr>
            <p:cNvSpPr/>
            <p:nvPr/>
          </p:nvSpPr>
          <p:spPr>
            <a:xfrm>
              <a:off x="3839729" y="2901255"/>
              <a:ext cx="2256271" cy="790982"/>
            </a:xfrm>
            <a:custGeom>
              <a:avLst/>
              <a:gdLst>
                <a:gd name="connsiteX0" fmla="*/ 712692 w 2535417"/>
                <a:gd name="connsiteY0" fmla="*/ 0 h 754980"/>
                <a:gd name="connsiteX1" fmla="*/ 2535417 w 2535417"/>
                <a:gd name="connsiteY1" fmla="*/ 754980 h 754980"/>
                <a:gd name="connsiteX2" fmla="*/ 0 w 2535417"/>
                <a:gd name="connsiteY2" fmla="*/ 754980 h 754980"/>
                <a:gd name="connsiteX0" fmla="*/ 712692 w 2535417"/>
                <a:gd name="connsiteY0" fmla="*/ 0 h 754980"/>
                <a:gd name="connsiteX1" fmla="*/ 1406691 w 2535417"/>
                <a:gd name="connsiteY1" fmla="*/ 289450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4980"/>
                <a:gd name="connsiteX1" fmla="*/ 1453397 w 2535417"/>
                <a:gd name="connsiteY1" fmla="*/ 157116 h 754980"/>
                <a:gd name="connsiteX2" fmla="*/ 2535417 w 2535417"/>
                <a:gd name="connsiteY2" fmla="*/ 754980 h 754980"/>
                <a:gd name="connsiteX3" fmla="*/ 0 w 2535417"/>
                <a:gd name="connsiteY3" fmla="*/ 754980 h 754980"/>
                <a:gd name="connsiteX4" fmla="*/ 712692 w 2535417"/>
                <a:gd name="connsiteY4" fmla="*/ 0 h 754980"/>
                <a:gd name="connsiteX0" fmla="*/ 712692 w 2535417"/>
                <a:gd name="connsiteY0" fmla="*/ 0 h 756509"/>
                <a:gd name="connsiteX1" fmla="*/ 1453397 w 2535417"/>
                <a:gd name="connsiteY1" fmla="*/ 157116 h 756509"/>
                <a:gd name="connsiteX2" fmla="*/ 2535417 w 2535417"/>
                <a:gd name="connsiteY2" fmla="*/ 754980 h 756509"/>
                <a:gd name="connsiteX3" fmla="*/ 1017476 w 2535417"/>
                <a:gd name="connsiteY3" fmla="*/ 756509 h 756509"/>
                <a:gd name="connsiteX4" fmla="*/ 0 w 2535417"/>
                <a:gd name="connsiteY4" fmla="*/ 754980 h 756509"/>
                <a:gd name="connsiteX5" fmla="*/ 712692 w 2535417"/>
                <a:gd name="connsiteY5" fmla="*/ 0 h 756509"/>
                <a:gd name="connsiteX0" fmla="*/ 712692 w 2535417"/>
                <a:gd name="connsiteY0" fmla="*/ 0 h 888842"/>
                <a:gd name="connsiteX1" fmla="*/ 1453397 w 2535417"/>
                <a:gd name="connsiteY1" fmla="*/ 157116 h 888842"/>
                <a:gd name="connsiteX2" fmla="*/ 2535417 w 2535417"/>
                <a:gd name="connsiteY2" fmla="*/ 754980 h 888842"/>
                <a:gd name="connsiteX3" fmla="*/ 1071966 w 2535417"/>
                <a:gd name="connsiteY3" fmla="*/ 888842 h 888842"/>
                <a:gd name="connsiteX4" fmla="*/ 0 w 2535417"/>
                <a:gd name="connsiteY4" fmla="*/ 754980 h 888842"/>
                <a:gd name="connsiteX5" fmla="*/ 712692 w 2535417"/>
                <a:gd name="connsiteY5" fmla="*/ 0 h 888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7" h="888842">
                  <a:moveTo>
                    <a:pt x="712692" y="0"/>
                  </a:moveTo>
                  <a:lnTo>
                    <a:pt x="1453397" y="157116"/>
                  </a:lnTo>
                  <a:lnTo>
                    <a:pt x="2535417" y="754980"/>
                  </a:lnTo>
                  <a:lnTo>
                    <a:pt x="1071966" y="888842"/>
                  </a:lnTo>
                  <a:lnTo>
                    <a:pt x="0" y="754980"/>
                  </a:lnTo>
                  <a:lnTo>
                    <a:pt x="712692" y="0"/>
                  </a:lnTo>
                  <a:close/>
                </a:path>
              </a:pathLst>
            </a:cu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FED1BAC-CB69-BF57-303E-C24FE97A3C57}"/>
                </a:ext>
              </a:extLst>
            </p:cNvPr>
            <p:cNvSpPr/>
            <p:nvPr/>
          </p:nvSpPr>
          <p:spPr>
            <a:xfrm>
              <a:off x="4473964" y="3570233"/>
              <a:ext cx="1622034" cy="1595425"/>
            </a:xfrm>
            <a:custGeom>
              <a:avLst/>
              <a:gdLst>
                <a:gd name="connsiteX0" fmla="*/ 1822712 w 1822712"/>
                <a:gd name="connsiteY0" fmla="*/ 0 h 1792811"/>
                <a:gd name="connsiteX1" fmla="*/ 29902 w 1822712"/>
                <a:gd name="connsiteY1" fmla="*/ 1792811 h 1792811"/>
                <a:gd name="connsiteX2" fmla="*/ 0 w 1822712"/>
                <a:gd name="connsiteY2" fmla="*/ 755010 h 1792811"/>
                <a:gd name="connsiteX0" fmla="*/ 1822712 w 1822712"/>
                <a:gd name="connsiteY0" fmla="*/ 0 h 1792811"/>
                <a:gd name="connsiteX1" fmla="*/ 904165 w 1822712"/>
                <a:gd name="connsiteY1" fmla="*/ 907744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1822712 w 1822712"/>
                <a:gd name="connsiteY4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55067 w 1822712"/>
                <a:gd name="connsiteY4" fmla="*/ 487392 h 1792811"/>
                <a:gd name="connsiteX5" fmla="*/ 1822712 w 1822712"/>
                <a:gd name="connsiteY5" fmla="*/ 0 h 1792811"/>
                <a:gd name="connsiteX0" fmla="*/ 1822712 w 1822712"/>
                <a:gd name="connsiteY0" fmla="*/ 0 h 1792811"/>
                <a:gd name="connsiteX1" fmla="*/ 997577 w 1822712"/>
                <a:gd name="connsiteY1" fmla="*/ 1008940 h 1792811"/>
                <a:gd name="connsiteX2" fmla="*/ 29902 w 1822712"/>
                <a:gd name="connsiteY2" fmla="*/ 1792811 h 1792811"/>
                <a:gd name="connsiteX3" fmla="*/ 0 w 1822712"/>
                <a:gd name="connsiteY3" fmla="*/ 755010 h 1792811"/>
                <a:gd name="connsiteX4" fmla="*/ 647283 w 1822712"/>
                <a:gd name="connsiteY4" fmla="*/ 355058 h 1792811"/>
                <a:gd name="connsiteX5" fmla="*/ 1822712 w 1822712"/>
                <a:gd name="connsiteY5" fmla="*/ 0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1">
                  <a:moveTo>
                    <a:pt x="1822712" y="0"/>
                  </a:moveTo>
                  <a:lnTo>
                    <a:pt x="997577" y="1008940"/>
                  </a:lnTo>
                  <a:lnTo>
                    <a:pt x="29902" y="1792811"/>
                  </a:lnTo>
                  <a:lnTo>
                    <a:pt x="0" y="755010"/>
                  </a:lnTo>
                  <a:lnTo>
                    <a:pt x="647283" y="355058"/>
                  </a:lnTo>
                  <a:lnTo>
                    <a:pt x="1822712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3F0D35A-2EE3-67A3-815A-EEF75F97EA05}"/>
                </a:ext>
              </a:extLst>
            </p:cNvPr>
            <p:cNvSpPr/>
            <p:nvPr/>
          </p:nvSpPr>
          <p:spPr>
            <a:xfrm>
              <a:off x="5424144" y="3573112"/>
              <a:ext cx="803474" cy="2256271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326841 w 754980"/>
                <a:gd name="connsiteY3" fmla="*/ 1052412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1822725 h 2535417"/>
                <a:gd name="connsiteX3" fmla="*/ 171154 w 754980"/>
                <a:gd name="connsiteY3" fmla="*/ 990138 h 2535417"/>
                <a:gd name="connsiteX4" fmla="*/ 754980 w 754980"/>
                <a:gd name="connsiteY4" fmla="*/ 0 h 2535417"/>
                <a:gd name="connsiteX0" fmla="*/ 754980 w 754980"/>
                <a:gd name="connsiteY0" fmla="*/ 0 h 2535417"/>
                <a:gd name="connsiteX1" fmla="*/ 754978 w 754980"/>
                <a:gd name="connsiteY1" fmla="*/ 1566177 h 2535417"/>
                <a:gd name="connsiteX2" fmla="*/ 754980 w 754980"/>
                <a:gd name="connsiteY2" fmla="*/ 2535417 h 2535417"/>
                <a:gd name="connsiteX3" fmla="*/ 0 w 754980"/>
                <a:gd name="connsiteY3" fmla="*/ 1822725 h 2535417"/>
                <a:gd name="connsiteX4" fmla="*/ 171154 w 754980"/>
                <a:gd name="connsiteY4" fmla="*/ 990138 h 2535417"/>
                <a:gd name="connsiteX5" fmla="*/ 754980 w 754980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  <a:gd name="connsiteX0" fmla="*/ 754980 w 902879"/>
                <a:gd name="connsiteY0" fmla="*/ 0 h 2535417"/>
                <a:gd name="connsiteX1" fmla="*/ 902879 w 902879"/>
                <a:gd name="connsiteY1" fmla="*/ 1332648 h 2535417"/>
                <a:gd name="connsiteX2" fmla="*/ 754980 w 902879"/>
                <a:gd name="connsiteY2" fmla="*/ 2535417 h 2535417"/>
                <a:gd name="connsiteX3" fmla="*/ 0 w 902879"/>
                <a:gd name="connsiteY3" fmla="*/ 1822725 h 2535417"/>
                <a:gd name="connsiteX4" fmla="*/ 171154 w 902879"/>
                <a:gd name="connsiteY4" fmla="*/ 990138 h 2535417"/>
                <a:gd name="connsiteX5" fmla="*/ 754980 w 902879"/>
                <a:gd name="connsiteY5" fmla="*/ 0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02879" h="2535417">
                  <a:moveTo>
                    <a:pt x="754980" y="0"/>
                  </a:moveTo>
                  <a:cubicBezTo>
                    <a:pt x="825038" y="537627"/>
                    <a:pt x="902880" y="810589"/>
                    <a:pt x="902879" y="1332648"/>
                  </a:cubicBezTo>
                  <a:cubicBezTo>
                    <a:pt x="902880" y="1655728"/>
                    <a:pt x="879527" y="2118926"/>
                    <a:pt x="754980" y="2535417"/>
                  </a:cubicBezTo>
                  <a:lnTo>
                    <a:pt x="0" y="1822725"/>
                  </a:lnTo>
                  <a:lnTo>
                    <a:pt x="171154" y="990138"/>
                  </a:lnTo>
                  <a:lnTo>
                    <a:pt x="75498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A16B63D-BBD2-62E2-64CA-1BED85755E19}"/>
                </a:ext>
              </a:extLst>
            </p:cNvPr>
            <p:cNvSpPr/>
            <p:nvPr/>
          </p:nvSpPr>
          <p:spPr>
            <a:xfrm>
              <a:off x="6096001" y="3571807"/>
              <a:ext cx="1595424" cy="1622034"/>
            </a:xfrm>
            <a:custGeom>
              <a:avLst/>
              <a:gdLst>
                <a:gd name="connsiteX0" fmla="*/ 0 w 1792810"/>
                <a:gd name="connsiteY0" fmla="*/ 0 h 1822712"/>
                <a:gd name="connsiteX1" fmla="*/ 1792810 w 1792810"/>
                <a:gd name="connsiteY1" fmla="*/ 1792810 h 1822712"/>
                <a:gd name="connsiteX2" fmla="*/ 755009 w 1792810"/>
                <a:gd name="connsiteY2" fmla="*/ 1822712 h 1822712"/>
                <a:gd name="connsiteX0" fmla="*/ 0 w 1792810"/>
                <a:gd name="connsiteY0" fmla="*/ 0 h 1822712"/>
                <a:gd name="connsiteX1" fmla="*/ 864058 w 1792810"/>
                <a:gd name="connsiteY1" fmla="*/ 859270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0 w 1792810"/>
                <a:gd name="connsiteY4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467057 w 1792810"/>
                <a:gd name="connsiteY4" fmla="*/ 1123937 h 1822712"/>
                <a:gd name="connsiteX5" fmla="*/ 0 w 1792810"/>
                <a:gd name="connsiteY5" fmla="*/ 0 h 1822712"/>
                <a:gd name="connsiteX0" fmla="*/ 0 w 1792810"/>
                <a:gd name="connsiteY0" fmla="*/ 0 h 1822712"/>
                <a:gd name="connsiteX1" fmla="*/ 980822 w 1792810"/>
                <a:gd name="connsiteY1" fmla="*/ 796996 h 1822712"/>
                <a:gd name="connsiteX2" fmla="*/ 1792810 w 1792810"/>
                <a:gd name="connsiteY2" fmla="*/ 1792810 h 1822712"/>
                <a:gd name="connsiteX3" fmla="*/ 755009 w 1792810"/>
                <a:gd name="connsiteY3" fmla="*/ 1822712 h 1822712"/>
                <a:gd name="connsiteX4" fmla="*/ 303586 w 1792810"/>
                <a:gd name="connsiteY4" fmla="*/ 1155074 h 1822712"/>
                <a:gd name="connsiteX5" fmla="*/ 0 w 1792810"/>
                <a:gd name="connsiteY5" fmla="*/ 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0" h="1822712">
                  <a:moveTo>
                    <a:pt x="0" y="0"/>
                  </a:moveTo>
                  <a:lnTo>
                    <a:pt x="980822" y="796996"/>
                  </a:lnTo>
                  <a:lnTo>
                    <a:pt x="1792810" y="1792810"/>
                  </a:lnTo>
                  <a:lnTo>
                    <a:pt x="755009" y="1822712"/>
                  </a:lnTo>
                  <a:lnTo>
                    <a:pt x="303586" y="1155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A8EC63B-DDAF-2AD1-3A2B-08676728EC66}"/>
                </a:ext>
              </a:extLst>
            </p:cNvPr>
            <p:cNvSpPr/>
            <p:nvPr/>
          </p:nvSpPr>
          <p:spPr>
            <a:xfrm>
              <a:off x="6096001" y="3470564"/>
              <a:ext cx="2256270" cy="774406"/>
            </a:xfrm>
            <a:custGeom>
              <a:avLst/>
              <a:gdLst>
                <a:gd name="connsiteX0" fmla="*/ 0 w 2535416"/>
                <a:gd name="connsiteY0" fmla="*/ 0 h 754980"/>
                <a:gd name="connsiteX1" fmla="*/ 2535416 w 2535416"/>
                <a:gd name="connsiteY1" fmla="*/ 0 h 754980"/>
                <a:gd name="connsiteX2" fmla="*/ 1822724 w 2535416"/>
                <a:gd name="connsiteY2" fmla="*/ 754980 h 754980"/>
                <a:gd name="connsiteX0" fmla="*/ 0 w 2535416"/>
                <a:gd name="connsiteY0" fmla="*/ 0 h 754980"/>
                <a:gd name="connsiteX1" fmla="*/ 1323332 w 2535416"/>
                <a:gd name="connsiteY1" fmla="*/ 1529 h 754980"/>
                <a:gd name="connsiteX2" fmla="*/ 2535416 w 2535416"/>
                <a:gd name="connsiteY2" fmla="*/ 0 h 754980"/>
                <a:gd name="connsiteX3" fmla="*/ 1822724 w 2535416"/>
                <a:gd name="connsiteY3" fmla="*/ 754980 h 754980"/>
                <a:gd name="connsiteX4" fmla="*/ 0 w 2535416"/>
                <a:gd name="connsiteY4" fmla="*/ 0 h 754980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0 w 2535416"/>
                <a:gd name="connsiteY4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58666 w 2535416"/>
                <a:gd name="connsiteY4" fmla="*/ 552686 h 870215"/>
                <a:gd name="connsiteX5" fmla="*/ 0 w 2535416"/>
                <a:gd name="connsiteY5" fmla="*/ 115235 h 870215"/>
                <a:gd name="connsiteX0" fmla="*/ 0 w 2535416"/>
                <a:gd name="connsiteY0" fmla="*/ 115235 h 870215"/>
                <a:gd name="connsiteX1" fmla="*/ 1338901 w 2535416"/>
                <a:gd name="connsiteY1" fmla="*/ 0 h 870215"/>
                <a:gd name="connsiteX2" fmla="*/ 2535416 w 2535416"/>
                <a:gd name="connsiteY2" fmla="*/ 115235 h 870215"/>
                <a:gd name="connsiteX3" fmla="*/ 1822724 w 2535416"/>
                <a:gd name="connsiteY3" fmla="*/ 870215 h 870215"/>
                <a:gd name="connsiteX4" fmla="*/ 1035313 w 2535416"/>
                <a:gd name="connsiteY4" fmla="*/ 723940 h 870215"/>
                <a:gd name="connsiteX5" fmla="*/ 0 w 2535416"/>
                <a:gd name="connsiteY5" fmla="*/ 115235 h 87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35416" h="870215">
                  <a:moveTo>
                    <a:pt x="0" y="115235"/>
                  </a:moveTo>
                  <a:lnTo>
                    <a:pt x="1338901" y="0"/>
                  </a:lnTo>
                  <a:lnTo>
                    <a:pt x="2535416" y="115235"/>
                  </a:lnTo>
                  <a:lnTo>
                    <a:pt x="1822724" y="870215"/>
                  </a:lnTo>
                  <a:lnTo>
                    <a:pt x="1035313" y="723940"/>
                  </a:lnTo>
                  <a:lnTo>
                    <a:pt x="0" y="11523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1EF3E9F-AAB5-4CF7-5F30-1BBFA20AFAC3}"/>
                </a:ext>
              </a:extLst>
            </p:cNvPr>
            <p:cNvSpPr/>
            <p:nvPr/>
          </p:nvSpPr>
          <p:spPr>
            <a:xfrm>
              <a:off x="6096000" y="1981736"/>
              <a:ext cx="1622034" cy="1595424"/>
            </a:xfrm>
            <a:custGeom>
              <a:avLst/>
              <a:gdLst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1792811 w 1822712"/>
                <a:gd name="connsiteY3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918549 w 1822712"/>
                <a:gd name="connsiteY3" fmla="*/ 87902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0 w 1822712"/>
                <a:gd name="connsiteY2" fmla="*/ 1792810 h 1792810"/>
                <a:gd name="connsiteX3" fmla="*/ 825137 w 1822712"/>
                <a:gd name="connsiteY3" fmla="*/ 754476 h 1792810"/>
                <a:gd name="connsiteX4" fmla="*/ 1792811 w 1822712"/>
                <a:gd name="connsiteY4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089804 w 1822712"/>
                <a:gd name="connsiteY2" fmla="*/ 1330516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  <a:gd name="connsiteX0" fmla="*/ 1792811 w 1822712"/>
                <a:gd name="connsiteY0" fmla="*/ 0 h 1792810"/>
                <a:gd name="connsiteX1" fmla="*/ 1822712 w 1822712"/>
                <a:gd name="connsiteY1" fmla="*/ 1037801 h 1792810"/>
                <a:gd name="connsiteX2" fmla="*/ 1214354 w 1822712"/>
                <a:gd name="connsiteY2" fmla="*/ 1509555 h 1792810"/>
                <a:gd name="connsiteX3" fmla="*/ 0 w 1822712"/>
                <a:gd name="connsiteY3" fmla="*/ 1792810 h 1792810"/>
                <a:gd name="connsiteX4" fmla="*/ 825137 w 1822712"/>
                <a:gd name="connsiteY4" fmla="*/ 754476 h 1792810"/>
                <a:gd name="connsiteX5" fmla="*/ 1792811 w 1822712"/>
                <a:gd name="connsiteY5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2712" h="1792810">
                  <a:moveTo>
                    <a:pt x="1792811" y="0"/>
                  </a:moveTo>
                  <a:lnTo>
                    <a:pt x="1822712" y="1037801"/>
                  </a:lnTo>
                  <a:lnTo>
                    <a:pt x="1214354" y="1509555"/>
                  </a:lnTo>
                  <a:lnTo>
                    <a:pt x="0" y="1792810"/>
                  </a:lnTo>
                  <a:lnTo>
                    <a:pt x="825137" y="754476"/>
                  </a:lnTo>
                  <a:lnTo>
                    <a:pt x="1792811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8F9C268-C16A-6217-E1DF-4E96EAC4C54B}"/>
                </a:ext>
              </a:extLst>
            </p:cNvPr>
            <p:cNvSpPr/>
            <p:nvPr/>
          </p:nvSpPr>
          <p:spPr>
            <a:xfrm>
              <a:off x="3839729" y="3573112"/>
              <a:ext cx="2256271" cy="671858"/>
            </a:xfrm>
            <a:custGeom>
              <a:avLst/>
              <a:gdLst>
                <a:gd name="connsiteX0" fmla="*/ 0 w 2535417"/>
                <a:gd name="connsiteY0" fmla="*/ 0 h 754980"/>
                <a:gd name="connsiteX1" fmla="*/ 2535417 w 2535417"/>
                <a:gd name="connsiteY1" fmla="*/ 0 h 754980"/>
                <a:gd name="connsiteX2" fmla="*/ 712692 w 2535417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7" h="754980">
                  <a:moveTo>
                    <a:pt x="0" y="0"/>
                  </a:moveTo>
                  <a:lnTo>
                    <a:pt x="2535417" y="0"/>
                  </a:lnTo>
                  <a:lnTo>
                    <a:pt x="712692" y="754980"/>
                  </a:lnTo>
                  <a:close/>
                </a:path>
              </a:pathLst>
            </a:custGeom>
            <a:solidFill>
              <a:srgbClr val="F595A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E79CFBA9-A21E-6D39-BFFC-D5E34BC8810B}"/>
                </a:ext>
              </a:extLst>
            </p:cNvPr>
            <p:cNvSpPr/>
            <p:nvPr/>
          </p:nvSpPr>
          <p:spPr>
            <a:xfrm>
              <a:off x="4500574" y="3570234"/>
              <a:ext cx="1595425" cy="1622034"/>
            </a:xfrm>
            <a:custGeom>
              <a:avLst/>
              <a:gdLst>
                <a:gd name="connsiteX0" fmla="*/ 1792811 w 1792811"/>
                <a:gd name="connsiteY0" fmla="*/ 0 h 1822712"/>
                <a:gd name="connsiteX1" fmla="*/ 1037801 w 1792811"/>
                <a:gd name="connsiteY1" fmla="*/ 1822712 h 1822712"/>
                <a:gd name="connsiteX2" fmla="*/ 0 w 1792811"/>
                <a:gd name="connsiteY2" fmla="*/ 1792810 h 1822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2811" h="1822712">
                  <a:moveTo>
                    <a:pt x="1792811" y="0"/>
                  </a:moveTo>
                  <a:lnTo>
                    <a:pt x="1037801" y="1822712"/>
                  </a:lnTo>
                  <a:lnTo>
                    <a:pt x="0" y="179281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8E71A001-EFD1-3BAE-F167-CDFA04591C42}"/>
                </a:ext>
              </a:extLst>
            </p:cNvPr>
            <p:cNvSpPr/>
            <p:nvPr/>
          </p:nvSpPr>
          <p:spPr>
            <a:xfrm>
              <a:off x="6096002" y="3573112"/>
              <a:ext cx="671858" cy="2256271"/>
            </a:xfrm>
            <a:custGeom>
              <a:avLst/>
              <a:gdLst>
                <a:gd name="connsiteX0" fmla="*/ 0 w 754980"/>
                <a:gd name="connsiteY0" fmla="*/ 0 h 2535417"/>
                <a:gd name="connsiteX1" fmla="*/ 754980 w 754980"/>
                <a:gd name="connsiteY1" fmla="*/ 1822725 h 2535417"/>
                <a:gd name="connsiteX2" fmla="*/ 0 w 754980"/>
                <a:gd name="connsiteY2" fmla="*/ 2535417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0" y="0"/>
                  </a:moveTo>
                  <a:lnTo>
                    <a:pt x="754980" y="1822725"/>
                  </a:lnTo>
                  <a:lnTo>
                    <a:pt x="0" y="253541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483464D-1E98-34FF-BFF6-19C022FCC055}"/>
                </a:ext>
              </a:extLst>
            </p:cNvPr>
            <p:cNvSpPr/>
            <p:nvPr/>
          </p:nvSpPr>
          <p:spPr>
            <a:xfrm>
              <a:off x="6096000" y="3571806"/>
              <a:ext cx="1622034" cy="1595425"/>
            </a:xfrm>
            <a:custGeom>
              <a:avLst/>
              <a:gdLst>
                <a:gd name="connsiteX0" fmla="*/ 0 w 1822712"/>
                <a:gd name="connsiteY0" fmla="*/ 0 h 1792811"/>
                <a:gd name="connsiteX1" fmla="*/ 1822712 w 1822712"/>
                <a:gd name="connsiteY1" fmla="*/ 755010 h 1792811"/>
                <a:gd name="connsiteX2" fmla="*/ 1792811 w 1822712"/>
                <a:gd name="connsiteY2" fmla="*/ 1792811 h 1792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22712" h="1792811">
                  <a:moveTo>
                    <a:pt x="0" y="0"/>
                  </a:moveTo>
                  <a:lnTo>
                    <a:pt x="1822712" y="755010"/>
                  </a:lnTo>
                  <a:lnTo>
                    <a:pt x="1792811" y="179281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E82B7EC-FEC6-5710-70F4-7DA133E04DBC}"/>
                </a:ext>
              </a:extLst>
            </p:cNvPr>
            <p:cNvSpPr/>
            <p:nvPr/>
          </p:nvSpPr>
          <p:spPr>
            <a:xfrm>
              <a:off x="6096000" y="1955125"/>
              <a:ext cx="1595424" cy="1622035"/>
            </a:xfrm>
            <a:custGeom>
              <a:avLst/>
              <a:gdLst>
                <a:gd name="connsiteX0" fmla="*/ 755009 w 1792810"/>
                <a:gd name="connsiteY0" fmla="*/ 0 h 1822713"/>
                <a:gd name="connsiteX1" fmla="*/ 1792810 w 1792810"/>
                <a:gd name="connsiteY1" fmla="*/ 29902 h 1822713"/>
                <a:gd name="connsiteX2" fmla="*/ 0 w 1792810"/>
                <a:gd name="connsiteY2" fmla="*/ 1822713 h 1822713"/>
                <a:gd name="connsiteX3" fmla="*/ 755009 w 1792810"/>
                <a:gd name="connsiteY3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2810" h="1822713">
                  <a:moveTo>
                    <a:pt x="755009" y="0"/>
                  </a:moveTo>
                  <a:lnTo>
                    <a:pt x="1792810" y="29902"/>
                  </a:lnTo>
                  <a:lnTo>
                    <a:pt x="0" y="1822713"/>
                  </a:lnTo>
                  <a:lnTo>
                    <a:pt x="755009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B8F45C1-CBB9-83B5-A5CE-9C51C24E00C1}"/>
                </a:ext>
              </a:extLst>
            </p:cNvPr>
            <p:cNvSpPr/>
            <p:nvPr/>
          </p:nvSpPr>
          <p:spPr>
            <a:xfrm>
              <a:off x="6096001" y="2901254"/>
              <a:ext cx="2256270" cy="671858"/>
            </a:xfrm>
            <a:custGeom>
              <a:avLst/>
              <a:gdLst>
                <a:gd name="connsiteX0" fmla="*/ 1822724 w 2535416"/>
                <a:gd name="connsiteY0" fmla="*/ 0 h 754980"/>
                <a:gd name="connsiteX1" fmla="*/ 2535416 w 2535416"/>
                <a:gd name="connsiteY1" fmla="*/ 754980 h 754980"/>
                <a:gd name="connsiteX2" fmla="*/ 0 w 2535416"/>
                <a:gd name="connsiteY2" fmla="*/ 754980 h 754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35416" h="754980">
                  <a:moveTo>
                    <a:pt x="1822724" y="0"/>
                  </a:moveTo>
                  <a:lnTo>
                    <a:pt x="2535416" y="754980"/>
                  </a:lnTo>
                  <a:lnTo>
                    <a:pt x="0" y="7549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E87D8D28-90D7-3714-4084-9CEEC6D25BF3}"/>
                </a:ext>
              </a:extLst>
            </p:cNvPr>
            <p:cNvSpPr/>
            <p:nvPr/>
          </p:nvSpPr>
          <p:spPr>
            <a:xfrm>
              <a:off x="4500574" y="1955125"/>
              <a:ext cx="1595425" cy="1622035"/>
            </a:xfrm>
            <a:custGeom>
              <a:avLst/>
              <a:gdLst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0 w 1792811"/>
                <a:gd name="connsiteY2" fmla="*/ 29902 h 1822713"/>
                <a:gd name="connsiteX3" fmla="*/ 1037801 w 1792811"/>
                <a:gd name="connsiteY3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703008 w 1792811"/>
                <a:gd name="connsiteY2" fmla="*/ 722105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792811 w 1792811"/>
                <a:gd name="connsiteY1" fmla="*/ 1822713 h 1822713"/>
                <a:gd name="connsiteX2" fmla="*/ 594028 w 1792811"/>
                <a:gd name="connsiteY2" fmla="*/ 947849 h 1822713"/>
                <a:gd name="connsiteX3" fmla="*/ 0 w 1792811"/>
                <a:gd name="connsiteY3" fmla="*/ 29902 h 1822713"/>
                <a:gd name="connsiteX4" fmla="*/ 1037801 w 1792811"/>
                <a:gd name="connsiteY4" fmla="*/ 0 h 1822713"/>
                <a:gd name="connsiteX0" fmla="*/ 1037801 w 1792811"/>
                <a:gd name="connsiteY0" fmla="*/ 0 h 1822713"/>
                <a:gd name="connsiteX1" fmla="*/ 1208989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  <a:gd name="connsiteX0" fmla="*/ 1037801 w 1792811"/>
                <a:gd name="connsiteY0" fmla="*/ 0 h 1822713"/>
                <a:gd name="connsiteX1" fmla="*/ 1349107 w 1792811"/>
                <a:gd name="connsiteY1" fmla="*/ 457438 h 1822713"/>
                <a:gd name="connsiteX2" fmla="*/ 1792811 w 1792811"/>
                <a:gd name="connsiteY2" fmla="*/ 1822713 h 1822713"/>
                <a:gd name="connsiteX3" fmla="*/ 594028 w 1792811"/>
                <a:gd name="connsiteY3" fmla="*/ 947849 h 1822713"/>
                <a:gd name="connsiteX4" fmla="*/ 0 w 1792811"/>
                <a:gd name="connsiteY4" fmla="*/ 29902 h 1822713"/>
                <a:gd name="connsiteX5" fmla="*/ 1037801 w 1792811"/>
                <a:gd name="connsiteY5" fmla="*/ 0 h 1822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792811" h="1822713">
                  <a:moveTo>
                    <a:pt x="1037801" y="0"/>
                  </a:moveTo>
                  <a:lnTo>
                    <a:pt x="1349107" y="457438"/>
                  </a:lnTo>
                  <a:lnTo>
                    <a:pt x="1792811" y="1822713"/>
                  </a:lnTo>
                  <a:lnTo>
                    <a:pt x="594028" y="947849"/>
                  </a:lnTo>
                  <a:lnTo>
                    <a:pt x="0" y="29902"/>
                  </a:lnTo>
                  <a:lnTo>
                    <a:pt x="1037801" y="0"/>
                  </a:lnTo>
                  <a:close/>
                </a:path>
              </a:pathLst>
            </a:custGeom>
            <a:solidFill>
              <a:srgbClr val="A267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847036B-2FD6-94A4-071E-4C6F6FEF0142}"/>
                </a:ext>
              </a:extLst>
            </p:cNvPr>
            <p:cNvSpPr/>
            <p:nvPr/>
          </p:nvSpPr>
          <p:spPr>
            <a:xfrm>
              <a:off x="4473963" y="1981736"/>
              <a:ext cx="1622034" cy="1595424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5798231-4B3B-4CAF-E664-3E2581F63E4F}"/>
                </a:ext>
              </a:extLst>
            </p:cNvPr>
            <p:cNvSpPr/>
            <p:nvPr/>
          </p:nvSpPr>
          <p:spPr>
            <a:xfrm>
              <a:off x="4473963" y="1981736"/>
              <a:ext cx="1622034" cy="1595424"/>
            </a:xfrm>
            <a:custGeom>
              <a:avLst/>
              <a:gdLst>
                <a:gd name="connsiteX0" fmla="*/ 29902 w 1822712"/>
                <a:gd name="connsiteY0" fmla="*/ 0 h 1792810"/>
                <a:gd name="connsiteX1" fmla="*/ 1822712 w 1822712"/>
                <a:gd name="connsiteY1" fmla="*/ 1792810 h 1792810"/>
                <a:gd name="connsiteX2" fmla="*/ 0 w 1822712"/>
                <a:gd name="connsiteY2" fmla="*/ 1037801 h 1792810"/>
                <a:gd name="connsiteX3" fmla="*/ 29902 w 1822712"/>
                <a:gd name="connsiteY3" fmla="*/ 0 h 1792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2712" h="1792810">
                  <a:moveTo>
                    <a:pt x="29902" y="0"/>
                  </a:moveTo>
                  <a:lnTo>
                    <a:pt x="1822712" y="1792810"/>
                  </a:lnTo>
                  <a:lnTo>
                    <a:pt x="0" y="1037801"/>
                  </a:lnTo>
                  <a:lnTo>
                    <a:pt x="29902" y="0"/>
                  </a:lnTo>
                  <a:close/>
                </a:path>
              </a:pathLst>
            </a:custGeom>
            <a:solidFill>
              <a:srgbClr val="CEB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E718414-E734-8D67-534F-0D06C97D18E8}"/>
                </a:ext>
              </a:extLst>
            </p:cNvPr>
            <p:cNvSpPr/>
            <p:nvPr/>
          </p:nvSpPr>
          <p:spPr>
            <a:xfrm>
              <a:off x="5424144" y="1323768"/>
              <a:ext cx="671858" cy="2256271"/>
            </a:xfrm>
            <a:custGeom>
              <a:avLst/>
              <a:gdLst>
                <a:gd name="connsiteX0" fmla="*/ 754980 w 754980"/>
                <a:gd name="connsiteY0" fmla="*/ 0 h 2535417"/>
                <a:gd name="connsiteX1" fmla="*/ 754980 w 754980"/>
                <a:gd name="connsiteY1" fmla="*/ 2535417 h 2535417"/>
                <a:gd name="connsiteX2" fmla="*/ 0 w 754980"/>
                <a:gd name="connsiteY2" fmla="*/ 712692 h 2535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980" h="2535417">
                  <a:moveTo>
                    <a:pt x="754980" y="0"/>
                  </a:moveTo>
                  <a:lnTo>
                    <a:pt x="754980" y="2535417"/>
                  </a:lnTo>
                  <a:lnTo>
                    <a:pt x="0" y="712692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2CDDCD5-96E5-0E57-2AF2-14D6FC17822E}"/>
                </a:ext>
              </a:extLst>
            </p:cNvPr>
            <p:cNvSpPr/>
            <p:nvPr/>
          </p:nvSpPr>
          <p:spPr>
            <a:xfrm>
              <a:off x="5587313" y="3058116"/>
              <a:ext cx="1021087" cy="102108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EAA8CD3-9F95-3CFA-C429-F1A69A7E1F71}"/>
              </a:ext>
            </a:extLst>
          </p:cNvPr>
          <p:cNvGrpSpPr/>
          <p:nvPr/>
        </p:nvGrpSpPr>
        <p:grpSpPr>
          <a:xfrm>
            <a:off x="8853326" y="2350770"/>
            <a:ext cx="2926080" cy="1105487"/>
            <a:chOff x="8921977" y="2947244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04C8A6-AC11-BC3F-60EC-6C8BBE8C890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AE2B97C-626A-7E1C-4C04-EE7766A08DA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E59914B-9EF7-A2F4-E312-F54F6DEB8B01}"/>
              </a:ext>
            </a:extLst>
          </p:cNvPr>
          <p:cNvGrpSpPr/>
          <p:nvPr/>
        </p:nvGrpSpPr>
        <p:grpSpPr>
          <a:xfrm>
            <a:off x="8165187" y="4940392"/>
            <a:ext cx="2926080" cy="1105487"/>
            <a:chOff x="8921977" y="4652338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C6FD959-6FF7-5FCC-0A37-352E49AE79F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BC5C55F-0366-3B40-8C1B-49C11DD377A3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B2A7036-83DB-C24F-DB0A-525EBEA1AF8D}"/>
              </a:ext>
            </a:extLst>
          </p:cNvPr>
          <p:cNvGrpSpPr/>
          <p:nvPr/>
        </p:nvGrpSpPr>
        <p:grpSpPr>
          <a:xfrm>
            <a:off x="1099635" y="4940392"/>
            <a:ext cx="2926080" cy="1105487"/>
            <a:chOff x="332936" y="2947244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B11E13C-FE3F-7258-8ED5-B749DA613F5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A6F9AB-105B-EFE8-3B37-A2E6339641F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E3963F3-1B56-513A-9FA4-781914F4E067}"/>
              </a:ext>
            </a:extLst>
          </p:cNvPr>
          <p:cNvGrpSpPr/>
          <p:nvPr/>
        </p:nvGrpSpPr>
        <p:grpSpPr>
          <a:xfrm>
            <a:off x="8165187" y="1055959"/>
            <a:ext cx="2926080" cy="1105487"/>
            <a:chOff x="8921977" y="1242150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3AA8FE7-78E7-42D6-3021-006D6BE7225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25859565-40F0-F214-D226-45634F85E1F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A609302-4C62-9451-149C-EF445624130B}"/>
              </a:ext>
            </a:extLst>
          </p:cNvPr>
          <p:cNvGrpSpPr/>
          <p:nvPr/>
        </p:nvGrpSpPr>
        <p:grpSpPr>
          <a:xfrm>
            <a:off x="1099635" y="1055959"/>
            <a:ext cx="2926080" cy="1105487"/>
            <a:chOff x="332936" y="2627766"/>
            <a:chExt cx="2926080" cy="110548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8F9B18D-D6FF-340B-A060-AA423314127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A3B3391-F44E-5876-4758-3622E522E08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46" name="Graphic 45" descr="Magnifying glass with solid fill">
            <a:extLst>
              <a:ext uri="{FF2B5EF4-FFF2-40B4-BE49-F238E27FC236}">
                <a16:creationId xmlns:a16="http://schemas.microsoft.com/office/drawing/2014/main" id="{50FD37CB-14F5-A847-E770-93B665FEC4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8165187" y="1076497"/>
            <a:ext cx="457200" cy="457200"/>
          </a:xfrm>
          <a:prstGeom prst="rect">
            <a:avLst/>
          </a:prstGeom>
        </p:spPr>
      </p:pic>
      <p:pic>
        <p:nvPicPr>
          <p:cNvPr id="47" name="Graphic 46" descr="Daily calendar with solid fill">
            <a:extLst>
              <a:ext uri="{FF2B5EF4-FFF2-40B4-BE49-F238E27FC236}">
                <a16:creationId xmlns:a16="http://schemas.microsoft.com/office/drawing/2014/main" id="{B540CED4-ECBD-D10F-80D0-D303A1D1B0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853326" y="2347242"/>
            <a:ext cx="457200" cy="457200"/>
          </a:xfrm>
          <a:prstGeom prst="rect">
            <a:avLst/>
          </a:prstGeom>
        </p:spPr>
      </p:pic>
      <p:pic>
        <p:nvPicPr>
          <p:cNvPr id="48" name="Graphic 47" descr="Box with solid fill">
            <a:extLst>
              <a:ext uri="{FF2B5EF4-FFF2-40B4-BE49-F238E27FC236}">
                <a16:creationId xmlns:a16="http://schemas.microsoft.com/office/drawing/2014/main" id="{4E151446-0E22-8EC8-0D4B-511EF66E73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165187" y="4888731"/>
            <a:ext cx="457200" cy="457200"/>
          </a:xfrm>
          <a:prstGeom prst="rect">
            <a:avLst/>
          </a:prstGeom>
        </p:spPr>
      </p:pic>
      <p:pic>
        <p:nvPicPr>
          <p:cNvPr id="49" name="Graphic 48" descr="Gauge with solid fill">
            <a:extLst>
              <a:ext uri="{FF2B5EF4-FFF2-40B4-BE49-F238E27FC236}">
                <a16:creationId xmlns:a16="http://schemas.microsoft.com/office/drawing/2014/main" id="{CCC8DA04-829E-7698-407A-86AC768B22F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3568515" y="4960988"/>
            <a:ext cx="457200" cy="457200"/>
          </a:xfrm>
          <a:prstGeom prst="rect">
            <a:avLst/>
          </a:prstGeom>
        </p:spPr>
      </p:pic>
      <p:pic>
        <p:nvPicPr>
          <p:cNvPr id="50" name="Graphic 49" descr="Trophy with solid fill">
            <a:extLst>
              <a:ext uri="{FF2B5EF4-FFF2-40B4-BE49-F238E27FC236}">
                <a16:creationId xmlns:a16="http://schemas.microsoft.com/office/drawing/2014/main" id="{EAFBFC19-B634-DC51-4B68-359826200E8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568515" y="1076497"/>
            <a:ext cx="457200" cy="457200"/>
          </a:xfrm>
          <a:prstGeom prst="rect">
            <a:avLst/>
          </a:prstGeom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152D36EE-326B-5682-10C9-1B5AC40B79E1}"/>
              </a:ext>
            </a:extLst>
          </p:cNvPr>
          <p:cNvGrpSpPr/>
          <p:nvPr/>
        </p:nvGrpSpPr>
        <p:grpSpPr>
          <a:xfrm>
            <a:off x="406744" y="3645581"/>
            <a:ext cx="2926080" cy="1105487"/>
            <a:chOff x="332936" y="2627766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6973B8D-6E8E-EAA7-969F-AB120CA33C7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8F0FCA81-5FDB-FBC2-933E-FBBC88EA6E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54" name="Graphic 53" descr="Comment Add with solid fill">
            <a:extLst>
              <a:ext uri="{FF2B5EF4-FFF2-40B4-BE49-F238E27FC236}">
                <a16:creationId xmlns:a16="http://schemas.microsoft.com/office/drawing/2014/main" id="{6EE64C61-878D-5780-7CB6-15BC911233F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880375" y="3666157"/>
            <a:ext cx="457200" cy="4572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75DCA25C-9441-DA99-02E1-0D8A4FE6228D}"/>
              </a:ext>
            </a:extLst>
          </p:cNvPr>
          <p:cNvGrpSpPr/>
          <p:nvPr/>
        </p:nvGrpSpPr>
        <p:grpSpPr>
          <a:xfrm>
            <a:off x="8859176" y="3645581"/>
            <a:ext cx="2926080" cy="1105487"/>
            <a:chOff x="8921977" y="2947244"/>
            <a:chExt cx="2926080" cy="110548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BED0140-FB7D-7C01-0D86-EA15FD11924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304A914-AD78-9AB4-9944-FD457559ED5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58" name="Graphic 57" descr="Tools with solid fill">
            <a:extLst>
              <a:ext uri="{FF2B5EF4-FFF2-40B4-BE49-F238E27FC236}">
                <a16:creationId xmlns:a16="http://schemas.microsoft.com/office/drawing/2014/main" id="{6B11C4D6-F0A6-C19B-7451-FCB3B176F13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853326" y="3617987"/>
            <a:ext cx="457200" cy="457200"/>
          </a:xfrm>
          <a:prstGeom prst="rect">
            <a:avLst/>
          </a:prstGeom>
        </p:spPr>
      </p:pic>
      <p:grpSp>
        <p:nvGrpSpPr>
          <p:cNvPr id="59" name="Group 58">
            <a:extLst>
              <a:ext uri="{FF2B5EF4-FFF2-40B4-BE49-F238E27FC236}">
                <a16:creationId xmlns:a16="http://schemas.microsoft.com/office/drawing/2014/main" id="{CF1BABE8-9648-3959-ADC0-995C34C77CEB}"/>
              </a:ext>
            </a:extLst>
          </p:cNvPr>
          <p:cNvGrpSpPr/>
          <p:nvPr/>
        </p:nvGrpSpPr>
        <p:grpSpPr>
          <a:xfrm>
            <a:off x="411495" y="2350770"/>
            <a:ext cx="2926080" cy="1105487"/>
            <a:chOff x="332936" y="2627766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D78C24C-FA7E-48EB-A403-08B97CF2217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7613A89-9D86-FCDB-77A2-607CA58514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pic>
        <p:nvPicPr>
          <p:cNvPr id="62" name="Graphic 61" descr="Repeat with solid fill">
            <a:extLst>
              <a:ext uri="{FF2B5EF4-FFF2-40B4-BE49-F238E27FC236}">
                <a16:creationId xmlns:a16="http://schemas.microsoft.com/office/drawing/2014/main" id="{2F939CF5-5AD6-6019-D6FD-952F58E0465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2880375" y="2371327"/>
            <a:ext cx="457200" cy="457200"/>
          </a:xfrm>
          <a:prstGeom prst="rect">
            <a:avLst/>
          </a:prstGeom>
        </p:spPr>
      </p:pic>
      <p:pic>
        <p:nvPicPr>
          <p:cNvPr id="63" name="Graphic 62" descr="Magnifying glass with solid fill">
            <a:extLst>
              <a:ext uri="{FF2B5EF4-FFF2-40B4-BE49-F238E27FC236}">
                <a16:creationId xmlns:a16="http://schemas.microsoft.com/office/drawing/2014/main" id="{F14D2270-4D21-408B-0500-EC8052CA458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597281" y="1805481"/>
            <a:ext cx="411480" cy="411480"/>
          </a:xfrm>
          <a:prstGeom prst="rect">
            <a:avLst/>
          </a:prstGeom>
        </p:spPr>
      </p:pic>
      <p:pic>
        <p:nvPicPr>
          <p:cNvPr id="91" name="Graphic 90" descr="Daily calendar with solid fill">
            <a:extLst>
              <a:ext uri="{FF2B5EF4-FFF2-40B4-BE49-F238E27FC236}">
                <a16:creationId xmlns:a16="http://schemas.microsoft.com/office/drawing/2014/main" id="{5F460EA7-24E2-17F6-A988-E8BADB6B432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6732573" y="2110246"/>
            <a:ext cx="411480" cy="411480"/>
          </a:xfrm>
          <a:prstGeom prst="rect">
            <a:avLst/>
          </a:prstGeom>
        </p:spPr>
      </p:pic>
      <p:pic>
        <p:nvPicPr>
          <p:cNvPr id="92" name="Graphic 91" descr="Box with solid fill">
            <a:extLst>
              <a:ext uri="{FF2B5EF4-FFF2-40B4-BE49-F238E27FC236}">
                <a16:creationId xmlns:a16="http://schemas.microsoft.com/office/drawing/2014/main" id="{7333297E-8D74-4C54-711E-0171FC3625D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7151188" y="4246345"/>
            <a:ext cx="411480" cy="411480"/>
          </a:xfrm>
          <a:prstGeom prst="rect">
            <a:avLst/>
          </a:prstGeom>
        </p:spPr>
      </p:pic>
      <p:pic>
        <p:nvPicPr>
          <p:cNvPr id="93" name="Graphic 92" descr="Comment Add with solid fill">
            <a:extLst>
              <a:ext uri="{FF2B5EF4-FFF2-40B4-BE49-F238E27FC236}">
                <a16:creationId xmlns:a16="http://schemas.microsoft.com/office/drawing/2014/main" id="{C94C2582-DC14-98A5-054E-9135FAAEFF97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5043362" y="4648315"/>
            <a:ext cx="411480" cy="411480"/>
          </a:xfrm>
          <a:prstGeom prst="rect">
            <a:avLst/>
          </a:prstGeom>
        </p:spPr>
      </p:pic>
      <p:pic>
        <p:nvPicPr>
          <p:cNvPr id="94" name="Graphic 93" descr="Gauge with solid fill">
            <a:extLst>
              <a:ext uri="{FF2B5EF4-FFF2-40B4-BE49-F238E27FC236}">
                <a16:creationId xmlns:a16="http://schemas.microsoft.com/office/drawing/2014/main" id="{0AE6239E-CD9F-2CD2-D573-D34CE1D788C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6135434" y="4844393"/>
            <a:ext cx="411480" cy="411480"/>
          </a:xfrm>
          <a:prstGeom prst="rect">
            <a:avLst/>
          </a:prstGeom>
        </p:spPr>
      </p:pic>
      <p:pic>
        <p:nvPicPr>
          <p:cNvPr id="95" name="Graphic 94" descr="Tools with solid fill">
            <a:extLst>
              <a:ext uri="{FF2B5EF4-FFF2-40B4-BE49-F238E27FC236}">
                <a16:creationId xmlns:a16="http://schemas.microsoft.com/office/drawing/2014/main" id="{6DDB1F6F-05A5-623A-EA96-DC0A0C2096BD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417932" y="3109705"/>
            <a:ext cx="411480" cy="411480"/>
          </a:xfrm>
          <a:prstGeom prst="rect">
            <a:avLst/>
          </a:prstGeom>
        </p:spPr>
      </p:pic>
      <p:pic>
        <p:nvPicPr>
          <p:cNvPr id="96" name="Graphic 95" descr="Repeat with solid fill">
            <a:extLst>
              <a:ext uri="{FF2B5EF4-FFF2-40B4-BE49-F238E27FC236}">
                <a16:creationId xmlns:a16="http://schemas.microsoft.com/office/drawing/2014/main" id="{F1F76C97-3EEF-3E7E-CDE7-E8C03A160B7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4364449" y="3670673"/>
            <a:ext cx="411480" cy="411480"/>
          </a:xfrm>
          <a:prstGeom prst="rect">
            <a:avLst/>
          </a:prstGeom>
        </p:spPr>
      </p:pic>
      <p:pic>
        <p:nvPicPr>
          <p:cNvPr id="97" name="Graphic 96" descr="Trophy with solid fill">
            <a:extLst>
              <a:ext uri="{FF2B5EF4-FFF2-40B4-BE49-F238E27FC236}">
                <a16:creationId xmlns:a16="http://schemas.microsoft.com/office/drawing/2014/main" id="{765D03B3-1074-90A8-7AAB-D7AD67F0849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4609495" y="2480024"/>
            <a:ext cx="411480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58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9850</TotalTime>
  <Words>552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8-Point Origami Star – Slide Template</vt:lpstr>
      <vt:lpstr>8-Point Origami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8-Point Origami Star</dc:title>
  <dc:creator>PresentationGO.com</dc:creator>
  <dc:description>© Copyright PresentationGO.com - Do not distribute or sale without written permission.</dc:description>
  <cp:lastModifiedBy>Christophe Barroche</cp:lastModifiedBy>
  <cp:revision>67</cp:revision>
  <dcterms:created xsi:type="dcterms:W3CDTF">2014-11-26T05:14:11Z</dcterms:created>
  <dcterms:modified xsi:type="dcterms:W3CDTF">2025-08-04T22:44:21Z</dcterms:modified>
  <cp:category>Charts &amp; Diagrams</cp:category>
</cp:coreProperties>
</file>