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4" r:id="rId4"/>
    <p:sldId id="37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A26700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475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77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43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29.png"/><Relationship Id="rId21" Type="http://schemas.openxmlformats.org/officeDocument/2006/relationships/image" Target="../media/image19.png"/><Relationship Id="rId7" Type="http://schemas.openxmlformats.org/officeDocument/2006/relationships/image" Target="../media/image33.png"/><Relationship Id="rId12" Type="http://schemas.openxmlformats.org/officeDocument/2006/relationships/image" Target="../media/image38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2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11" Type="http://schemas.openxmlformats.org/officeDocument/2006/relationships/image" Target="../media/image37.png"/><Relationship Id="rId24" Type="http://schemas.openxmlformats.org/officeDocument/2006/relationships/image" Target="../media/image44.sv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23" Type="http://schemas.openxmlformats.org/officeDocument/2006/relationships/image" Target="../media/image43.png"/><Relationship Id="rId28" Type="http://schemas.openxmlformats.org/officeDocument/2006/relationships/image" Target="../media/image26.svg"/><Relationship Id="rId10" Type="http://schemas.openxmlformats.org/officeDocument/2006/relationships/image" Target="../media/image36.svg"/><Relationship Id="rId19" Type="http://schemas.openxmlformats.org/officeDocument/2006/relationships/image" Target="../media/image17.png"/><Relationship Id="rId4" Type="http://schemas.openxmlformats.org/officeDocument/2006/relationships/image" Target="../media/image30.svg"/><Relationship Id="rId9" Type="http://schemas.openxmlformats.org/officeDocument/2006/relationships/image" Target="../media/image35.png"/><Relationship Id="rId14" Type="http://schemas.openxmlformats.org/officeDocument/2006/relationships/image" Target="../media/image40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61C5C-CDF5-92F0-BE13-4B61547E7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4DD2E-7DC0-21E2-3386-58FEA019D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7-Point Origami Star – Slide Template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EE8C67D-8EAF-98B0-9111-BA37D1A73841}"/>
              </a:ext>
            </a:extLst>
          </p:cNvPr>
          <p:cNvGrpSpPr/>
          <p:nvPr/>
        </p:nvGrpSpPr>
        <p:grpSpPr>
          <a:xfrm>
            <a:off x="6639995" y="2434579"/>
            <a:ext cx="2194560" cy="952227"/>
            <a:chOff x="8921977" y="2875429"/>
            <a:chExt cx="2926080" cy="126963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44100116-C063-FA41-1166-9E87F3CCB2F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24284DF9-FC85-DA5B-4A86-F3F3EE409EC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EEA3820-B1A9-DBC7-8B06-FE4771689F31}"/>
              </a:ext>
            </a:extLst>
          </p:cNvPr>
          <p:cNvGrpSpPr/>
          <p:nvPr/>
        </p:nvGrpSpPr>
        <p:grpSpPr>
          <a:xfrm>
            <a:off x="6123890" y="4595755"/>
            <a:ext cx="2194560" cy="952227"/>
            <a:chOff x="8921977" y="4580523"/>
            <a:chExt cx="2926080" cy="1269634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29AD1FE-1D70-5B8E-3A8E-BED7FD0FDBFF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4DB2B25-7CD7-7A10-0E71-64051841AD2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D241DE1-FF86-D30D-9031-0E22F39135CF}"/>
              </a:ext>
            </a:extLst>
          </p:cNvPr>
          <p:cNvGrpSpPr/>
          <p:nvPr/>
        </p:nvGrpSpPr>
        <p:grpSpPr>
          <a:xfrm>
            <a:off x="824726" y="4595755"/>
            <a:ext cx="2194560" cy="952227"/>
            <a:chOff x="332936" y="2875429"/>
            <a:chExt cx="2926080" cy="12696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241D1256-E7A6-14A5-7C05-2DEBE34D98C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CE71BF54-493A-D9F2-8477-51DE27B6C26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8C155B55-B571-5D91-5C24-F61D77AB8FC8}"/>
              </a:ext>
            </a:extLst>
          </p:cNvPr>
          <p:cNvGrpSpPr/>
          <p:nvPr/>
        </p:nvGrpSpPr>
        <p:grpSpPr>
          <a:xfrm>
            <a:off x="6123890" y="1353990"/>
            <a:ext cx="2194560" cy="952227"/>
            <a:chOff x="8921977" y="1170335"/>
            <a:chExt cx="2926080" cy="1269634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A0C2A675-15E2-7E14-CFE2-94D08F074CA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59EEE4D-E851-0173-BB89-7C6FC78663C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21" name="Graphic 120" descr="Lights On with solid fill">
            <a:extLst>
              <a:ext uri="{FF2B5EF4-FFF2-40B4-BE49-F238E27FC236}">
                <a16:creationId xmlns:a16="http://schemas.microsoft.com/office/drawing/2014/main" id="{020CB183-0452-A884-AFCF-40FC6C005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123890" y="1398873"/>
            <a:ext cx="342900" cy="342900"/>
          </a:xfrm>
          <a:prstGeom prst="rect">
            <a:avLst/>
          </a:prstGeom>
        </p:spPr>
      </p:pic>
      <p:pic>
        <p:nvPicPr>
          <p:cNvPr id="122" name="Graphic 121" descr="Lock with solid fill">
            <a:extLst>
              <a:ext uri="{FF2B5EF4-FFF2-40B4-BE49-F238E27FC236}">
                <a16:creationId xmlns:a16="http://schemas.microsoft.com/office/drawing/2014/main" id="{F7EF8E16-035F-7DB5-9744-175651F27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39995" y="2479942"/>
            <a:ext cx="342900" cy="342900"/>
          </a:xfrm>
          <a:prstGeom prst="rect">
            <a:avLst/>
          </a:prstGeom>
        </p:spPr>
      </p:pic>
      <p:pic>
        <p:nvPicPr>
          <p:cNvPr id="123" name="Graphic 122" descr="Bullseye with solid fill">
            <a:extLst>
              <a:ext uri="{FF2B5EF4-FFF2-40B4-BE49-F238E27FC236}">
                <a16:creationId xmlns:a16="http://schemas.microsoft.com/office/drawing/2014/main" id="{788AF43F-C065-8208-00ED-2803A01C2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23890" y="4642079"/>
            <a:ext cx="342900" cy="342900"/>
          </a:xfrm>
          <a:prstGeom prst="rect">
            <a:avLst/>
          </a:prstGeom>
        </p:spPr>
      </p:pic>
      <p:pic>
        <p:nvPicPr>
          <p:cNvPr id="124" name="Graphic 123" descr="Clipboard Partially Checked with solid fill">
            <a:extLst>
              <a:ext uri="{FF2B5EF4-FFF2-40B4-BE49-F238E27FC236}">
                <a16:creationId xmlns:a16="http://schemas.microsoft.com/office/drawing/2014/main" id="{AA2AFA84-909F-BBAD-0D5E-ADEC9D8098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76386" y="4665061"/>
            <a:ext cx="342900" cy="342900"/>
          </a:xfrm>
          <a:prstGeom prst="rect">
            <a:avLst/>
          </a:prstGeom>
        </p:spPr>
      </p:pic>
      <p:grpSp>
        <p:nvGrpSpPr>
          <p:cNvPr id="126" name="Group 125">
            <a:extLst>
              <a:ext uri="{FF2B5EF4-FFF2-40B4-BE49-F238E27FC236}">
                <a16:creationId xmlns:a16="http://schemas.microsoft.com/office/drawing/2014/main" id="{59EB5EB3-69DA-554D-ACFF-7A2B395866EB}"/>
              </a:ext>
            </a:extLst>
          </p:cNvPr>
          <p:cNvGrpSpPr/>
          <p:nvPr/>
        </p:nvGrpSpPr>
        <p:grpSpPr>
          <a:xfrm>
            <a:off x="305058" y="3515167"/>
            <a:ext cx="2194560" cy="952227"/>
            <a:chOff x="332936" y="2555951"/>
            <a:chExt cx="2926080" cy="1269634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53E2390F-6E45-97CA-7BB4-0BDA650889C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C2F2B4F5-A42B-0B04-FD53-C629FBB41B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29" name="Graphic 128" descr="Trophy with solid fill">
            <a:extLst>
              <a:ext uri="{FF2B5EF4-FFF2-40B4-BE49-F238E27FC236}">
                <a16:creationId xmlns:a16="http://schemas.microsoft.com/office/drawing/2014/main" id="{8EEBF278-9C61-D536-6468-47A6A2020C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160281" y="3572502"/>
            <a:ext cx="342900" cy="342900"/>
          </a:xfrm>
          <a:prstGeom prst="rect">
            <a:avLst/>
          </a:prstGeom>
        </p:spPr>
      </p:pic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C426325-44D7-A2EB-F6D6-2741B0138DED}"/>
              </a:ext>
            </a:extLst>
          </p:cNvPr>
          <p:cNvGrpSpPr/>
          <p:nvPr/>
        </p:nvGrpSpPr>
        <p:grpSpPr>
          <a:xfrm>
            <a:off x="6644382" y="3515168"/>
            <a:ext cx="2194560" cy="952227"/>
            <a:chOff x="8921977" y="2875429"/>
            <a:chExt cx="2926080" cy="126963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13A8D759-E694-3686-F946-6E8ECB5FFC4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4EFD5ED-EC36-2261-5211-4741872892E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34" name="Graphic 133" descr="Handshake with solid fill">
            <a:extLst>
              <a:ext uri="{FF2B5EF4-FFF2-40B4-BE49-F238E27FC236}">
                <a16:creationId xmlns:a16="http://schemas.microsoft.com/office/drawing/2014/main" id="{22C57CFC-2A05-39B5-DE10-3DC5C0EC26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639995" y="3561011"/>
            <a:ext cx="342900" cy="342900"/>
          </a:xfrm>
          <a:prstGeom prst="rect">
            <a:avLst/>
          </a:prstGeom>
        </p:spPr>
      </p:pic>
      <p:grpSp>
        <p:nvGrpSpPr>
          <p:cNvPr id="136" name="Group 135">
            <a:extLst>
              <a:ext uri="{FF2B5EF4-FFF2-40B4-BE49-F238E27FC236}">
                <a16:creationId xmlns:a16="http://schemas.microsoft.com/office/drawing/2014/main" id="{593BA9FA-A838-5DE4-F822-7722117EB3B4}"/>
              </a:ext>
            </a:extLst>
          </p:cNvPr>
          <p:cNvGrpSpPr/>
          <p:nvPr/>
        </p:nvGrpSpPr>
        <p:grpSpPr>
          <a:xfrm>
            <a:off x="308621" y="2434579"/>
            <a:ext cx="2194560" cy="952227"/>
            <a:chOff x="332936" y="2555951"/>
            <a:chExt cx="2926080" cy="1269634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46A1F94-02BB-FF8C-421C-03A68520777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960AFED2-4B7A-66C6-D3B2-8AB8DDD784F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39" name="Graphic 138" descr="Recycle with solid fill">
            <a:extLst>
              <a:ext uri="{FF2B5EF4-FFF2-40B4-BE49-F238E27FC236}">
                <a16:creationId xmlns:a16="http://schemas.microsoft.com/office/drawing/2014/main" id="{B47AE0ED-855B-DAB5-9B17-B4DCF9D79E8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160281" y="2479942"/>
            <a:ext cx="342900" cy="3429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4F023FE-527B-32D3-EA5F-CCF94F8369D1}"/>
              </a:ext>
            </a:extLst>
          </p:cNvPr>
          <p:cNvGrpSpPr/>
          <p:nvPr/>
        </p:nvGrpSpPr>
        <p:grpSpPr>
          <a:xfrm>
            <a:off x="2641614" y="1569852"/>
            <a:ext cx="3860772" cy="3767938"/>
            <a:chOff x="2641614" y="1569852"/>
            <a:chExt cx="3860772" cy="376793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BA165C1-671F-7369-DAAA-7885AC42E1C4}"/>
                </a:ext>
              </a:extLst>
            </p:cNvPr>
            <p:cNvSpPr/>
            <p:nvPr/>
          </p:nvSpPr>
          <p:spPr>
            <a:xfrm>
              <a:off x="2641614" y="3231455"/>
              <a:ext cx="1931443" cy="809345"/>
            </a:xfrm>
            <a:custGeom>
              <a:avLst/>
              <a:gdLst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0 w 2260590"/>
                <a:gd name="connsiteY2" fmla="*/ 89093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10550 w 2260590"/>
                <a:gd name="connsiteY2" fmla="*/ 600086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98559 w 2260590"/>
                <a:gd name="connsiteY2" fmla="*/ 681325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1061612 w 2260590"/>
                <a:gd name="connsiteY1" fmla="*/ 9911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  <a:gd name="connsiteX0" fmla="*/ 621652 w 2260590"/>
                <a:gd name="connsiteY0" fmla="*/ 0 h 890930"/>
                <a:gd name="connsiteX1" fmla="*/ 1115771 w 2260590"/>
                <a:gd name="connsiteY1" fmla="*/ 2464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  <a:gd name="connsiteX0" fmla="*/ 621652 w 2260590"/>
                <a:gd name="connsiteY0" fmla="*/ 0 h 890930"/>
                <a:gd name="connsiteX1" fmla="*/ 1115771 w 2260590"/>
                <a:gd name="connsiteY1" fmla="*/ 2464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138217 w 2260590"/>
                <a:gd name="connsiteY4" fmla="*/ 865775 h 890930"/>
                <a:gd name="connsiteX5" fmla="*/ 0 w 2260590"/>
                <a:gd name="connsiteY5" fmla="*/ 890930 h 890930"/>
                <a:gd name="connsiteX6" fmla="*/ 621652 w 2260590"/>
                <a:gd name="connsiteY6" fmla="*/ 0 h 890930"/>
                <a:gd name="connsiteX0" fmla="*/ 621652 w 2260590"/>
                <a:gd name="connsiteY0" fmla="*/ 0 h 947269"/>
                <a:gd name="connsiteX1" fmla="*/ 1115771 w 2260590"/>
                <a:gd name="connsiteY1" fmla="*/ 24641 h 947269"/>
                <a:gd name="connsiteX2" fmla="*/ 2260590 w 2260590"/>
                <a:gd name="connsiteY2" fmla="*/ 371684 h 947269"/>
                <a:gd name="connsiteX3" fmla="*/ 1298559 w 2260590"/>
                <a:gd name="connsiteY3" fmla="*/ 681325 h 947269"/>
                <a:gd name="connsiteX4" fmla="*/ 169129 w 2260590"/>
                <a:gd name="connsiteY4" fmla="*/ 947269 h 947269"/>
                <a:gd name="connsiteX5" fmla="*/ 0 w 2260590"/>
                <a:gd name="connsiteY5" fmla="*/ 890930 h 947269"/>
                <a:gd name="connsiteX6" fmla="*/ 621652 w 2260590"/>
                <a:gd name="connsiteY6" fmla="*/ 0 h 94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0590" h="947269">
                  <a:moveTo>
                    <a:pt x="621652" y="0"/>
                  </a:moveTo>
                  <a:lnTo>
                    <a:pt x="1115771" y="24641"/>
                  </a:lnTo>
                  <a:lnTo>
                    <a:pt x="2260590" y="371684"/>
                  </a:lnTo>
                  <a:lnTo>
                    <a:pt x="1298559" y="681325"/>
                  </a:lnTo>
                  <a:lnTo>
                    <a:pt x="169129" y="947269"/>
                  </a:lnTo>
                  <a:lnTo>
                    <a:pt x="0" y="890930"/>
                  </a:lnTo>
                  <a:lnTo>
                    <a:pt x="62165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E130A85-196E-022A-DA12-D7B48A7140A6}"/>
                </a:ext>
              </a:extLst>
            </p:cNvPr>
            <p:cNvSpPr/>
            <p:nvPr/>
          </p:nvSpPr>
          <p:spPr>
            <a:xfrm>
              <a:off x="3448245" y="3551590"/>
              <a:ext cx="1121850" cy="1786200"/>
            </a:xfrm>
            <a:custGeom>
              <a:avLst/>
              <a:gdLst>
                <a:gd name="connsiteX0" fmla="*/ 1313029 w 1313029"/>
                <a:gd name="connsiteY0" fmla="*/ 0 h 2090594"/>
                <a:gd name="connsiteX1" fmla="*/ 308394 w 1313029"/>
                <a:gd name="connsiteY1" fmla="*/ 2090593 h 2090594"/>
                <a:gd name="connsiteX2" fmla="*/ 308395 w 1313029"/>
                <a:gd name="connsiteY2" fmla="*/ 2090593 h 2090594"/>
                <a:gd name="connsiteX3" fmla="*/ 308394 w 1313029"/>
                <a:gd name="connsiteY3" fmla="*/ 2090594 h 2090594"/>
                <a:gd name="connsiteX4" fmla="*/ 0 w 1313029"/>
                <a:gd name="connsiteY4" fmla="*/ 1048912 h 2090594"/>
                <a:gd name="connsiteX5" fmla="*/ 1313029 w 1313029"/>
                <a:gd name="connsiteY5" fmla="*/ 0 h 2090594"/>
                <a:gd name="connsiteX0" fmla="*/ 1313029 w 1313029"/>
                <a:gd name="connsiteY0" fmla="*/ 0 h 2090594"/>
                <a:gd name="connsiteX1" fmla="*/ 787741 w 1313029"/>
                <a:gd name="connsiteY1" fmla="*/ 1098718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516944 w 1313029"/>
                <a:gd name="connsiteY6" fmla="*/ 624823 h 2090594"/>
                <a:gd name="connsiteX7" fmla="*/ 1313029 w 1313029"/>
                <a:gd name="connsiteY7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422165 w 1313029"/>
                <a:gd name="connsiteY6" fmla="*/ 509734 h 2090594"/>
                <a:gd name="connsiteX7" fmla="*/ 1313029 w 1313029"/>
                <a:gd name="connsiteY7" fmla="*/ 0 h 209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3029" h="2090594">
                  <a:moveTo>
                    <a:pt x="1313029" y="0"/>
                  </a:moveTo>
                  <a:lnTo>
                    <a:pt x="896060" y="1152877"/>
                  </a:lnTo>
                  <a:lnTo>
                    <a:pt x="308394" y="2090593"/>
                  </a:lnTo>
                  <a:lnTo>
                    <a:pt x="308395" y="2090593"/>
                  </a:lnTo>
                  <a:lnTo>
                    <a:pt x="308394" y="2090594"/>
                  </a:lnTo>
                  <a:lnTo>
                    <a:pt x="0" y="1048912"/>
                  </a:lnTo>
                  <a:lnTo>
                    <a:pt x="422165" y="509734"/>
                  </a:lnTo>
                  <a:lnTo>
                    <a:pt x="131302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3BDF1B6-BD2E-9434-81DC-0643B117C12D}"/>
                </a:ext>
              </a:extLst>
            </p:cNvPr>
            <p:cNvSpPr/>
            <p:nvPr/>
          </p:nvSpPr>
          <p:spPr>
            <a:xfrm>
              <a:off x="4427853" y="3552722"/>
              <a:ext cx="1005303" cy="1783933"/>
            </a:xfrm>
            <a:custGeom>
              <a:avLst/>
              <a:gdLst>
                <a:gd name="connsiteX0" fmla="*/ 0 w 1010138"/>
                <a:gd name="connsiteY0" fmla="*/ 0 h 2087941"/>
                <a:gd name="connsiteX1" fmla="*/ 1010138 w 1010138"/>
                <a:gd name="connsiteY1" fmla="*/ 2087941 h 2087941"/>
                <a:gd name="connsiteX2" fmla="*/ 3044 w 1010138"/>
                <a:gd name="connsiteY2" fmla="*/ 1680553 h 2087941"/>
                <a:gd name="connsiteX3" fmla="*/ 0 w 1010138"/>
                <a:gd name="connsiteY3" fmla="*/ 0 h 2087941"/>
                <a:gd name="connsiteX0" fmla="*/ 0 w 1010138"/>
                <a:gd name="connsiteY0" fmla="*/ 0 h 2087941"/>
                <a:gd name="connsiteX1" fmla="*/ 429273 w 1010138"/>
                <a:gd name="connsiteY1" fmla="*/ 90106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0 w 1010138"/>
                <a:gd name="connsiteY0" fmla="*/ 0 h 2087941"/>
                <a:gd name="connsiteX1" fmla="*/ 571441 w 1010138"/>
                <a:gd name="connsiteY1" fmla="*/ 88075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71535 w 1081673"/>
                <a:gd name="connsiteY0" fmla="*/ 26 h 2087967"/>
                <a:gd name="connsiteX1" fmla="*/ 642976 w 1081673"/>
                <a:gd name="connsiteY1" fmla="*/ 880780 h 2087967"/>
                <a:gd name="connsiteX2" fmla="*/ 1081673 w 1081673"/>
                <a:gd name="connsiteY2" fmla="*/ 2087967 h 2087967"/>
                <a:gd name="connsiteX3" fmla="*/ 74579 w 1081673"/>
                <a:gd name="connsiteY3" fmla="*/ 1680579 h 2087967"/>
                <a:gd name="connsiteX4" fmla="*/ 74302 w 1081673"/>
                <a:gd name="connsiteY4" fmla="*/ 853700 h 2087967"/>
                <a:gd name="connsiteX5" fmla="*/ 71535 w 1081673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88335 w 1098473"/>
                <a:gd name="connsiteY0" fmla="*/ 26 h 2087967"/>
                <a:gd name="connsiteX1" fmla="*/ 659776 w 1098473"/>
                <a:gd name="connsiteY1" fmla="*/ 880780 h 2087967"/>
                <a:gd name="connsiteX2" fmla="*/ 1098473 w 1098473"/>
                <a:gd name="connsiteY2" fmla="*/ 2087967 h 2087967"/>
                <a:gd name="connsiteX3" fmla="*/ 91379 w 1098473"/>
                <a:gd name="connsiteY3" fmla="*/ 1680579 h 2087967"/>
                <a:gd name="connsiteX4" fmla="*/ 3094 w 1098473"/>
                <a:gd name="connsiteY4" fmla="*/ 880781 h 2087967"/>
                <a:gd name="connsiteX5" fmla="*/ 88335 w 1098473"/>
                <a:gd name="connsiteY5" fmla="*/ 26 h 2087967"/>
                <a:gd name="connsiteX0" fmla="*/ 85689 w 1095827"/>
                <a:gd name="connsiteY0" fmla="*/ 26 h 2087967"/>
                <a:gd name="connsiteX1" fmla="*/ 657130 w 1095827"/>
                <a:gd name="connsiteY1" fmla="*/ 880780 h 2087967"/>
                <a:gd name="connsiteX2" fmla="*/ 1095827 w 1095827"/>
                <a:gd name="connsiteY2" fmla="*/ 2087967 h 2087967"/>
                <a:gd name="connsiteX3" fmla="*/ 88733 w 1095827"/>
                <a:gd name="connsiteY3" fmla="*/ 1680579 h 2087967"/>
                <a:gd name="connsiteX4" fmla="*/ 448 w 1095827"/>
                <a:gd name="connsiteY4" fmla="*/ 880781 h 2087967"/>
                <a:gd name="connsiteX5" fmla="*/ 85689 w 1095827"/>
                <a:gd name="connsiteY5" fmla="*/ 26 h 2087967"/>
                <a:gd name="connsiteX0" fmla="*/ 88947 w 1099085"/>
                <a:gd name="connsiteY0" fmla="*/ 0 h 2087941"/>
                <a:gd name="connsiteX1" fmla="*/ 660388 w 1099085"/>
                <a:gd name="connsiteY1" fmla="*/ 880754 h 2087941"/>
                <a:gd name="connsiteX2" fmla="*/ 1099085 w 1099085"/>
                <a:gd name="connsiteY2" fmla="*/ 2087941 h 2087941"/>
                <a:gd name="connsiteX3" fmla="*/ 91991 w 1099085"/>
                <a:gd name="connsiteY3" fmla="*/ 1680553 h 2087941"/>
                <a:gd name="connsiteX4" fmla="*/ 3706 w 1099085"/>
                <a:gd name="connsiteY4" fmla="*/ 880755 h 2087941"/>
                <a:gd name="connsiteX5" fmla="*/ 88947 w 1099085"/>
                <a:gd name="connsiteY5" fmla="*/ 0 h 2087941"/>
                <a:gd name="connsiteX0" fmla="*/ 166483 w 1176621"/>
                <a:gd name="connsiteY0" fmla="*/ 0 h 2087941"/>
                <a:gd name="connsiteX1" fmla="*/ 737924 w 1176621"/>
                <a:gd name="connsiteY1" fmla="*/ 880754 h 2087941"/>
                <a:gd name="connsiteX2" fmla="*/ 1176621 w 1176621"/>
                <a:gd name="connsiteY2" fmla="*/ 2087941 h 2087941"/>
                <a:gd name="connsiteX3" fmla="*/ 169527 w 1176621"/>
                <a:gd name="connsiteY3" fmla="*/ 1680553 h 2087941"/>
                <a:gd name="connsiteX4" fmla="*/ 3 w 1176621"/>
                <a:gd name="connsiteY4" fmla="*/ 1056773 h 2087941"/>
                <a:gd name="connsiteX5" fmla="*/ 166483 w 1176621"/>
                <a:gd name="connsiteY5" fmla="*/ 0 h 208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6621" h="2087941">
                  <a:moveTo>
                    <a:pt x="166483" y="0"/>
                  </a:moveTo>
                  <a:lnTo>
                    <a:pt x="737924" y="880754"/>
                  </a:lnTo>
                  <a:lnTo>
                    <a:pt x="1176621" y="2087941"/>
                  </a:lnTo>
                  <a:lnTo>
                    <a:pt x="169527" y="1680553"/>
                  </a:lnTo>
                  <a:lnTo>
                    <a:pt x="3" y="1056773"/>
                  </a:lnTo>
                  <a:cubicBezTo>
                    <a:pt x="-504" y="776681"/>
                    <a:pt x="51395" y="421994"/>
                    <a:pt x="16648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3AC46A6-A9DA-F2FF-69EC-4619960667E9}"/>
                </a:ext>
              </a:extLst>
            </p:cNvPr>
            <p:cNvSpPr/>
            <p:nvPr/>
          </p:nvSpPr>
          <p:spPr>
            <a:xfrm>
              <a:off x="4569787" y="3552695"/>
              <a:ext cx="1932599" cy="893837"/>
            </a:xfrm>
            <a:custGeom>
              <a:avLst/>
              <a:gdLst>
                <a:gd name="connsiteX0" fmla="*/ 0 w 2261943"/>
                <a:gd name="connsiteY0" fmla="*/ 0 h 1046160"/>
                <a:gd name="connsiteX1" fmla="*/ 2261943 w 2261943"/>
                <a:gd name="connsiteY1" fmla="*/ 513312 h 1046160"/>
                <a:gd name="connsiteX2" fmla="*/ 1315225 w 2261943"/>
                <a:gd name="connsiteY2" fmla="*/ 1046160 h 1046160"/>
                <a:gd name="connsiteX3" fmla="*/ 0 w 2261943"/>
                <a:gd name="connsiteY3" fmla="*/ 0 h 1046160"/>
                <a:gd name="connsiteX0" fmla="*/ 0 w 2261943"/>
                <a:gd name="connsiteY0" fmla="*/ 0 h 1046160"/>
                <a:gd name="connsiteX1" fmla="*/ 1079547 w 2261943"/>
                <a:gd name="connsiteY1" fmla="*/ 257953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86891 w 2261943"/>
                <a:gd name="connsiteY4" fmla="*/ 528751 h 1046160"/>
                <a:gd name="connsiteX5" fmla="*/ 0 w 2261943"/>
                <a:gd name="connsiteY5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46271 w 2261943"/>
                <a:gd name="connsiteY4" fmla="*/ 670920 h 1046160"/>
                <a:gd name="connsiteX5" fmla="*/ 0 w 2261943"/>
                <a:gd name="connsiteY5" fmla="*/ 0 h 104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1943" h="1046160">
                  <a:moveTo>
                    <a:pt x="0" y="0"/>
                  </a:moveTo>
                  <a:lnTo>
                    <a:pt x="1113396" y="183484"/>
                  </a:lnTo>
                  <a:lnTo>
                    <a:pt x="2261943" y="513312"/>
                  </a:lnTo>
                  <a:lnTo>
                    <a:pt x="1315225" y="1046160"/>
                  </a:lnTo>
                  <a:lnTo>
                    <a:pt x="646271" y="670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A4AC114-45DD-1252-E006-B46C90F9E3F7}"/>
                </a:ext>
              </a:extLst>
            </p:cNvPr>
            <p:cNvSpPr/>
            <p:nvPr/>
          </p:nvSpPr>
          <p:spPr>
            <a:xfrm>
              <a:off x="4568915" y="2315066"/>
              <a:ext cx="1548642" cy="1236524"/>
            </a:xfrm>
            <a:custGeom>
              <a:avLst/>
              <a:gdLst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0 w 1812554"/>
                <a:gd name="connsiteY2" fmla="*/ 1447246 h 1447246"/>
                <a:gd name="connsiteX3" fmla="*/ 1812553 w 1812554"/>
                <a:gd name="connsiteY3" fmla="*/ 1 h 1447246"/>
                <a:gd name="connsiteX4" fmla="*/ 1812553 w 1812554"/>
                <a:gd name="connsiteY4" fmla="*/ 1 h 1447246"/>
                <a:gd name="connsiteX5" fmla="*/ 1812554 w 1812554"/>
                <a:gd name="connsiteY5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06099 w 1812554"/>
                <a:gd name="connsiteY2" fmla="*/ 1198748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63931 w 1812554"/>
                <a:gd name="connsiteY4" fmla="*/ 772242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09771 w 1812554"/>
                <a:gd name="connsiteY4" fmla="*/ 650383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2554" h="1447246">
                  <a:moveTo>
                    <a:pt x="1812554" y="0"/>
                  </a:moveTo>
                  <a:lnTo>
                    <a:pt x="1638191" y="1072289"/>
                  </a:lnTo>
                  <a:lnTo>
                    <a:pt x="1067028" y="1320607"/>
                  </a:lnTo>
                  <a:lnTo>
                    <a:pt x="0" y="1447246"/>
                  </a:lnTo>
                  <a:lnTo>
                    <a:pt x="809771" y="650383"/>
                  </a:lnTo>
                  <a:lnTo>
                    <a:pt x="1812553" y="1"/>
                  </a:lnTo>
                  <a:lnTo>
                    <a:pt x="1812553" y="1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E7D7709-3524-308C-C375-49E30B95C86F}"/>
                </a:ext>
              </a:extLst>
            </p:cNvPr>
            <p:cNvSpPr/>
            <p:nvPr/>
          </p:nvSpPr>
          <p:spPr>
            <a:xfrm flipH="1">
              <a:off x="4410500" y="1569852"/>
              <a:ext cx="783763" cy="1981739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267412 w 729152"/>
                <a:gd name="connsiteY2" fmla="*/ 138042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104933 w 729152"/>
                <a:gd name="connsiteY2" fmla="*/ 147520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7768 w 729152"/>
                <a:gd name="connsiteY1" fmla="*/ 1116396 h 2319457"/>
                <a:gd name="connsiteX2" fmla="*/ 729152 w 729152"/>
                <a:gd name="connsiteY2" fmla="*/ 2319457 h 2319457"/>
                <a:gd name="connsiteX3" fmla="*/ 104933 w 729152"/>
                <a:gd name="connsiteY3" fmla="*/ 1475203 h 2319457"/>
                <a:gd name="connsiteX4" fmla="*/ 0 w 729152"/>
                <a:gd name="connsiteY4" fmla="*/ 805322 h 2319457"/>
                <a:gd name="connsiteX5" fmla="*/ 729152 w 729152"/>
                <a:gd name="connsiteY5" fmla="*/ 0 h 2319457"/>
                <a:gd name="connsiteX0" fmla="*/ 729152 w 917327"/>
                <a:gd name="connsiteY0" fmla="*/ 0 h 2319457"/>
                <a:gd name="connsiteX1" fmla="*/ 917327 w 917327"/>
                <a:gd name="connsiteY1" fmla="*/ 1136706 h 2319457"/>
                <a:gd name="connsiteX2" fmla="*/ 729152 w 917327"/>
                <a:gd name="connsiteY2" fmla="*/ 2319457 h 2319457"/>
                <a:gd name="connsiteX3" fmla="*/ 104933 w 917327"/>
                <a:gd name="connsiteY3" fmla="*/ 1475203 h 2319457"/>
                <a:gd name="connsiteX4" fmla="*/ 0 w 917327"/>
                <a:gd name="connsiteY4" fmla="*/ 805322 h 2319457"/>
                <a:gd name="connsiteX5" fmla="*/ 729152 w 917327"/>
                <a:gd name="connsiteY5" fmla="*/ 0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7327" h="2319457">
                  <a:moveTo>
                    <a:pt x="729152" y="0"/>
                  </a:moveTo>
                  <a:cubicBezTo>
                    <a:pt x="728691" y="372132"/>
                    <a:pt x="917788" y="764574"/>
                    <a:pt x="917327" y="1136706"/>
                  </a:cubicBezTo>
                  <a:cubicBezTo>
                    <a:pt x="917788" y="1537726"/>
                    <a:pt x="728691" y="1918437"/>
                    <a:pt x="729152" y="2319457"/>
                  </a:cubicBezTo>
                  <a:lnTo>
                    <a:pt x="104933" y="1475203"/>
                  </a:lnTo>
                  <a:lnTo>
                    <a:pt x="0" y="805322"/>
                  </a:lnTo>
                  <a:lnTo>
                    <a:pt x="7291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4CE43F9-C0E6-657D-7C0B-92A8764A1267}"/>
                </a:ext>
              </a:extLst>
            </p:cNvPr>
            <p:cNvSpPr/>
            <p:nvPr/>
          </p:nvSpPr>
          <p:spPr>
            <a:xfrm>
              <a:off x="2641614" y="3549022"/>
              <a:ext cx="1931443" cy="896784"/>
            </a:xfrm>
            <a:custGeom>
              <a:avLst/>
              <a:gdLst>
                <a:gd name="connsiteX0" fmla="*/ 2260590 w 2260590"/>
                <a:gd name="connsiteY0" fmla="*/ 0 h 1049609"/>
                <a:gd name="connsiteX1" fmla="*/ 948115 w 2260590"/>
                <a:gd name="connsiteY1" fmla="*/ 1049609 h 1049609"/>
                <a:gd name="connsiteX2" fmla="*/ 0 w 2260590"/>
                <a:gd name="connsiteY2" fmla="*/ 519247 h 1049609"/>
                <a:gd name="connsiteX3" fmla="*/ 2260590 w 2260590"/>
                <a:gd name="connsiteY3" fmla="*/ 0 h 104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0590" h="1049609">
                  <a:moveTo>
                    <a:pt x="2260590" y="0"/>
                  </a:moveTo>
                  <a:lnTo>
                    <a:pt x="948115" y="1049609"/>
                  </a:lnTo>
                  <a:lnTo>
                    <a:pt x="0" y="519247"/>
                  </a:lnTo>
                  <a:lnTo>
                    <a:pt x="226059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8DD2004-746A-F495-A691-7B26387BA7FD}"/>
                </a:ext>
              </a:extLst>
            </p:cNvPr>
            <p:cNvSpPr/>
            <p:nvPr/>
          </p:nvSpPr>
          <p:spPr>
            <a:xfrm>
              <a:off x="3019213" y="2258086"/>
              <a:ext cx="1549700" cy="1293504"/>
            </a:xfrm>
            <a:custGeom>
              <a:avLst/>
              <a:gdLst>
                <a:gd name="connsiteX0" fmla="*/ 1084228 w 1813792"/>
                <a:gd name="connsiteY0" fmla="*/ 0 h 1513936"/>
                <a:gd name="connsiteX1" fmla="*/ 1813792 w 1813792"/>
                <a:gd name="connsiteY1" fmla="*/ 1513936 h 1513936"/>
                <a:gd name="connsiteX2" fmla="*/ 0 w 1813792"/>
                <a:gd name="connsiteY2" fmla="*/ 68239 h 1513936"/>
                <a:gd name="connsiteX0" fmla="*/ 1084228 w 1813792"/>
                <a:gd name="connsiteY0" fmla="*/ 0 h 1513936"/>
                <a:gd name="connsiteX1" fmla="*/ 1337277 w 1813792"/>
                <a:gd name="connsiteY1" fmla="*/ 541054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82142 w 1813792"/>
                <a:gd name="connsiteY3" fmla="*/ 689992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55062 w 1813792"/>
                <a:gd name="connsiteY3" fmla="*/ 866010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3792" h="1513936">
                  <a:moveTo>
                    <a:pt x="1084228" y="0"/>
                  </a:moveTo>
                  <a:lnTo>
                    <a:pt x="1425287" y="493665"/>
                  </a:lnTo>
                  <a:lnTo>
                    <a:pt x="1813792" y="1513936"/>
                  </a:lnTo>
                  <a:lnTo>
                    <a:pt x="755062" y="866010"/>
                  </a:lnTo>
                  <a:lnTo>
                    <a:pt x="0" y="68239"/>
                  </a:lnTo>
                  <a:lnTo>
                    <a:pt x="1084228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330DEFEC-75DB-84FE-5278-64E573F3C3D4}"/>
                </a:ext>
              </a:extLst>
            </p:cNvPr>
            <p:cNvSpPr/>
            <p:nvPr/>
          </p:nvSpPr>
          <p:spPr>
            <a:xfrm>
              <a:off x="3019213" y="2316391"/>
              <a:ext cx="1549700" cy="1235200"/>
            </a:xfrm>
            <a:custGeom>
              <a:avLst/>
              <a:gdLst>
                <a:gd name="connsiteX0" fmla="*/ 0 w 1813792"/>
                <a:gd name="connsiteY0" fmla="*/ 0 h 1445696"/>
                <a:gd name="connsiteX1" fmla="*/ 1813792 w 1813792"/>
                <a:gd name="connsiteY1" fmla="*/ 1445696 h 1445696"/>
                <a:gd name="connsiteX2" fmla="*/ 175280 w 1813792"/>
                <a:gd name="connsiteY2" fmla="*/ 1072139 h 144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3792" h="1445696">
                  <a:moveTo>
                    <a:pt x="0" y="0"/>
                  </a:moveTo>
                  <a:lnTo>
                    <a:pt x="1813792" y="1445696"/>
                  </a:lnTo>
                  <a:lnTo>
                    <a:pt x="175280" y="1072139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75C3037-A4BA-35E7-A91A-60D90418C4D4}"/>
                </a:ext>
              </a:extLst>
            </p:cNvPr>
            <p:cNvSpPr/>
            <p:nvPr/>
          </p:nvSpPr>
          <p:spPr>
            <a:xfrm>
              <a:off x="4568914" y="2315067"/>
              <a:ext cx="1548642" cy="1236523"/>
            </a:xfrm>
            <a:custGeom>
              <a:avLst/>
              <a:gdLst>
                <a:gd name="connsiteX0" fmla="*/ 1812554 w 1812554"/>
                <a:gd name="connsiteY0" fmla="*/ 0 h 1447245"/>
                <a:gd name="connsiteX1" fmla="*/ 1812554 w 1812554"/>
                <a:gd name="connsiteY1" fmla="*/ 0 h 1447245"/>
                <a:gd name="connsiteX2" fmla="*/ 1 w 1812554"/>
                <a:gd name="connsiteY2" fmla="*/ 1447245 h 1447245"/>
                <a:gd name="connsiteX3" fmla="*/ 0 w 1812554"/>
                <a:gd name="connsiteY3" fmla="*/ 1447245 h 1447245"/>
                <a:gd name="connsiteX4" fmla="*/ 1812554 w 1812554"/>
                <a:gd name="connsiteY4" fmla="*/ 0 h 14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2554" h="1447245">
                  <a:moveTo>
                    <a:pt x="1812554" y="0"/>
                  </a:moveTo>
                  <a:lnTo>
                    <a:pt x="1812554" y="0"/>
                  </a:lnTo>
                  <a:lnTo>
                    <a:pt x="1" y="1447245"/>
                  </a:lnTo>
                  <a:lnTo>
                    <a:pt x="0" y="1447245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F37A50A-3AAD-BB21-462D-8F69C73ADEE6}"/>
                </a:ext>
              </a:extLst>
            </p:cNvPr>
            <p:cNvSpPr/>
            <p:nvPr/>
          </p:nvSpPr>
          <p:spPr>
            <a:xfrm>
              <a:off x="4568914" y="2257555"/>
              <a:ext cx="1548643" cy="1294036"/>
            </a:xfrm>
            <a:custGeom>
              <a:avLst/>
              <a:gdLst>
                <a:gd name="connsiteX0" fmla="*/ 728270 w 1812555"/>
                <a:gd name="connsiteY0" fmla="*/ 0 h 1514559"/>
                <a:gd name="connsiteX1" fmla="*/ 1812555 w 1812555"/>
                <a:gd name="connsiteY1" fmla="*/ 67313 h 1514559"/>
                <a:gd name="connsiteX2" fmla="*/ 1 w 1812555"/>
                <a:gd name="connsiteY2" fmla="*/ 1514558 h 1514559"/>
                <a:gd name="connsiteX3" fmla="*/ 2 w 1812555"/>
                <a:gd name="connsiteY3" fmla="*/ 1514558 h 1514559"/>
                <a:gd name="connsiteX4" fmla="*/ 0 w 1812555"/>
                <a:gd name="connsiteY4" fmla="*/ 1514559 h 1514559"/>
                <a:gd name="connsiteX5" fmla="*/ 728270 w 1812555"/>
                <a:gd name="connsiteY5" fmla="*/ 0 h 151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2555" h="1514559">
                  <a:moveTo>
                    <a:pt x="728270" y="0"/>
                  </a:moveTo>
                  <a:lnTo>
                    <a:pt x="1812555" y="67313"/>
                  </a:lnTo>
                  <a:lnTo>
                    <a:pt x="1" y="1514558"/>
                  </a:lnTo>
                  <a:lnTo>
                    <a:pt x="2" y="1514558"/>
                  </a:lnTo>
                  <a:lnTo>
                    <a:pt x="0" y="1514559"/>
                  </a:lnTo>
                  <a:lnTo>
                    <a:pt x="728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B89D360-F244-F7E7-B78E-47AD146A2522}"/>
                </a:ext>
              </a:extLst>
            </p:cNvPr>
            <p:cNvSpPr/>
            <p:nvPr/>
          </p:nvSpPr>
          <p:spPr>
            <a:xfrm>
              <a:off x="4569787" y="3552695"/>
              <a:ext cx="1932599" cy="438574"/>
            </a:xfrm>
            <a:custGeom>
              <a:avLst/>
              <a:gdLst>
                <a:gd name="connsiteX0" fmla="*/ 0 w 2261943"/>
                <a:gd name="connsiteY0" fmla="*/ 0 h 513312"/>
                <a:gd name="connsiteX1" fmla="*/ 2261943 w 2261943"/>
                <a:gd name="connsiteY1" fmla="*/ 513311 h 513312"/>
                <a:gd name="connsiteX2" fmla="*/ 2261943 w 2261943"/>
                <a:gd name="connsiteY2" fmla="*/ 513311 h 513312"/>
                <a:gd name="connsiteX3" fmla="*/ 2261943 w 2261943"/>
                <a:gd name="connsiteY3" fmla="*/ 513312 h 513312"/>
                <a:gd name="connsiteX4" fmla="*/ 0 w 2261943"/>
                <a:gd name="connsiteY4" fmla="*/ 0 h 51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1943" h="513312">
                  <a:moveTo>
                    <a:pt x="0" y="0"/>
                  </a:moveTo>
                  <a:lnTo>
                    <a:pt x="2261943" y="513311"/>
                  </a:lnTo>
                  <a:lnTo>
                    <a:pt x="2261943" y="513311"/>
                  </a:lnTo>
                  <a:lnTo>
                    <a:pt x="2261943" y="513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A00FE579-9C02-792F-1997-3F01481D1991}"/>
                </a:ext>
              </a:extLst>
            </p:cNvPr>
            <p:cNvSpPr/>
            <p:nvPr/>
          </p:nvSpPr>
          <p:spPr>
            <a:xfrm>
              <a:off x="4569787" y="3231455"/>
              <a:ext cx="1932599" cy="759812"/>
            </a:xfrm>
            <a:custGeom>
              <a:avLst/>
              <a:gdLst>
                <a:gd name="connsiteX0" fmla="*/ 1637957 w 2261943"/>
                <a:gd name="connsiteY0" fmla="*/ 0 h 889295"/>
                <a:gd name="connsiteX1" fmla="*/ 2261943 w 2261943"/>
                <a:gd name="connsiteY1" fmla="*/ 889295 h 889295"/>
                <a:gd name="connsiteX2" fmla="*/ 0 w 2261943"/>
                <a:gd name="connsiteY2" fmla="*/ 375984 h 889295"/>
                <a:gd name="connsiteX3" fmla="*/ 1637957 w 2261943"/>
                <a:gd name="connsiteY3" fmla="*/ 0 h 889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943" h="889295">
                  <a:moveTo>
                    <a:pt x="1637957" y="0"/>
                  </a:moveTo>
                  <a:lnTo>
                    <a:pt x="2261943" y="889295"/>
                  </a:lnTo>
                  <a:lnTo>
                    <a:pt x="0" y="375984"/>
                  </a:lnTo>
                  <a:lnTo>
                    <a:pt x="16379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222392A-0D20-C19D-CF70-CD6F82C555B9}"/>
                </a:ext>
              </a:extLst>
            </p:cNvPr>
            <p:cNvSpPr/>
            <p:nvPr/>
          </p:nvSpPr>
          <p:spPr>
            <a:xfrm>
              <a:off x="4570096" y="3552722"/>
              <a:ext cx="1124206" cy="1783933"/>
            </a:xfrm>
            <a:custGeom>
              <a:avLst/>
              <a:gdLst>
                <a:gd name="connsiteX0" fmla="*/ 0 w 1315787"/>
                <a:gd name="connsiteY0" fmla="*/ 0 h 2087942"/>
                <a:gd name="connsiteX1" fmla="*/ 1315787 w 1315787"/>
                <a:gd name="connsiteY1" fmla="*/ 1045452 h 2087942"/>
                <a:gd name="connsiteX2" fmla="*/ 1010139 w 1315787"/>
                <a:gd name="connsiteY2" fmla="*/ 2087942 h 2087942"/>
                <a:gd name="connsiteX3" fmla="*/ 1010138 w 1315787"/>
                <a:gd name="connsiteY3" fmla="*/ 2087941 h 2087942"/>
                <a:gd name="connsiteX4" fmla="*/ 1010139 w 1315787"/>
                <a:gd name="connsiteY4" fmla="*/ 2087941 h 2087942"/>
                <a:gd name="connsiteX5" fmla="*/ 0 w 1315787"/>
                <a:gd name="connsiteY5" fmla="*/ 0 h 208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5787" h="2087942">
                  <a:moveTo>
                    <a:pt x="0" y="0"/>
                  </a:moveTo>
                  <a:lnTo>
                    <a:pt x="1315787" y="1045452"/>
                  </a:lnTo>
                  <a:lnTo>
                    <a:pt x="1010139" y="2087942"/>
                  </a:lnTo>
                  <a:lnTo>
                    <a:pt x="1010138" y="2087941"/>
                  </a:lnTo>
                  <a:lnTo>
                    <a:pt x="1010139" y="2087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6C82FC6-43CB-9BC7-3164-57368E46FEDE}"/>
                </a:ext>
              </a:extLst>
            </p:cNvPr>
            <p:cNvSpPr/>
            <p:nvPr/>
          </p:nvSpPr>
          <p:spPr>
            <a:xfrm>
              <a:off x="3711737" y="3551589"/>
              <a:ext cx="859540" cy="1786201"/>
            </a:xfrm>
            <a:custGeom>
              <a:avLst/>
              <a:gdLst>
                <a:gd name="connsiteX0" fmla="*/ 1004635 w 1006018"/>
                <a:gd name="connsiteY0" fmla="*/ 0 h 2090595"/>
                <a:gd name="connsiteX1" fmla="*/ 1006018 w 1006018"/>
                <a:gd name="connsiteY1" fmla="*/ 1680555 h 2090595"/>
                <a:gd name="connsiteX2" fmla="*/ 0 w 1006018"/>
                <a:gd name="connsiteY2" fmla="*/ 2090595 h 2090595"/>
                <a:gd name="connsiteX3" fmla="*/ 1004635 w 1006018"/>
                <a:gd name="connsiteY3" fmla="*/ 1 h 2090595"/>
                <a:gd name="connsiteX4" fmla="*/ 1004634 w 1006018"/>
                <a:gd name="connsiteY4" fmla="*/ 2 h 2090595"/>
                <a:gd name="connsiteX5" fmla="*/ 1004635 w 1006018"/>
                <a:gd name="connsiteY5" fmla="*/ 0 h 209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018" h="2090595">
                  <a:moveTo>
                    <a:pt x="1004635" y="0"/>
                  </a:moveTo>
                  <a:lnTo>
                    <a:pt x="1006018" y="1680555"/>
                  </a:lnTo>
                  <a:lnTo>
                    <a:pt x="0" y="2090595"/>
                  </a:lnTo>
                  <a:lnTo>
                    <a:pt x="1004635" y="1"/>
                  </a:lnTo>
                  <a:lnTo>
                    <a:pt x="1004634" y="2"/>
                  </a:lnTo>
                  <a:lnTo>
                    <a:pt x="1004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A7D509F-C07B-BAE5-62C8-F54E2F2232CA}"/>
                </a:ext>
              </a:extLst>
            </p:cNvPr>
            <p:cNvSpPr/>
            <p:nvPr/>
          </p:nvSpPr>
          <p:spPr>
            <a:xfrm>
              <a:off x="3948290" y="1569853"/>
              <a:ext cx="622987" cy="1981739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9152" h="2319457">
                  <a:moveTo>
                    <a:pt x="729152" y="0"/>
                  </a:moveTo>
                  <a:lnTo>
                    <a:pt x="729152" y="2319457"/>
                  </a:lnTo>
                  <a:lnTo>
                    <a:pt x="0" y="80532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D89603AE-7BD1-0869-45CE-E50B3D005362}"/>
                </a:ext>
              </a:extLst>
            </p:cNvPr>
            <p:cNvSpPr/>
            <p:nvPr/>
          </p:nvSpPr>
          <p:spPr>
            <a:xfrm>
              <a:off x="4147709" y="3166907"/>
              <a:ext cx="852599" cy="852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2" name="Graphic 11" descr="Lights On with solid fill">
            <a:extLst>
              <a:ext uri="{FF2B5EF4-FFF2-40B4-BE49-F238E27FC236}">
                <a16:creationId xmlns:a16="http://schemas.microsoft.com/office/drawing/2014/main" id="{194AF7E6-A6C7-A152-C50D-4638A42AC5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115721" y="2208778"/>
            <a:ext cx="381758" cy="381758"/>
          </a:xfrm>
          <a:prstGeom prst="rect">
            <a:avLst/>
          </a:prstGeom>
        </p:spPr>
      </p:pic>
      <p:pic>
        <p:nvPicPr>
          <p:cNvPr id="13" name="Graphic 12" descr="Lock with solid fill">
            <a:extLst>
              <a:ext uri="{FF2B5EF4-FFF2-40B4-BE49-F238E27FC236}">
                <a16:creationId xmlns:a16="http://schemas.microsoft.com/office/drawing/2014/main" id="{C933528A-7908-57F1-13DD-55F665AA8B1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154328" y="2429255"/>
            <a:ext cx="381758" cy="381758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34CAC88-64E4-FD4B-83D3-7B9AF50CD45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194263" y="4483283"/>
            <a:ext cx="381758" cy="381758"/>
          </a:xfrm>
          <a:prstGeom prst="rect">
            <a:avLst/>
          </a:prstGeom>
        </p:spPr>
      </p:pic>
      <p:pic>
        <p:nvPicPr>
          <p:cNvPr id="15" name="Graphic 14" descr="Trophy with solid fill">
            <a:extLst>
              <a:ext uri="{FF2B5EF4-FFF2-40B4-BE49-F238E27FC236}">
                <a16:creationId xmlns:a16="http://schemas.microsoft.com/office/drawing/2014/main" id="{3242D6C6-2E89-E1E6-B2F8-85AA59CB359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58935" y="3891940"/>
            <a:ext cx="381758" cy="381758"/>
          </a:xfrm>
          <a:prstGeom prst="rect">
            <a:avLst/>
          </a:prstGeom>
        </p:spPr>
      </p:pic>
      <p:pic>
        <p:nvPicPr>
          <p:cNvPr id="16" name="Graphic 15" descr="Clipboard Partially Checked with solid fill">
            <a:extLst>
              <a:ext uri="{FF2B5EF4-FFF2-40B4-BE49-F238E27FC236}">
                <a16:creationId xmlns:a16="http://schemas.microsoft.com/office/drawing/2014/main" id="{1D4A9991-0534-27F7-846B-DF48D2488D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108125" y="4546568"/>
            <a:ext cx="381758" cy="381758"/>
          </a:xfrm>
          <a:prstGeom prst="rect">
            <a:avLst/>
          </a:prstGeom>
        </p:spPr>
      </p:pic>
      <p:pic>
        <p:nvPicPr>
          <p:cNvPr id="17" name="Graphic 16" descr="Handshake with solid fill">
            <a:extLst>
              <a:ext uri="{FF2B5EF4-FFF2-40B4-BE49-F238E27FC236}">
                <a16:creationId xmlns:a16="http://schemas.microsoft.com/office/drawing/2014/main" id="{DCCD8F0A-6B7B-7871-25BC-03A6B9940EF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629310" y="3360711"/>
            <a:ext cx="381758" cy="381758"/>
          </a:xfrm>
          <a:prstGeom prst="rect">
            <a:avLst/>
          </a:prstGeom>
        </p:spPr>
      </p:pic>
      <p:pic>
        <p:nvPicPr>
          <p:cNvPr id="18" name="Graphic 17" descr="Recycle with solid fill">
            <a:extLst>
              <a:ext uri="{FF2B5EF4-FFF2-40B4-BE49-F238E27FC236}">
                <a16:creationId xmlns:a16="http://schemas.microsoft.com/office/drawing/2014/main" id="{FF768E29-78D6-F8C3-7C61-12F9CEFCD30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3228832" y="2810783"/>
            <a:ext cx="381758" cy="3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43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FA874-6537-FDE9-197D-FE6457BE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AFF8C0-0E72-4A50-C8F3-F687E733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7-Point Origami Star – Slide Template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68271F2-48A1-BA68-241A-273CF61C7037}"/>
              </a:ext>
            </a:extLst>
          </p:cNvPr>
          <p:cNvGrpSpPr/>
          <p:nvPr/>
        </p:nvGrpSpPr>
        <p:grpSpPr>
          <a:xfrm>
            <a:off x="6639995" y="2434579"/>
            <a:ext cx="2194560" cy="952227"/>
            <a:chOff x="8921977" y="2875429"/>
            <a:chExt cx="2926080" cy="126963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914A03F-54DA-2590-548B-0AB9DB1BA9C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C1A69DE-8AC4-11DC-D509-14C158D9D9F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520190-0DC6-5577-8EEC-AED45D968A4B}"/>
              </a:ext>
            </a:extLst>
          </p:cNvPr>
          <p:cNvGrpSpPr/>
          <p:nvPr/>
        </p:nvGrpSpPr>
        <p:grpSpPr>
          <a:xfrm>
            <a:off x="6123890" y="4595755"/>
            <a:ext cx="2194560" cy="952227"/>
            <a:chOff x="8921977" y="4580523"/>
            <a:chExt cx="2926080" cy="126963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EA25A1-1406-7FDB-DDF4-A3F4D81BB888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FC2F81-9620-86B7-1211-C8F44CA7627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8B366DB-02A7-E81E-D543-12A284FA90FE}"/>
              </a:ext>
            </a:extLst>
          </p:cNvPr>
          <p:cNvGrpSpPr/>
          <p:nvPr/>
        </p:nvGrpSpPr>
        <p:grpSpPr>
          <a:xfrm>
            <a:off x="824726" y="4595755"/>
            <a:ext cx="2194560" cy="952227"/>
            <a:chOff x="332936" y="2875429"/>
            <a:chExt cx="2926080" cy="126963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A52E07-0E9A-8ABE-01B5-AE4013703B2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EA0FCC-04ED-9809-4FA2-E52199D13E7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B6D744A-0E7B-D665-BE7A-7EB0C19A97FD}"/>
              </a:ext>
            </a:extLst>
          </p:cNvPr>
          <p:cNvGrpSpPr/>
          <p:nvPr/>
        </p:nvGrpSpPr>
        <p:grpSpPr>
          <a:xfrm>
            <a:off x="6123890" y="1353990"/>
            <a:ext cx="2194560" cy="952227"/>
            <a:chOff x="8921977" y="1170335"/>
            <a:chExt cx="2926080" cy="126963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8EF33D-7E9A-BBD5-B015-CA8F575108D7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982D171-CD41-560D-FBE0-EBFCDB862B8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5" name="Graphic 14" descr="Lights On with solid fill">
            <a:extLst>
              <a:ext uri="{FF2B5EF4-FFF2-40B4-BE49-F238E27FC236}">
                <a16:creationId xmlns:a16="http://schemas.microsoft.com/office/drawing/2014/main" id="{8017743B-52AD-3349-2CE7-4FFBA01EF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123890" y="1398873"/>
            <a:ext cx="342900" cy="342900"/>
          </a:xfrm>
          <a:prstGeom prst="rect">
            <a:avLst/>
          </a:prstGeom>
        </p:spPr>
      </p:pic>
      <p:pic>
        <p:nvPicPr>
          <p:cNvPr id="16" name="Graphic 15" descr="Lock with solid fill">
            <a:extLst>
              <a:ext uri="{FF2B5EF4-FFF2-40B4-BE49-F238E27FC236}">
                <a16:creationId xmlns:a16="http://schemas.microsoft.com/office/drawing/2014/main" id="{77A6CCBA-38C9-F1FA-B9EB-58B71FF13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39995" y="2479942"/>
            <a:ext cx="342900" cy="342900"/>
          </a:xfrm>
          <a:prstGeom prst="rect">
            <a:avLst/>
          </a:prstGeom>
        </p:spPr>
      </p:pic>
      <p:pic>
        <p:nvPicPr>
          <p:cNvPr id="17" name="Graphic 16" descr="Bullseye with solid fill">
            <a:extLst>
              <a:ext uri="{FF2B5EF4-FFF2-40B4-BE49-F238E27FC236}">
                <a16:creationId xmlns:a16="http://schemas.microsoft.com/office/drawing/2014/main" id="{6595A7EB-9330-9D54-7314-5F539CD636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23890" y="4642079"/>
            <a:ext cx="342900" cy="342900"/>
          </a:xfrm>
          <a:prstGeom prst="rect">
            <a:avLst/>
          </a:prstGeom>
        </p:spPr>
      </p:pic>
      <p:pic>
        <p:nvPicPr>
          <p:cNvPr id="18" name="Graphic 17" descr="Clipboard Partially Checked with solid fill">
            <a:extLst>
              <a:ext uri="{FF2B5EF4-FFF2-40B4-BE49-F238E27FC236}">
                <a16:creationId xmlns:a16="http://schemas.microsoft.com/office/drawing/2014/main" id="{AC7F1EA3-F2E5-AAAF-6979-13ED32C29B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76386" y="4665061"/>
            <a:ext cx="342900" cy="3429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425AD5C-4A3C-05C0-A6EB-E0685983D8C7}"/>
              </a:ext>
            </a:extLst>
          </p:cNvPr>
          <p:cNvGrpSpPr/>
          <p:nvPr/>
        </p:nvGrpSpPr>
        <p:grpSpPr>
          <a:xfrm>
            <a:off x="305058" y="3515167"/>
            <a:ext cx="2194560" cy="952227"/>
            <a:chOff x="332936" y="2555951"/>
            <a:chExt cx="2926080" cy="12696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2D0A68F-9D2A-DCC1-8D00-F2BBD216C3F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E9F95CA-7DAD-44AD-4F67-E296DE539B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22" name="Graphic 21" descr="Trophy with solid fill">
            <a:extLst>
              <a:ext uri="{FF2B5EF4-FFF2-40B4-BE49-F238E27FC236}">
                <a16:creationId xmlns:a16="http://schemas.microsoft.com/office/drawing/2014/main" id="{4B0006DC-07C1-1F04-9A13-A58F7B2B77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160281" y="3572502"/>
            <a:ext cx="342900" cy="3429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3FA74F0-0A24-2786-97DD-8D97D7A4FB65}"/>
              </a:ext>
            </a:extLst>
          </p:cNvPr>
          <p:cNvGrpSpPr/>
          <p:nvPr/>
        </p:nvGrpSpPr>
        <p:grpSpPr>
          <a:xfrm>
            <a:off x="6644382" y="3515168"/>
            <a:ext cx="2194560" cy="952227"/>
            <a:chOff x="8921977" y="2875429"/>
            <a:chExt cx="2926080" cy="126963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94AE993-5E34-44E9-8B72-BA47E2BF526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4C956F6-94D4-E75E-68B1-CE6A62C4A9C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26" name="Graphic 25" descr="Handshake with solid fill">
            <a:extLst>
              <a:ext uri="{FF2B5EF4-FFF2-40B4-BE49-F238E27FC236}">
                <a16:creationId xmlns:a16="http://schemas.microsoft.com/office/drawing/2014/main" id="{1DDD45DF-9F06-DA6D-2AD0-A77915D5712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639995" y="3561011"/>
            <a:ext cx="342900" cy="3429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A044D32-6F00-E337-AE77-C3698987E28D}"/>
              </a:ext>
            </a:extLst>
          </p:cNvPr>
          <p:cNvGrpSpPr/>
          <p:nvPr/>
        </p:nvGrpSpPr>
        <p:grpSpPr>
          <a:xfrm>
            <a:off x="308621" y="2434579"/>
            <a:ext cx="2194560" cy="952227"/>
            <a:chOff x="332936" y="2555951"/>
            <a:chExt cx="2926080" cy="126963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41D4E52-C0E8-77CF-5A98-46B5612872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F2997FE-B45E-0586-9DE4-1F983FD9641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30" name="Graphic 29" descr="Recycle with solid fill">
            <a:extLst>
              <a:ext uri="{FF2B5EF4-FFF2-40B4-BE49-F238E27FC236}">
                <a16:creationId xmlns:a16="http://schemas.microsoft.com/office/drawing/2014/main" id="{5290997C-3D2F-C732-C8AD-F6809206BA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160281" y="2479942"/>
            <a:ext cx="342900" cy="3429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0CC7E4FF-1B85-8052-90E2-B002D68F0847}"/>
              </a:ext>
            </a:extLst>
          </p:cNvPr>
          <p:cNvGrpSpPr/>
          <p:nvPr/>
        </p:nvGrpSpPr>
        <p:grpSpPr>
          <a:xfrm>
            <a:off x="2641614" y="1569852"/>
            <a:ext cx="3860772" cy="3767938"/>
            <a:chOff x="2641614" y="1569852"/>
            <a:chExt cx="3860772" cy="3767938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63DE111-2355-AF84-7AC0-22A76FF574A4}"/>
                </a:ext>
              </a:extLst>
            </p:cNvPr>
            <p:cNvSpPr/>
            <p:nvPr/>
          </p:nvSpPr>
          <p:spPr>
            <a:xfrm>
              <a:off x="2641614" y="3231455"/>
              <a:ext cx="1931443" cy="809345"/>
            </a:xfrm>
            <a:custGeom>
              <a:avLst/>
              <a:gdLst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0 w 2260590"/>
                <a:gd name="connsiteY2" fmla="*/ 89093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10550 w 2260590"/>
                <a:gd name="connsiteY2" fmla="*/ 600086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2260590 w 2260590"/>
                <a:gd name="connsiteY1" fmla="*/ 371684 h 890930"/>
                <a:gd name="connsiteX2" fmla="*/ 1298559 w 2260590"/>
                <a:gd name="connsiteY2" fmla="*/ 681325 h 890930"/>
                <a:gd name="connsiteX3" fmla="*/ 0 w 2260590"/>
                <a:gd name="connsiteY3" fmla="*/ 890930 h 890930"/>
                <a:gd name="connsiteX4" fmla="*/ 621652 w 2260590"/>
                <a:gd name="connsiteY4" fmla="*/ 0 h 890930"/>
                <a:gd name="connsiteX0" fmla="*/ 621652 w 2260590"/>
                <a:gd name="connsiteY0" fmla="*/ 0 h 890930"/>
                <a:gd name="connsiteX1" fmla="*/ 1061612 w 2260590"/>
                <a:gd name="connsiteY1" fmla="*/ 9911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  <a:gd name="connsiteX0" fmla="*/ 621652 w 2260590"/>
                <a:gd name="connsiteY0" fmla="*/ 0 h 890930"/>
                <a:gd name="connsiteX1" fmla="*/ 1115771 w 2260590"/>
                <a:gd name="connsiteY1" fmla="*/ 2464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0 w 2260590"/>
                <a:gd name="connsiteY4" fmla="*/ 890930 h 890930"/>
                <a:gd name="connsiteX5" fmla="*/ 621652 w 2260590"/>
                <a:gd name="connsiteY5" fmla="*/ 0 h 890930"/>
                <a:gd name="connsiteX0" fmla="*/ 621652 w 2260590"/>
                <a:gd name="connsiteY0" fmla="*/ 0 h 890930"/>
                <a:gd name="connsiteX1" fmla="*/ 1115771 w 2260590"/>
                <a:gd name="connsiteY1" fmla="*/ 24641 h 890930"/>
                <a:gd name="connsiteX2" fmla="*/ 2260590 w 2260590"/>
                <a:gd name="connsiteY2" fmla="*/ 371684 h 890930"/>
                <a:gd name="connsiteX3" fmla="*/ 1298559 w 2260590"/>
                <a:gd name="connsiteY3" fmla="*/ 681325 h 890930"/>
                <a:gd name="connsiteX4" fmla="*/ 138217 w 2260590"/>
                <a:gd name="connsiteY4" fmla="*/ 865775 h 890930"/>
                <a:gd name="connsiteX5" fmla="*/ 0 w 2260590"/>
                <a:gd name="connsiteY5" fmla="*/ 890930 h 890930"/>
                <a:gd name="connsiteX6" fmla="*/ 621652 w 2260590"/>
                <a:gd name="connsiteY6" fmla="*/ 0 h 890930"/>
                <a:gd name="connsiteX0" fmla="*/ 621652 w 2260590"/>
                <a:gd name="connsiteY0" fmla="*/ 0 h 947269"/>
                <a:gd name="connsiteX1" fmla="*/ 1115771 w 2260590"/>
                <a:gd name="connsiteY1" fmla="*/ 24641 h 947269"/>
                <a:gd name="connsiteX2" fmla="*/ 2260590 w 2260590"/>
                <a:gd name="connsiteY2" fmla="*/ 371684 h 947269"/>
                <a:gd name="connsiteX3" fmla="*/ 1298559 w 2260590"/>
                <a:gd name="connsiteY3" fmla="*/ 681325 h 947269"/>
                <a:gd name="connsiteX4" fmla="*/ 169129 w 2260590"/>
                <a:gd name="connsiteY4" fmla="*/ 947269 h 947269"/>
                <a:gd name="connsiteX5" fmla="*/ 0 w 2260590"/>
                <a:gd name="connsiteY5" fmla="*/ 890930 h 947269"/>
                <a:gd name="connsiteX6" fmla="*/ 621652 w 2260590"/>
                <a:gd name="connsiteY6" fmla="*/ 0 h 947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0590" h="947269">
                  <a:moveTo>
                    <a:pt x="621652" y="0"/>
                  </a:moveTo>
                  <a:lnTo>
                    <a:pt x="1115771" y="24641"/>
                  </a:lnTo>
                  <a:lnTo>
                    <a:pt x="2260590" y="371684"/>
                  </a:lnTo>
                  <a:lnTo>
                    <a:pt x="1298559" y="681325"/>
                  </a:lnTo>
                  <a:lnTo>
                    <a:pt x="169129" y="947269"/>
                  </a:lnTo>
                  <a:lnTo>
                    <a:pt x="0" y="890930"/>
                  </a:lnTo>
                  <a:lnTo>
                    <a:pt x="62165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5D373C1-9886-66AF-BD7E-D272B0206309}"/>
                </a:ext>
              </a:extLst>
            </p:cNvPr>
            <p:cNvSpPr/>
            <p:nvPr/>
          </p:nvSpPr>
          <p:spPr>
            <a:xfrm>
              <a:off x="3448245" y="3551590"/>
              <a:ext cx="1121850" cy="1786200"/>
            </a:xfrm>
            <a:custGeom>
              <a:avLst/>
              <a:gdLst>
                <a:gd name="connsiteX0" fmla="*/ 1313029 w 1313029"/>
                <a:gd name="connsiteY0" fmla="*/ 0 h 2090594"/>
                <a:gd name="connsiteX1" fmla="*/ 308394 w 1313029"/>
                <a:gd name="connsiteY1" fmla="*/ 2090593 h 2090594"/>
                <a:gd name="connsiteX2" fmla="*/ 308395 w 1313029"/>
                <a:gd name="connsiteY2" fmla="*/ 2090593 h 2090594"/>
                <a:gd name="connsiteX3" fmla="*/ 308394 w 1313029"/>
                <a:gd name="connsiteY3" fmla="*/ 2090594 h 2090594"/>
                <a:gd name="connsiteX4" fmla="*/ 0 w 1313029"/>
                <a:gd name="connsiteY4" fmla="*/ 1048912 h 2090594"/>
                <a:gd name="connsiteX5" fmla="*/ 1313029 w 1313029"/>
                <a:gd name="connsiteY5" fmla="*/ 0 h 2090594"/>
                <a:gd name="connsiteX0" fmla="*/ 1313029 w 1313029"/>
                <a:gd name="connsiteY0" fmla="*/ 0 h 2090594"/>
                <a:gd name="connsiteX1" fmla="*/ 787741 w 1313029"/>
                <a:gd name="connsiteY1" fmla="*/ 1098718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1313029 w 1313029"/>
                <a:gd name="connsiteY6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516944 w 1313029"/>
                <a:gd name="connsiteY6" fmla="*/ 624823 h 2090594"/>
                <a:gd name="connsiteX7" fmla="*/ 1313029 w 1313029"/>
                <a:gd name="connsiteY7" fmla="*/ 0 h 2090594"/>
                <a:gd name="connsiteX0" fmla="*/ 1313029 w 1313029"/>
                <a:gd name="connsiteY0" fmla="*/ 0 h 2090594"/>
                <a:gd name="connsiteX1" fmla="*/ 896060 w 1313029"/>
                <a:gd name="connsiteY1" fmla="*/ 1152877 h 2090594"/>
                <a:gd name="connsiteX2" fmla="*/ 308394 w 1313029"/>
                <a:gd name="connsiteY2" fmla="*/ 2090593 h 2090594"/>
                <a:gd name="connsiteX3" fmla="*/ 308395 w 1313029"/>
                <a:gd name="connsiteY3" fmla="*/ 2090593 h 2090594"/>
                <a:gd name="connsiteX4" fmla="*/ 308394 w 1313029"/>
                <a:gd name="connsiteY4" fmla="*/ 2090594 h 2090594"/>
                <a:gd name="connsiteX5" fmla="*/ 0 w 1313029"/>
                <a:gd name="connsiteY5" fmla="*/ 1048912 h 2090594"/>
                <a:gd name="connsiteX6" fmla="*/ 422165 w 1313029"/>
                <a:gd name="connsiteY6" fmla="*/ 509734 h 2090594"/>
                <a:gd name="connsiteX7" fmla="*/ 1313029 w 1313029"/>
                <a:gd name="connsiteY7" fmla="*/ 0 h 2090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3029" h="2090594">
                  <a:moveTo>
                    <a:pt x="1313029" y="0"/>
                  </a:moveTo>
                  <a:lnTo>
                    <a:pt x="896060" y="1152877"/>
                  </a:lnTo>
                  <a:lnTo>
                    <a:pt x="308394" y="2090593"/>
                  </a:lnTo>
                  <a:lnTo>
                    <a:pt x="308395" y="2090593"/>
                  </a:lnTo>
                  <a:lnTo>
                    <a:pt x="308394" y="2090594"/>
                  </a:lnTo>
                  <a:lnTo>
                    <a:pt x="0" y="1048912"/>
                  </a:lnTo>
                  <a:lnTo>
                    <a:pt x="422165" y="509734"/>
                  </a:lnTo>
                  <a:lnTo>
                    <a:pt x="131302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CFDA6A8-935B-7DF7-14FF-DF4879D8B2C1}"/>
                </a:ext>
              </a:extLst>
            </p:cNvPr>
            <p:cNvSpPr/>
            <p:nvPr/>
          </p:nvSpPr>
          <p:spPr>
            <a:xfrm>
              <a:off x="4427853" y="3552722"/>
              <a:ext cx="1005303" cy="1783933"/>
            </a:xfrm>
            <a:custGeom>
              <a:avLst/>
              <a:gdLst>
                <a:gd name="connsiteX0" fmla="*/ 0 w 1010138"/>
                <a:gd name="connsiteY0" fmla="*/ 0 h 2087941"/>
                <a:gd name="connsiteX1" fmla="*/ 1010138 w 1010138"/>
                <a:gd name="connsiteY1" fmla="*/ 2087941 h 2087941"/>
                <a:gd name="connsiteX2" fmla="*/ 3044 w 1010138"/>
                <a:gd name="connsiteY2" fmla="*/ 1680553 h 2087941"/>
                <a:gd name="connsiteX3" fmla="*/ 0 w 1010138"/>
                <a:gd name="connsiteY3" fmla="*/ 0 h 2087941"/>
                <a:gd name="connsiteX0" fmla="*/ 0 w 1010138"/>
                <a:gd name="connsiteY0" fmla="*/ 0 h 2087941"/>
                <a:gd name="connsiteX1" fmla="*/ 429273 w 1010138"/>
                <a:gd name="connsiteY1" fmla="*/ 90106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0 w 1010138"/>
                <a:gd name="connsiteY0" fmla="*/ 0 h 2087941"/>
                <a:gd name="connsiteX1" fmla="*/ 571441 w 1010138"/>
                <a:gd name="connsiteY1" fmla="*/ 880754 h 2087941"/>
                <a:gd name="connsiteX2" fmla="*/ 1010138 w 1010138"/>
                <a:gd name="connsiteY2" fmla="*/ 2087941 h 2087941"/>
                <a:gd name="connsiteX3" fmla="*/ 3044 w 1010138"/>
                <a:gd name="connsiteY3" fmla="*/ 1680553 h 2087941"/>
                <a:gd name="connsiteX4" fmla="*/ 0 w 1010138"/>
                <a:gd name="connsiteY4" fmla="*/ 0 h 2087941"/>
                <a:gd name="connsiteX0" fmla="*/ 71535 w 1081673"/>
                <a:gd name="connsiteY0" fmla="*/ 26 h 2087967"/>
                <a:gd name="connsiteX1" fmla="*/ 642976 w 1081673"/>
                <a:gd name="connsiteY1" fmla="*/ 880780 h 2087967"/>
                <a:gd name="connsiteX2" fmla="*/ 1081673 w 1081673"/>
                <a:gd name="connsiteY2" fmla="*/ 2087967 h 2087967"/>
                <a:gd name="connsiteX3" fmla="*/ 74579 w 1081673"/>
                <a:gd name="connsiteY3" fmla="*/ 1680579 h 2087967"/>
                <a:gd name="connsiteX4" fmla="*/ 74302 w 1081673"/>
                <a:gd name="connsiteY4" fmla="*/ 853700 h 2087967"/>
                <a:gd name="connsiteX5" fmla="*/ 71535 w 1081673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103906 w 1114044"/>
                <a:gd name="connsiteY0" fmla="*/ 26 h 2087967"/>
                <a:gd name="connsiteX1" fmla="*/ 675347 w 1114044"/>
                <a:gd name="connsiteY1" fmla="*/ 880780 h 2087967"/>
                <a:gd name="connsiteX2" fmla="*/ 1114044 w 1114044"/>
                <a:gd name="connsiteY2" fmla="*/ 2087967 h 2087967"/>
                <a:gd name="connsiteX3" fmla="*/ 106950 w 1114044"/>
                <a:gd name="connsiteY3" fmla="*/ 1680579 h 2087967"/>
                <a:gd name="connsiteX4" fmla="*/ 18665 w 1114044"/>
                <a:gd name="connsiteY4" fmla="*/ 880781 h 2087967"/>
                <a:gd name="connsiteX5" fmla="*/ 103906 w 1114044"/>
                <a:gd name="connsiteY5" fmla="*/ 26 h 2087967"/>
                <a:gd name="connsiteX0" fmla="*/ 88335 w 1098473"/>
                <a:gd name="connsiteY0" fmla="*/ 26 h 2087967"/>
                <a:gd name="connsiteX1" fmla="*/ 659776 w 1098473"/>
                <a:gd name="connsiteY1" fmla="*/ 880780 h 2087967"/>
                <a:gd name="connsiteX2" fmla="*/ 1098473 w 1098473"/>
                <a:gd name="connsiteY2" fmla="*/ 2087967 h 2087967"/>
                <a:gd name="connsiteX3" fmla="*/ 91379 w 1098473"/>
                <a:gd name="connsiteY3" fmla="*/ 1680579 h 2087967"/>
                <a:gd name="connsiteX4" fmla="*/ 3094 w 1098473"/>
                <a:gd name="connsiteY4" fmla="*/ 880781 h 2087967"/>
                <a:gd name="connsiteX5" fmla="*/ 88335 w 1098473"/>
                <a:gd name="connsiteY5" fmla="*/ 26 h 2087967"/>
                <a:gd name="connsiteX0" fmla="*/ 85689 w 1095827"/>
                <a:gd name="connsiteY0" fmla="*/ 26 h 2087967"/>
                <a:gd name="connsiteX1" fmla="*/ 657130 w 1095827"/>
                <a:gd name="connsiteY1" fmla="*/ 880780 h 2087967"/>
                <a:gd name="connsiteX2" fmla="*/ 1095827 w 1095827"/>
                <a:gd name="connsiteY2" fmla="*/ 2087967 h 2087967"/>
                <a:gd name="connsiteX3" fmla="*/ 88733 w 1095827"/>
                <a:gd name="connsiteY3" fmla="*/ 1680579 h 2087967"/>
                <a:gd name="connsiteX4" fmla="*/ 448 w 1095827"/>
                <a:gd name="connsiteY4" fmla="*/ 880781 h 2087967"/>
                <a:gd name="connsiteX5" fmla="*/ 85689 w 1095827"/>
                <a:gd name="connsiteY5" fmla="*/ 26 h 2087967"/>
                <a:gd name="connsiteX0" fmla="*/ 88947 w 1099085"/>
                <a:gd name="connsiteY0" fmla="*/ 0 h 2087941"/>
                <a:gd name="connsiteX1" fmla="*/ 660388 w 1099085"/>
                <a:gd name="connsiteY1" fmla="*/ 880754 h 2087941"/>
                <a:gd name="connsiteX2" fmla="*/ 1099085 w 1099085"/>
                <a:gd name="connsiteY2" fmla="*/ 2087941 h 2087941"/>
                <a:gd name="connsiteX3" fmla="*/ 91991 w 1099085"/>
                <a:gd name="connsiteY3" fmla="*/ 1680553 h 2087941"/>
                <a:gd name="connsiteX4" fmla="*/ 3706 w 1099085"/>
                <a:gd name="connsiteY4" fmla="*/ 880755 h 2087941"/>
                <a:gd name="connsiteX5" fmla="*/ 88947 w 1099085"/>
                <a:gd name="connsiteY5" fmla="*/ 0 h 2087941"/>
                <a:gd name="connsiteX0" fmla="*/ 166483 w 1176621"/>
                <a:gd name="connsiteY0" fmla="*/ 0 h 2087941"/>
                <a:gd name="connsiteX1" fmla="*/ 737924 w 1176621"/>
                <a:gd name="connsiteY1" fmla="*/ 880754 h 2087941"/>
                <a:gd name="connsiteX2" fmla="*/ 1176621 w 1176621"/>
                <a:gd name="connsiteY2" fmla="*/ 2087941 h 2087941"/>
                <a:gd name="connsiteX3" fmla="*/ 169527 w 1176621"/>
                <a:gd name="connsiteY3" fmla="*/ 1680553 h 2087941"/>
                <a:gd name="connsiteX4" fmla="*/ 3 w 1176621"/>
                <a:gd name="connsiteY4" fmla="*/ 1056773 h 2087941"/>
                <a:gd name="connsiteX5" fmla="*/ 166483 w 1176621"/>
                <a:gd name="connsiteY5" fmla="*/ 0 h 2087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6621" h="2087941">
                  <a:moveTo>
                    <a:pt x="166483" y="0"/>
                  </a:moveTo>
                  <a:lnTo>
                    <a:pt x="737924" y="880754"/>
                  </a:lnTo>
                  <a:lnTo>
                    <a:pt x="1176621" y="2087941"/>
                  </a:lnTo>
                  <a:lnTo>
                    <a:pt x="169527" y="1680553"/>
                  </a:lnTo>
                  <a:lnTo>
                    <a:pt x="3" y="1056773"/>
                  </a:lnTo>
                  <a:cubicBezTo>
                    <a:pt x="-504" y="776681"/>
                    <a:pt x="51395" y="421994"/>
                    <a:pt x="166483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768F1AD-3898-0ACD-E18C-61F12D1610CB}"/>
                </a:ext>
              </a:extLst>
            </p:cNvPr>
            <p:cNvSpPr/>
            <p:nvPr/>
          </p:nvSpPr>
          <p:spPr>
            <a:xfrm>
              <a:off x="4569787" y="3552695"/>
              <a:ext cx="1932599" cy="893837"/>
            </a:xfrm>
            <a:custGeom>
              <a:avLst/>
              <a:gdLst>
                <a:gd name="connsiteX0" fmla="*/ 0 w 2261943"/>
                <a:gd name="connsiteY0" fmla="*/ 0 h 1046160"/>
                <a:gd name="connsiteX1" fmla="*/ 2261943 w 2261943"/>
                <a:gd name="connsiteY1" fmla="*/ 513312 h 1046160"/>
                <a:gd name="connsiteX2" fmla="*/ 1315225 w 2261943"/>
                <a:gd name="connsiteY2" fmla="*/ 1046160 h 1046160"/>
                <a:gd name="connsiteX3" fmla="*/ 0 w 2261943"/>
                <a:gd name="connsiteY3" fmla="*/ 0 h 1046160"/>
                <a:gd name="connsiteX0" fmla="*/ 0 w 2261943"/>
                <a:gd name="connsiteY0" fmla="*/ 0 h 1046160"/>
                <a:gd name="connsiteX1" fmla="*/ 1079547 w 2261943"/>
                <a:gd name="connsiteY1" fmla="*/ 257953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0 w 2261943"/>
                <a:gd name="connsiteY4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86891 w 2261943"/>
                <a:gd name="connsiteY4" fmla="*/ 528751 h 1046160"/>
                <a:gd name="connsiteX5" fmla="*/ 0 w 2261943"/>
                <a:gd name="connsiteY5" fmla="*/ 0 h 1046160"/>
                <a:gd name="connsiteX0" fmla="*/ 0 w 2261943"/>
                <a:gd name="connsiteY0" fmla="*/ 0 h 1046160"/>
                <a:gd name="connsiteX1" fmla="*/ 1113396 w 2261943"/>
                <a:gd name="connsiteY1" fmla="*/ 183484 h 1046160"/>
                <a:gd name="connsiteX2" fmla="*/ 2261943 w 2261943"/>
                <a:gd name="connsiteY2" fmla="*/ 513312 h 1046160"/>
                <a:gd name="connsiteX3" fmla="*/ 1315225 w 2261943"/>
                <a:gd name="connsiteY3" fmla="*/ 1046160 h 1046160"/>
                <a:gd name="connsiteX4" fmla="*/ 646271 w 2261943"/>
                <a:gd name="connsiteY4" fmla="*/ 670920 h 1046160"/>
                <a:gd name="connsiteX5" fmla="*/ 0 w 2261943"/>
                <a:gd name="connsiteY5" fmla="*/ 0 h 1046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1943" h="1046160">
                  <a:moveTo>
                    <a:pt x="0" y="0"/>
                  </a:moveTo>
                  <a:lnTo>
                    <a:pt x="1113396" y="183484"/>
                  </a:lnTo>
                  <a:lnTo>
                    <a:pt x="2261943" y="513312"/>
                  </a:lnTo>
                  <a:lnTo>
                    <a:pt x="1315225" y="1046160"/>
                  </a:lnTo>
                  <a:lnTo>
                    <a:pt x="646271" y="670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B9F35B9-BAFF-A478-940D-BF9F60FC6380}"/>
                </a:ext>
              </a:extLst>
            </p:cNvPr>
            <p:cNvSpPr/>
            <p:nvPr/>
          </p:nvSpPr>
          <p:spPr>
            <a:xfrm>
              <a:off x="4568915" y="2315066"/>
              <a:ext cx="1548642" cy="1236524"/>
            </a:xfrm>
            <a:custGeom>
              <a:avLst/>
              <a:gdLst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0 w 1812554"/>
                <a:gd name="connsiteY2" fmla="*/ 1447246 h 1447246"/>
                <a:gd name="connsiteX3" fmla="*/ 1812553 w 1812554"/>
                <a:gd name="connsiteY3" fmla="*/ 1 h 1447246"/>
                <a:gd name="connsiteX4" fmla="*/ 1812553 w 1812554"/>
                <a:gd name="connsiteY4" fmla="*/ 1 h 1447246"/>
                <a:gd name="connsiteX5" fmla="*/ 1812554 w 1812554"/>
                <a:gd name="connsiteY5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06099 w 1812554"/>
                <a:gd name="connsiteY2" fmla="*/ 1198748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1812553 w 1812554"/>
                <a:gd name="connsiteY4" fmla="*/ 1 h 1447246"/>
                <a:gd name="connsiteX5" fmla="*/ 1812553 w 1812554"/>
                <a:gd name="connsiteY5" fmla="*/ 1 h 1447246"/>
                <a:gd name="connsiteX6" fmla="*/ 1812554 w 1812554"/>
                <a:gd name="connsiteY6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63931 w 1812554"/>
                <a:gd name="connsiteY4" fmla="*/ 772242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  <a:gd name="connsiteX0" fmla="*/ 1812554 w 1812554"/>
                <a:gd name="connsiteY0" fmla="*/ 0 h 1447246"/>
                <a:gd name="connsiteX1" fmla="*/ 1638191 w 1812554"/>
                <a:gd name="connsiteY1" fmla="*/ 1072289 h 1447246"/>
                <a:gd name="connsiteX2" fmla="*/ 1067028 w 1812554"/>
                <a:gd name="connsiteY2" fmla="*/ 1320607 h 1447246"/>
                <a:gd name="connsiteX3" fmla="*/ 0 w 1812554"/>
                <a:gd name="connsiteY3" fmla="*/ 1447246 h 1447246"/>
                <a:gd name="connsiteX4" fmla="*/ 809771 w 1812554"/>
                <a:gd name="connsiteY4" fmla="*/ 650383 h 1447246"/>
                <a:gd name="connsiteX5" fmla="*/ 1812553 w 1812554"/>
                <a:gd name="connsiteY5" fmla="*/ 1 h 1447246"/>
                <a:gd name="connsiteX6" fmla="*/ 1812553 w 1812554"/>
                <a:gd name="connsiteY6" fmla="*/ 1 h 1447246"/>
                <a:gd name="connsiteX7" fmla="*/ 1812554 w 1812554"/>
                <a:gd name="connsiteY7" fmla="*/ 0 h 1447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2554" h="1447246">
                  <a:moveTo>
                    <a:pt x="1812554" y="0"/>
                  </a:moveTo>
                  <a:lnTo>
                    <a:pt x="1638191" y="1072289"/>
                  </a:lnTo>
                  <a:lnTo>
                    <a:pt x="1067028" y="1320607"/>
                  </a:lnTo>
                  <a:lnTo>
                    <a:pt x="0" y="1447246"/>
                  </a:lnTo>
                  <a:lnTo>
                    <a:pt x="809771" y="650383"/>
                  </a:lnTo>
                  <a:lnTo>
                    <a:pt x="1812553" y="1"/>
                  </a:lnTo>
                  <a:lnTo>
                    <a:pt x="1812553" y="1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89B7753-E5B9-BDB1-A03B-0E5D43131EB2}"/>
                </a:ext>
              </a:extLst>
            </p:cNvPr>
            <p:cNvSpPr/>
            <p:nvPr/>
          </p:nvSpPr>
          <p:spPr>
            <a:xfrm flipH="1">
              <a:off x="4410500" y="1569852"/>
              <a:ext cx="783763" cy="1981739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267412 w 729152"/>
                <a:gd name="connsiteY2" fmla="*/ 138042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104933 w 729152"/>
                <a:gd name="connsiteY2" fmla="*/ 1475203 h 2319457"/>
                <a:gd name="connsiteX3" fmla="*/ 0 w 729152"/>
                <a:gd name="connsiteY3" fmla="*/ 805322 h 2319457"/>
                <a:gd name="connsiteX4" fmla="*/ 729152 w 729152"/>
                <a:gd name="connsiteY4" fmla="*/ 0 h 2319457"/>
                <a:gd name="connsiteX0" fmla="*/ 729152 w 729152"/>
                <a:gd name="connsiteY0" fmla="*/ 0 h 2319457"/>
                <a:gd name="connsiteX1" fmla="*/ 727768 w 729152"/>
                <a:gd name="connsiteY1" fmla="*/ 1116396 h 2319457"/>
                <a:gd name="connsiteX2" fmla="*/ 729152 w 729152"/>
                <a:gd name="connsiteY2" fmla="*/ 2319457 h 2319457"/>
                <a:gd name="connsiteX3" fmla="*/ 104933 w 729152"/>
                <a:gd name="connsiteY3" fmla="*/ 1475203 h 2319457"/>
                <a:gd name="connsiteX4" fmla="*/ 0 w 729152"/>
                <a:gd name="connsiteY4" fmla="*/ 805322 h 2319457"/>
                <a:gd name="connsiteX5" fmla="*/ 729152 w 729152"/>
                <a:gd name="connsiteY5" fmla="*/ 0 h 2319457"/>
                <a:gd name="connsiteX0" fmla="*/ 729152 w 917327"/>
                <a:gd name="connsiteY0" fmla="*/ 0 h 2319457"/>
                <a:gd name="connsiteX1" fmla="*/ 917327 w 917327"/>
                <a:gd name="connsiteY1" fmla="*/ 1136706 h 2319457"/>
                <a:gd name="connsiteX2" fmla="*/ 729152 w 917327"/>
                <a:gd name="connsiteY2" fmla="*/ 2319457 h 2319457"/>
                <a:gd name="connsiteX3" fmla="*/ 104933 w 917327"/>
                <a:gd name="connsiteY3" fmla="*/ 1475203 h 2319457"/>
                <a:gd name="connsiteX4" fmla="*/ 0 w 917327"/>
                <a:gd name="connsiteY4" fmla="*/ 805322 h 2319457"/>
                <a:gd name="connsiteX5" fmla="*/ 729152 w 917327"/>
                <a:gd name="connsiteY5" fmla="*/ 0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7327" h="2319457">
                  <a:moveTo>
                    <a:pt x="729152" y="0"/>
                  </a:moveTo>
                  <a:cubicBezTo>
                    <a:pt x="728691" y="372132"/>
                    <a:pt x="917788" y="764574"/>
                    <a:pt x="917327" y="1136706"/>
                  </a:cubicBezTo>
                  <a:cubicBezTo>
                    <a:pt x="917788" y="1537726"/>
                    <a:pt x="728691" y="1918437"/>
                    <a:pt x="729152" y="2319457"/>
                  </a:cubicBezTo>
                  <a:lnTo>
                    <a:pt x="104933" y="1475203"/>
                  </a:lnTo>
                  <a:lnTo>
                    <a:pt x="0" y="805322"/>
                  </a:lnTo>
                  <a:lnTo>
                    <a:pt x="7291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33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A086659-DA4A-876B-2F9A-2B1DD2081E4B}"/>
                </a:ext>
              </a:extLst>
            </p:cNvPr>
            <p:cNvSpPr/>
            <p:nvPr/>
          </p:nvSpPr>
          <p:spPr>
            <a:xfrm>
              <a:off x="2641614" y="3549022"/>
              <a:ext cx="1931443" cy="896784"/>
            </a:xfrm>
            <a:custGeom>
              <a:avLst/>
              <a:gdLst>
                <a:gd name="connsiteX0" fmla="*/ 2260590 w 2260590"/>
                <a:gd name="connsiteY0" fmla="*/ 0 h 1049609"/>
                <a:gd name="connsiteX1" fmla="*/ 948115 w 2260590"/>
                <a:gd name="connsiteY1" fmla="*/ 1049609 h 1049609"/>
                <a:gd name="connsiteX2" fmla="*/ 0 w 2260590"/>
                <a:gd name="connsiteY2" fmla="*/ 519247 h 1049609"/>
                <a:gd name="connsiteX3" fmla="*/ 2260590 w 2260590"/>
                <a:gd name="connsiteY3" fmla="*/ 0 h 1049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0590" h="1049609">
                  <a:moveTo>
                    <a:pt x="2260590" y="0"/>
                  </a:moveTo>
                  <a:lnTo>
                    <a:pt x="948115" y="1049609"/>
                  </a:lnTo>
                  <a:lnTo>
                    <a:pt x="0" y="519247"/>
                  </a:lnTo>
                  <a:lnTo>
                    <a:pt x="226059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9B86554D-F85B-4E83-0482-E3B38CE70D62}"/>
                </a:ext>
              </a:extLst>
            </p:cNvPr>
            <p:cNvSpPr/>
            <p:nvPr/>
          </p:nvSpPr>
          <p:spPr>
            <a:xfrm>
              <a:off x="3019213" y="2258086"/>
              <a:ext cx="1549700" cy="1293504"/>
            </a:xfrm>
            <a:custGeom>
              <a:avLst/>
              <a:gdLst>
                <a:gd name="connsiteX0" fmla="*/ 1084228 w 1813792"/>
                <a:gd name="connsiteY0" fmla="*/ 0 h 1513936"/>
                <a:gd name="connsiteX1" fmla="*/ 1813792 w 1813792"/>
                <a:gd name="connsiteY1" fmla="*/ 1513936 h 1513936"/>
                <a:gd name="connsiteX2" fmla="*/ 0 w 1813792"/>
                <a:gd name="connsiteY2" fmla="*/ 68239 h 1513936"/>
                <a:gd name="connsiteX0" fmla="*/ 1084228 w 1813792"/>
                <a:gd name="connsiteY0" fmla="*/ 0 h 1513936"/>
                <a:gd name="connsiteX1" fmla="*/ 1337277 w 1813792"/>
                <a:gd name="connsiteY1" fmla="*/ 541054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0 w 1813792"/>
                <a:gd name="connsiteY3" fmla="*/ 68239 h 1513936"/>
                <a:gd name="connsiteX4" fmla="*/ 1084228 w 1813792"/>
                <a:gd name="connsiteY4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82142 w 1813792"/>
                <a:gd name="connsiteY3" fmla="*/ 689992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  <a:gd name="connsiteX0" fmla="*/ 1084228 w 1813792"/>
                <a:gd name="connsiteY0" fmla="*/ 0 h 1513936"/>
                <a:gd name="connsiteX1" fmla="*/ 1425287 w 1813792"/>
                <a:gd name="connsiteY1" fmla="*/ 493665 h 1513936"/>
                <a:gd name="connsiteX2" fmla="*/ 1813792 w 1813792"/>
                <a:gd name="connsiteY2" fmla="*/ 1513936 h 1513936"/>
                <a:gd name="connsiteX3" fmla="*/ 755062 w 1813792"/>
                <a:gd name="connsiteY3" fmla="*/ 866010 h 1513936"/>
                <a:gd name="connsiteX4" fmla="*/ 0 w 1813792"/>
                <a:gd name="connsiteY4" fmla="*/ 68239 h 1513936"/>
                <a:gd name="connsiteX5" fmla="*/ 1084228 w 1813792"/>
                <a:gd name="connsiteY5" fmla="*/ 0 h 1513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3792" h="1513936">
                  <a:moveTo>
                    <a:pt x="1084228" y="0"/>
                  </a:moveTo>
                  <a:lnTo>
                    <a:pt x="1425287" y="493665"/>
                  </a:lnTo>
                  <a:lnTo>
                    <a:pt x="1813792" y="1513936"/>
                  </a:lnTo>
                  <a:lnTo>
                    <a:pt x="755062" y="866010"/>
                  </a:lnTo>
                  <a:lnTo>
                    <a:pt x="0" y="68239"/>
                  </a:lnTo>
                  <a:lnTo>
                    <a:pt x="1084228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56FC5F3-B2C6-5629-2C9B-C77B480F01FA}"/>
                </a:ext>
              </a:extLst>
            </p:cNvPr>
            <p:cNvSpPr/>
            <p:nvPr/>
          </p:nvSpPr>
          <p:spPr>
            <a:xfrm>
              <a:off x="3019213" y="2316391"/>
              <a:ext cx="1549700" cy="1235200"/>
            </a:xfrm>
            <a:custGeom>
              <a:avLst/>
              <a:gdLst>
                <a:gd name="connsiteX0" fmla="*/ 0 w 1813792"/>
                <a:gd name="connsiteY0" fmla="*/ 0 h 1445696"/>
                <a:gd name="connsiteX1" fmla="*/ 1813792 w 1813792"/>
                <a:gd name="connsiteY1" fmla="*/ 1445696 h 1445696"/>
                <a:gd name="connsiteX2" fmla="*/ 175280 w 1813792"/>
                <a:gd name="connsiteY2" fmla="*/ 1072139 h 1445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3792" h="1445696">
                  <a:moveTo>
                    <a:pt x="0" y="0"/>
                  </a:moveTo>
                  <a:lnTo>
                    <a:pt x="1813792" y="1445696"/>
                  </a:lnTo>
                  <a:lnTo>
                    <a:pt x="175280" y="1072139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DE5DCF3-C52F-1C65-BE21-5D4E2338C5F0}"/>
                </a:ext>
              </a:extLst>
            </p:cNvPr>
            <p:cNvSpPr/>
            <p:nvPr/>
          </p:nvSpPr>
          <p:spPr>
            <a:xfrm>
              <a:off x="4568914" y="2315067"/>
              <a:ext cx="1548642" cy="1236523"/>
            </a:xfrm>
            <a:custGeom>
              <a:avLst/>
              <a:gdLst>
                <a:gd name="connsiteX0" fmla="*/ 1812554 w 1812554"/>
                <a:gd name="connsiteY0" fmla="*/ 0 h 1447245"/>
                <a:gd name="connsiteX1" fmla="*/ 1812554 w 1812554"/>
                <a:gd name="connsiteY1" fmla="*/ 0 h 1447245"/>
                <a:gd name="connsiteX2" fmla="*/ 1 w 1812554"/>
                <a:gd name="connsiteY2" fmla="*/ 1447245 h 1447245"/>
                <a:gd name="connsiteX3" fmla="*/ 0 w 1812554"/>
                <a:gd name="connsiteY3" fmla="*/ 1447245 h 1447245"/>
                <a:gd name="connsiteX4" fmla="*/ 1812554 w 1812554"/>
                <a:gd name="connsiteY4" fmla="*/ 0 h 14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2554" h="1447245">
                  <a:moveTo>
                    <a:pt x="1812554" y="0"/>
                  </a:moveTo>
                  <a:lnTo>
                    <a:pt x="1812554" y="0"/>
                  </a:lnTo>
                  <a:lnTo>
                    <a:pt x="1" y="1447245"/>
                  </a:lnTo>
                  <a:lnTo>
                    <a:pt x="0" y="1447245"/>
                  </a:lnTo>
                  <a:lnTo>
                    <a:pt x="18125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6B6D8A3-DFC8-504C-A902-FF78A10E14F9}"/>
                </a:ext>
              </a:extLst>
            </p:cNvPr>
            <p:cNvSpPr/>
            <p:nvPr/>
          </p:nvSpPr>
          <p:spPr>
            <a:xfrm>
              <a:off x="4568914" y="2257555"/>
              <a:ext cx="1548643" cy="1294036"/>
            </a:xfrm>
            <a:custGeom>
              <a:avLst/>
              <a:gdLst>
                <a:gd name="connsiteX0" fmla="*/ 728270 w 1812555"/>
                <a:gd name="connsiteY0" fmla="*/ 0 h 1514559"/>
                <a:gd name="connsiteX1" fmla="*/ 1812555 w 1812555"/>
                <a:gd name="connsiteY1" fmla="*/ 67313 h 1514559"/>
                <a:gd name="connsiteX2" fmla="*/ 1 w 1812555"/>
                <a:gd name="connsiteY2" fmla="*/ 1514558 h 1514559"/>
                <a:gd name="connsiteX3" fmla="*/ 2 w 1812555"/>
                <a:gd name="connsiteY3" fmla="*/ 1514558 h 1514559"/>
                <a:gd name="connsiteX4" fmla="*/ 0 w 1812555"/>
                <a:gd name="connsiteY4" fmla="*/ 1514559 h 1514559"/>
                <a:gd name="connsiteX5" fmla="*/ 728270 w 1812555"/>
                <a:gd name="connsiteY5" fmla="*/ 0 h 1514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12555" h="1514559">
                  <a:moveTo>
                    <a:pt x="728270" y="0"/>
                  </a:moveTo>
                  <a:lnTo>
                    <a:pt x="1812555" y="67313"/>
                  </a:lnTo>
                  <a:lnTo>
                    <a:pt x="1" y="1514558"/>
                  </a:lnTo>
                  <a:lnTo>
                    <a:pt x="2" y="1514558"/>
                  </a:lnTo>
                  <a:lnTo>
                    <a:pt x="0" y="1514559"/>
                  </a:lnTo>
                  <a:lnTo>
                    <a:pt x="7282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B4A05C-25DF-C3E2-C9D4-99A5C4847C54}"/>
                </a:ext>
              </a:extLst>
            </p:cNvPr>
            <p:cNvSpPr/>
            <p:nvPr/>
          </p:nvSpPr>
          <p:spPr>
            <a:xfrm>
              <a:off x="4569787" y="3552695"/>
              <a:ext cx="1932599" cy="438574"/>
            </a:xfrm>
            <a:custGeom>
              <a:avLst/>
              <a:gdLst>
                <a:gd name="connsiteX0" fmla="*/ 0 w 2261943"/>
                <a:gd name="connsiteY0" fmla="*/ 0 h 513312"/>
                <a:gd name="connsiteX1" fmla="*/ 2261943 w 2261943"/>
                <a:gd name="connsiteY1" fmla="*/ 513311 h 513312"/>
                <a:gd name="connsiteX2" fmla="*/ 2261943 w 2261943"/>
                <a:gd name="connsiteY2" fmla="*/ 513311 h 513312"/>
                <a:gd name="connsiteX3" fmla="*/ 2261943 w 2261943"/>
                <a:gd name="connsiteY3" fmla="*/ 513312 h 513312"/>
                <a:gd name="connsiteX4" fmla="*/ 0 w 2261943"/>
                <a:gd name="connsiteY4" fmla="*/ 0 h 513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1943" h="513312">
                  <a:moveTo>
                    <a:pt x="0" y="0"/>
                  </a:moveTo>
                  <a:lnTo>
                    <a:pt x="2261943" y="513311"/>
                  </a:lnTo>
                  <a:lnTo>
                    <a:pt x="2261943" y="513311"/>
                  </a:lnTo>
                  <a:lnTo>
                    <a:pt x="2261943" y="5133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BEF9A048-D7B2-5E2C-42F2-97EF58FFA957}"/>
                </a:ext>
              </a:extLst>
            </p:cNvPr>
            <p:cNvSpPr/>
            <p:nvPr/>
          </p:nvSpPr>
          <p:spPr>
            <a:xfrm>
              <a:off x="4569787" y="3231455"/>
              <a:ext cx="1932599" cy="759812"/>
            </a:xfrm>
            <a:custGeom>
              <a:avLst/>
              <a:gdLst>
                <a:gd name="connsiteX0" fmla="*/ 1637957 w 2261943"/>
                <a:gd name="connsiteY0" fmla="*/ 0 h 889295"/>
                <a:gd name="connsiteX1" fmla="*/ 2261943 w 2261943"/>
                <a:gd name="connsiteY1" fmla="*/ 889295 h 889295"/>
                <a:gd name="connsiteX2" fmla="*/ 0 w 2261943"/>
                <a:gd name="connsiteY2" fmla="*/ 375984 h 889295"/>
                <a:gd name="connsiteX3" fmla="*/ 1637957 w 2261943"/>
                <a:gd name="connsiteY3" fmla="*/ 0 h 889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61943" h="889295">
                  <a:moveTo>
                    <a:pt x="1637957" y="0"/>
                  </a:moveTo>
                  <a:lnTo>
                    <a:pt x="2261943" y="889295"/>
                  </a:lnTo>
                  <a:lnTo>
                    <a:pt x="0" y="375984"/>
                  </a:lnTo>
                  <a:lnTo>
                    <a:pt x="1637957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779F631-537E-909C-7148-887A1BDD45C6}"/>
                </a:ext>
              </a:extLst>
            </p:cNvPr>
            <p:cNvSpPr/>
            <p:nvPr/>
          </p:nvSpPr>
          <p:spPr>
            <a:xfrm>
              <a:off x="4570096" y="3552722"/>
              <a:ext cx="1124206" cy="1783933"/>
            </a:xfrm>
            <a:custGeom>
              <a:avLst/>
              <a:gdLst>
                <a:gd name="connsiteX0" fmla="*/ 0 w 1315787"/>
                <a:gd name="connsiteY0" fmla="*/ 0 h 2087942"/>
                <a:gd name="connsiteX1" fmla="*/ 1315787 w 1315787"/>
                <a:gd name="connsiteY1" fmla="*/ 1045452 h 2087942"/>
                <a:gd name="connsiteX2" fmla="*/ 1010139 w 1315787"/>
                <a:gd name="connsiteY2" fmla="*/ 2087942 h 2087942"/>
                <a:gd name="connsiteX3" fmla="*/ 1010138 w 1315787"/>
                <a:gd name="connsiteY3" fmla="*/ 2087941 h 2087942"/>
                <a:gd name="connsiteX4" fmla="*/ 1010139 w 1315787"/>
                <a:gd name="connsiteY4" fmla="*/ 2087941 h 2087942"/>
                <a:gd name="connsiteX5" fmla="*/ 0 w 1315787"/>
                <a:gd name="connsiteY5" fmla="*/ 0 h 2087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15787" h="2087942">
                  <a:moveTo>
                    <a:pt x="0" y="0"/>
                  </a:moveTo>
                  <a:lnTo>
                    <a:pt x="1315787" y="1045452"/>
                  </a:lnTo>
                  <a:lnTo>
                    <a:pt x="1010139" y="2087942"/>
                  </a:lnTo>
                  <a:lnTo>
                    <a:pt x="1010138" y="2087941"/>
                  </a:lnTo>
                  <a:lnTo>
                    <a:pt x="1010139" y="2087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0A95B0C-5B15-E4DA-CCE1-C918F24022E4}"/>
                </a:ext>
              </a:extLst>
            </p:cNvPr>
            <p:cNvSpPr/>
            <p:nvPr/>
          </p:nvSpPr>
          <p:spPr>
            <a:xfrm>
              <a:off x="3711737" y="3551589"/>
              <a:ext cx="859540" cy="1786201"/>
            </a:xfrm>
            <a:custGeom>
              <a:avLst/>
              <a:gdLst>
                <a:gd name="connsiteX0" fmla="*/ 1004635 w 1006018"/>
                <a:gd name="connsiteY0" fmla="*/ 0 h 2090595"/>
                <a:gd name="connsiteX1" fmla="*/ 1006018 w 1006018"/>
                <a:gd name="connsiteY1" fmla="*/ 1680555 h 2090595"/>
                <a:gd name="connsiteX2" fmla="*/ 0 w 1006018"/>
                <a:gd name="connsiteY2" fmla="*/ 2090595 h 2090595"/>
                <a:gd name="connsiteX3" fmla="*/ 1004635 w 1006018"/>
                <a:gd name="connsiteY3" fmla="*/ 1 h 2090595"/>
                <a:gd name="connsiteX4" fmla="*/ 1004634 w 1006018"/>
                <a:gd name="connsiteY4" fmla="*/ 2 h 2090595"/>
                <a:gd name="connsiteX5" fmla="*/ 1004635 w 1006018"/>
                <a:gd name="connsiteY5" fmla="*/ 0 h 2090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6018" h="2090595">
                  <a:moveTo>
                    <a:pt x="1004635" y="0"/>
                  </a:moveTo>
                  <a:lnTo>
                    <a:pt x="1006018" y="1680555"/>
                  </a:lnTo>
                  <a:lnTo>
                    <a:pt x="0" y="2090595"/>
                  </a:lnTo>
                  <a:lnTo>
                    <a:pt x="1004635" y="1"/>
                  </a:lnTo>
                  <a:lnTo>
                    <a:pt x="1004634" y="2"/>
                  </a:lnTo>
                  <a:lnTo>
                    <a:pt x="1004635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F358019-C361-678C-6487-125A802FFABE}"/>
                </a:ext>
              </a:extLst>
            </p:cNvPr>
            <p:cNvSpPr/>
            <p:nvPr/>
          </p:nvSpPr>
          <p:spPr>
            <a:xfrm>
              <a:off x="3948290" y="1569853"/>
              <a:ext cx="622987" cy="1981739"/>
            </a:xfrm>
            <a:custGeom>
              <a:avLst/>
              <a:gdLst>
                <a:gd name="connsiteX0" fmla="*/ 729152 w 729152"/>
                <a:gd name="connsiteY0" fmla="*/ 0 h 2319457"/>
                <a:gd name="connsiteX1" fmla="*/ 729152 w 729152"/>
                <a:gd name="connsiteY1" fmla="*/ 2319457 h 2319457"/>
                <a:gd name="connsiteX2" fmla="*/ 0 w 729152"/>
                <a:gd name="connsiteY2" fmla="*/ 805322 h 2319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9152" h="2319457">
                  <a:moveTo>
                    <a:pt x="729152" y="0"/>
                  </a:moveTo>
                  <a:lnTo>
                    <a:pt x="729152" y="2319457"/>
                  </a:lnTo>
                  <a:lnTo>
                    <a:pt x="0" y="80532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4FA3F8C-DB77-7E51-44B5-025831FA6DAC}"/>
                </a:ext>
              </a:extLst>
            </p:cNvPr>
            <p:cNvSpPr/>
            <p:nvPr/>
          </p:nvSpPr>
          <p:spPr>
            <a:xfrm>
              <a:off x="4147709" y="3166907"/>
              <a:ext cx="852599" cy="85259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48" name="Graphic 47" descr="Lights On with solid fill">
            <a:extLst>
              <a:ext uri="{FF2B5EF4-FFF2-40B4-BE49-F238E27FC236}">
                <a16:creationId xmlns:a16="http://schemas.microsoft.com/office/drawing/2014/main" id="{AD3C3A32-5B92-C752-A237-09BC017C429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115721" y="2208778"/>
            <a:ext cx="381758" cy="381758"/>
          </a:xfrm>
          <a:prstGeom prst="rect">
            <a:avLst/>
          </a:prstGeom>
        </p:spPr>
      </p:pic>
      <p:pic>
        <p:nvPicPr>
          <p:cNvPr id="49" name="Graphic 48" descr="Lock with solid fill">
            <a:extLst>
              <a:ext uri="{FF2B5EF4-FFF2-40B4-BE49-F238E27FC236}">
                <a16:creationId xmlns:a16="http://schemas.microsoft.com/office/drawing/2014/main" id="{BB4DF4D8-4989-8333-65C6-F6FC03D1D7E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154328" y="2429255"/>
            <a:ext cx="381758" cy="381758"/>
          </a:xfrm>
          <a:prstGeom prst="rect">
            <a:avLst/>
          </a:prstGeom>
        </p:spPr>
      </p:pic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81E44B75-31BD-AB34-6A44-2FE19B0B87A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194263" y="4483283"/>
            <a:ext cx="381758" cy="381758"/>
          </a:xfrm>
          <a:prstGeom prst="rect">
            <a:avLst/>
          </a:prstGeom>
        </p:spPr>
      </p:pic>
      <p:pic>
        <p:nvPicPr>
          <p:cNvPr id="51" name="Graphic 50" descr="Trophy with solid fill">
            <a:extLst>
              <a:ext uri="{FF2B5EF4-FFF2-40B4-BE49-F238E27FC236}">
                <a16:creationId xmlns:a16="http://schemas.microsoft.com/office/drawing/2014/main" id="{E3412E24-0091-D9E5-8F7F-FBF1A8AA19C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258935" y="3891940"/>
            <a:ext cx="381758" cy="381758"/>
          </a:xfrm>
          <a:prstGeom prst="rect">
            <a:avLst/>
          </a:prstGeom>
        </p:spPr>
      </p:pic>
      <p:pic>
        <p:nvPicPr>
          <p:cNvPr id="52" name="Graphic 51" descr="Clipboard Partially Checked with solid fill">
            <a:extLst>
              <a:ext uri="{FF2B5EF4-FFF2-40B4-BE49-F238E27FC236}">
                <a16:creationId xmlns:a16="http://schemas.microsoft.com/office/drawing/2014/main" id="{FD1075EB-44BE-73B2-CD83-2DC79C549FE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108125" y="4546568"/>
            <a:ext cx="381758" cy="381758"/>
          </a:xfrm>
          <a:prstGeom prst="rect">
            <a:avLst/>
          </a:prstGeom>
        </p:spPr>
      </p:pic>
      <p:pic>
        <p:nvPicPr>
          <p:cNvPr id="53" name="Graphic 52" descr="Handshake with solid fill">
            <a:extLst>
              <a:ext uri="{FF2B5EF4-FFF2-40B4-BE49-F238E27FC236}">
                <a16:creationId xmlns:a16="http://schemas.microsoft.com/office/drawing/2014/main" id="{24569B5E-EEA6-C741-430A-BC408975FDA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629310" y="3360711"/>
            <a:ext cx="381758" cy="381758"/>
          </a:xfrm>
          <a:prstGeom prst="rect">
            <a:avLst/>
          </a:prstGeom>
        </p:spPr>
      </p:pic>
      <p:pic>
        <p:nvPicPr>
          <p:cNvPr id="54" name="Graphic 53" descr="Recycle with solid fill">
            <a:extLst>
              <a:ext uri="{FF2B5EF4-FFF2-40B4-BE49-F238E27FC236}">
                <a16:creationId xmlns:a16="http://schemas.microsoft.com/office/drawing/2014/main" id="{F123083D-BA9C-E6E1-263E-8344AF5A905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3228832" y="2810783"/>
            <a:ext cx="381758" cy="381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577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10723</TotalTime>
  <Words>450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7-Point Origami Star – Slide Template</vt:lpstr>
      <vt:lpstr>7-Point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7-Point Origami Star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2025-08-04T22:43:21Z</dcterms:modified>
  <cp:category>Charts &amp; Diagrams</cp:category>
</cp:coreProperties>
</file>