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9" r:id="rId4"/>
    <p:sldId id="37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6700"/>
    <a:srgbClr val="941651"/>
    <a:srgbClr val="CEBA8B"/>
    <a:srgbClr val="F595A6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25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67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18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Relationship Id="rId30" Type="http://schemas.openxmlformats.org/officeDocument/2006/relationships/image" Target="../media/image2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31.png"/><Relationship Id="rId18" Type="http://schemas.openxmlformats.org/officeDocument/2006/relationships/image" Target="../media/image36.svg"/><Relationship Id="rId26" Type="http://schemas.openxmlformats.org/officeDocument/2006/relationships/image" Target="../media/image42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30.svg"/><Relationship Id="rId17" Type="http://schemas.openxmlformats.org/officeDocument/2006/relationships/image" Target="../media/image35.png"/><Relationship Id="rId25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4.svg"/><Relationship Id="rId20" Type="http://schemas.openxmlformats.org/officeDocument/2006/relationships/image" Target="../media/image38.sv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29.png"/><Relationship Id="rId24" Type="http://schemas.openxmlformats.org/officeDocument/2006/relationships/image" Target="../media/image40.svg"/><Relationship Id="rId5" Type="http://schemas.openxmlformats.org/officeDocument/2006/relationships/image" Target="../media/image3.png"/><Relationship Id="rId15" Type="http://schemas.openxmlformats.org/officeDocument/2006/relationships/image" Target="../media/image33.png"/><Relationship Id="rId23" Type="http://schemas.openxmlformats.org/officeDocument/2006/relationships/image" Target="../media/image39.png"/><Relationship Id="rId28" Type="http://schemas.openxmlformats.org/officeDocument/2006/relationships/image" Target="../media/image26.svg"/><Relationship Id="rId10" Type="http://schemas.openxmlformats.org/officeDocument/2006/relationships/image" Target="../media/image8.svg"/><Relationship Id="rId19" Type="http://schemas.openxmlformats.org/officeDocument/2006/relationships/image" Target="../media/image3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3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Relationship Id="rId30" Type="http://schemas.openxmlformats.org/officeDocument/2006/relationships/image" Target="../media/image2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EB1DD-AE07-C5F7-135A-9205409FB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7-Point Origami Star – Slide Template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E0A3356A-3C60-74E8-5E94-7079C5BF94A7}"/>
              </a:ext>
            </a:extLst>
          </p:cNvPr>
          <p:cNvGrpSpPr/>
          <p:nvPr/>
        </p:nvGrpSpPr>
        <p:grpSpPr>
          <a:xfrm>
            <a:off x="3783589" y="1228882"/>
            <a:ext cx="4623723" cy="4512542"/>
            <a:chOff x="3783589" y="1323768"/>
            <a:chExt cx="4623723" cy="4512542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9975033-075D-7358-9DD0-99F79252A9EF}"/>
                </a:ext>
              </a:extLst>
            </p:cNvPr>
            <p:cNvSpPr/>
            <p:nvPr/>
          </p:nvSpPr>
          <p:spPr>
            <a:xfrm>
              <a:off x="3783589" y="3313731"/>
              <a:ext cx="2313127" cy="911636"/>
            </a:xfrm>
            <a:custGeom>
              <a:avLst/>
              <a:gdLst>
                <a:gd name="connsiteX0" fmla="*/ 621652 w 2260590"/>
                <a:gd name="connsiteY0" fmla="*/ 0 h 890930"/>
                <a:gd name="connsiteX1" fmla="*/ 2260590 w 2260590"/>
                <a:gd name="connsiteY1" fmla="*/ 371684 h 890930"/>
                <a:gd name="connsiteX2" fmla="*/ 0 w 2260590"/>
                <a:gd name="connsiteY2" fmla="*/ 890930 h 890930"/>
                <a:gd name="connsiteX0" fmla="*/ 621652 w 2260590"/>
                <a:gd name="connsiteY0" fmla="*/ 0 h 890930"/>
                <a:gd name="connsiteX1" fmla="*/ 2260590 w 2260590"/>
                <a:gd name="connsiteY1" fmla="*/ 371684 h 890930"/>
                <a:gd name="connsiteX2" fmla="*/ 1210550 w 2260590"/>
                <a:gd name="connsiteY2" fmla="*/ 600086 h 890930"/>
                <a:gd name="connsiteX3" fmla="*/ 0 w 2260590"/>
                <a:gd name="connsiteY3" fmla="*/ 890930 h 890930"/>
                <a:gd name="connsiteX4" fmla="*/ 621652 w 2260590"/>
                <a:gd name="connsiteY4" fmla="*/ 0 h 890930"/>
                <a:gd name="connsiteX0" fmla="*/ 621652 w 2260590"/>
                <a:gd name="connsiteY0" fmla="*/ 0 h 890930"/>
                <a:gd name="connsiteX1" fmla="*/ 2260590 w 2260590"/>
                <a:gd name="connsiteY1" fmla="*/ 371684 h 890930"/>
                <a:gd name="connsiteX2" fmla="*/ 1298559 w 2260590"/>
                <a:gd name="connsiteY2" fmla="*/ 681325 h 890930"/>
                <a:gd name="connsiteX3" fmla="*/ 0 w 2260590"/>
                <a:gd name="connsiteY3" fmla="*/ 890930 h 890930"/>
                <a:gd name="connsiteX4" fmla="*/ 621652 w 2260590"/>
                <a:gd name="connsiteY4" fmla="*/ 0 h 890930"/>
                <a:gd name="connsiteX0" fmla="*/ 621652 w 2260590"/>
                <a:gd name="connsiteY0" fmla="*/ 0 h 890930"/>
                <a:gd name="connsiteX1" fmla="*/ 1061612 w 2260590"/>
                <a:gd name="connsiteY1" fmla="*/ 99111 h 890930"/>
                <a:gd name="connsiteX2" fmla="*/ 2260590 w 2260590"/>
                <a:gd name="connsiteY2" fmla="*/ 371684 h 890930"/>
                <a:gd name="connsiteX3" fmla="*/ 1298559 w 2260590"/>
                <a:gd name="connsiteY3" fmla="*/ 681325 h 890930"/>
                <a:gd name="connsiteX4" fmla="*/ 0 w 2260590"/>
                <a:gd name="connsiteY4" fmla="*/ 890930 h 890930"/>
                <a:gd name="connsiteX5" fmla="*/ 621652 w 2260590"/>
                <a:gd name="connsiteY5" fmla="*/ 0 h 890930"/>
                <a:gd name="connsiteX0" fmla="*/ 621652 w 2260590"/>
                <a:gd name="connsiteY0" fmla="*/ 0 h 890930"/>
                <a:gd name="connsiteX1" fmla="*/ 1115771 w 2260590"/>
                <a:gd name="connsiteY1" fmla="*/ 24641 h 890930"/>
                <a:gd name="connsiteX2" fmla="*/ 2260590 w 2260590"/>
                <a:gd name="connsiteY2" fmla="*/ 371684 h 890930"/>
                <a:gd name="connsiteX3" fmla="*/ 1298559 w 2260590"/>
                <a:gd name="connsiteY3" fmla="*/ 681325 h 890930"/>
                <a:gd name="connsiteX4" fmla="*/ 0 w 2260590"/>
                <a:gd name="connsiteY4" fmla="*/ 890930 h 890930"/>
                <a:gd name="connsiteX5" fmla="*/ 621652 w 2260590"/>
                <a:gd name="connsiteY5" fmla="*/ 0 h 890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0590" h="890930">
                  <a:moveTo>
                    <a:pt x="621652" y="0"/>
                  </a:moveTo>
                  <a:lnTo>
                    <a:pt x="1115771" y="24641"/>
                  </a:lnTo>
                  <a:lnTo>
                    <a:pt x="2260590" y="371684"/>
                  </a:lnTo>
                  <a:lnTo>
                    <a:pt x="1298559" y="681325"/>
                  </a:lnTo>
                  <a:lnTo>
                    <a:pt x="0" y="890930"/>
                  </a:lnTo>
                  <a:lnTo>
                    <a:pt x="62165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F7E1034-3096-9DFD-B759-C443120A645B}"/>
                </a:ext>
              </a:extLst>
            </p:cNvPr>
            <p:cNvSpPr/>
            <p:nvPr/>
          </p:nvSpPr>
          <p:spPr>
            <a:xfrm>
              <a:off x="4749624" y="3697129"/>
              <a:ext cx="1343545" cy="2139181"/>
            </a:xfrm>
            <a:custGeom>
              <a:avLst/>
              <a:gdLst>
                <a:gd name="connsiteX0" fmla="*/ 1313029 w 1313029"/>
                <a:gd name="connsiteY0" fmla="*/ 0 h 2090594"/>
                <a:gd name="connsiteX1" fmla="*/ 308394 w 1313029"/>
                <a:gd name="connsiteY1" fmla="*/ 2090593 h 2090594"/>
                <a:gd name="connsiteX2" fmla="*/ 308395 w 1313029"/>
                <a:gd name="connsiteY2" fmla="*/ 2090593 h 2090594"/>
                <a:gd name="connsiteX3" fmla="*/ 308394 w 1313029"/>
                <a:gd name="connsiteY3" fmla="*/ 2090594 h 2090594"/>
                <a:gd name="connsiteX4" fmla="*/ 0 w 1313029"/>
                <a:gd name="connsiteY4" fmla="*/ 1048912 h 2090594"/>
                <a:gd name="connsiteX5" fmla="*/ 1313029 w 1313029"/>
                <a:gd name="connsiteY5" fmla="*/ 0 h 2090594"/>
                <a:gd name="connsiteX0" fmla="*/ 1313029 w 1313029"/>
                <a:gd name="connsiteY0" fmla="*/ 0 h 2090594"/>
                <a:gd name="connsiteX1" fmla="*/ 787741 w 1313029"/>
                <a:gd name="connsiteY1" fmla="*/ 1098718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1313029 w 1313029"/>
                <a:gd name="connsiteY6" fmla="*/ 0 h 2090594"/>
                <a:gd name="connsiteX0" fmla="*/ 1313029 w 1313029"/>
                <a:gd name="connsiteY0" fmla="*/ 0 h 2090594"/>
                <a:gd name="connsiteX1" fmla="*/ 896060 w 1313029"/>
                <a:gd name="connsiteY1" fmla="*/ 1152877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1313029 w 1313029"/>
                <a:gd name="connsiteY6" fmla="*/ 0 h 2090594"/>
                <a:gd name="connsiteX0" fmla="*/ 1313029 w 1313029"/>
                <a:gd name="connsiteY0" fmla="*/ 0 h 2090594"/>
                <a:gd name="connsiteX1" fmla="*/ 896060 w 1313029"/>
                <a:gd name="connsiteY1" fmla="*/ 1152877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516944 w 1313029"/>
                <a:gd name="connsiteY6" fmla="*/ 624823 h 2090594"/>
                <a:gd name="connsiteX7" fmla="*/ 1313029 w 1313029"/>
                <a:gd name="connsiteY7" fmla="*/ 0 h 2090594"/>
                <a:gd name="connsiteX0" fmla="*/ 1313029 w 1313029"/>
                <a:gd name="connsiteY0" fmla="*/ 0 h 2090594"/>
                <a:gd name="connsiteX1" fmla="*/ 896060 w 1313029"/>
                <a:gd name="connsiteY1" fmla="*/ 1152877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422165 w 1313029"/>
                <a:gd name="connsiteY6" fmla="*/ 509734 h 2090594"/>
                <a:gd name="connsiteX7" fmla="*/ 1313029 w 1313029"/>
                <a:gd name="connsiteY7" fmla="*/ 0 h 209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3029" h="2090594">
                  <a:moveTo>
                    <a:pt x="1313029" y="0"/>
                  </a:moveTo>
                  <a:lnTo>
                    <a:pt x="896060" y="1152877"/>
                  </a:lnTo>
                  <a:lnTo>
                    <a:pt x="308394" y="2090593"/>
                  </a:lnTo>
                  <a:lnTo>
                    <a:pt x="308395" y="2090593"/>
                  </a:lnTo>
                  <a:lnTo>
                    <a:pt x="308394" y="2090594"/>
                  </a:lnTo>
                  <a:lnTo>
                    <a:pt x="0" y="1048912"/>
                  </a:lnTo>
                  <a:lnTo>
                    <a:pt x="422165" y="509734"/>
                  </a:lnTo>
                  <a:lnTo>
                    <a:pt x="1313029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B4F9F98-2021-C3D7-2630-4AD31F958115}"/>
                </a:ext>
              </a:extLst>
            </p:cNvPr>
            <p:cNvSpPr/>
            <p:nvPr/>
          </p:nvSpPr>
          <p:spPr>
            <a:xfrm>
              <a:off x="5922816" y="3698486"/>
              <a:ext cx="1203967" cy="2136466"/>
            </a:xfrm>
            <a:custGeom>
              <a:avLst/>
              <a:gdLst>
                <a:gd name="connsiteX0" fmla="*/ 0 w 1010138"/>
                <a:gd name="connsiteY0" fmla="*/ 0 h 2087941"/>
                <a:gd name="connsiteX1" fmla="*/ 1010138 w 1010138"/>
                <a:gd name="connsiteY1" fmla="*/ 2087941 h 2087941"/>
                <a:gd name="connsiteX2" fmla="*/ 3044 w 1010138"/>
                <a:gd name="connsiteY2" fmla="*/ 1680553 h 2087941"/>
                <a:gd name="connsiteX3" fmla="*/ 0 w 1010138"/>
                <a:gd name="connsiteY3" fmla="*/ 0 h 2087941"/>
                <a:gd name="connsiteX0" fmla="*/ 0 w 1010138"/>
                <a:gd name="connsiteY0" fmla="*/ 0 h 2087941"/>
                <a:gd name="connsiteX1" fmla="*/ 429273 w 1010138"/>
                <a:gd name="connsiteY1" fmla="*/ 901064 h 2087941"/>
                <a:gd name="connsiteX2" fmla="*/ 1010138 w 1010138"/>
                <a:gd name="connsiteY2" fmla="*/ 2087941 h 2087941"/>
                <a:gd name="connsiteX3" fmla="*/ 3044 w 1010138"/>
                <a:gd name="connsiteY3" fmla="*/ 1680553 h 2087941"/>
                <a:gd name="connsiteX4" fmla="*/ 0 w 1010138"/>
                <a:gd name="connsiteY4" fmla="*/ 0 h 2087941"/>
                <a:gd name="connsiteX0" fmla="*/ 0 w 1010138"/>
                <a:gd name="connsiteY0" fmla="*/ 0 h 2087941"/>
                <a:gd name="connsiteX1" fmla="*/ 571441 w 1010138"/>
                <a:gd name="connsiteY1" fmla="*/ 880754 h 2087941"/>
                <a:gd name="connsiteX2" fmla="*/ 1010138 w 1010138"/>
                <a:gd name="connsiteY2" fmla="*/ 2087941 h 2087941"/>
                <a:gd name="connsiteX3" fmla="*/ 3044 w 1010138"/>
                <a:gd name="connsiteY3" fmla="*/ 1680553 h 2087941"/>
                <a:gd name="connsiteX4" fmla="*/ 0 w 1010138"/>
                <a:gd name="connsiteY4" fmla="*/ 0 h 2087941"/>
                <a:gd name="connsiteX0" fmla="*/ 71535 w 1081673"/>
                <a:gd name="connsiteY0" fmla="*/ 26 h 2087967"/>
                <a:gd name="connsiteX1" fmla="*/ 642976 w 1081673"/>
                <a:gd name="connsiteY1" fmla="*/ 880780 h 2087967"/>
                <a:gd name="connsiteX2" fmla="*/ 1081673 w 1081673"/>
                <a:gd name="connsiteY2" fmla="*/ 2087967 h 2087967"/>
                <a:gd name="connsiteX3" fmla="*/ 74579 w 1081673"/>
                <a:gd name="connsiteY3" fmla="*/ 1680579 h 2087967"/>
                <a:gd name="connsiteX4" fmla="*/ 74302 w 1081673"/>
                <a:gd name="connsiteY4" fmla="*/ 853700 h 2087967"/>
                <a:gd name="connsiteX5" fmla="*/ 71535 w 1081673"/>
                <a:gd name="connsiteY5" fmla="*/ 26 h 2087967"/>
                <a:gd name="connsiteX0" fmla="*/ 103906 w 1114044"/>
                <a:gd name="connsiteY0" fmla="*/ 26 h 2087967"/>
                <a:gd name="connsiteX1" fmla="*/ 675347 w 1114044"/>
                <a:gd name="connsiteY1" fmla="*/ 880780 h 2087967"/>
                <a:gd name="connsiteX2" fmla="*/ 1114044 w 1114044"/>
                <a:gd name="connsiteY2" fmla="*/ 2087967 h 2087967"/>
                <a:gd name="connsiteX3" fmla="*/ 106950 w 1114044"/>
                <a:gd name="connsiteY3" fmla="*/ 1680579 h 2087967"/>
                <a:gd name="connsiteX4" fmla="*/ 18665 w 1114044"/>
                <a:gd name="connsiteY4" fmla="*/ 880781 h 2087967"/>
                <a:gd name="connsiteX5" fmla="*/ 103906 w 1114044"/>
                <a:gd name="connsiteY5" fmla="*/ 26 h 2087967"/>
                <a:gd name="connsiteX0" fmla="*/ 103906 w 1114044"/>
                <a:gd name="connsiteY0" fmla="*/ 26 h 2087967"/>
                <a:gd name="connsiteX1" fmla="*/ 675347 w 1114044"/>
                <a:gd name="connsiteY1" fmla="*/ 880780 h 2087967"/>
                <a:gd name="connsiteX2" fmla="*/ 1114044 w 1114044"/>
                <a:gd name="connsiteY2" fmla="*/ 2087967 h 2087967"/>
                <a:gd name="connsiteX3" fmla="*/ 106950 w 1114044"/>
                <a:gd name="connsiteY3" fmla="*/ 1680579 h 2087967"/>
                <a:gd name="connsiteX4" fmla="*/ 18665 w 1114044"/>
                <a:gd name="connsiteY4" fmla="*/ 880781 h 2087967"/>
                <a:gd name="connsiteX5" fmla="*/ 103906 w 1114044"/>
                <a:gd name="connsiteY5" fmla="*/ 26 h 2087967"/>
                <a:gd name="connsiteX0" fmla="*/ 88335 w 1098473"/>
                <a:gd name="connsiteY0" fmla="*/ 26 h 2087967"/>
                <a:gd name="connsiteX1" fmla="*/ 659776 w 1098473"/>
                <a:gd name="connsiteY1" fmla="*/ 880780 h 2087967"/>
                <a:gd name="connsiteX2" fmla="*/ 1098473 w 1098473"/>
                <a:gd name="connsiteY2" fmla="*/ 2087967 h 2087967"/>
                <a:gd name="connsiteX3" fmla="*/ 91379 w 1098473"/>
                <a:gd name="connsiteY3" fmla="*/ 1680579 h 2087967"/>
                <a:gd name="connsiteX4" fmla="*/ 3094 w 1098473"/>
                <a:gd name="connsiteY4" fmla="*/ 880781 h 2087967"/>
                <a:gd name="connsiteX5" fmla="*/ 88335 w 1098473"/>
                <a:gd name="connsiteY5" fmla="*/ 26 h 2087967"/>
                <a:gd name="connsiteX0" fmla="*/ 85689 w 1095827"/>
                <a:gd name="connsiteY0" fmla="*/ 26 h 2087967"/>
                <a:gd name="connsiteX1" fmla="*/ 657130 w 1095827"/>
                <a:gd name="connsiteY1" fmla="*/ 880780 h 2087967"/>
                <a:gd name="connsiteX2" fmla="*/ 1095827 w 1095827"/>
                <a:gd name="connsiteY2" fmla="*/ 2087967 h 2087967"/>
                <a:gd name="connsiteX3" fmla="*/ 88733 w 1095827"/>
                <a:gd name="connsiteY3" fmla="*/ 1680579 h 2087967"/>
                <a:gd name="connsiteX4" fmla="*/ 448 w 1095827"/>
                <a:gd name="connsiteY4" fmla="*/ 880781 h 2087967"/>
                <a:gd name="connsiteX5" fmla="*/ 85689 w 1095827"/>
                <a:gd name="connsiteY5" fmla="*/ 26 h 2087967"/>
                <a:gd name="connsiteX0" fmla="*/ 88947 w 1099085"/>
                <a:gd name="connsiteY0" fmla="*/ 0 h 2087941"/>
                <a:gd name="connsiteX1" fmla="*/ 660388 w 1099085"/>
                <a:gd name="connsiteY1" fmla="*/ 880754 h 2087941"/>
                <a:gd name="connsiteX2" fmla="*/ 1099085 w 1099085"/>
                <a:gd name="connsiteY2" fmla="*/ 2087941 h 2087941"/>
                <a:gd name="connsiteX3" fmla="*/ 91991 w 1099085"/>
                <a:gd name="connsiteY3" fmla="*/ 1680553 h 2087941"/>
                <a:gd name="connsiteX4" fmla="*/ 3706 w 1099085"/>
                <a:gd name="connsiteY4" fmla="*/ 880755 h 2087941"/>
                <a:gd name="connsiteX5" fmla="*/ 88947 w 1099085"/>
                <a:gd name="connsiteY5" fmla="*/ 0 h 2087941"/>
                <a:gd name="connsiteX0" fmla="*/ 166483 w 1176621"/>
                <a:gd name="connsiteY0" fmla="*/ 0 h 2087941"/>
                <a:gd name="connsiteX1" fmla="*/ 737924 w 1176621"/>
                <a:gd name="connsiteY1" fmla="*/ 880754 h 2087941"/>
                <a:gd name="connsiteX2" fmla="*/ 1176621 w 1176621"/>
                <a:gd name="connsiteY2" fmla="*/ 2087941 h 2087941"/>
                <a:gd name="connsiteX3" fmla="*/ 169527 w 1176621"/>
                <a:gd name="connsiteY3" fmla="*/ 1680553 h 2087941"/>
                <a:gd name="connsiteX4" fmla="*/ 3 w 1176621"/>
                <a:gd name="connsiteY4" fmla="*/ 1056773 h 2087941"/>
                <a:gd name="connsiteX5" fmla="*/ 166483 w 1176621"/>
                <a:gd name="connsiteY5" fmla="*/ 0 h 208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6621" h="2087941">
                  <a:moveTo>
                    <a:pt x="166483" y="0"/>
                  </a:moveTo>
                  <a:lnTo>
                    <a:pt x="737924" y="880754"/>
                  </a:lnTo>
                  <a:lnTo>
                    <a:pt x="1176621" y="2087941"/>
                  </a:lnTo>
                  <a:lnTo>
                    <a:pt x="169527" y="1680553"/>
                  </a:lnTo>
                  <a:lnTo>
                    <a:pt x="3" y="1056773"/>
                  </a:lnTo>
                  <a:cubicBezTo>
                    <a:pt x="-504" y="776681"/>
                    <a:pt x="51395" y="421994"/>
                    <a:pt x="166483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3C51261-1C2A-A26E-38F1-FFEDBBB89AF0}"/>
                </a:ext>
              </a:extLst>
            </p:cNvPr>
            <p:cNvSpPr/>
            <p:nvPr/>
          </p:nvSpPr>
          <p:spPr>
            <a:xfrm>
              <a:off x="6092800" y="3698452"/>
              <a:ext cx="2314512" cy="1070473"/>
            </a:xfrm>
            <a:custGeom>
              <a:avLst/>
              <a:gdLst>
                <a:gd name="connsiteX0" fmla="*/ 0 w 2261943"/>
                <a:gd name="connsiteY0" fmla="*/ 0 h 1046160"/>
                <a:gd name="connsiteX1" fmla="*/ 2261943 w 2261943"/>
                <a:gd name="connsiteY1" fmla="*/ 513312 h 1046160"/>
                <a:gd name="connsiteX2" fmla="*/ 1315225 w 2261943"/>
                <a:gd name="connsiteY2" fmla="*/ 1046160 h 1046160"/>
                <a:gd name="connsiteX3" fmla="*/ 0 w 2261943"/>
                <a:gd name="connsiteY3" fmla="*/ 0 h 1046160"/>
                <a:gd name="connsiteX0" fmla="*/ 0 w 2261943"/>
                <a:gd name="connsiteY0" fmla="*/ 0 h 1046160"/>
                <a:gd name="connsiteX1" fmla="*/ 1079547 w 2261943"/>
                <a:gd name="connsiteY1" fmla="*/ 257953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0 w 2261943"/>
                <a:gd name="connsiteY4" fmla="*/ 0 h 1046160"/>
                <a:gd name="connsiteX0" fmla="*/ 0 w 2261943"/>
                <a:gd name="connsiteY0" fmla="*/ 0 h 1046160"/>
                <a:gd name="connsiteX1" fmla="*/ 1113396 w 2261943"/>
                <a:gd name="connsiteY1" fmla="*/ 183484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0 w 2261943"/>
                <a:gd name="connsiteY4" fmla="*/ 0 h 1046160"/>
                <a:gd name="connsiteX0" fmla="*/ 0 w 2261943"/>
                <a:gd name="connsiteY0" fmla="*/ 0 h 1046160"/>
                <a:gd name="connsiteX1" fmla="*/ 1113396 w 2261943"/>
                <a:gd name="connsiteY1" fmla="*/ 183484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686891 w 2261943"/>
                <a:gd name="connsiteY4" fmla="*/ 528751 h 1046160"/>
                <a:gd name="connsiteX5" fmla="*/ 0 w 2261943"/>
                <a:gd name="connsiteY5" fmla="*/ 0 h 1046160"/>
                <a:gd name="connsiteX0" fmla="*/ 0 w 2261943"/>
                <a:gd name="connsiteY0" fmla="*/ 0 h 1046160"/>
                <a:gd name="connsiteX1" fmla="*/ 1113396 w 2261943"/>
                <a:gd name="connsiteY1" fmla="*/ 183484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646271 w 2261943"/>
                <a:gd name="connsiteY4" fmla="*/ 670920 h 1046160"/>
                <a:gd name="connsiteX5" fmla="*/ 0 w 2261943"/>
                <a:gd name="connsiteY5" fmla="*/ 0 h 1046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1943" h="1046160">
                  <a:moveTo>
                    <a:pt x="0" y="0"/>
                  </a:moveTo>
                  <a:lnTo>
                    <a:pt x="1113396" y="183484"/>
                  </a:lnTo>
                  <a:lnTo>
                    <a:pt x="2261943" y="513312"/>
                  </a:lnTo>
                  <a:lnTo>
                    <a:pt x="1315225" y="1046160"/>
                  </a:lnTo>
                  <a:lnTo>
                    <a:pt x="646271" y="6709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D5E2999-2059-238B-DB7D-A980C82D0AFB}"/>
                </a:ext>
              </a:extLst>
            </p:cNvPr>
            <p:cNvSpPr/>
            <p:nvPr/>
          </p:nvSpPr>
          <p:spPr>
            <a:xfrm>
              <a:off x="6091755" y="2216247"/>
              <a:ext cx="1854679" cy="1480881"/>
            </a:xfrm>
            <a:custGeom>
              <a:avLst/>
              <a:gdLst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0 w 1812554"/>
                <a:gd name="connsiteY2" fmla="*/ 1447246 h 1447246"/>
                <a:gd name="connsiteX3" fmla="*/ 1812553 w 1812554"/>
                <a:gd name="connsiteY3" fmla="*/ 1 h 1447246"/>
                <a:gd name="connsiteX4" fmla="*/ 1812553 w 1812554"/>
                <a:gd name="connsiteY4" fmla="*/ 1 h 1447246"/>
                <a:gd name="connsiteX5" fmla="*/ 1812554 w 1812554"/>
                <a:gd name="connsiteY5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06099 w 1812554"/>
                <a:gd name="connsiteY2" fmla="*/ 1198748 h 1447246"/>
                <a:gd name="connsiteX3" fmla="*/ 0 w 1812554"/>
                <a:gd name="connsiteY3" fmla="*/ 1447246 h 1447246"/>
                <a:gd name="connsiteX4" fmla="*/ 1812553 w 1812554"/>
                <a:gd name="connsiteY4" fmla="*/ 1 h 1447246"/>
                <a:gd name="connsiteX5" fmla="*/ 1812553 w 1812554"/>
                <a:gd name="connsiteY5" fmla="*/ 1 h 1447246"/>
                <a:gd name="connsiteX6" fmla="*/ 1812554 w 1812554"/>
                <a:gd name="connsiteY6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67028 w 1812554"/>
                <a:gd name="connsiteY2" fmla="*/ 1320607 h 1447246"/>
                <a:gd name="connsiteX3" fmla="*/ 0 w 1812554"/>
                <a:gd name="connsiteY3" fmla="*/ 1447246 h 1447246"/>
                <a:gd name="connsiteX4" fmla="*/ 1812553 w 1812554"/>
                <a:gd name="connsiteY4" fmla="*/ 1 h 1447246"/>
                <a:gd name="connsiteX5" fmla="*/ 1812553 w 1812554"/>
                <a:gd name="connsiteY5" fmla="*/ 1 h 1447246"/>
                <a:gd name="connsiteX6" fmla="*/ 1812554 w 1812554"/>
                <a:gd name="connsiteY6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67028 w 1812554"/>
                <a:gd name="connsiteY2" fmla="*/ 1320607 h 1447246"/>
                <a:gd name="connsiteX3" fmla="*/ 0 w 1812554"/>
                <a:gd name="connsiteY3" fmla="*/ 1447246 h 1447246"/>
                <a:gd name="connsiteX4" fmla="*/ 863931 w 1812554"/>
                <a:gd name="connsiteY4" fmla="*/ 772242 h 1447246"/>
                <a:gd name="connsiteX5" fmla="*/ 1812553 w 1812554"/>
                <a:gd name="connsiteY5" fmla="*/ 1 h 1447246"/>
                <a:gd name="connsiteX6" fmla="*/ 1812553 w 1812554"/>
                <a:gd name="connsiteY6" fmla="*/ 1 h 1447246"/>
                <a:gd name="connsiteX7" fmla="*/ 1812554 w 1812554"/>
                <a:gd name="connsiteY7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67028 w 1812554"/>
                <a:gd name="connsiteY2" fmla="*/ 1320607 h 1447246"/>
                <a:gd name="connsiteX3" fmla="*/ 0 w 1812554"/>
                <a:gd name="connsiteY3" fmla="*/ 1447246 h 1447246"/>
                <a:gd name="connsiteX4" fmla="*/ 809771 w 1812554"/>
                <a:gd name="connsiteY4" fmla="*/ 650383 h 1447246"/>
                <a:gd name="connsiteX5" fmla="*/ 1812553 w 1812554"/>
                <a:gd name="connsiteY5" fmla="*/ 1 h 1447246"/>
                <a:gd name="connsiteX6" fmla="*/ 1812553 w 1812554"/>
                <a:gd name="connsiteY6" fmla="*/ 1 h 1447246"/>
                <a:gd name="connsiteX7" fmla="*/ 1812554 w 1812554"/>
                <a:gd name="connsiteY7" fmla="*/ 0 h 144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2554" h="1447246">
                  <a:moveTo>
                    <a:pt x="1812554" y="0"/>
                  </a:moveTo>
                  <a:lnTo>
                    <a:pt x="1638191" y="1072289"/>
                  </a:lnTo>
                  <a:lnTo>
                    <a:pt x="1067028" y="1320607"/>
                  </a:lnTo>
                  <a:lnTo>
                    <a:pt x="0" y="1447246"/>
                  </a:lnTo>
                  <a:lnTo>
                    <a:pt x="809771" y="650383"/>
                  </a:lnTo>
                  <a:lnTo>
                    <a:pt x="1812553" y="1"/>
                  </a:lnTo>
                  <a:lnTo>
                    <a:pt x="1812553" y="1"/>
                  </a:lnTo>
                  <a:lnTo>
                    <a:pt x="181255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1F02063-26D4-ACF9-29DD-F5698683D77D}"/>
                </a:ext>
              </a:extLst>
            </p:cNvPr>
            <p:cNvSpPr/>
            <p:nvPr/>
          </p:nvSpPr>
          <p:spPr>
            <a:xfrm flipH="1">
              <a:off x="5902036" y="1323768"/>
              <a:ext cx="938646" cy="2373362"/>
            </a:xfrm>
            <a:custGeom>
              <a:avLst/>
              <a:gdLst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0 w 729152"/>
                <a:gd name="connsiteY2" fmla="*/ 805322 h 2319457"/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267412 w 729152"/>
                <a:gd name="connsiteY2" fmla="*/ 1380423 h 2319457"/>
                <a:gd name="connsiteX3" fmla="*/ 0 w 729152"/>
                <a:gd name="connsiteY3" fmla="*/ 805322 h 2319457"/>
                <a:gd name="connsiteX4" fmla="*/ 729152 w 729152"/>
                <a:gd name="connsiteY4" fmla="*/ 0 h 2319457"/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104933 w 729152"/>
                <a:gd name="connsiteY2" fmla="*/ 1475203 h 2319457"/>
                <a:gd name="connsiteX3" fmla="*/ 0 w 729152"/>
                <a:gd name="connsiteY3" fmla="*/ 805322 h 2319457"/>
                <a:gd name="connsiteX4" fmla="*/ 729152 w 729152"/>
                <a:gd name="connsiteY4" fmla="*/ 0 h 2319457"/>
                <a:gd name="connsiteX0" fmla="*/ 729152 w 729152"/>
                <a:gd name="connsiteY0" fmla="*/ 0 h 2319457"/>
                <a:gd name="connsiteX1" fmla="*/ 727768 w 729152"/>
                <a:gd name="connsiteY1" fmla="*/ 1116396 h 2319457"/>
                <a:gd name="connsiteX2" fmla="*/ 729152 w 729152"/>
                <a:gd name="connsiteY2" fmla="*/ 2319457 h 2319457"/>
                <a:gd name="connsiteX3" fmla="*/ 104933 w 729152"/>
                <a:gd name="connsiteY3" fmla="*/ 1475203 h 2319457"/>
                <a:gd name="connsiteX4" fmla="*/ 0 w 729152"/>
                <a:gd name="connsiteY4" fmla="*/ 805322 h 2319457"/>
                <a:gd name="connsiteX5" fmla="*/ 729152 w 729152"/>
                <a:gd name="connsiteY5" fmla="*/ 0 h 2319457"/>
                <a:gd name="connsiteX0" fmla="*/ 729152 w 917327"/>
                <a:gd name="connsiteY0" fmla="*/ 0 h 2319457"/>
                <a:gd name="connsiteX1" fmla="*/ 917327 w 917327"/>
                <a:gd name="connsiteY1" fmla="*/ 1136706 h 2319457"/>
                <a:gd name="connsiteX2" fmla="*/ 729152 w 917327"/>
                <a:gd name="connsiteY2" fmla="*/ 2319457 h 2319457"/>
                <a:gd name="connsiteX3" fmla="*/ 104933 w 917327"/>
                <a:gd name="connsiteY3" fmla="*/ 1475203 h 2319457"/>
                <a:gd name="connsiteX4" fmla="*/ 0 w 917327"/>
                <a:gd name="connsiteY4" fmla="*/ 805322 h 2319457"/>
                <a:gd name="connsiteX5" fmla="*/ 729152 w 917327"/>
                <a:gd name="connsiteY5" fmla="*/ 0 h 231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7327" h="2319457">
                  <a:moveTo>
                    <a:pt x="729152" y="0"/>
                  </a:moveTo>
                  <a:cubicBezTo>
                    <a:pt x="728691" y="372132"/>
                    <a:pt x="917788" y="764574"/>
                    <a:pt x="917327" y="1136706"/>
                  </a:cubicBezTo>
                  <a:cubicBezTo>
                    <a:pt x="917788" y="1537726"/>
                    <a:pt x="728691" y="1918437"/>
                    <a:pt x="729152" y="2319457"/>
                  </a:cubicBezTo>
                  <a:lnTo>
                    <a:pt x="104933" y="1475203"/>
                  </a:lnTo>
                  <a:lnTo>
                    <a:pt x="0" y="805322"/>
                  </a:lnTo>
                  <a:lnTo>
                    <a:pt x="72915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1CF1028-F9FC-5EE5-8834-E73C4B868A10}"/>
                </a:ext>
              </a:extLst>
            </p:cNvPr>
            <p:cNvSpPr/>
            <p:nvPr/>
          </p:nvSpPr>
          <p:spPr>
            <a:xfrm>
              <a:off x="3783589" y="3694053"/>
              <a:ext cx="2313127" cy="1074003"/>
            </a:xfrm>
            <a:custGeom>
              <a:avLst/>
              <a:gdLst>
                <a:gd name="connsiteX0" fmla="*/ 2260590 w 2260590"/>
                <a:gd name="connsiteY0" fmla="*/ 0 h 1049609"/>
                <a:gd name="connsiteX1" fmla="*/ 948115 w 2260590"/>
                <a:gd name="connsiteY1" fmla="*/ 1049609 h 1049609"/>
                <a:gd name="connsiteX2" fmla="*/ 0 w 2260590"/>
                <a:gd name="connsiteY2" fmla="*/ 519247 h 1049609"/>
                <a:gd name="connsiteX3" fmla="*/ 2260590 w 2260590"/>
                <a:gd name="connsiteY3" fmla="*/ 0 h 1049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0590" h="1049609">
                  <a:moveTo>
                    <a:pt x="2260590" y="0"/>
                  </a:moveTo>
                  <a:lnTo>
                    <a:pt x="948115" y="1049609"/>
                  </a:lnTo>
                  <a:lnTo>
                    <a:pt x="0" y="519247"/>
                  </a:lnTo>
                  <a:lnTo>
                    <a:pt x="22605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A32BB38-69A5-16EC-7C4D-6B5DC9728884}"/>
                </a:ext>
              </a:extLst>
            </p:cNvPr>
            <p:cNvSpPr/>
            <p:nvPr/>
          </p:nvSpPr>
          <p:spPr>
            <a:xfrm>
              <a:off x="4235808" y="2148008"/>
              <a:ext cx="1855945" cy="1549121"/>
            </a:xfrm>
            <a:custGeom>
              <a:avLst/>
              <a:gdLst>
                <a:gd name="connsiteX0" fmla="*/ 1084228 w 1813792"/>
                <a:gd name="connsiteY0" fmla="*/ 0 h 1513936"/>
                <a:gd name="connsiteX1" fmla="*/ 1813792 w 1813792"/>
                <a:gd name="connsiteY1" fmla="*/ 1513936 h 1513936"/>
                <a:gd name="connsiteX2" fmla="*/ 0 w 1813792"/>
                <a:gd name="connsiteY2" fmla="*/ 68239 h 1513936"/>
                <a:gd name="connsiteX0" fmla="*/ 1084228 w 1813792"/>
                <a:gd name="connsiteY0" fmla="*/ 0 h 1513936"/>
                <a:gd name="connsiteX1" fmla="*/ 1337277 w 1813792"/>
                <a:gd name="connsiteY1" fmla="*/ 541054 h 1513936"/>
                <a:gd name="connsiteX2" fmla="*/ 1813792 w 1813792"/>
                <a:gd name="connsiteY2" fmla="*/ 1513936 h 1513936"/>
                <a:gd name="connsiteX3" fmla="*/ 0 w 1813792"/>
                <a:gd name="connsiteY3" fmla="*/ 68239 h 1513936"/>
                <a:gd name="connsiteX4" fmla="*/ 1084228 w 1813792"/>
                <a:gd name="connsiteY4" fmla="*/ 0 h 1513936"/>
                <a:gd name="connsiteX0" fmla="*/ 1084228 w 1813792"/>
                <a:gd name="connsiteY0" fmla="*/ 0 h 1513936"/>
                <a:gd name="connsiteX1" fmla="*/ 1425287 w 1813792"/>
                <a:gd name="connsiteY1" fmla="*/ 493665 h 1513936"/>
                <a:gd name="connsiteX2" fmla="*/ 1813792 w 1813792"/>
                <a:gd name="connsiteY2" fmla="*/ 1513936 h 1513936"/>
                <a:gd name="connsiteX3" fmla="*/ 0 w 1813792"/>
                <a:gd name="connsiteY3" fmla="*/ 68239 h 1513936"/>
                <a:gd name="connsiteX4" fmla="*/ 1084228 w 1813792"/>
                <a:gd name="connsiteY4" fmla="*/ 0 h 1513936"/>
                <a:gd name="connsiteX0" fmla="*/ 1084228 w 1813792"/>
                <a:gd name="connsiteY0" fmla="*/ 0 h 1513936"/>
                <a:gd name="connsiteX1" fmla="*/ 1425287 w 1813792"/>
                <a:gd name="connsiteY1" fmla="*/ 493665 h 1513936"/>
                <a:gd name="connsiteX2" fmla="*/ 1813792 w 1813792"/>
                <a:gd name="connsiteY2" fmla="*/ 1513936 h 1513936"/>
                <a:gd name="connsiteX3" fmla="*/ 782142 w 1813792"/>
                <a:gd name="connsiteY3" fmla="*/ 689992 h 1513936"/>
                <a:gd name="connsiteX4" fmla="*/ 0 w 1813792"/>
                <a:gd name="connsiteY4" fmla="*/ 68239 h 1513936"/>
                <a:gd name="connsiteX5" fmla="*/ 1084228 w 1813792"/>
                <a:gd name="connsiteY5" fmla="*/ 0 h 1513936"/>
                <a:gd name="connsiteX0" fmla="*/ 1084228 w 1813792"/>
                <a:gd name="connsiteY0" fmla="*/ 0 h 1513936"/>
                <a:gd name="connsiteX1" fmla="*/ 1425287 w 1813792"/>
                <a:gd name="connsiteY1" fmla="*/ 493665 h 1513936"/>
                <a:gd name="connsiteX2" fmla="*/ 1813792 w 1813792"/>
                <a:gd name="connsiteY2" fmla="*/ 1513936 h 1513936"/>
                <a:gd name="connsiteX3" fmla="*/ 755062 w 1813792"/>
                <a:gd name="connsiteY3" fmla="*/ 866010 h 1513936"/>
                <a:gd name="connsiteX4" fmla="*/ 0 w 1813792"/>
                <a:gd name="connsiteY4" fmla="*/ 68239 h 1513936"/>
                <a:gd name="connsiteX5" fmla="*/ 1084228 w 1813792"/>
                <a:gd name="connsiteY5" fmla="*/ 0 h 15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3792" h="1513936">
                  <a:moveTo>
                    <a:pt x="1084228" y="0"/>
                  </a:moveTo>
                  <a:lnTo>
                    <a:pt x="1425287" y="493665"/>
                  </a:lnTo>
                  <a:lnTo>
                    <a:pt x="1813792" y="1513936"/>
                  </a:lnTo>
                  <a:lnTo>
                    <a:pt x="755062" y="866010"/>
                  </a:lnTo>
                  <a:lnTo>
                    <a:pt x="0" y="68239"/>
                  </a:lnTo>
                  <a:lnTo>
                    <a:pt x="1084228" y="0"/>
                  </a:ln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9B7ED35-E0A2-632B-15BD-D97907E063A7}"/>
                </a:ext>
              </a:extLst>
            </p:cNvPr>
            <p:cNvSpPr/>
            <p:nvPr/>
          </p:nvSpPr>
          <p:spPr>
            <a:xfrm>
              <a:off x="4235808" y="2217834"/>
              <a:ext cx="1855945" cy="1479295"/>
            </a:xfrm>
            <a:custGeom>
              <a:avLst/>
              <a:gdLst>
                <a:gd name="connsiteX0" fmla="*/ 0 w 1813792"/>
                <a:gd name="connsiteY0" fmla="*/ 0 h 1445696"/>
                <a:gd name="connsiteX1" fmla="*/ 1813792 w 1813792"/>
                <a:gd name="connsiteY1" fmla="*/ 1445696 h 1445696"/>
                <a:gd name="connsiteX2" fmla="*/ 175280 w 1813792"/>
                <a:gd name="connsiteY2" fmla="*/ 1072139 h 144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3792" h="1445696">
                  <a:moveTo>
                    <a:pt x="0" y="0"/>
                  </a:moveTo>
                  <a:lnTo>
                    <a:pt x="1813792" y="1445696"/>
                  </a:lnTo>
                  <a:lnTo>
                    <a:pt x="175280" y="1072139"/>
                  </a:lnTo>
                  <a:close/>
                </a:path>
              </a:pathLst>
            </a:cu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125979D-F9F1-895B-2BEA-D52C29239F7A}"/>
                </a:ext>
              </a:extLst>
            </p:cNvPr>
            <p:cNvSpPr/>
            <p:nvPr/>
          </p:nvSpPr>
          <p:spPr>
            <a:xfrm>
              <a:off x="6091754" y="2216249"/>
              <a:ext cx="1854679" cy="1480880"/>
            </a:xfrm>
            <a:custGeom>
              <a:avLst/>
              <a:gdLst>
                <a:gd name="connsiteX0" fmla="*/ 1812554 w 1812554"/>
                <a:gd name="connsiteY0" fmla="*/ 0 h 1447245"/>
                <a:gd name="connsiteX1" fmla="*/ 1812554 w 1812554"/>
                <a:gd name="connsiteY1" fmla="*/ 0 h 1447245"/>
                <a:gd name="connsiteX2" fmla="*/ 1 w 1812554"/>
                <a:gd name="connsiteY2" fmla="*/ 1447245 h 1447245"/>
                <a:gd name="connsiteX3" fmla="*/ 0 w 1812554"/>
                <a:gd name="connsiteY3" fmla="*/ 1447245 h 1447245"/>
                <a:gd name="connsiteX4" fmla="*/ 1812554 w 1812554"/>
                <a:gd name="connsiteY4" fmla="*/ 0 h 144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2554" h="1447245">
                  <a:moveTo>
                    <a:pt x="1812554" y="0"/>
                  </a:moveTo>
                  <a:lnTo>
                    <a:pt x="1812554" y="0"/>
                  </a:lnTo>
                  <a:lnTo>
                    <a:pt x="1" y="1447245"/>
                  </a:lnTo>
                  <a:lnTo>
                    <a:pt x="0" y="1447245"/>
                  </a:lnTo>
                  <a:lnTo>
                    <a:pt x="18125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7B1D3BD-8E25-0808-6FF6-EDBAEB8A9897}"/>
                </a:ext>
              </a:extLst>
            </p:cNvPr>
            <p:cNvSpPr/>
            <p:nvPr/>
          </p:nvSpPr>
          <p:spPr>
            <a:xfrm>
              <a:off x="6091754" y="2147372"/>
              <a:ext cx="1854680" cy="1549758"/>
            </a:xfrm>
            <a:custGeom>
              <a:avLst/>
              <a:gdLst>
                <a:gd name="connsiteX0" fmla="*/ 728270 w 1812555"/>
                <a:gd name="connsiteY0" fmla="*/ 0 h 1514559"/>
                <a:gd name="connsiteX1" fmla="*/ 1812555 w 1812555"/>
                <a:gd name="connsiteY1" fmla="*/ 67313 h 1514559"/>
                <a:gd name="connsiteX2" fmla="*/ 1 w 1812555"/>
                <a:gd name="connsiteY2" fmla="*/ 1514558 h 1514559"/>
                <a:gd name="connsiteX3" fmla="*/ 2 w 1812555"/>
                <a:gd name="connsiteY3" fmla="*/ 1514558 h 1514559"/>
                <a:gd name="connsiteX4" fmla="*/ 0 w 1812555"/>
                <a:gd name="connsiteY4" fmla="*/ 1514559 h 1514559"/>
                <a:gd name="connsiteX5" fmla="*/ 728270 w 1812555"/>
                <a:gd name="connsiteY5" fmla="*/ 0 h 1514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2555" h="1514559">
                  <a:moveTo>
                    <a:pt x="728270" y="0"/>
                  </a:moveTo>
                  <a:lnTo>
                    <a:pt x="1812555" y="67313"/>
                  </a:lnTo>
                  <a:lnTo>
                    <a:pt x="1" y="1514558"/>
                  </a:lnTo>
                  <a:lnTo>
                    <a:pt x="2" y="1514558"/>
                  </a:lnTo>
                  <a:lnTo>
                    <a:pt x="0" y="1514559"/>
                  </a:lnTo>
                  <a:lnTo>
                    <a:pt x="7282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D73B227-ED3D-0D6A-EE1B-15F8C59C380D}"/>
                </a:ext>
              </a:extLst>
            </p:cNvPr>
            <p:cNvSpPr/>
            <p:nvPr/>
          </p:nvSpPr>
          <p:spPr>
            <a:xfrm>
              <a:off x="6092800" y="3698452"/>
              <a:ext cx="2314512" cy="525242"/>
            </a:xfrm>
            <a:custGeom>
              <a:avLst/>
              <a:gdLst>
                <a:gd name="connsiteX0" fmla="*/ 0 w 2261943"/>
                <a:gd name="connsiteY0" fmla="*/ 0 h 513312"/>
                <a:gd name="connsiteX1" fmla="*/ 2261943 w 2261943"/>
                <a:gd name="connsiteY1" fmla="*/ 513311 h 513312"/>
                <a:gd name="connsiteX2" fmla="*/ 2261943 w 2261943"/>
                <a:gd name="connsiteY2" fmla="*/ 513311 h 513312"/>
                <a:gd name="connsiteX3" fmla="*/ 2261943 w 2261943"/>
                <a:gd name="connsiteY3" fmla="*/ 513312 h 513312"/>
                <a:gd name="connsiteX4" fmla="*/ 0 w 2261943"/>
                <a:gd name="connsiteY4" fmla="*/ 0 h 513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1943" h="513312">
                  <a:moveTo>
                    <a:pt x="0" y="0"/>
                  </a:moveTo>
                  <a:lnTo>
                    <a:pt x="2261943" y="513311"/>
                  </a:lnTo>
                  <a:lnTo>
                    <a:pt x="2261943" y="513311"/>
                  </a:lnTo>
                  <a:lnTo>
                    <a:pt x="2261943" y="513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75836D1-4977-6DE5-80E1-95B2897C385C}"/>
                </a:ext>
              </a:extLst>
            </p:cNvPr>
            <p:cNvSpPr/>
            <p:nvPr/>
          </p:nvSpPr>
          <p:spPr>
            <a:xfrm>
              <a:off x="6092800" y="3313731"/>
              <a:ext cx="2314512" cy="909962"/>
            </a:xfrm>
            <a:custGeom>
              <a:avLst/>
              <a:gdLst>
                <a:gd name="connsiteX0" fmla="*/ 1637957 w 2261943"/>
                <a:gd name="connsiteY0" fmla="*/ 0 h 889295"/>
                <a:gd name="connsiteX1" fmla="*/ 2261943 w 2261943"/>
                <a:gd name="connsiteY1" fmla="*/ 889295 h 889295"/>
                <a:gd name="connsiteX2" fmla="*/ 0 w 2261943"/>
                <a:gd name="connsiteY2" fmla="*/ 375984 h 889295"/>
                <a:gd name="connsiteX3" fmla="*/ 1637957 w 2261943"/>
                <a:gd name="connsiteY3" fmla="*/ 0 h 889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1943" h="889295">
                  <a:moveTo>
                    <a:pt x="1637957" y="0"/>
                  </a:moveTo>
                  <a:lnTo>
                    <a:pt x="2261943" y="889295"/>
                  </a:lnTo>
                  <a:lnTo>
                    <a:pt x="0" y="375984"/>
                  </a:lnTo>
                  <a:lnTo>
                    <a:pt x="163795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63A9C71-90AC-7FDA-B39D-0B5145CD017E}"/>
                </a:ext>
              </a:extLst>
            </p:cNvPr>
            <p:cNvSpPr/>
            <p:nvPr/>
          </p:nvSpPr>
          <p:spPr>
            <a:xfrm>
              <a:off x="6093170" y="3698485"/>
              <a:ext cx="1346367" cy="2136467"/>
            </a:xfrm>
            <a:custGeom>
              <a:avLst/>
              <a:gdLst>
                <a:gd name="connsiteX0" fmla="*/ 0 w 1315787"/>
                <a:gd name="connsiteY0" fmla="*/ 0 h 2087942"/>
                <a:gd name="connsiteX1" fmla="*/ 1315787 w 1315787"/>
                <a:gd name="connsiteY1" fmla="*/ 1045452 h 2087942"/>
                <a:gd name="connsiteX2" fmla="*/ 1010139 w 1315787"/>
                <a:gd name="connsiteY2" fmla="*/ 2087942 h 2087942"/>
                <a:gd name="connsiteX3" fmla="*/ 1010138 w 1315787"/>
                <a:gd name="connsiteY3" fmla="*/ 2087941 h 2087942"/>
                <a:gd name="connsiteX4" fmla="*/ 1010139 w 1315787"/>
                <a:gd name="connsiteY4" fmla="*/ 2087941 h 2087942"/>
                <a:gd name="connsiteX5" fmla="*/ 0 w 1315787"/>
                <a:gd name="connsiteY5" fmla="*/ 0 h 2087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5787" h="2087942">
                  <a:moveTo>
                    <a:pt x="0" y="0"/>
                  </a:moveTo>
                  <a:lnTo>
                    <a:pt x="1315787" y="1045452"/>
                  </a:lnTo>
                  <a:lnTo>
                    <a:pt x="1010139" y="2087942"/>
                  </a:lnTo>
                  <a:lnTo>
                    <a:pt x="1010138" y="2087941"/>
                  </a:lnTo>
                  <a:lnTo>
                    <a:pt x="1010139" y="2087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71837A5-BE67-8A85-BFC8-96DBD6165CE0}"/>
                </a:ext>
              </a:extLst>
            </p:cNvPr>
            <p:cNvSpPr/>
            <p:nvPr/>
          </p:nvSpPr>
          <p:spPr>
            <a:xfrm>
              <a:off x="5065185" y="3697128"/>
              <a:ext cx="1029399" cy="2139182"/>
            </a:xfrm>
            <a:custGeom>
              <a:avLst/>
              <a:gdLst>
                <a:gd name="connsiteX0" fmla="*/ 1004635 w 1006018"/>
                <a:gd name="connsiteY0" fmla="*/ 0 h 2090595"/>
                <a:gd name="connsiteX1" fmla="*/ 1006018 w 1006018"/>
                <a:gd name="connsiteY1" fmla="*/ 1680555 h 2090595"/>
                <a:gd name="connsiteX2" fmla="*/ 0 w 1006018"/>
                <a:gd name="connsiteY2" fmla="*/ 2090595 h 2090595"/>
                <a:gd name="connsiteX3" fmla="*/ 1004635 w 1006018"/>
                <a:gd name="connsiteY3" fmla="*/ 1 h 2090595"/>
                <a:gd name="connsiteX4" fmla="*/ 1004634 w 1006018"/>
                <a:gd name="connsiteY4" fmla="*/ 2 h 2090595"/>
                <a:gd name="connsiteX5" fmla="*/ 1004635 w 1006018"/>
                <a:gd name="connsiteY5" fmla="*/ 0 h 2090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6018" h="2090595">
                  <a:moveTo>
                    <a:pt x="1004635" y="0"/>
                  </a:moveTo>
                  <a:lnTo>
                    <a:pt x="1006018" y="1680555"/>
                  </a:lnTo>
                  <a:lnTo>
                    <a:pt x="0" y="2090595"/>
                  </a:lnTo>
                  <a:lnTo>
                    <a:pt x="1004635" y="1"/>
                  </a:lnTo>
                  <a:lnTo>
                    <a:pt x="1004634" y="2"/>
                  </a:lnTo>
                  <a:lnTo>
                    <a:pt x="1004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9B6CB9A-FFF3-7FBA-4A12-815CBB439654}"/>
                </a:ext>
              </a:extLst>
            </p:cNvPr>
            <p:cNvSpPr/>
            <p:nvPr/>
          </p:nvSpPr>
          <p:spPr>
            <a:xfrm>
              <a:off x="5348486" y="1323769"/>
              <a:ext cx="746098" cy="2373362"/>
            </a:xfrm>
            <a:custGeom>
              <a:avLst/>
              <a:gdLst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0 w 729152"/>
                <a:gd name="connsiteY2" fmla="*/ 805322 h 231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9152" h="2319457">
                  <a:moveTo>
                    <a:pt x="729152" y="0"/>
                  </a:moveTo>
                  <a:lnTo>
                    <a:pt x="729152" y="2319457"/>
                  </a:lnTo>
                  <a:lnTo>
                    <a:pt x="0" y="80532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EA53E8F4-44CF-5B66-5571-F443CE456A07}"/>
                </a:ext>
              </a:extLst>
            </p:cNvPr>
            <p:cNvSpPr/>
            <p:nvPr/>
          </p:nvSpPr>
          <p:spPr>
            <a:xfrm>
              <a:off x="5587313" y="3236426"/>
              <a:ext cx="1021087" cy="102108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CFC8D4A-71FA-F489-8D6D-93DB1A0D2FCE}"/>
              </a:ext>
            </a:extLst>
          </p:cNvPr>
          <p:cNvGrpSpPr/>
          <p:nvPr/>
        </p:nvGrpSpPr>
        <p:grpSpPr>
          <a:xfrm>
            <a:off x="8853326" y="2255884"/>
            <a:ext cx="2926080" cy="1105487"/>
            <a:chOff x="8921977" y="2947244"/>
            <a:chExt cx="2926080" cy="110548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ABCD695-AD08-8EC6-4B8F-DC0D4184D1D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5D066DD-BD59-E680-E7F4-4E8CE42B3C1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0A797C0-2A48-352D-A895-15E80699A6CC}"/>
              </a:ext>
            </a:extLst>
          </p:cNvPr>
          <p:cNvGrpSpPr/>
          <p:nvPr/>
        </p:nvGrpSpPr>
        <p:grpSpPr>
          <a:xfrm>
            <a:off x="8165187" y="4845506"/>
            <a:ext cx="2926080" cy="1105487"/>
            <a:chOff x="8921977" y="4652338"/>
            <a:chExt cx="2926080" cy="110548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68FCA70-EA97-9D38-A631-866B8BADDD1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3CD6A04-6D78-A941-AE1A-B5413588F97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4554BFD-A591-31CE-6A9F-C8F0D49F8E1C}"/>
              </a:ext>
            </a:extLst>
          </p:cNvPr>
          <p:cNvGrpSpPr/>
          <p:nvPr/>
        </p:nvGrpSpPr>
        <p:grpSpPr>
          <a:xfrm>
            <a:off x="1099635" y="4845506"/>
            <a:ext cx="2926080" cy="1105487"/>
            <a:chOff x="332936" y="2947244"/>
            <a:chExt cx="2926080" cy="1105487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2220835-9D9D-77F7-2F23-6901BDC7808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8E5A7EF-0196-7076-40FD-73D2AB5F2EA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FF56601-9289-C716-AEB7-750899B43159}"/>
              </a:ext>
            </a:extLst>
          </p:cNvPr>
          <p:cNvGrpSpPr/>
          <p:nvPr/>
        </p:nvGrpSpPr>
        <p:grpSpPr>
          <a:xfrm>
            <a:off x="8165187" y="961073"/>
            <a:ext cx="2926080" cy="1105487"/>
            <a:chOff x="8921977" y="1242150"/>
            <a:chExt cx="2926080" cy="1105487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DB13AAC-8E3D-BB5F-A72A-DFA65DF9549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BD018A4-DFC4-6042-8B14-75988C67097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117" name="Graphic 116" descr="Lights On with solid fill">
            <a:extLst>
              <a:ext uri="{FF2B5EF4-FFF2-40B4-BE49-F238E27FC236}">
                <a16:creationId xmlns:a16="http://schemas.microsoft.com/office/drawing/2014/main" id="{5311694D-7DEC-0782-2340-3712AC4B5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49004" y="1994070"/>
            <a:ext cx="457200" cy="457200"/>
          </a:xfrm>
          <a:prstGeom prst="rect">
            <a:avLst/>
          </a:prstGeom>
        </p:spPr>
      </p:pic>
      <p:pic>
        <p:nvPicPr>
          <p:cNvPr id="118" name="Graphic 117" descr="Lock with solid fill">
            <a:extLst>
              <a:ext uri="{FF2B5EF4-FFF2-40B4-BE49-F238E27FC236}">
                <a16:creationId xmlns:a16="http://schemas.microsoft.com/office/drawing/2014/main" id="{8226B51D-628B-A31B-8FDD-C579EB068C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92856" y="2258116"/>
            <a:ext cx="457200" cy="457200"/>
          </a:xfrm>
          <a:prstGeom prst="rect">
            <a:avLst/>
          </a:prstGeom>
        </p:spPr>
      </p:pic>
      <p:pic>
        <p:nvPicPr>
          <p:cNvPr id="119" name="Graphic 118" descr="Bullseye with solid fill">
            <a:extLst>
              <a:ext uri="{FF2B5EF4-FFF2-40B4-BE49-F238E27FC236}">
                <a16:creationId xmlns:a16="http://schemas.microsoft.com/office/drawing/2014/main" id="{A217F849-68A4-7D14-A951-9230444B80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40682" y="4718054"/>
            <a:ext cx="457200" cy="457200"/>
          </a:xfrm>
          <a:prstGeom prst="rect">
            <a:avLst/>
          </a:prstGeom>
        </p:spPr>
      </p:pic>
      <p:pic>
        <p:nvPicPr>
          <p:cNvPr id="120" name="Graphic 119" descr="Trophy with solid fill">
            <a:extLst>
              <a:ext uri="{FF2B5EF4-FFF2-40B4-BE49-F238E27FC236}">
                <a16:creationId xmlns:a16="http://schemas.microsoft.com/office/drawing/2014/main" id="{11B0C59A-2934-437A-823D-71EE0F7C8B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522903" y="4009851"/>
            <a:ext cx="457200" cy="457200"/>
          </a:xfrm>
          <a:prstGeom prst="rect">
            <a:avLst/>
          </a:prstGeom>
        </p:spPr>
      </p:pic>
      <p:pic>
        <p:nvPicPr>
          <p:cNvPr id="121" name="Graphic 120" descr="Lights On with solid fill">
            <a:extLst>
              <a:ext uri="{FF2B5EF4-FFF2-40B4-BE49-F238E27FC236}">
                <a16:creationId xmlns:a16="http://schemas.microsoft.com/office/drawing/2014/main" id="{71AEADAB-A780-59F6-33A9-A50D7EFE4D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165187" y="981611"/>
            <a:ext cx="457200" cy="457200"/>
          </a:xfrm>
          <a:prstGeom prst="rect">
            <a:avLst/>
          </a:prstGeom>
        </p:spPr>
      </p:pic>
      <p:pic>
        <p:nvPicPr>
          <p:cNvPr id="122" name="Graphic 121" descr="Lock with solid fill">
            <a:extLst>
              <a:ext uri="{FF2B5EF4-FFF2-40B4-BE49-F238E27FC236}">
                <a16:creationId xmlns:a16="http://schemas.microsoft.com/office/drawing/2014/main" id="{E7A39085-5400-7B0B-A253-31D3F91EEF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853326" y="2252356"/>
            <a:ext cx="457200" cy="457200"/>
          </a:xfrm>
          <a:prstGeom prst="rect">
            <a:avLst/>
          </a:prstGeom>
        </p:spPr>
      </p:pic>
      <p:pic>
        <p:nvPicPr>
          <p:cNvPr id="123" name="Graphic 122" descr="Bullseye with solid fill">
            <a:extLst>
              <a:ext uri="{FF2B5EF4-FFF2-40B4-BE49-F238E27FC236}">
                <a16:creationId xmlns:a16="http://schemas.microsoft.com/office/drawing/2014/main" id="{3E37A00D-460D-199A-D12C-44E58FB171A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165187" y="4793845"/>
            <a:ext cx="457200" cy="457200"/>
          </a:xfrm>
          <a:prstGeom prst="rect">
            <a:avLst/>
          </a:prstGeom>
        </p:spPr>
      </p:pic>
      <p:pic>
        <p:nvPicPr>
          <p:cNvPr id="124" name="Graphic 123" descr="Clipboard Partially Checked with solid fill">
            <a:extLst>
              <a:ext uri="{FF2B5EF4-FFF2-40B4-BE49-F238E27FC236}">
                <a16:creationId xmlns:a16="http://schemas.microsoft.com/office/drawing/2014/main" id="{77B71858-E502-4F99-58A3-938287ADF4C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3568515" y="4866102"/>
            <a:ext cx="457200" cy="457200"/>
          </a:xfrm>
          <a:prstGeom prst="rect">
            <a:avLst/>
          </a:prstGeom>
        </p:spPr>
      </p:pic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F229F57-FD99-FE7C-FB1A-E5615E26CF2D}"/>
              </a:ext>
            </a:extLst>
          </p:cNvPr>
          <p:cNvGrpSpPr/>
          <p:nvPr/>
        </p:nvGrpSpPr>
        <p:grpSpPr>
          <a:xfrm>
            <a:off x="406744" y="3550695"/>
            <a:ext cx="2926080" cy="1105487"/>
            <a:chOff x="332936" y="2627766"/>
            <a:chExt cx="2926080" cy="1105487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11EB653-DA62-1CFA-50B7-ED21E1A6B6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8DE107F-242E-5146-F325-5F8166014E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129" name="Graphic 128" descr="Trophy with solid fill">
            <a:extLst>
              <a:ext uri="{FF2B5EF4-FFF2-40B4-BE49-F238E27FC236}">
                <a16:creationId xmlns:a16="http://schemas.microsoft.com/office/drawing/2014/main" id="{B995417E-4B2E-D7DA-3185-9D53083CF47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2880375" y="3571271"/>
            <a:ext cx="457200" cy="457200"/>
          </a:xfrm>
          <a:prstGeom prst="rect">
            <a:avLst/>
          </a:prstGeom>
        </p:spPr>
      </p:pic>
      <p:pic>
        <p:nvPicPr>
          <p:cNvPr id="130" name="Graphic 129" descr="Clipboard Partially Checked with solid fill">
            <a:extLst>
              <a:ext uri="{FF2B5EF4-FFF2-40B4-BE49-F238E27FC236}">
                <a16:creationId xmlns:a16="http://schemas.microsoft.com/office/drawing/2014/main" id="{EDEA28C7-2A6D-57D9-3802-C69C3885422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5539907" y="4793845"/>
            <a:ext cx="457200" cy="457200"/>
          </a:xfrm>
          <a:prstGeom prst="rect">
            <a:avLst/>
          </a:prstGeom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id="{28202091-37C6-F309-723C-444DEE66D7BC}"/>
              </a:ext>
            </a:extLst>
          </p:cNvPr>
          <p:cNvGrpSpPr/>
          <p:nvPr/>
        </p:nvGrpSpPr>
        <p:grpSpPr>
          <a:xfrm>
            <a:off x="8859176" y="3550695"/>
            <a:ext cx="2926080" cy="1105487"/>
            <a:chOff x="8921977" y="2947244"/>
            <a:chExt cx="2926080" cy="1105487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29BD7DC-17A4-F5F7-CD2D-89B4A51901D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FBF222AD-22C2-D0C1-BCE1-278E6EFA775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134" name="Graphic 133" descr="Handshake with solid fill">
            <a:extLst>
              <a:ext uri="{FF2B5EF4-FFF2-40B4-BE49-F238E27FC236}">
                <a16:creationId xmlns:a16="http://schemas.microsoft.com/office/drawing/2014/main" id="{55B3188D-98A7-B6FC-3824-C1E0722A727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8853326" y="3523101"/>
            <a:ext cx="457200" cy="457200"/>
          </a:xfrm>
          <a:prstGeom prst="rect">
            <a:avLst/>
          </a:prstGeom>
        </p:spPr>
      </p:pic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80C2283-B107-CAC4-1522-D70E7A9C9F0B}"/>
              </a:ext>
            </a:extLst>
          </p:cNvPr>
          <p:cNvGrpSpPr/>
          <p:nvPr/>
        </p:nvGrpSpPr>
        <p:grpSpPr>
          <a:xfrm>
            <a:off x="411495" y="2255884"/>
            <a:ext cx="2926080" cy="1105487"/>
            <a:chOff x="332936" y="2627766"/>
            <a:chExt cx="2926080" cy="1105487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CFDA00F8-3058-5B8B-E657-2F6EA786DC1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B9AB1F98-81E2-1395-9C46-597B0840E6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139" name="Graphic 138" descr="Recycle with solid fill">
            <a:extLst>
              <a:ext uri="{FF2B5EF4-FFF2-40B4-BE49-F238E27FC236}">
                <a16:creationId xmlns:a16="http://schemas.microsoft.com/office/drawing/2014/main" id="{F0979A5F-2404-B443-81BC-B90AD60269D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2880375" y="2276441"/>
            <a:ext cx="457200" cy="457200"/>
          </a:xfrm>
          <a:prstGeom prst="rect">
            <a:avLst/>
          </a:prstGeom>
        </p:spPr>
      </p:pic>
      <p:pic>
        <p:nvPicPr>
          <p:cNvPr id="140" name="Graphic 139" descr="Handshake with solid fill">
            <a:extLst>
              <a:ext uri="{FF2B5EF4-FFF2-40B4-BE49-F238E27FC236}">
                <a16:creationId xmlns:a16="http://schemas.microsoft.com/office/drawing/2014/main" id="{E58CBA87-3FAD-7E83-9589-285D3E8D182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7361702" y="3373643"/>
            <a:ext cx="457200" cy="457200"/>
          </a:xfrm>
          <a:prstGeom prst="rect">
            <a:avLst/>
          </a:prstGeom>
        </p:spPr>
      </p:pic>
      <p:pic>
        <p:nvPicPr>
          <p:cNvPr id="141" name="Graphic 140" descr="Recycle with solid fill">
            <a:extLst>
              <a:ext uri="{FF2B5EF4-FFF2-40B4-BE49-F238E27FC236}">
                <a16:creationId xmlns:a16="http://schemas.microsoft.com/office/drawing/2014/main" id="{55512F03-BA17-8AAF-DB9D-CBDE6B6C902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4486850" y="271504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214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FA874-6537-FDE9-197D-FE6457BE3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FF8C0-0E72-4A50-C8F3-F687E733E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7-Point Origami Star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0D0191F-40EA-FAD5-5CBA-02266623FC3A}"/>
              </a:ext>
            </a:extLst>
          </p:cNvPr>
          <p:cNvGrpSpPr/>
          <p:nvPr/>
        </p:nvGrpSpPr>
        <p:grpSpPr>
          <a:xfrm>
            <a:off x="3783589" y="1228882"/>
            <a:ext cx="4623723" cy="4512542"/>
            <a:chOff x="3783589" y="1323768"/>
            <a:chExt cx="4623723" cy="4512542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48352D3-8F73-3281-9DDC-49C7C1FAF1A1}"/>
                </a:ext>
              </a:extLst>
            </p:cNvPr>
            <p:cNvSpPr/>
            <p:nvPr/>
          </p:nvSpPr>
          <p:spPr>
            <a:xfrm>
              <a:off x="3783589" y="3313731"/>
              <a:ext cx="2313127" cy="911636"/>
            </a:xfrm>
            <a:custGeom>
              <a:avLst/>
              <a:gdLst>
                <a:gd name="connsiteX0" fmla="*/ 621652 w 2260590"/>
                <a:gd name="connsiteY0" fmla="*/ 0 h 890930"/>
                <a:gd name="connsiteX1" fmla="*/ 2260590 w 2260590"/>
                <a:gd name="connsiteY1" fmla="*/ 371684 h 890930"/>
                <a:gd name="connsiteX2" fmla="*/ 0 w 2260590"/>
                <a:gd name="connsiteY2" fmla="*/ 890930 h 890930"/>
                <a:gd name="connsiteX0" fmla="*/ 621652 w 2260590"/>
                <a:gd name="connsiteY0" fmla="*/ 0 h 890930"/>
                <a:gd name="connsiteX1" fmla="*/ 2260590 w 2260590"/>
                <a:gd name="connsiteY1" fmla="*/ 371684 h 890930"/>
                <a:gd name="connsiteX2" fmla="*/ 1210550 w 2260590"/>
                <a:gd name="connsiteY2" fmla="*/ 600086 h 890930"/>
                <a:gd name="connsiteX3" fmla="*/ 0 w 2260590"/>
                <a:gd name="connsiteY3" fmla="*/ 890930 h 890930"/>
                <a:gd name="connsiteX4" fmla="*/ 621652 w 2260590"/>
                <a:gd name="connsiteY4" fmla="*/ 0 h 890930"/>
                <a:gd name="connsiteX0" fmla="*/ 621652 w 2260590"/>
                <a:gd name="connsiteY0" fmla="*/ 0 h 890930"/>
                <a:gd name="connsiteX1" fmla="*/ 2260590 w 2260590"/>
                <a:gd name="connsiteY1" fmla="*/ 371684 h 890930"/>
                <a:gd name="connsiteX2" fmla="*/ 1298559 w 2260590"/>
                <a:gd name="connsiteY2" fmla="*/ 681325 h 890930"/>
                <a:gd name="connsiteX3" fmla="*/ 0 w 2260590"/>
                <a:gd name="connsiteY3" fmla="*/ 890930 h 890930"/>
                <a:gd name="connsiteX4" fmla="*/ 621652 w 2260590"/>
                <a:gd name="connsiteY4" fmla="*/ 0 h 890930"/>
                <a:gd name="connsiteX0" fmla="*/ 621652 w 2260590"/>
                <a:gd name="connsiteY0" fmla="*/ 0 h 890930"/>
                <a:gd name="connsiteX1" fmla="*/ 1061612 w 2260590"/>
                <a:gd name="connsiteY1" fmla="*/ 99111 h 890930"/>
                <a:gd name="connsiteX2" fmla="*/ 2260590 w 2260590"/>
                <a:gd name="connsiteY2" fmla="*/ 371684 h 890930"/>
                <a:gd name="connsiteX3" fmla="*/ 1298559 w 2260590"/>
                <a:gd name="connsiteY3" fmla="*/ 681325 h 890930"/>
                <a:gd name="connsiteX4" fmla="*/ 0 w 2260590"/>
                <a:gd name="connsiteY4" fmla="*/ 890930 h 890930"/>
                <a:gd name="connsiteX5" fmla="*/ 621652 w 2260590"/>
                <a:gd name="connsiteY5" fmla="*/ 0 h 890930"/>
                <a:gd name="connsiteX0" fmla="*/ 621652 w 2260590"/>
                <a:gd name="connsiteY0" fmla="*/ 0 h 890930"/>
                <a:gd name="connsiteX1" fmla="*/ 1115771 w 2260590"/>
                <a:gd name="connsiteY1" fmla="*/ 24641 h 890930"/>
                <a:gd name="connsiteX2" fmla="*/ 2260590 w 2260590"/>
                <a:gd name="connsiteY2" fmla="*/ 371684 h 890930"/>
                <a:gd name="connsiteX3" fmla="*/ 1298559 w 2260590"/>
                <a:gd name="connsiteY3" fmla="*/ 681325 h 890930"/>
                <a:gd name="connsiteX4" fmla="*/ 0 w 2260590"/>
                <a:gd name="connsiteY4" fmla="*/ 890930 h 890930"/>
                <a:gd name="connsiteX5" fmla="*/ 621652 w 2260590"/>
                <a:gd name="connsiteY5" fmla="*/ 0 h 890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0590" h="890930">
                  <a:moveTo>
                    <a:pt x="621652" y="0"/>
                  </a:moveTo>
                  <a:lnTo>
                    <a:pt x="1115771" y="24641"/>
                  </a:lnTo>
                  <a:lnTo>
                    <a:pt x="2260590" y="371684"/>
                  </a:lnTo>
                  <a:lnTo>
                    <a:pt x="1298559" y="681325"/>
                  </a:lnTo>
                  <a:lnTo>
                    <a:pt x="0" y="890930"/>
                  </a:lnTo>
                  <a:lnTo>
                    <a:pt x="6216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DEC5CE1-9F7C-00E7-DADE-37BB9681CED4}"/>
                </a:ext>
              </a:extLst>
            </p:cNvPr>
            <p:cNvSpPr/>
            <p:nvPr/>
          </p:nvSpPr>
          <p:spPr>
            <a:xfrm>
              <a:off x="4749624" y="3697129"/>
              <a:ext cx="1343545" cy="2139181"/>
            </a:xfrm>
            <a:custGeom>
              <a:avLst/>
              <a:gdLst>
                <a:gd name="connsiteX0" fmla="*/ 1313029 w 1313029"/>
                <a:gd name="connsiteY0" fmla="*/ 0 h 2090594"/>
                <a:gd name="connsiteX1" fmla="*/ 308394 w 1313029"/>
                <a:gd name="connsiteY1" fmla="*/ 2090593 h 2090594"/>
                <a:gd name="connsiteX2" fmla="*/ 308395 w 1313029"/>
                <a:gd name="connsiteY2" fmla="*/ 2090593 h 2090594"/>
                <a:gd name="connsiteX3" fmla="*/ 308394 w 1313029"/>
                <a:gd name="connsiteY3" fmla="*/ 2090594 h 2090594"/>
                <a:gd name="connsiteX4" fmla="*/ 0 w 1313029"/>
                <a:gd name="connsiteY4" fmla="*/ 1048912 h 2090594"/>
                <a:gd name="connsiteX5" fmla="*/ 1313029 w 1313029"/>
                <a:gd name="connsiteY5" fmla="*/ 0 h 2090594"/>
                <a:gd name="connsiteX0" fmla="*/ 1313029 w 1313029"/>
                <a:gd name="connsiteY0" fmla="*/ 0 h 2090594"/>
                <a:gd name="connsiteX1" fmla="*/ 787741 w 1313029"/>
                <a:gd name="connsiteY1" fmla="*/ 1098718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1313029 w 1313029"/>
                <a:gd name="connsiteY6" fmla="*/ 0 h 2090594"/>
                <a:gd name="connsiteX0" fmla="*/ 1313029 w 1313029"/>
                <a:gd name="connsiteY0" fmla="*/ 0 h 2090594"/>
                <a:gd name="connsiteX1" fmla="*/ 896060 w 1313029"/>
                <a:gd name="connsiteY1" fmla="*/ 1152877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1313029 w 1313029"/>
                <a:gd name="connsiteY6" fmla="*/ 0 h 2090594"/>
                <a:gd name="connsiteX0" fmla="*/ 1313029 w 1313029"/>
                <a:gd name="connsiteY0" fmla="*/ 0 h 2090594"/>
                <a:gd name="connsiteX1" fmla="*/ 896060 w 1313029"/>
                <a:gd name="connsiteY1" fmla="*/ 1152877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516944 w 1313029"/>
                <a:gd name="connsiteY6" fmla="*/ 624823 h 2090594"/>
                <a:gd name="connsiteX7" fmla="*/ 1313029 w 1313029"/>
                <a:gd name="connsiteY7" fmla="*/ 0 h 2090594"/>
                <a:gd name="connsiteX0" fmla="*/ 1313029 w 1313029"/>
                <a:gd name="connsiteY0" fmla="*/ 0 h 2090594"/>
                <a:gd name="connsiteX1" fmla="*/ 896060 w 1313029"/>
                <a:gd name="connsiteY1" fmla="*/ 1152877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422165 w 1313029"/>
                <a:gd name="connsiteY6" fmla="*/ 509734 h 2090594"/>
                <a:gd name="connsiteX7" fmla="*/ 1313029 w 1313029"/>
                <a:gd name="connsiteY7" fmla="*/ 0 h 209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3029" h="2090594">
                  <a:moveTo>
                    <a:pt x="1313029" y="0"/>
                  </a:moveTo>
                  <a:lnTo>
                    <a:pt x="896060" y="1152877"/>
                  </a:lnTo>
                  <a:lnTo>
                    <a:pt x="308394" y="2090593"/>
                  </a:lnTo>
                  <a:lnTo>
                    <a:pt x="308395" y="2090593"/>
                  </a:lnTo>
                  <a:lnTo>
                    <a:pt x="308394" y="2090594"/>
                  </a:lnTo>
                  <a:lnTo>
                    <a:pt x="0" y="1048912"/>
                  </a:lnTo>
                  <a:lnTo>
                    <a:pt x="422165" y="509734"/>
                  </a:lnTo>
                  <a:lnTo>
                    <a:pt x="1313029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A20E08A-FB5B-20E8-8D16-EAEAFEC92038}"/>
                </a:ext>
              </a:extLst>
            </p:cNvPr>
            <p:cNvSpPr/>
            <p:nvPr/>
          </p:nvSpPr>
          <p:spPr>
            <a:xfrm>
              <a:off x="5922816" y="3698486"/>
              <a:ext cx="1203967" cy="2136466"/>
            </a:xfrm>
            <a:custGeom>
              <a:avLst/>
              <a:gdLst>
                <a:gd name="connsiteX0" fmla="*/ 0 w 1010138"/>
                <a:gd name="connsiteY0" fmla="*/ 0 h 2087941"/>
                <a:gd name="connsiteX1" fmla="*/ 1010138 w 1010138"/>
                <a:gd name="connsiteY1" fmla="*/ 2087941 h 2087941"/>
                <a:gd name="connsiteX2" fmla="*/ 3044 w 1010138"/>
                <a:gd name="connsiteY2" fmla="*/ 1680553 h 2087941"/>
                <a:gd name="connsiteX3" fmla="*/ 0 w 1010138"/>
                <a:gd name="connsiteY3" fmla="*/ 0 h 2087941"/>
                <a:gd name="connsiteX0" fmla="*/ 0 w 1010138"/>
                <a:gd name="connsiteY0" fmla="*/ 0 h 2087941"/>
                <a:gd name="connsiteX1" fmla="*/ 429273 w 1010138"/>
                <a:gd name="connsiteY1" fmla="*/ 901064 h 2087941"/>
                <a:gd name="connsiteX2" fmla="*/ 1010138 w 1010138"/>
                <a:gd name="connsiteY2" fmla="*/ 2087941 h 2087941"/>
                <a:gd name="connsiteX3" fmla="*/ 3044 w 1010138"/>
                <a:gd name="connsiteY3" fmla="*/ 1680553 h 2087941"/>
                <a:gd name="connsiteX4" fmla="*/ 0 w 1010138"/>
                <a:gd name="connsiteY4" fmla="*/ 0 h 2087941"/>
                <a:gd name="connsiteX0" fmla="*/ 0 w 1010138"/>
                <a:gd name="connsiteY0" fmla="*/ 0 h 2087941"/>
                <a:gd name="connsiteX1" fmla="*/ 571441 w 1010138"/>
                <a:gd name="connsiteY1" fmla="*/ 880754 h 2087941"/>
                <a:gd name="connsiteX2" fmla="*/ 1010138 w 1010138"/>
                <a:gd name="connsiteY2" fmla="*/ 2087941 h 2087941"/>
                <a:gd name="connsiteX3" fmla="*/ 3044 w 1010138"/>
                <a:gd name="connsiteY3" fmla="*/ 1680553 h 2087941"/>
                <a:gd name="connsiteX4" fmla="*/ 0 w 1010138"/>
                <a:gd name="connsiteY4" fmla="*/ 0 h 2087941"/>
                <a:gd name="connsiteX0" fmla="*/ 71535 w 1081673"/>
                <a:gd name="connsiteY0" fmla="*/ 26 h 2087967"/>
                <a:gd name="connsiteX1" fmla="*/ 642976 w 1081673"/>
                <a:gd name="connsiteY1" fmla="*/ 880780 h 2087967"/>
                <a:gd name="connsiteX2" fmla="*/ 1081673 w 1081673"/>
                <a:gd name="connsiteY2" fmla="*/ 2087967 h 2087967"/>
                <a:gd name="connsiteX3" fmla="*/ 74579 w 1081673"/>
                <a:gd name="connsiteY3" fmla="*/ 1680579 h 2087967"/>
                <a:gd name="connsiteX4" fmla="*/ 74302 w 1081673"/>
                <a:gd name="connsiteY4" fmla="*/ 853700 h 2087967"/>
                <a:gd name="connsiteX5" fmla="*/ 71535 w 1081673"/>
                <a:gd name="connsiteY5" fmla="*/ 26 h 2087967"/>
                <a:gd name="connsiteX0" fmla="*/ 103906 w 1114044"/>
                <a:gd name="connsiteY0" fmla="*/ 26 h 2087967"/>
                <a:gd name="connsiteX1" fmla="*/ 675347 w 1114044"/>
                <a:gd name="connsiteY1" fmla="*/ 880780 h 2087967"/>
                <a:gd name="connsiteX2" fmla="*/ 1114044 w 1114044"/>
                <a:gd name="connsiteY2" fmla="*/ 2087967 h 2087967"/>
                <a:gd name="connsiteX3" fmla="*/ 106950 w 1114044"/>
                <a:gd name="connsiteY3" fmla="*/ 1680579 h 2087967"/>
                <a:gd name="connsiteX4" fmla="*/ 18665 w 1114044"/>
                <a:gd name="connsiteY4" fmla="*/ 880781 h 2087967"/>
                <a:gd name="connsiteX5" fmla="*/ 103906 w 1114044"/>
                <a:gd name="connsiteY5" fmla="*/ 26 h 2087967"/>
                <a:gd name="connsiteX0" fmla="*/ 103906 w 1114044"/>
                <a:gd name="connsiteY0" fmla="*/ 26 h 2087967"/>
                <a:gd name="connsiteX1" fmla="*/ 675347 w 1114044"/>
                <a:gd name="connsiteY1" fmla="*/ 880780 h 2087967"/>
                <a:gd name="connsiteX2" fmla="*/ 1114044 w 1114044"/>
                <a:gd name="connsiteY2" fmla="*/ 2087967 h 2087967"/>
                <a:gd name="connsiteX3" fmla="*/ 106950 w 1114044"/>
                <a:gd name="connsiteY3" fmla="*/ 1680579 h 2087967"/>
                <a:gd name="connsiteX4" fmla="*/ 18665 w 1114044"/>
                <a:gd name="connsiteY4" fmla="*/ 880781 h 2087967"/>
                <a:gd name="connsiteX5" fmla="*/ 103906 w 1114044"/>
                <a:gd name="connsiteY5" fmla="*/ 26 h 2087967"/>
                <a:gd name="connsiteX0" fmla="*/ 88335 w 1098473"/>
                <a:gd name="connsiteY0" fmla="*/ 26 h 2087967"/>
                <a:gd name="connsiteX1" fmla="*/ 659776 w 1098473"/>
                <a:gd name="connsiteY1" fmla="*/ 880780 h 2087967"/>
                <a:gd name="connsiteX2" fmla="*/ 1098473 w 1098473"/>
                <a:gd name="connsiteY2" fmla="*/ 2087967 h 2087967"/>
                <a:gd name="connsiteX3" fmla="*/ 91379 w 1098473"/>
                <a:gd name="connsiteY3" fmla="*/ 1680579 h 2087967"/>
                <a:gd name="connsiteX4" fmla="*/ 3094 w 1098473"/>
                <a:gd name="connsiteY4" fmla="*/ 880781 h 2087967"/>
                <a:gd name="connsiteX5" fmla="*/ 88335 w 1098473"/>
                <a:gd name="connsiteY5" fmla="*/ 26 h 2087967"/>
                <a:gd name="connsiteX0" fmla="*/ 85689 w 1095827"/>
                <a:gd name="connsiteY0" fmla="*/ 26 h 2087967"/>
                <a:gd name="connsiteX1" fmla="*/ 657130 w 1095827"/>
                <a:gd name="connsiteY1" fmla="*/ 880780 h 2087967"/>
                <a:gd name="connsiteX2" fmla="*/ 1095827 w 1095827"/>
                <a:gd name="connsiteY2" fmla="*/ 2087967 h 2087967"/>
                <a:gd name="connsiteX3" fmla="*/ 88733 w 1095827"/>
                <a:gd name="connsiteY3" fmla="*/ 1680579 h 2087967"/>
                <a:gd name="connsiteX4" fmla="*/ 448 w 1095827"/>
                <a:gd name="connsiteY4" fmla="*/ 880781 h 2087967"/>
                <a:gd name="connsiteX5" fmla="*/ 85689 w 1095827"/>
                <a:gd name="connsiteY5" fmla="*/ 26 h 2087967"/>
                <a:gd name="connsiteX0" fmla="*/ 88947 w 1099085"/>
                <a:gd name="connsiteY0" fmla="*/ 0 h 2087941"/>
                <a:gd name="connsiteX1" fmla="*/ 660388 w 1099085"/>
                <a:gd name="connsiteY1" fmla="*/ 880754 h 2087941"/>
                <a:gd name="connsiteX2" fmla="*/ 1099085 w 1099085"/>
                <a:gd name="connsiteY2" fmla="*/ 2087941 h 2087941"/>
                <a:gd name="connsiteX3" fmla="*/ 91991 w 1099085"/>
                <a:gd name="connsiteY3" fmla="*/ 1680553 h 2087941"/>
                <a:gd name="connsiteX4" fmla="*/ 3706 w 1099085"/>
                <a:gd name="connsiteY4" fmla="*/ 880755 h 2087941"/>
                <a:gd name="connsiteX5" fmla="*/ 88947 w 1099085"/>
                <a:gd name="connsiteY5" fmla="*/ 0 h 2087941"/>
                <a:gd name="connsiteX0" fmla="*/ 166483 w 1176621"/>
                <a:gd name="connsiteY0" fmla="*/ 0 h 2087941"/>
                <a:gd name="connsiteX1" fmla="*/ 737924 w 1176621"/>
                <a:gd name="connsiteY1" fmla="*/ 880754 h 2087941"/>
                <a:gd name="connsiteX2" fmla="*/ 1176621 w 1176621"/>
                <a:gd name="connsiteY2" fmla="*/ 2087941 h 2087941"/>
                <a:gd name="connsiteX3" fmla="*/ 169527 w 1176621"/>
                <a:gd name="connsiteY3" fmla="*/ 1680553 h 2087941"/>
                <a:gd name="connsiteX4" fmla="*/ 3 w 1176621"/>
                <a:gd name="connsiteY4" fmla="*/ 1056773 h 2087941"/>
                <a:gd name="connsiteX5" fmla="*/ 166483 w 1176621"/>
                <a:gd name="connsiteY5" fmla="*/ 0 h 208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6621" h="2087941">
                  <a:moveTo>
                    <a:pt x="166483" y="0"/>
                  </a:moveTo>
                  <a:lnTo>
                    <a:pt x="737924" y="880754"/>
                  </a:lnTo>
                  <a:lnTo>
                    <a:pt x="1176621" y="2087941"/>
                  </a:lnTo>
                  <a:lnTo>
                    <a:pt x="169527" y="1680553"/>
                  </a:lnTo>
                  <a:lnTo>
                    <a:pt x="3" y="1056773"/>
                  </a:lnTo>
                  <a:cubicBezTo>
                    <a:pt x="-504" y="776681"/>
                    <a:pt x="51395" y="421994"/>
                    <a:pt x="166483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53902D3-5805-BBC4-28BA-4C1DC31EF6D6}"/>
                </a:ext>
              </a:extLst>
            </p:cNvPr>
            <p:cNvSpPr/>
            <p:nvPr/>
          </p:nvSpPr>
          <p:spPr>
            <a:xfrm>
              <a:off x="6092800" y="3698452"/>
              <a:ext cx="2314512" cy="1070473"/>
            </a:xfrm>
            <a:custGeom>
              <a:avLst/>
              <a:gdLst>
                <a:gd name="connsiteX0" fmla="*/ 0 w 2261943"/>
                <a:gd name="connsiteY0" fmla="*/ 0 h 1046160"/>
                <a:gd name="connsiteX1" fmla="*/ 2261943 w 2261943"/>
                <a:gd name="connsiteY1" fmla="*/ 513312 h 1046160"/>
                <a:gd name="connsiteX2" fmla="*/ 1315225 w 2261943"/>
                <a:gd name="connsiteY2" fmla="*/ 1046160 h 1046160"/>
                <a:gd name="connsiteX3" fmla="*/ 0 w 2261943"/>
                <a:gd name="connsiteY3" fmla="*/ 0 h 1046160"/>
                <a:gd name="connsiteX0" fmla="*/ 0 w 2261943"/>
                <a:gd name="connsiteY0" fmla="*/ 0 h 1046160"/>
                <a:gd name="connsiteX1" fmla="*/ 1079547 w 2261943"/>
                <a:gd name="connsiteY1" fmla="*/ 257953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0 w 2261943"/>
                <a:gd name="connsiteY4" fmla="*/ 0 h 1046160"/>
                <a:gd name="connsiteX0" fmla="*/ 0 w 2261943"/>
                <a:gd name="connsiteY0" fmla="*/ 0 h 1046160"/>
                <a:gd name="connsiteX1" fmla="*/ 1113396 w 2261943"/>
                <a:gd name="connsiteY1" fmla="*/ 183484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0 w 2261943"/>
                <a:gd name="connsiteY4" fmla="*/ 0 h 1046160"/>
                <a:gd name="connsiteX0" fmla="*/ 0 w 2261943"/>
                <a:gd name="connsiteY0" fmla="*/ 0 h 1046160"/>
                <a:gd name="connsiteX1" fmla="*/ 1113396 w 2261943"/>
                <a:gd name="connsiteY1" fmla="*/ 183484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686891 w 2261943"/>
                <a:gd name="connsiteY4" fmla="*/ 528751 h 1046160"/>
                <a:gd name="connsiteX5" fmla="*/ 0 w 2261943"/>
                <a:gd name="connsiteY5" fmla="*/ 0 h 1046160"/>
                <a:gd name="connsiteX0" fmla="*/ 0 w 2261943"/>
                <a:gd name="connsiteY0" fmla="*/ 0 h 1046160"/>
                <a:gd name="connsiteX1" fmla="*/ 1113396 w 2261943"/>
                <a:gd name="connsiteY1" fmla="*/ 183484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646271 w 2261943"/>
                <a:gd name="connsiteY4" fmla="*/ 670920 h 1046160"/>
                <a:gd name="connsiteX5" fmla="*/ 0 w 2261943"/>
                <a:gd name="connsiteY5" fmla="*/ 0 h 1046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1943" h="1046160">
                  <a:moveTo>
                    <a:pt x="0" y="0"/>
                  </a:moveTo>
                  <a:lnTo>
                    <a:pt x="1113396" y="183484"/>
                  </a:lnTo>
                  <a:lnTo>
                    <a:pt x="2261943" y="513312"/>
                  </a:lnTo>
                  <a:lnTo>
                    <a:pt x="1315225" y="1046160"/>
                  </a:lnTo>
                  <a:lnTo>
                    <a:pt x="646271" y="6709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1C165F92-EA06-19EC-4123-64272D748E61}"/>
                </a:ext>
              </a:extLst>
            </p:cNvPr>
            <p:cNvSpPr/>
            <p:nvPr/>
          </p:nvSpPr>
          <p:spPr>
            <a:xfrm>
              <a:off x="6091755" y="2216247"/>
              <a:ext cx="1854679" cy="1480881"/>
            </a:xfrm>
            <a:custGeom>
              <a:avLst/>
              <a:gdLst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0 w 1812554"/>
                <a:gd name="connsiteY2" fmla="*/ 1447246 h 1447246"/>
                <a:gd name="connsiteX3" fmla="*/ 1812553 w 1812554"/>
                <a:gd name="connsiteY3" fmla="*/ 1 h 1447246"/>
                <a:gd name="connsiteX4" fmla="*/ 1812553 w 1812554"/>
                <a:gd name="connsiteY4" fmla="*/ 1 h 1447246"/>
                <a:gd name="connsiteX5" fmla="*/ 1812554 w 1812554"/>
                <a:gd name="connsiteY5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06099 w 1812554"/>
                <a:gd name="connsiteY2" fmla="*/ 1198748 h 1447246"/>
                <a:gd name="connsiteX3" fmla="*/ 0 w 1812554"/>
                <a:gd name="connsiteY3" fmla="*/ 1447246 h 1447246"/>
                <a:gd name="connsiteX4" fmla="*/ 1812553 w 1812554"/>
                <a:gd name="connsiteY4" fmla="*/ 1 h 1447246"/>
                <a:gd name="connsiteX5" fmla="*/ 1812553 w 1812554"/>
                <a:gd name="connsiteY5" fmla="*/ 1 h 1447246"/>
                <a:gd name="connsiteX6" fmla="*/ 1812554 w 1812554"/>
                <a:gd name="connsiteY6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67028 w 1812554"/>
                <a:gd name="connsiteY2" fmla="*/ 1320607 h 1447246"/>
                <a:gd name="connsiteX3" fmla="*/ 0 w 1812554"/>
                <a:gd name="connsiteY3" fmla="*/ 1447246 h 1447246"/>
                <a:gd name="connsiteX4" fmla="*/ 1812553 w 1812554"/>
                <a:gd name="connsiteY4" fmla="*/ 1 h 1447246"/>
                <a:gd name="connsiteX5" fmla="*/ 1812553 w 1812554"/>
                <a:gd name="connsiteY5" fmla="*/ 1 h 1447246"/>
                <a:gd name="connsiteX6" fmla="*/ 1812554 w 1812554"/>
                <a:gd name="connsiteY6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67028 w 1812554"/>
                <a:gd name="connsiteY2" fmla="*/ 1320607 h 1447246"/>
                <a:gd name="connsiteX3" fmla="*/ 0 w 1812554"/>
                <a:gd name="connsiteY3" fmla="*/ 1447246 h 1447246"/>
                <a:gd name="connsiteX4" fmla="*/ 863931 w 1812554"/>
                <a:gd name="connsiteY4" fmla="*/ 772242 h 1447246"/>
                <a:gd name="connsiteX5" fmla="*/ 1812553 w 1812554"/>
                <a:gd name="connsiteY5" fmla="*/ 1 h 1447246"/>
                <a:gd name="connsiteX6" fmla="*/ 1812553 w 1812554"/>
                <a:gd name="connsiteY6" fmla="*/ 1 h 1447246"/>
                <a:gd name="connsiteX7" fmla="*/ 1812554 w 1812554"/>
                <a:gd name="connsiteY7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67028 w 1812554"/>
                <a:gd name="connsiteY2" fmla="*/ 1320607 h 1447246"/>
                <a:gd name="connsiteX3" fmla="*/ 0 w 1812554"/>
                <a:gd name="connsiteY3" fmla="*/ 1447246 h 1447246"/>
                <a:gd name="connsiteX4" fmla="*/ 809771 w 1812554"/>
                <a:gd name="connsiteY4" fmla="*/ 650383 h 1447246"/>
                <a:gd name="connsiteX5" fmla="*/ 1812553 w 1812554"/>
                <a:gd name="connsiteY5" fmla="*/ 1 h 1447246"/>
                <a:gd name="connsiteX6" fmla="*/ 1812553 w 1812554"/>
                <a:gd name="connsiteY6" fmla="*/ 1 h 1447246"/>
                <a:gd name="connsiteX7" fmla="*/ 1812554 w 1812554"/>
                <a:gd name="connsiteY7" fmla="*/ 0 h 144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2554" h="1447246">
                  <a:moveTo>
                    <a:pt x="1812554" y="0"/>
                  </a:moveTo>
                  <a:lnTo>
                    <a:pt x="1638191" y="1072289"/>
                  </a:lnTo>
                  <a:lnTo>
                    <a:pt x="1067028" y="1320607"/>
                  </a:lnTo>
                  <a:lnTo>
                    <a:pt x="0" y="1447246"/>
                  </a:lnTo>
                  <a:lnTo>
                    <a:pt x="809771" y="650383"/>
                  </a:lnTo>
                  <a:lnTo>
                    <a:pt x="1812553" y="1"/>
                  </a:lnTo>
                  <a:lnTo>
                    <a:pt x="1812553" y="1"/>
                  </a:lnTo>
                  <a:lnTo>
                    <a:pt x="181255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AD10C9F-B662-EAC6-71CA-667E3C150D19}"/>
                </a:ext>
              </a:extLst>
            </p:cNvPr>
            <p:cNvSpPr/>
            <p:nvPr/>
          </p:nvSpPr>
          <p:spPr>
            <a:xfrm flipH="1">
              <a:off x="5902036" y="1323768"/>
              <a:ext cx="938646" cy="2373362"/>
            </a:xfrm>
            <a:custGeom>
              <a:avLst/>
              <a:gdLst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0 w 729152"/>
                <a:gd name="connsiteY2" fmla="*/ 805322 h 2319457"/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267412 w 729152"/>
                <a:gd name="connsiteY2" fmla="*/ 1380423 h 2319457"/>
                <a:gd name="connsiteX3" fmla="*/ 0 w 729152"/>
                <a:gd name="connsiteY3" fmla="*/ 805322 h 2319457"/>
                <a:gd name="connsiteX4" fmla="*/ 729152 w 729152"/>
                <a:gd name="connsiteY4" fmla="*/ 0 h 2319457"/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104933 w 729152"/>
                <a:gd name="connsiteY2" fmla="*/ 1475203 h 2319457"/>
                <a:gd name="connsiteX3" fmla="*/ 0 w 729152"/>
                <a:gd name="connsiteY3" fmla="*/ 805322 h 2319457"/>
                <a:gd name="connsiteX4" fmla="*/ 729152 w 729152"/>
                <a:gd name="connsiteY4" fmla="*/ 0 h 2319457"/>
                <a:gd name="connsiteX0" fmla="*/ 729152 w 729152"/>
                <a:gd name="connsiteY0" fmla="*/ 0 h 2319457"/>
                <a:gd name="connsiteX1" fmla="*/ 727768 w 729152"/>
                <a:gd name="connsiteY1" fmla="*/ 1116396 h 2319457"/>
                <a:gd name="connsiteX2" fmla="*/ 729152 w 729152"/>
                <a:gd name="connsiteY2" fmla="*/ 2319457 h 2319457"/>
                <a:gd name="connsiteX3" fmla="*/ 104933 w 729152"/>
                <a:gd name="connsiteY3" fmla="*/ 1475203 h 2319457"/>
                <a:gd name="connsiteX4" fmla="*/ 0 w 729152"/>
                <a:gd name="connsiteY4" fmla="*/ 805322 h 2319457"/>
                <a:gd name="connsiteX5" fmla="*/ 729152 w 729152"/>
                <a:gd name="connsiteY5" fmla="*/ 0 h 2319457"/>
                <a:gd name="connsiteX0" fmla="*/ 729152 w 917327"/>
                <a:gd name="connsiteY0" fmla="*/ 0 h 2319457"/>
                <a:gd name="connsiteX1" fmla="*/ 917327 w 917327"/>
                <a:gd name="connsiteY1" fmla="*/ 1136706 h 2319457"/>
                <a:gd name="connsiteX2" fmla="*/ 729152 w 917327"/>
                <a:gd name="connsiteY2" fmla="*/ 2319457 h 2319457"/>
                <a:gd name="connsiteX3" fmla="*/ 104933 w 917327"/>
                <a:gd name="connsiteY3" fmla="*/ 1475203 h 2319457"/>
                <a:gd name="connsiteX4" fmla="*/ 0 w 917327"/>
                <a:gd name="connsiteY4" fmla="*/ 805322 h 2319457"/>
                <a:gd name="connsiteX5" fmla="*/ 729152 w 917327"/>
                <a:gd name="connsiteY5" fmla="*/ 0 h 231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7327" h="2319457">
                  <a:moveTo>
                    <a:pt x="729152" y="0"/>
                  </a:moveTo>
                  <a:cubicBezTo>
                    <a:pt x="728691" y="372132"/>
                    <a:pt x="917788" y="764574"/>
                    <a:pt x="917327" y="1136706"/>
                  </a:cubicBezTo>
                  <a:cubicBezTo>
                    <a:pt x="917788" y="1537726"/>
                    <a:pt x="728691" y="1918437"/>
                    <a:pt x="729152" y="2319457"/>
                  </a:cubicBezTo>
                  <a:lnTo>
                    <a:pt x="104933" y="1475203"/>
                  </a:lnTo>
                  <a:lnTo>
                    <a:pt x="0" y="805322"/>
                  </a:lnTo>
                  <a:lnTo>
                    <a:pt x="72915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BB79460-5BF8-8F9E-2080-7306F57DDCA3}"/>
                </a:ext>
              </a:extLst>
            </p:cNvPr>
            <p:cNvSpPr/>
            <p:nvPr/>
          </p:nvSpPr>
          <p:spPr>
            <a:xfrm>
              <a:off x="3783589" y="3694053"/>
              <a:ext cx="2313127" cy="1074003"/>
            </a:xfrm>
            <a:custGeom>
              <a:avLst/>
              <a:gdLst>
                <a:gd name="connsiteX0" fmla="*/ 2260590 w 2260590"/>
                <a:gd name="connsiteY0" fmla="*/ 0 h 1049609"/>
                <a:gd name="connsiteX1" fmla="*/ 948115 w 2260590"/>
                <a:gd name="connsiteY1" fmla="*/ 1049609 h 1049609"/>
                <a:gd name="connsiteX2" fmla="*/ 0 w 2260590"/>
                <a:gd name="connsiteY2" fmla="*/ 519247 h 1049609"/>
                <a:gd name="connsiteX3" fmla="*/ 2260590 w 2260590"/>
                <a:gd name="connsiteY3" fmla="*/ 0 h 1049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0590" h="1049609">
                  <a:moveTo>
                    <a:pt x="2260590" y="0"/>
                  </a:moveTo>
                  <a:lnTo>
                    <a:pt x="948115" y="1049609"/>
                  </a:lnTo>
                  <a:lnTo>
                    <a:pt x="0" y="519247"/>
                  </a:lnTo>
                  <a:lnTo>
                    <a:pt x="226059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C3D88AC-0122-C679-8C35-EE87A44E2E2E}"/>
                </a:ext>
              </a:extLst>
            </p:cNvPr>
            <p:cNvSpPr/>
            <p:nvPr/>
          </p:nvSpPr>
          <p:spPr>
            <a:xfrm>
              <a:off x="4235808" y="2148008"/>
              <a:ext cx="1855945" cy="1549121"/>
            </a:xfrm>
            <a:custGeom>
              <a:avLst/>
              <a:gdLst>
                <a:gd name="connsiteX0" fmla="*/ 1084228 w 1813792"/>
                <a:gd name="connsiteY0" fmla="*/ 0 h 1513936"/>
                <a:gd name="connsiteX1" fmla="*/ 1813792 w 1813792"/>
                <a:gd name="connsiteY1" fmla="*/ 1513936 h 1513936"/>
                <a:gd name="connsiteX2" fmla="*/ 0 w 1813792"/>
                <a:gd name="connsiteY2" fmla="*/ 68239 h 1513936"/>
                <a:gd name="connsiteX0" fmla="*/ 1084228 w 1813792"/>
                <a:gd name="connsiteY0" fmla="*/ 0 h 1513936"/>
                <a:gd name="connsiteX1" fmla="*/ 1337277 w 1813792"/>
                <a:gd name="connsiteY1" fmla="*/ 541054 h 1513936"/>
                <a:gd name="connsiteX2" fmla="*/ 1813792 w 1813792"/>
                <a:gd name="connsiteY2" fmla="*/ 1513936 h 1513936"/>
                <a:gd name="connsiteX3" fmla="*/ 0 w 1813792"/>
                <a:gd name="connsiteY3" fmla="*/ 68239 h 1513936"/>
                <a:gd name="connsiteX4" fmla="*/ 1084228 w 1813792"/>
                <a:gd name="connsiteY4" fmla="*/ 0 h 1513936"/>
                <a:gd name="connsiteX0" fmla="*/ 1084228 w 1813792"/>
                <a:gd name="connsiteY0" fmla="*/ 0 h 1513936"/>
                <a:gd name="connsiteX1" fmla="*/ 1425287 w 1813792"/>
                <a:gd name="connsiteY1" fmla="*/ 493665 h 1513936"/>
                <a:gd name="connsiteX2" fmla="*/ 1813792 w 1813792"/>
                <a:gd name="connsiteY2" fmla="*/ 1513936 h 1513936"/>
                <a:gd name="connsiteX3" fmla="*/ 0 w 1813792"/>
                <a:gd name="connsiteY3" fmla="*/ 68239 h 1513936"/>
                <a:gd name="connsiteX4" fmla="*/ 1084228 w 1813792"/>
                <a:gd name="connsiteY4" fmla="*/ 0 h 1513936"/>
                <a:gd name="connsiteX0" fmla="*/ 1084228 w 1813792"/>
                <a:gd name="connsiteY0" fmla="*/ 0 h 1513936"/>
                <a:gd name="connsiteX1" fmla="*/ 1425287 w 1813792"/>
                <a:gd name="connsiteY1" fmla="*/ 493665 h 1513936"/>
                <a:gd name="connsiteX2" fmla="*/ 1813792 w 1813792"/>
                <a:gd name="connsiteY2" fmla="*/ 1513936 h 1513936"/>
                <a:gd name="connsiteX3" fmla="*/ 782142 w 1813792"/>
                <a:gd name="connsiteY3" fmla="*/ 689992 h 1513936"/>
                <a:gd name="connsiteX4" fmla="*/ 0 w 1813792"/>
                <a:gd name="connsiteY4" fmla="*/ 68239 h 1513936"/>
                <a:gd name="connsiteX5" fmla="*/ 1084228 w 1813792"/>
                <a:gd name="connsiteY5" fmla="*/ 0 h 1513936"/>
                <a:gd name="connsiteX0" fmla="*/ 1084228 w 1813792"/>
                <a:gd name="connsiteY0" fmla="*/ 0 h 1513936"/>
                <a:gd name="connsiteX1" fmla="*/ 1425287 w 1813792"/>
                <a:gd name="connsiteY1" fmla="*/ 493665 h 1513936"/>
                <a:gd name="connsiteX2" fmla="*/ 1813792 w 1813792"/>
                <a:gd name="connsiteY2" fmla="*/ 1513936 h 1513936"/>
                <a:gd name="connsiteX3" fmla="*/ 755062 w 1813792"/>
                <a:gd name="connsiteY3" fmla="*/ 866010 h 1513936"/>
                <a:gd name="connsiteX4" fmla="*/ 0 w 1813792"/>
                <a:gd name="connsiteY4" fmla="*/ 68239 h 1513936"/>
                <a:gd name="connsiteX5" fmla="*/ 1084228 w 1813792"/>
                <a:gd name="connsiteY5" fmla="*/ 0 h 15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3792" h="1513936">
                  <a:moveTo>
                    <a:pt x="1084228" y="0"/>
                  </a:moveTo>
                  <a:lnTo>
                    <a:pt x="1425287" y="493665"/>
                  </a:lnTo>
                  <a:lnTo>
                    <a:pt x="1813792" y="1513936"/>
                  </a:lnTo>
                  <a:lnTo>
                    <a:pt x="755062" y="866010"/>
                  </a:lnTo>
                  <a:lnTo>
                    <a:pt x="0" y="68239"/>
                  </a:lnTo>
                  <a:lnTo>
                    <a:pt x="1084228" y="0"/>
                  </a:ln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246E1F3-DD96-F3C3-873D-61073F7A2BEB}"/>
                </a:ext>
              </a:extLst>
            </p:cNvPr>
            <p:cNvSpPr/>
            <p:nvPr/>
          </p:nvSpPr>
          <p:spPr>
            <a:xfrm>
              <a:off x="4235808" y="2217834"/>
              <a:ext cx="1855945" cy="1479295"/>
            </a:xfrm>
            <a:custGeom>
              <a:avLst/>
              <a:gdLst>
                <a:gd name="connsiteX0" fmla="*/ 0 w 1813792"/>
                <a:gd name="connsiteY0" fmla="*/ 0 h 1445696"/>
                <a:gd name="connsiteX1" fmla="*/ 1813792 w 1813792"/>
                <a:gd name="connsiteY1" fmla="*/ 1445696 h 1445696"/>
                <a:gd name="connsiteX2" fmla="*/ 175280 w 1813792"/>
                <a:gd name="connsiteY2" fmla="*/ 1072139 h 144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3792" h="1445696">
                  <a:moveTo>
                    <a:pt x="0" y="0"/>
                  </a:moveTo>
                  <a:lnTo>
                    <a:pt x="1813792" y="1445696"/>
                  </a:lnTo>
                  <a:lnTo>
                    <a:pt x="175280" y="1072139"/>
                  </a:lnTo>
                  <a:close/>
                </a:path>
              </a:pathLst>
            </a:cu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17060D7-045E-72CE-201C-7BC2C1252A17}"/>
                </a:ext>
              </a:extLst>
            </p:cNvPr>
            <p:cNvSpPr/>
            <p:nvPr/>
          </p:nvSpPr>
          <p:spPr>
            <a:xfrm>
              <a:off x="6091754" y="2216249"/>
              <a:ext cx="1854679" cy="1480880"/>
            </a:xfrm>
            <a:custGeom>
              <a:avLst/>
              <a:gdLst>
                <a:gd name="connsiteX0" fmla="*/ 1812554 w 1812554"/>
                <a:gd name="connsiteY0" fmla="*/ 0 h 1447245"/>
                <a:gd name="connsiteX1" fmla="*/ 1812554 w 1812554"/>
                <a:gd name="connsiteY1" fmla="*/ 0 h 1447245"/>
                <a:gd name="connsiteX2" fmla="*/ 1 w 1812554"/>
                <a:gd name="connsiteY2" fmla="*/ 1447245 h 1447245"/>
                <a:gd name="connsiteX3" fmla="*/ 0 w 1812554"/>
                <a:gd name="connsiteY3" fmla="*/ 1447245 h 1447245"/>
                <a:gd name="connsiteX4" fmla="*/ 1812554 w 1812554"/>
                <a:gd name="connsiteY4" fmla="*/ 0 h 144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2554" h="1447245">
                  <a:moveTo>
                    <a:pt x="1812554" y="0"/>
                  </a:moveTo>
                  <a:lnTo>
                    <a:pt x="1812554" y="0"/>
                  </a:lnTo>
                  <a:lnTo>
                    <a:pt x="1" y="1447245"/>
                  </a:lnTo>
                  <a:lnTo>
                    <a:pt x="0" y="1447245"/>
                  </a:lnTo>
                  <a:lnTo>
                    <a:pt x="18125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396610-C2DB-251B-DC4F-49A3DB61336D}"/>
                </a:ext>
              </a:extLst>
            </p:cNvPr>
            <p:cNvSpPr/>
            <p:nvPr/>
          </p:nvSpPr>
          <p:spPr>
            <a:xfrm>
              <a:off x="6091754" y="2147372"/>
              <a:ext cx="1854680" cy="1549758"/>
            </a:xfrm>
            <a:custGeom>
              <a:avLst/>
              <a:gdLst>
                <a:gd name="connsiteX0" fmla="*/ 728270 w 1812555"/>
                <a:gd name="connsiteY0" fmla="*/ 0 h 1514559"/>
                <a:gd name="connsiteX1" fmla="*/ 1812555 w 1812555"/>
                <a:gd name="connsiteY1" fmla="*/ 67313 h 1514559"/>
                <a:gd name="connsiteX2" fmla="*/ 1 w 1812555"/>
                <a:gd name="connsiteY2" fmla="*/ 1514558 h 1514559"/>
                <a:gd name="connsiteX3" fmla="*/ 2 w 1812555"/>
                <a:gd name="connsiteY3" fmla="*/ 1514558 h 1514559"/>
                <a:gd name="connsiteX4" fmla="*/ 0 w 1812555"/>
                <a:gd name="connsiteY4" fmla="*/ 1514559 h 1514559"/>
                <a:gd name="connsiteX5" fmla="*/ 728270 w 1812555"/>
                <a:gd name="connsiteY5" fmla="*/ 0 h 1514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2555" h="1514559">
                  <a:moveTo>
                    <a:pt x="728270" y="0"/>
                  </a:moveTo>
                  <a:lnTo>
                    <a:pt x="1812555" y="67313"/>
                  </a:lnTo>
                  <a:lnTo>
                    <a:pt x="1" y="1514558"/>
                  </a:lnTo>
                  <a:lnTo>
                    <a:pt x="2" y="1514558"/>
                  </a:lnTo>
                  <a:lnTo>
                    <a:pt x="0" y="1514559"/>
                  </a:lnTo>
                  <a:lnTo>
                    <a:pt x="7282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496ECF1-CFB7-CF42-0737-7D106E50399F}"/>
                </a:ext>
              </a:extLst>
            </p:cNvPr>
            <p:cNvSpPr/>
            <p:nvPr/>
          </p:nvSpPr>
          <p:spPr>
            <a:xfrm>
              <a:off x="6092800" y="3698452"/>
              <a:ext cx="2314512" cy="525242"/>
            </a:xfrm>
            <a:custGeom>
              <a:avLst/>
              <a:gdLst>
                <a:gd name="connsiteX0" fmla="*/ 0 w 2261943"/>
                <a:gd name="connsiteY0" fmla="*/ 0 h 513312"/>
                <a:gd name="connsiteX1" fmla="*/ 2261943 w 2261943"/>
                <a:gd name="connsiteY1" fmla="*/ 513311 h 513312"/>
                <a:gd name="connsiteX2" fmla="*/ 2261943 w 2261943"/>
                <a:gd name="connsiteY2" fmla="*/ 513311 h 513312"/>
                <a:gd name="connsiteX3" fmla="*/ 2261943 w 2261943"/>
                <a:gd name="connsiteY3" fmla="*/ 513312 h 513312"/>
                <a:gd name="connsiteX4" fmla="*/ 0 w 2261943"/>
                <a:gd name="connsiteY4" fmla="*/ 0 h 513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1943" h="513312">
                  <a:moveTo>
                    <a:pt x="0" y="0"/>
                  </a:moveTo>
                  <a:lnTo>
                    <a:pt x="2261943" y="513311"/>
                  </a:lnTo>
                  <a:lnTo>
                    <a:pt x="2261943" y="513311"/>
                  </a:lnTo>
                  <a:lnTo>
                    <a:pt x="2261943" y="513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E2868F9-38C3-2759-11B7-8544E7EDE3D3}"/>
                </a:ext>
              </a:extLst>
            </p:cNvPr>
            <p:cNvSpPr/>
            <p:nvPr/>
          </p:nvSpPr>
          <p:spPr>
            <a:xfrm>
              <a:off x="6092800" y="3313731"/>
              <a:ext cx="2314512" cy="909962"/>
            </a:xfrm>
            <a:custGeom>
              <a:avLst/>
              <a:gdLst>
                <a:gd name="connsiteX0" fmla="*/ 1637957 w 2261943"/>
                <a:gd name="connsiteY0" fmla="*/ 0 h 889295"/>
                <a:gd name="connsiteX1" fmla="*/ 2261943 w 2261943"/>
                <a:gd name="connsiteY1" fmla="*/ 889295 h 889295"/>
                <a:gd name="connsiteX2" fmla="*/ 0 w 2261943"/>
                <a:gd name="connsiteY2" fmla="*/ 375984 h 889295"/>
                <a:gd name="connsiteX3" fmla="*/ 1637957 w 2261943"/>
                <a:gd name="connsiteY3" fmla="*/ 0 h 889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1943" h="889295">
                  <a:moveTo>
                    <a:pt x="1637957" y="0"/>
                  </a:moveTo>
                  <a:lnTo>
                    <a:pt x="2261943" y="889295"/>
                  </a:lnTo>
                  <a:lnTo>
                    <a:pt x="0" y="375984"/>
                  </a:lnTo>
                  <a:lnTo>
                    <a:pt x="163795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5474F07-3965-C93B-9DC6-E61098E0F222}"/>
                </a:ext>
              </a:extLst>
            </p:cNvPr>
            <p:cNvSpPr/>
            <p:nvPr/>
          </p:nvSpPr>
          <p:spPr>
            <a:xfrm>
              <a:off x="6093170" y="3698485"/>
              <a:ext cx="1346367" cy="2136467"/>
            </a:xfrm>
            <a:custGeom>
              <a:avLst/>
              <a:gdLst>
                <a:gd name="connsiteX0" fmla="*/ 0 w 1315787"/>
                <a:gd name="connsiteY0" fmla="*/ 0 h 2087942"/>
                <a:gd name="connsiteX1" fmla="*/ 1315787 w 1315787"/>
                <a:gd name="connsiteY1" fmla="*/ 1045452 h 2087942"/>
                <a:gd name="connsiteX2" fmla="*/ 1010139 w 1315787"/>
                <a:gd name="connsiteY2" fmla="*/ 2087942 h 2087942"/>
                <a:gd name="connsiteX3" fmla="*/ 1010138 w 1315787"/>
                <a:gd name="connsiteY3" fmla="*/ 2087941 h 2087942"/>
                <a:gd name="connsiteX4" fmla="*/ 1010139 w 1315787"/>
                <a:gd name="connsiteY4" fmla="*/ 2087941 h 2087942"/>
                <a:gd name="connsiteX5" fmla="*/ 0 w 1315787"/>
                <a:gd name="connsiteY5" fmla="*/ 0 h 2087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5787" h="2087942">
                  <a:moveTo>
                    <a:pt x="0" y="0"/>
                  </a:moveTo>
                  <a:lnTo>
                    <a:pt x="1315787" y="1045452"/>
                  </a:lnTo>
                  <a:lnTo>
                    <a:pt x="1010139" y="2087942"/>
                  </a:lnTo>
                  <a:lnTo>
                    <a:pt x="1010138" y="2087941"/>
                  </a:lnTo>
                  <a:lnTo>
                    <a:pt x="1010139" y="2087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85EEFA1-5C26-01D3-A077-A6B73D283E2E}"/>
                </a:ext>
              </a:extLst>
            </p:cNvPr>
            <p:cNvSpPr/>
            <p:nvPr/>
          </p:nvSpPr>
          <p:spPr>
            <a:xfrm>
              <a:off x="5065185" y="3697128"/>
              <a:ext cx="1029399" cy="2139182"/>
            </a:xfrm>
            <a:custGeom>
              <a:avLst/>
              <a:gdLst>
                <a:gd name="connsiteX0" fmla="*/ 1004635 w 1006018"/>
                <a:gd name="connsiteY0" fmla="*/ 0 h 2090595"/>
                <a:gd name="connsiteX1" fmla="*/ 1006018 w 1006018"/>
                <a:gd name="connsiteY1" fmla="*/ 1680555 h 2090595"/>
                <a:gd name="connsiteX2" fmla="*/ 0 w 1006018"/>
                <a:gd name="connsiteY2" fmla="*/ 2090595 h 2090595"/>
                <a:gd name="connsiteX3" fmla="*/ 1004635 w 1006018"/>
                <a:gd name="connsiteY3" fmla="*/ 1 h 2090595"/>
                <a:gd name="connsiteX4" fmla="*/ 1004634 w 1006018"/>
                <a:gd name="connsiteY4" fmla="*/ 2 h 2090595"/>
                <a:gd name="connsiteX5" fmla="*/ 1004635 w 1006018"/>
                <a:gd name="connsiteY5" fmla="*/ 0 h 2090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6018" h="2090595">
                  <a:moveTo>
                    <a:pt x="1004635" y="0"/>
                  </a:moveTo>
                  <a:lnTo>
                    <a:pt x="1006018" y="1680555"/>
                  </a:lnTo>
                  <a:lnTo>
                    <a:pt x="0" y="2090595"/>
                  </a:lnTo>
                  <a:lnTo>
                    <a:pt x="1004635" y="1"/>
                  </a:lnTo>
                  <a:lnTo>
                    <a:pt x="1004634" y="2"/>
                  </a:lnTo>
                  <a:lnTo>
                    <a:pt x="1004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D980B8E-596A-8321-8D54-4B8BE3903FD0}"/>
                </a:ext>
              </a:extLst>
            </p:cNvPr>
            <p:cNvSpPr/>
            <p:nvPr/>
          </p:nvSpPr>
          <p:spPr>
            <a:xfrm>
              <a:off x="5348486" y="1323769"/>
              <a:ext cx="746098" cy="2373362"/>
            </a:xfrm>
            <a:custGeom>
              <a:avLst/>
              <a:gdLst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0 w 729152"/>
                <a:gd name="connsiteY2" fmla="*/ 805322 h 231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9152" h="2319457">
                  <a:moveTo>
                    <a:pt x="729152" y="0"/>
                  </a:moveTo>
                  <a:lnTo>
                    <a:pt x="729152" y="2319457"/>
                  </a:lnTo>
                  <a:lnTo>
                    <a:pt x="0" y="80532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88E58622-AA10-AAE1-A77D-C4418A571174}"/>
                </a:ext>
              </a:extLst>
            </p:cNvPr>
            <p:cNvSpPr/>
            <p:nvPr/>
          </p:nvSpPr>
          <p:spPr>
            <a:xfrm>
              <a:off x="5587313" y="3236426"/>
              <a:ext cx="1021087" cy="102108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D30626F-98C5-DA24-B98B-A7AC3491BE9D}"/>
              </a:ext>
            </a:extLst>
          </p:cNvPr>
          <p:cNvGrpSpPr/>
          <p:nvPr/>
        </p:nvGrpSpPr>
        <p:grpSpPr>
          <a:xfrm>
            <a:off x="8853326" y="2255884"/>
            <a:ext cx="2926080" cy="1105487"/>
            <a:chOff x="8921977" y="2947244"/>
            <a:chExt cx="2926080" cy="110548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2C6F722-5CCC-16FA-20FA-CC4C87E6869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243A549-28CD-532A-FE3E-A27ED3AEFAD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F40E993-15B0-29FD-B388-EC715CE8E612}"/>
              </a:ext>
            </a:extLst>
          </p:cNvPr>
          <p:cNvGrpSpPr/>
          <p:nvPr/>
        </p:nvGrpSpPr>
        <p:grpSpPr>
          <a:xfrm>
            <a:off x="8165187" y="4845506"/>
            <a:ext cx="2926080" cy="1105487"/>
            <a:chOff x="8921977" y="4652338"/>
            <a:chExt cx="2926080" cy="110548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D8580C9-7583-7714-80FF-CFD6A78EA9A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505004F-D3BB-D190-C22A-08ACA65BE58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FA56112-4012-8100-7DAA-DD3851D3598B}"/>
              </a:ext>
            </a:extLst>
          </p:cNvPr>
          <p:cNvGrpSpPr/>
          <p:nvPr/>
        </p:nvGrpSpPr>
        <p:grpSpPr>
          <a:xfrm>
            <a:off x="1099635" y="4845506"/>
            <a:ext cx="2926080" cy="1105487"/>
            <a:chOff x="332936" y="2947244"/>
            <a:chExt cx="2926080" cy="1105487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D6FAEA6-6455-595A-D8DF-D6EC2F4805F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A1E7E05-A676-7E81-C484-8B42B8D37AF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5FE2FE7-30AC-E9E5-3646-4BFE6EBE5C01}"/>
              </a:ext>
            </a:extLst>
          </p:cNvPr>
          <p:cNvGrpSpPr/>
          <p:nvPr/>
        </p:nvGrpSpPr>
        <p:grpSpPr>
          <a:xfrm>
            <a:off x="8165187" y="961073"/>
            <a:ext cx="2926080" cy="1105487"/>
            <a:chOff x="8921977" y="1242150"/>
            <a:chExt cx="2926080" cy="1105487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BDE2683-28C8-9008-0098-BDFE011FCF6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E8DDB11-4834-3975-C76A-73D697BF823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117" name="Graphic 116" descr="Lights On with solid fill">
            <a:extLst>
              <a:ext uri="{FF2B5EF4-FFF2-40B4-BE49-F238E27FC236}">
                <a16:creationId xmlns:a16="http://schemas.microsoft.com/office/drawing/2014/main" id="{69DF178F-5AA1-5FBE-091C-A0E3AB3FB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49004" y="1994070"/>
            <a:ext cx="457200" cy="457200"/>
          </a:xfrm>
          <a:prstGeom prst="rect">
            <a:avLst/>
          </a:prstGeom>
        </p:spPr>
      </p:pic>
      <p:pic>
        <p:nvPicPr>
          <p:cNvPr id="118" name="Graphic 117" descr="Lock with solid fill">
            <a:extLst>
              <a:ext uri="{FF2B5EF4-FFF2-40B4-BE49-F238E27FC236}">
                <a16:creationId xmlns:a16="http://schemas.microsoft.com/office/drawing/2014/main" id="{DCF79A43-DEDB-8D1E-63E9-F3146D4D5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92856" y="2258116"/>
            <a:ext cx="457200" cy="457200"/>
          </a:xfrm>
          <a:prstGeom prst="rect">
            <a:avLst/>
          </a:prstGeom>
        </p:spPr>
      </p:pic>
      <p:pic>
        <p:nvPicPr>
          <p:cNvPr id="119" name="Graphic 118" descr="Bullseye with solid fill">
            <a:extLst>
              <a:ext uri="{FF2B5EF4-FFF2-40B4-BE49-F238E27FC236}">
                <a16:creationId xmlns:a16="http://schemas.microsoft.com/office/drawing/2014/main" id="{C6F86F40-C6E3-C523-9A30-37312777E3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40682" y="4718054"/>
            <a:ext cx="457200" cy="457200"/>
          </a:xfrm>
          <a:prstGeom prst="rect">
            <a:avLst/>
          </a:prstGeom>
        </p:spPr>
      </p:pic>
      <p:pic>
        <p:nvPicPr>
          <p:cNvPr id="120" name="Graphic 119" descr="Trophy with solid fill">
            <a:extLst>
              <a:ext uri="{FF2B5EF4-FFF2-40B4-BE49-F238E27FC236}">
                <a16:creationId xmlns:a16="http://schemas.microsoft.com/office/drawing/2014/main" id="{201CFCFF-821A-C016-3AFB-466A636CC1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522903" y="4009851"/>
            <a:ext cx="457200" cy="457200"/>
          </a:xfrm>
          <a:prstGeom prst="rect">
            <a:avLst/>
          </a:prstGeom>
        </p:spPr>
      </p:pic>
      <p:pic>
        <p:nvPicPr>
          <p:cNvPr id="121" name="Graphic 120" descr="Lights On with solid fill">
            <a:extLst>
              <a:ext uri="{FF2B5EF4-FFF2-40B4-BE49-F238E27FC236}">
                <a16:creationId xmlns:a16="http://schemas.microsoft.com/office/drawing/2014/main" id="{E9E27CA3-0EB6-3D4F-E8F7-70AFC198AE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165187" y="981611"/>
            <a:ext cx="457200" cy="457200"/>
          </a:xfrm>
          <a:prstGeom prst="rect">
            <a:avLst/>
          </a:prstGeom>
        </p:spPr>
      </p:pic>
      <p:pic>
        <p:nvPicPr>
          <p:cNvPr id="122" name="Graphic 121" descr="Lock with solid fill">
            <a:extLst>
              <a:ext uri="{FF2B5EF4-FFF2-40B4-BE49-F238E27FC236}">
                <a16:creationId xmlns:a16="http://schemas.microsoft.com/office/drawing/2014/main" id="{3F9C5FD6-F767-28CB-2204-9678A72142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853326" y="2252356"/>
            <a:ext cx="457200" cy="457200"/>
          </a:xfrm>
          <a:prstGeom prst="rect">
            <a:avLst/>
          </a:prstGeom>
        </p:spPr>
      </p:pic>
      <p:pic>
        <p:nvPicPr>
          <p:cNvPr id="123" name="Graphic 122" descr="Bullseye with solid fill">
            <a:extLst>
              <a:ext uri="{FF2B5EF4-FFF2-40B4-BE49-F238E27FC236}">
                <a16:creationId xmlns:a16="http://schemas.microsoft.com/office/drawing/2014/main" id="{010230E6-846F-7D06-6B5D-7B69D79E73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165187" y="4793845"/>
            <a:ext cx="457200" cy="457200"/>
          </a:xfrm>
          <a:prstGeom prst="rect">
            <a:avLst/>
          </a:prstGeom>
        </p:spPr>
      </p:pic>
      <p:pic>
        <p:nvPicPr>
          <p:cNvPr id="124" name="Graphic 123" descr="Clipboard Partially Checked with solid fill">
            <a:extLst>
              <a:ext uri="{FF2B5EF4-FFF2-40B4-BE49-F238E27FC236}">
                <a16:creationId xmlns:a16="http://schemas.microsoft.com/office/drawing/2014/main" id="{56D26539-DE85-35C9-C716-4833D9EBEB1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3568515" y="4866102"/>
            <a:ext cx="457200" cy="457200"/>
          </a:xfrm>
          <a:prstGeom prst="rect">
            <a:avLst/>
          </a:prstGeom>
        </p:spPr>
      </p:pic>
      <p:grpSp>
        <p:nvGrpSpPr>
          <p:cNvPr id="126" name="Group 125">
            <a:extLst>
              <a:ext uri="{FF2B5EF4-FFF2-40B4-BE49-F238E27FC236}">
                <a16:creationId xmlns:a16="http://schemas.microsoft.com/office/drawing/2014/main" id="{32D0444B-8E57-AD1B-1059-3A6930F83173}"/>
              </a:ext>
            </a:extLst>
          </p:cNvPr>
          <p:cNvGrpSpPr/>
          <p:nvPr/>
        </p:nvGrpSpPr>
        <p:grpSpPr>
          <a:xfrm>
            <a:off x="406744" y="3550695"/>
            <a:ext cx="2926080" cy="1105487"/>
            <a:chOff x="332936" y="2627766"/>
            <a:chExt cx="2926080" cy="1105487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1A66CEE0-628E-DBA2-5E7B-DEF4E9ED2CB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08525D2-73EC-176B-5903-C8024C7B07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129" name="Graphic 128" descr="Trophy with solid fill">
            <a:extLst>
              <a:ext uri="{FF2B5EF4-FFF2-40B4-BE49-F238E27FC236}">
                <a16:creationId xmlns:a16="http://schemas.microsoft.com/office/drawing/2014/main" id="{8F63D7E1-77E6-91B0-FAA7-6DC00C2FDDB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2880375" y="3571271"/>
            <a:ext cx="457200" cy="457200"/>
          </a:xfrm>
          <a:prstGeom prst="rect">
            <a:avLst/>
          </a:prstGeom>
        </p:spPr>
      </p:pic>
      <p:pic>
        <p:nvPicPr>
          <p:cNvPr id="130" name="Graphic 129" descr="Clipboard Partially Checked with solid fill">
            <a:extLst>
              <a:ext uri="{FF2B5EF4-FFF2-40B4-BE49-F238E27FC236}">
                <a16:creationId xmlns:a16="http://schemas.microsoft.com/office/drawing/2014/main" id="{70228DAE-3E12-1D97-9994-FB580FE2EED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5539907" y="4793845"/>
            <a:ext cx="457200" cy="457200"/>
          </a:xfrm>
          <a:prstGeom prst="rect">
            <a:avLst/>
          </a:prstGeom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id="{3889F984-7F9B-56DE-4EFD-586D99B188F3}"/>
              </a:ext>
            </a:extLst>
          </p:cNvPr>
          <p:cNvGrpSpPr/>
          <p:nvPr/>
        </p:nvGrpSpPr>
        <p:grpSpPr>
          <a:xfrm>
            <a:off x="8859176" y="3550695"/>
            <a:ext cx="2926080" cy="1105487"/>
            <a:chOff x="8921977" y="2947244"/>
            <a:chExt cx="2926080" cy="1105487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4838405B-1CCC-26B8-6481-C8879006028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5E02640-718E-A143-AA36-BFADE24901C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134" name="Graphic 133" descr="Handshake with solid fill">
            <a:extLst>
              <a:ext uri="{FF2B5EF4-FFF2-40B4-BE49-F238E27FC236}">
                <a16:creationId xmlns:a16="http://schemas.microsoft.com/office/drawing/2014/main" id="{D263D32A-F2F0-F80D-CDF0-EC0FFACF400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8853326" y="3523101"/>
            <a:ext cx="457200" cy="457200"/>
          </a:xfrm>
          <a:prstGeom prst="rect">
            <a:avLst/>
          </a:prstGeom>
        </p:spPr>
      </p:pic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0C43C15-D7BE-BDD3-7BA0-B1FD3223CC66}"/>
              </a:ext>
            </a:extLst>
          </p:cNvPr>
          <p:cNvGrpSpPr/>
          <p:nvPr/>
        </p:nvGrpSpPr>
        <p:grpSpPr>
          <a:xfrm>
            <a:off x="411495" y="2255884"/>
            <a:ext cx="2926080" cy="1105487"/>
            <a:chOff x="332936" y="2627766"/>
            <a:chExt cx="2926080" cy="1105487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22BAD097-B5F6-F0D0-89B9-A8D05698B2D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733B6EF-67B4-42E3-BDA2-E6D2476A3D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139" name="Graphic 138" descr="Recycle with solid fill">
            <a:extLst>
              <a:ext uri="{FF2B5EF4-FFF2-40B4-BE49-F238E27FC236}">
                <a16:creationId xmlns:a16="http://schemas.microsoft.com/office/drawing/2014/main" id="{4364DABE-90CC-29C5-06E2-CE525117EA5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2880375" y="2276441"/>
            <a:ext cx="457200" cy="457200"/>
          </a:xfrm>
          <a:prstGeom prst="rect">
            <a:avLst/>
          </a:prstGeom>
        </p:spPr>
      </p:pic>
      <p:pic>
        <p:nvPicPr>
          <p:cNvPr id="140" name="Graphic 139" descr="Handshake with solid fill">
            <a:extLst>
              <a:ext uri="{FF2B5EF4-FFF2-40B4-BE49-F238E27FC236}">
                <a16:creationId xmlns:a16="http://schemas.microsoft.com/office/drawing/2014/main" id="{9C3EBBD3-C62E-C34C-D1C8-3F990A55DA0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7361702" y="3373643"/>
            <a:ext cx="457200" cy="457200"/>
          </a:xfrm>
          <a:prstGeom prst="rect">
            <a:avLst/>
          </a:prstGeom>
        </p:spPr>
      </p:pic>
      <p:pic>
        <p:nvPicPr>
          <p:cNvPr id="141" name="Graphic 140" descr="Recycle with solid fill">
            <a:extLst>
              <a:ext uri="{FF2B5EF4-FFF2-40B4-BE49-F238E27FC236}">
                <a16:creationId xmlns:a16="http://schemas.microsoft.com/office/drawing/2014/main" id="{409886D3-E35A-8E0D-2F2D-A963C859E0C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4486850" y="271504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77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9850</TotalTime>
  <Words>492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7-Point Origami Star – Slide Template</vt:lpstr>
      <vt:lpstr>7-Point Origami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7-Point Origami Star</dc:title>
  <dc:creator>PresentationGO.com</dc:creator>
  <dc:description>© Copyright PresentationGO.com - Do not distribute or sale without written permission.</dc:description>
  <cp:lastModifiedBy>Christophe Barroche</cp:lastModifiedBy>
  <cp:revision>67</cp:revision>
  <dcterms:created xsi:type="dcterms:W3CDTF">2014-11-26T05:14:11Z</dcterms:created>
  <dcterms:modified xsi:type="dcterms:W3CDTF">2025-08-04T22:43:46Z</dcterms:modified>
  <cp:category>Charts &amp; Diagrams</cp:category>
</cp:coreProperties>
</file>