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7" r:id="rId4"/>
    <p:sldId id="37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F595A6"/>
    <a:srgbClr val="A26700"/>
    <a:srgbClr val="001F33"/>
    <a:srgbClr val="008C58"/>
    <a:srgbClr val="002033"/>
    <a:srgbClr val="2B323B"/>
    <a:srgbClr val="00B09B"/>
    <a:srgbClr val="F0EEEF"/>
    <a:srgbClr val="0D9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475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254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15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26" Type="http://schemas.openxmlformats.org/officeDocument/2006/relationships/image" Target="../media/image24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24" Type="http://schemas.openxmlformats.org/officeDocument/2006/relationships/image" Target="../media/image22.sv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25.png"/><Relationship Id="rId18" Type="http://schemas.openxmlformats.org/officeDocument/2006/relationships/image" Target="../media/image30.svg"/><Relationship Id="rId26" Type="http://schemas.openxmlformats.org/officeDocument/2006/relationships/image" Target="../media/image38.svg"/><Relationship Id="rId3" Type="http://schemas.openxmlformats.org/officeDocument/2006/relationships/image" Target="../media/image3.png"/><Relationship Id="rId21" Type="http://schemas.openxmlformats.org/officeDocument/2006/relationships/image" Target="../media/image33.png"/><Relationship Id="rId7" Type="http://schemas.openxmlformats.org/officeDocument/2006/relationships/image" Target="../media/image7.png"/><Relationship Id="rId12" Type="http://schemas.openxmlformats.org/officeDocument/2006/relationships/image" Target="../media/image24.svg"/><Relationship Id="rId17" Type="http://schemas.openxmlformats.org/officeDocument/2006/relationships/image" Target="../media/image29.png"/><Relationship Id="rId25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8.svg"/><Relationship Id="rId20" Type="http://schemas.openxmlformats.org/officeDocument/2006/relationships/image" Target="../media/image3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23.png"/><Relationship Id="rId24" Type="http://schemas.openxmlformats.org/officeDocument/2006/relationships/image" Target="../media/image36.svg"/><Relationship Id="rId5" Type="http://schemas.openxmlformats.org/officeDocument/2006/relationships/image" Target="../media/image5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10" Type="http://schemas.openxmlformats.org/officeDocument/2006/relationships/image" Target="../media/image10.svg"/><Relationship Id="rId19" Type="http://schemas.openxmlformats.org/officeDocument/2006/relationships/image" Target="../media/image31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26.svg"/><Relationship Id="rId22" Type="http://schemas.openxmlformats.org/officeDocument/2006/relationships/image" Target="../media/image3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97E1D3-143F-24D5-D67B-BFE059B51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6-Point Origami Star – Slide Template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22C9EB7-983D-10C9-15D6-4FCCFEC2DCEA}"/>
              </a:ext>
            </a:extLst>
          </p:cNvPr>
          <p:cNvGrpSpPr/>
          <p:nvPr/>
        </p:nvGrpSpPr>
        <p:grpSpPr>
          <a:xfrm>
            <a:off x="2618601" y="1763816"/>
            <a:ext cx="3906799" cy="3383388"/>
            <a:chOff x="2618601" y="1763816"/>
            <a:chExt cx="3906799" cy="3383388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53DACEC-440E-99EF-EC4E-E6DA1B9BE588}"/>
                </a:ext>
              </a:extLst>
            </p:cNvPr>
            <p:cNvSpPr/>
            <p:nvPr/>
          </p:nvSpPr>
          <p:spPr>
            <a:xfrm>
              <a:off x="2618602" y="2741659"/>
              <a:ext cx="1953398" cy="775874"/>
            </a:xfrm>
            <a:custGeom>
              <a:avLst/>
              <a:gdLst>
                <a:gd name="connsiteX0" fmla="*/ 928003 w 2528245"/>
                <a:gd name="connsiteY0" fmla="*/ 0 h 923920"/>
                <a:gd name="connsiteX1" fmla="*/ 2528245 w 2528245"/>
                <a:gd name="connsiteY1" fmla="*/ 923920 h 923920"/>
                <a:gd name="connsiteX2" fmla="*/ 0 w 2528245"/>
                <a:gd name="connsiteY2" fmla="*/ 923920 h 923920"/>
                <a:gd name="connsiteX3" fmla="*/ 928003 w 2528245"/>
                <a:gd name="connsiteY3" fmla="*/ 0 h 923920"/>
                <a:gd name="connsiteX0" fmla="*/ 928003 w 2528245"/>
                <a:gd name="connsiteY0" fmla="*/ 0 h 923920"/>
                <a:gd name="connsiteX1" fmla="*/ 2528245 w 2528245"/>
                <a:gd name="connsiteY1" fmla="*/ 923920 h 923920"/>
                <a:gd name="connsiteX2" fmla="*/ 216846 w 2528245"/>
                <a:gd name="connsiteY2" fmla="*/ 921648 h 923920"/>
                <a:gd name="connsiteX3" fmla="*/ 0 w 2528245"/>
                <a:gd name="connsiteY3" fmla="*/ 923920 h 923920"/>
                <a:gd name="connsiteX4" fmla="*/ 928003 w 2528245"/>
                <a:gd name="connsiteY4" fmla="*/ 0 h 923920"/>
                <a:gd name="connsiteX0" fmla="*/ 928003 w 2528245"/>
                <a:gd name="connsiteY0" fmla="*/ 0 h 1004198"/>
                <a:gd name="connsiteX1" fmla="*/ 2528245 w 2528245"/>
                <a:gd name="connsiteY1" fmla="*/ 923920 h 1004198"/>
                <a:gd name="connsiteX2" fmla="*/ 242246 w 2528245"/>
                <a:gd name="connsiteY2" fmla="*/ 1004198 h 1004198"/>
                <a:gd name="connsiteX3" fmla="*/ 0 w 2528245"/>
                <a:gd name="connsiteY3" fmla="*/ 923920 h 1004198"/>
                <a:gd name="connsiteX4" fmla="*/ 928003 w 2528245"/>
                <a:gd name="connsiteY4" fmla="*/ 0 h 1004198"/>
                <a:gd name="connsiteX0" fmla="*/ 928003 w 2528245"/>
                <a:gd name="connsiteY0" fmla="*/ 0 h 1004198"/>
                <a:gd name="connsiteX1" fmla="*/ 2528245 w 2528245"/>
                <a:gd name="connsiteY1" fmla="*/ 923920 h 1004198"/>
                <a:gd name="connsiteX2" fmla="*/ 2337746 w 2528245"/>
                <a:gd name="connsiteY2" fmla="*/ 934348 h 1004198"/>
                <a:gd name="connsiteX3" fmla="*/ 242246 w 2528245"/>
                <a:gd name="connsiteY3" fmla="*/ 1004198 h 1004198"/>
                <a:gd name="connsiteX4" fmla="*/ 0 w 2528245"/>
                <a:gd name="connsiteY4" fmla="*/ 923920 h 1004198"/>
                <a:gd name="connsiteX5" fmla="*/ 928003 w 2528245"/>
                <a:gd name="connsiteY5" fmla="*/ 0 h 1004198"/>
                <a:gd name="connsiteX0" fmla="*/ 928003 w 2528245"/>
                <a:gd name="connsiteY0" fmla="*/ 0 h 1004198"/>
                <a:gd name="connsiteX1" fmla="*/ 2528245 w 2528245"/>
                <a:gd name="connsiteY1" fmla="*/ 923920 h 1004198"/>
                <a:gd name="connsiteX2" fmla="*/ 2280596 w 2528245"/>
                <a:gd name="connsiteY2" fmla="*/ 994673 h 1004198"/>
                <a:gd name="connsiteX3" fmla="*/ 242246 w 2528245"/>
                <a:gd name="connsiteY3" fmla="*/ 1004198 h 1004198"/>
                <a:gd name="connsiteX4" fmla="*/ 0 w 2528245"/>
                <a:gd name="connsiteY4" fmla="*/ 923920 h 1004198"/>
                <a:gd name="connsiteX5" fmla="*/ 928003 w 2528245"/>
                <a:gd name="connsiteY5" fmla="*/ 0 h 1004198"/>
                <a:gd name="connsiteX0" fmla="*/ 928003 w 2528245"/>
                <a:gd name="connsiteY0" fmla="*/ 0 h 1004198"/>
                <a:gd name="connsiteX1" fmla="*/ 1566659 w 2528245"/>
                <a:gd name="connsiteY1" fmla="*/ 374505 h 1004198"/>
                <a:gd name="connsiteX2" fmla="*/ 2528245 w 2528245"/>
                <a:gd name="connsiteY2" fmla="*/ 923920 h 1004198"/>
                <a:gd name="connsiteX3" fmla="*/ 2280596 w 2528245"/>
                <a:gd name="connsiteY3" fmla="*/ 994673 h 1004198"/>
                <a:gd name="connsiteX4" fmla="*/ 242246 w 2528245"/>
                <a:gd name="connsiteY4" fmla="*/ 1004198 h 1004198"/>
                <a:gd name="connsiteX5" fmla="*/ 0 w 2528245"/>
                <a:gd name="connsiteY5" fmla="*/ 923920 h 1004198"/>
                <a:gd name="connsiteX6" fmla="*/ 928003 w 2528245"/>
                <a:gd name="connsiteY6" fmla="*/ 0 h 1004198"/>
                <a:gd name="connsiteX0" fmla="*/ 928003 w 2528245"/>
                <a:gd name="connsiteY0" fmla="*/ 0 h 1004198"/>
                <a:gd name="connsiteX1" fmla="*/ 1620454 w 2528245"/>
                <a:gd name="connsiteY1" fmla="*/ 186222 h 1004198"/>
                <a:gd name="connsiteX2" fmla="*/ 2528245 w 2528245"/>
                <a:gd name="connsiteY2" fmla="*/ 923920 h 1004198"/>
                <a:gd name="connsiteX3" fmla="*/ 2280596 w 2528245"/>
                <a:gd name="connsiteY3" fmla="*/ 994673 h 1004198"/>
                <a:gd name="connsiteX4" fmla="*/ 242246 w 2528245"/>
                <a:gd name="connsiteY4" fmla="*/ 1004198 h 1004198"/>
                <a:gd name="connsiteX5" fmla="*/ 0 w 2528245"/>
                <a:gd name="connsiteY5" fmla="*/ 923920 h 1004198"/>
                <a:gd name="connsiteX6" fmla="*/ 928003 w 2528245"/>
                <a:gd name="connsiteY6" fmla="*/ 0 h 100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28245" h="1004198">
                  <a:moveTo>
                    <a:pt x="928003" y="0"/>
                  </a:moveTo>
                  <a:lnTo>
                    <a:pt x="1620454" y="186222"/>
                  </a:lnTo>
                  <a:lnTo>
                    <a:pt x="2528245" y="923920"/>
                  </a:lnTo>
                  <a:lnTo>
                    <a:pt x="2280596" y="994673"/>
                  </a:lnTo>
                  <a:lnTo>
                    <a:pt x="242246" y="1004198"/>
                  </a:lnTo>
                  <a:lnTo>
                    <a:pt x="0" y="923920"/>
                  </a:lnTo>
                  <a:lnTo>
                    <a:pt x="928003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139F08DF-13A4-C406-2DA0-2C4CADABED66}"/>
                </a:ext>
              </a:extLst>
            </p:cNvPr>
            <p:cNvSpPr/>
            <p:nvPr/>
          </p:nvSpPr>
          <p:spPr>
            <a:xfrm>
              <a:off x="3335608" y="3455510"/>
              <a:ext cx="1236409" cy="1691693"/>
            </a:xfrm>
            <a:custGeom>
              <a:avLst/>
              <a:gdLst>
                <a:gd name="connsiteX0" fmla="*/ 1600260 w 1600260"/>
                <a:gd name="connsiteY0" fmla="*/ 0 h 2189525"/>
                <a:gd name="connsiteX1" fmla="*/ 336137 w 1600260"/>
                <a:gd name="connsiteY1" fmla="*/ 2189525 h 2189525"/>
                <a:gd name="connsiteX2" fmla="*/ 0 w 1600260"/>
                <a:gd name="connsiteY2" fmla="*/ 923890 h 2189525"/>
                <a:gd name="connsiteX3" fmla="*/ 1600260 w 1600260"/>
                <a:gd name="connsiteY3" fmla="*/ 0 h 2189525"/>
                <a:gd name="connsiteX0" fmla="*/ 1600260 w 1600260"/>
                <a:gd name="connsiteY0" fmla="*/ 0 h 2189525"/>
                <a:gd name="connsiteX1" fmla="*/ 444539 w 1600260"/>
                <a:gd name="connsiteY1" fmla="*/ 2001150 h 2189525"/>
                <a:gd name="connsiteX2" fmla="*/ 336137 w 1600260"/>
                <a:gd name="connsiteY2" fmla="*/ 2189525 h 2189525"/>
                <a:gd name="connsiteX3" fmla="*/ 0 w 1600260"/>
                <a:gd name="connsiteY3" fmla="*/ 923890 h 2189525"/>
                <a:gd name="connsiteX4" fmla="*/ 1600260 w 1600260"/>
                <a:gd name="connsiteY4" fmla="*/ 0 h 2189525"/>
                <a:gd name="connsiteX0" fmla="*/ 1600260 w 1600260"/>
                <a:gd name="connsiteY0" fmla="*/ 0 h 2189525"/>
                <a:gd name="connsiteX1" fmla="*/ 527089 w 1600260"/>
                <a:gd name="connsiteY1" fmla="*/ 2023375 h 2189525"/>
                <a:gd name="connsiteX2" fmla="*/ 336137 w 1600260"/>
                <a:gd name="connsiteY2" fmla="*/ 2189525 h 2189525"/>
                <a:gd name="connsiteX3" fmla="*/ 0 w 1600260"/>
                <a:gd name="connsiteY3" fmla="*/ 923890 h 2189525"/>
                <a:gd name="connsiteX4" fmla="*/ 1600260 w 1600260"/>
                <a:gd name="connsiteY4" fmla="*/ 0 h 2189525"/>
                <a:gd name="connsiteX0" fmla="*/ 1600260 w 1600260"/>
                <a:gd name="connsiteY0" fmla="*/ 0 h 2189525"/>
                <a:gd name="connsiteX1" fmla="*/ 1514514 w 1600260"/>
                <a:gd name="connsiteY1" fmla="*/ 175525 h 2189525"/>
                <a:gd name="connsiteX2" fmla="*/ 527089 w 1600260"/>
                <a:gd name="connsiteY2" fmla="*/ 2023375 h 2189525"/>
                <a:gd name="connsiteX3" fmla="*/ 336137 w 1600260"/>
                <a:gd name="connsiteY3" fmla="*/ 2189525 h 2189525"/>
                <a:gd name="connsiteX4" fmla="*/ 0 w 1600260"/>
                <a:gd name="connsiteY4" fmla="*/ 923890 h 2189525"/>
                <a:gd name="connsiteX5" fmla="*/ 1600260 w 1600260"/>
                <a:gd name="connsiteY5" fmla="*/ 0 h 2189525"/>
                <a:gd name="connsiteX0" fmla="*/ 1600260 w 1600260"/>
                <a:gd name="connsiteY0" fmla="*/ 0 h 2189525"/>
                <a:gd name="connsiteX1" fmla="*/ 1543089 w 1600260"/>
                <a:gd name="connsiteY1" fmla="*/ 251725 h 2189525"/>
                <a:gd name="connsiteX2" fmla="*/ 527089 w 1600260"/>
                <a:gd name="connsiteY2" fmla="*/ 2023375 h 2189525"/>
                <a:gd name="connsiteX3" fmla="*/ 336137 w 1600260"/>
                <a:gd name="connsiteY3" fmla="*/ 2189525 h 2189525"/>
                <a:gd name="connsiteX4" fmla="*/ 0 w 1600260"/>
                <a:gd name="connsiteY4" fmla="*/ 923890 h 2189525"/>
                <a:gd name="connsiteX5" fmla="*/ 1600260 w 1600260"/>
                <a:gd name="connsiteY5" fmla="*/ 0 h 2189525"/>
                <a:gd name="connsiteX0" fmla="*/ 1600260 w 1600260"/>
                <a:gd name="connsiteY0" fmla="*/ 0 h 2189525"/>
                <a:gd name="connsiteX1" fmla="*/ 1543089 w 1600260"/>
                <a:gd name="connsiteY1" fmla="*/ 251725 h 2189525"/>
                <a:gd name="connsiteX2" fmla="*/ 527089 w 1600260"/>
                <a:gd name="connsiteY2" fmla="*/ 2023375 h 2189525"/>
                <a:gd name="connsiteX3" fmla="*/ 336137 w 1600260"/>
                <a:gd name="connsiteY3" fmla="*/ 2189525 h 2189525"/>
                <a:gd name="connsiteX4" fmla="*/ 0 w 1600260"/>
                <a:gd name="connsiteY4" fmla="*/ 923890 h 2189525"/>
                <a:gd name="connsiteX5" fmla="*/ 645377 w 1600260"/>
                <a:gd name="connsiteY5" fmla="*/ 553379 h 2189525"/>
                <a:gd name="connsiteX6" fmla="*/ 1600260 w 1600260"/>
                <a:gd name="connsiteY6" fmla="*/ 0 h 2189525"/>
                <a:gd name="connsiteX0" fmla="*/ 1600260 w 1600260"/>
                <a:gd name="connsiteY0" fmla="*/ 0 h 2189525"/>
                <a:gd name="connsiteX1" fmla="*/ 1543089 w 1600260"/>
                <a:gd name="connsiteY1" fmla="*/ 251725 h 2189525"/>
                <a:gd name="connsiteX2" fmla="*/ 527089 w 1600260"/>
                <a:gd name="connsiteY2" fmla="*/ 2023375 h 2189525"/>
                <a:gd name="connsiteX3" fmla="*/ 336137 w 1600260"/>
                <a:gd name="connsiteY3" fmla="*/ 2189525 h 2189525"/>
                <a:gd name="connsiteX4" fmla="*/ 0 w 1600260"/>
                <a:gd name="connsiteY4" fmla="*/ 923890 h 2189525"/>
                <a:gd name="connsiteX5" fmla="*/ 557961 w 1600260"/>
                <a:gd name="connsiteY5" fmla="*/ 391994 h 2189525"/>
                <a:gd name="connsiteX6" fmla="*/ 1600260 w 1600260"/>
                <a:gd name="connsiteY6" fmla="*/ 0 h 218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0260" h="2189525">
                  <a:moveTo>
                    <a:pt x="1600260" y="0"/>
                  </a:moveTo>
                  <a:lnTo>
                    <a:pt x="1543089" y="251725"/>
                  </a:lnTo>
                  <a:lnTo>
                    <a:pt x="527089" y="2023375"/>
                  </a:lnTo>
                  <a:lnTo>
                    <a:pt x="336137" y="2189525"/>
                  </a:lnTo>
                  <a:lnTo>
                    <a:pt x="0" y="923890"/>
                  </a:lnTo>
                  <a:lnTo>
                    <a:pt x="557961" y="391994"/>
                  </a:lnTo>
                  <a:lnTo>
                    <a:pt x="160026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0250CFC-2EDE-28B1-453E-CB85DD893E23}"/>
                </a:ext>
              </a:extLst>
            </p:cNvPr>
            <p:cNvSpPr/>
            <p:nvPr/>
          </p:nvSpPr>
          <p:spPr>
            <a:xfrm>
              <a:off x="4473286" y="3455511"/>
              <a:ext cx="1075444" cy="1691693"/>
            </a:xfrm>
            <a:custGeom>
              <a:avLst/>
              <a:gdLst>
                <a:gd name="connsiteX0" fmla="*/ 17 w 1264140"/>
                <a:gd name="connsiteY0" fmla="*/ 0 h 2189525"/>
                <a:gd name="connsiteX1" fmla="*/ 1264140 w 1264140"/>
                <a:gd name="connsiteY1" fmla="*/ 2189525 h 2189525"/>
                <a:gd name="connsiteX2" fmla="*/ 0 w 1264140"/>
                <a:gd name="connsiteY2" fmla="*/ 1847810 h 2189525"/>
                <a:gd name="connsiteX3" fmla="*/ 17 w 1264140"/>
                <a:gd name="connsiteY3" fmla="*/ 0 h 2189525"/>
                <a:gd name="connsiteX0" fmla="*/ 17 w 1264140"/>
                <a:gd name="connsiteY0" fmla="*/ 0 h 2189525"/>
                <a:gd name="connsiteX1" fmla="*/ 114278 w 1264140"/>
                <a:gd name="connsiteY1" fmla="*/ 197749 h 2189525"/>
                <a:gd name="connsiteX2" fmla="*/ 1264140 w 1264140"/>
                <a:gd name="connsiteY2" fmla="*/ 2189525 h 2189525"/>
                <a:gd name="connsiteX3" fmla="*/ 0 w 1264140"/>
                <a:gd name="connsiteY3" fmla="*/ 1847810 h 2189525"/>
                <a:gd name="connsiteX4" fmla="*/ 17 w 1264140"/>
                <a:gd name="connsiteY4" fmla="*/ 0 h 2189525"/>
                <a:gd name="connsiteX0" fmla="*/ 17 w 1264140"/>
                <a:gd name="connsiteY0" fmla="*/ 0 h 2189525"/>
                <a:gd name="connsiteX1" fmla="*/ 155553 w 1264140"/>
                <a:gd name="connsiteY1" fmla="*/ 197749 h 2189525"/>
                <a:gd name="connsiteX2" fmla="*/ 1264140 w 1264140"/>
                <a:gd name="connsiteY2" fmla="*/ 2189525 h 2189525"/>
                <a:gd name="connsiteX3" fmla="*/ 0 w 1264140"/>
                <a:gd name="connsiteY3" fmla="*/ 1847810 h 2189525"/>
                <a:gd name="connsiteX4" fmla="*/ 17 w 1264140"/>
                <a:gd name="connsiteY4" fmla="*/ 0 h 2189525"/>
                <a:gd name="connsiteX0" fmla="*/ 17 w 1264140"/>
                <a:gd name="connsiteY0" fmla="*/ 0 h 2189525"/>
                <a:gd name="connsiteX1" fmla="*/ 155553 w 1264140"/>
                <a:gd name="connsiteY1" fmla="*/ 197749 h 2189525"/>
                <a:gd name="connsiteX2" fmla="*/ 1177903 w 1264140"/>
                <a:gd name="connsiteY2" fmla="*/ 2023374 h 2189525"/>
                <a:gd name="connsiteX3" fmla="*/ 1264140 w 1264140"/>
                <a:gd name="connsiteY3" fmla="*/ 2189525 h 2189525"/>
                <a:gd name="connsiteX4" fmla="*/ 0 w 1264140"/>
                <a:gd name="connsiteY4" fmla="*/ 1847810 h 2189525"/>
                <a:gd name="connsiteX5" fmla="*/ 17 w 1264140"/>
                <a:gd name="connsiteY5" fmla="*/ 0 h 2189525"/>
                <a:gd name="connsiteX0" fmla="*/ 17 w 1264140"/>
                <a:gd name="connsiteY0" fmla="*/ 0 h 2189525"/>
                <a:gd name="connsiteX1" fmla="*/ 155553 w 1264140"/>
                <a:gd name="connsiteY1" fmla="*/ 197749 h 2189525"/>
                <a:gd name="connsiteX2" fmla="*/ 1212828 w 1264140"/>
                <a:gd name="connsiteY2" fmla="*/ 1994799 h 2189525"/>
                <a:gd name="connsiteX3" fmla="*/ 1264140 w 1264140"/>
                <a:gd name="connsiteY3" fmla="*/ 2189525 h 2189525"/>
                <a:gd name="connsiteX4" fmla="*/ 0 w 1264140"/>
                <a:gd name="connsiteY4" fmla="*/ 1847810 h 2189525"/>
                <a:gd name="connsiteX5" fmla="*/ 17 w 1264140"/>
                <a:gd name="connsiteY5" fmla="*/ 0 h 2189525"/>
                <a:gd name="connsiteX0" fmla="*/ 95938 w 1360061"/>
                <a:gd name="connsiteY0" fmla="*/ 0 h 2189525"/>
                <a:gd name="connsiteX1" fmla="*/ 251474 w 1360061"/>
                <a:gd name="connsiteY1" fmla="*/ 197749 h 2189525"/>
                <a:gd name="connsiteX2" fmla="*/ 1308749 w 1360061"/>
                <a:gd name="connsiteY2" fmla="*/ 1994799 h 2189525"/>
                <a:gd name="connsiteX3" fmla="*/ 1360061 w 1360061"/>
                <a:gd name="connsiteY3" fmla="*/ 2189525 h 2189525"/>
                <a:gd name="connsiteX4" fmla="*/ 95921 w 1360061"/>
                <a:gd name="connsiteY4" fmla="*/ 1847810 h 2189525"/>
                <a:gd name="connsiteX5" fmla="*/ 89175 w 1360061"/>
                <a:gd name="connsiteY5" fmla="*/ 896321 h 2189525"/>
                <a:gd name="connsiteX6" fmla="*/ 95938 w 1360061"/>
                <a:gd name="connsiteY6" fmla="*/ 0 h 2189525"/>
                <a:gd name="connsiteX0" fmla="*/ 14066 w 1278189"/>
                <a:gd name="connsiteY0" fmla="*/ 0 h 2189525"/>
                <a:gd name="connsiteX1" fmla="*/ 169602 w 1278189"/>
                <a:gd name="connsiteY1" fmla="*/ 197749 h 2189525"/>
                <a:gd name="connsiteX2" fmla="*/ 1226877 w 1278189"/>
                <a:gd name="connsiteY2" fmla="*/ 1994799 h 2189525"/>
                <a:gd name="connsiteX3" fmla="*/ 1278189 w 1278189"/>
                <a:gd name="connsiteY3" fmla="*/ 2189525 h 2189525"/>
                <a:gd name="connsiteX4" fmla="*/ 14049 w 1278189"/>
                <a:gd name="connsiteY4" fmla="*/ 1847810 h 2189525"/>
                <a:gd name="connsiteX5" fmla="*/ 7303 w 1278189"/>
                <a:gd name="connsiteY5" fmla="*/ 896321 h 2189525"/>
                <a:gd name="connsiteX6" fmla="*/ 14066 w 1278189"/>
                <a:gd name="connsiteY6" fmla="*/ 0 h 2189525"/>
                <a:gd name="connsiteX0" fmla="*/ 127802 w 1391925"/>
                <a:gd name="connsiteY0" fmla="*/ 0 h 2189525"/>
                <a:gd name="connsiteX1" fmla="*/ 283338 w 1391925"/>
                <a:gd name="connsiteY1" fmla="*/ 197749 h 2189525"/>
                <a:gd name="connsiteX2" fmla="*/ 1340613 w 1391925"/>
                <a:gd name="connsiteY2" fmla="*/ 1994799 h 2189525"/>
                <a:gd name="connsiteX3" fmla="*/ 1391925 w 1391925"/>
                <a:gd name="connsiteY3" fmla="*/ 2189525 h 2189525"/>
                <a:gd name="connsiteX4" fmla="*/ 127785 w 1391925"/>
                <a:gd name="connsiteY4" fmla="*/ 1847810 h 2189525"/>
                <a:gd name="connsiteX5" fmla="*/ 0 w 1391925"/>
                <a:gd name="connsiteY5" fmla="*/ 923219 h 2189525"/>
                <a:gd name="connsiteX6" fmla="*/ 127802 w 1391925"/>
                <a:gd name="connsiteY6" fmla="*/ 0 h 218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1925" h="2189525">
                  <a:moveTo>
                    <a:pt x="127802" y="0"/>
                  </a:moveTo>
                  <a:lnTo>
                    <a:pt x="283338" y="197749"/>
                  </a:lnTo>
                  <a:lnTo>
                    <a:pt x="1340613" y="1994799"/>
                  </a:lnTo>
                  <a:lnTo>
                    <a:pt x="1391925" y="2189525"/>
                  </a:lnTo>
                  <a:lnTo>
                    <a:pt x="127785" y="1847810"/>
                  </a:lnTo>
                  <a:cubicBezTo>
                    <a:pt x="124412" y="1372065"/>
                    <a:pt x="-3" y="1231187"/>
                    <a:pt x="0" y="923219"/>
                  </a:cubicBezTo>
                  <a:cubicBezTo>
                    <a:pt x="3" y="615251"/>
                    <a:pt x="100752" y="116429"/>
                    <a:pt x="127802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72CCF79E-3336-440D-B2BB-11F7B6E097AD}"/>
                </a:ext>
              </a:extLst>
            </p:cNvPr>
            <p:cNvSpPr/>
            <p:nvPr/>
          </p:nvSpPr>
          <p:spPr>
            <a:xfrm>
              <a:off x="3573589" y="1763819"/>
              <a:ext cx="1117907" cy="1691691"/>
            </a:xfrm>
            <a:custGeom>
              <a:avLst/>
              <a:gdLst>
                <a:gd name="connsiteX0" fmla="*/ 0 w 1264139"/>
                <a:gd name="connsiteY0" fmla="*/ 0 h 2189523"/>
                <a:gd name="connsiteX1" fmla="*/ 1264139 w 1264139"/>
                <a:gd name="connsiteY1" fmla="*/ 341713 h 2189523"/>
                <a:gd name="connsiteX2" fmla="*/ 1264122 w 1264139"/>
                <a:gd name="connsiteY2" fmla="*/ 2189523 h 2189523"/>
                <a:gd name="connsiteX3" fmla="*/ 0 w 1264139"/>
                <a:gd name="connsiteY3" fmla="*/ 0 h 2189523"/>
                <a:gd name="connsiteX0" fmla="*/ 0 w 1264139"/>
                <a:gd name="connsiteY0" fmla="*/ 0 h 2189523"/>
                <a:gd name="connsiteX1" fmla="*/ 1264139 w 1264139"/>
                <a:gd name="connsiteY1" fmla="*/ 341713 h 2189523"/>
                <a:gd name="connsiteX2" fmla="*/ 1264122 w 1264139"/>
                <a:gd name="connsiteY2" fmla="*/ 2189523 h 2189523"/>
                <a:gd name="connsiteX3" fmla="*/ 92506 w 1264139"/>
                <a:gd name="connsiteY3" fmla="*/ 174298 h 2189523"/>
                <a:gd name="connsiteX4" fmla="*/ 0 w 1264139"/>
                <a:gd name="connsiteY4" fmla="*/ 0 h 2189523"/>
                <a:gd name="connsiteX0" fmla="*/ 28144 w 1292283"/>
                <a:gd name="connsiteY0" fmla="*/ 0 h 2189523"/>
                <a:gd name="connsiteX1" fmla="*/ 1292283 w 1292283"/>
                <a:gd name="connsiteY1" fmla="*/ 341713 h 2189523"/>
                <a:gd name="connsiteX2" fmla="*/ 1292266 w 1292283"/>
                <a:gd name="connsiteY2" fmla="*/ 2189523 h 2189523"/>
                <a:gd name="connsiteX3" fmla="*/ 0 w 1292283"/>
                <a:gd name="connsiteY3" fmla="*/ 234623 h 2189523"/>
                <a:gd name="connsiteX4" fmla="*/ 28144 w 1292283"/>
                <a:gd name="connsiteY4" fmla="*/ 0 h 2189523"/>
                <a:gd name="connsiteX0" fmla="*/ 28144 w 1292283"/>
                <a:gd name="connsiteY0" fmla="*/ 0 h 2189523"/>
                <a:gd name="connsiteX1" fmla="*/ 1292283 w 1292283"/>
                <a:gd name="connsiteY1" fmla="*/ 341713 h 2189523"/>
                <a:gd name="connsiteX2" fmla="*/ 1292266 w 1292283"/>
                <a:gd name="connsiteY2" fmla="*/ 2189523 h 2189523"/>
                <a:gd name="connsiteX3" fmla="*/ 1206500 w 1292283"/>
                <a:gd name="connsiteY3" fmla="*/ 2066598 h 2189523"/>
                <a:gd name="connsiteX4" fmla="*/ 0 w 1292283"/>
                <a:gd name="connsiteY4" fmla="*/ 234623 h 2189523"/>
                <a:gd name="connsiteX5" fmla="*/ 28144 w 1292283"/>
                <a:gd name="connsiteY5" fmla="*/ 0 h 2189523"/>
                <a:gd name="connsiteX0" fmla="*/ 28144 w 1292283"/>
                <a:gd name="connsiteY0" fmla="*/ 0 h 2189523"/>
                <a:gd name="connsiteX1" fmla="*/ 1292283 w 1292283"/>
                <a:gd name="connsiteY1" fmla="*/ 341713 h 2189523"/>
                <a:gd name="connsiteX2" fmla="*/ 1292266 w 1292283"/>
                <a:gd name="connsiteY2" fmla="*/ 2189523 h 2189523"/>
                <a:gd name="connsiteX3" fmla="*/ 1206500 w 1292283"/>
                <a:gd name="connsiteY3" fmla="*/ 2066598 h 2189523"/>
                <a:gd name="connsiteX4" fmla="*/ 0 w 1292283"/>
                <a:gd name="connsiteY4" fmla="*/ 234623 h 2189523"/>
                <a:gd name="connsiteX5" fmla="*/ 28144 w 1292283"/>
                <a:gd name="connsiteY5" fmla="*/ 0 h 2189523"/>
                <a:gd name="connsiteX0" fmla="*/ 28144 w 1292283"/>
                <a:gd name="connsiteY0" fmla="*/ 0 h 2189523"/>
                <a:gd name="connsiteX1" fmla="*/ 1292283 w 1292283"/>
                <a:gd name="connsiteY1" fmla="*/ 341713 h 2189523"/>
                <a:gd name="connsiteX2" fmla="*/ 1292266 w 1292283"/>
                <a:gd name="connsiteY2" fmla="*/ 2189523 h 2189523"/>
                <a:gd name="connsiteX3" fmla="*/ 1108075 w 1292283"/>
                <a:gd name="connsiteY3" fmla="*/ 1984048 h 2189523"/>
                <a:gd name="connsiteX4" fmla="*/ 0 w 1292283"/>
                <a:gd name="connsiteY4" fmla="*/ 234623 h 2189523"/>
                <a:gd name="connsiteX5" fmla="*/ 28144 w 1292283"/>
                <a:gd name="connsiteY5" fmla="*/ 0 h 2189523"/>
                <a:gd name="connsiteX0" fmla="*/ 28144 w 1383694"/>
                <a:gd name="connsiteY0" fmla="*/ 0 h 2189523"/>
                <a:gd name="connsiteX1" fmla="*/ 1292283 w 1383694"/>
                <a:gd name="connsiteY1" fmla="*/ 341713 h 2189523"/>
                <a:gd name="connsiteX2" fmla="*/ 1285500 w 1383694"/>
                <a:gd name="connsiteY2" fmla="*/ 1122328 h 2189523"/>
                <a:gd name="connsiteX3" fmla="*/ 1292266 w 1383694"/>
                <a:gd name="connsiteY3" fmla="*/ 2189523 h 2189523"/>
                <a:gd name="connsiteX4" fmla="*/ 1108075 w 1383694"/>
                <a:gd name="connsiteY4" fmla="*/ 1984048 h 2189523"/>
                <a:gd name="connsiteX5" fmla="*/ 0 w 1383694"/>
                <a:gd name="connsiteY5" fmla="*/ 234623 h 2189523"/>
                <a:gd name="connsiteX6" fmla="*/ 28144 w 1383694"/>
                <a:gd name="connsiteY6" fmla="*/ 0 h 2189523"/>
                <a:gd name="connsiteX0" fmla="*/ 28144 w 1303857"/>
                <a:gd name="connsiteY0" fmla="*/ 0 h 2189523"/>
                <a:gd name="connsiteX1" fmla="*/ 1292283 w 1303857"/>
                <a:gd name="connsiteY1" fmla="*/ 341713 h 2189523"/>
                <a:gd name="connsiteX2" fmla="*/ 1285500 w 1303857"/>
                <a:gd name="connsiteY2" fmla="*/ 1122328 h 2189523"/>
                <a:gd name="connsiteX3" fmla="*/ 1292266 w 1303857"/>
                <a:gd name="connsiteY3" fmla="*/ 2189523 h 2189523"/>
                <a:gd name="connsiteX4" fmla="*/ 1108075 w 1303857"/>
                <a:gd name="connsiteY4" fmla="*/ 1984048 h 2189523"/>
                <a:gd name="connsiteX5" fmla="*/ 0 w 1303857"/>
                <a:gd name="connsiteY5" fmla="*/ 234623 h 2189523"/>
                <a:gd name="connsiteX6" fmla="*/ 28144 w 1303857"/>
                <a:gd name="connsiteY6" fmla="*/ 0 h 2189523"/>
                <a:gd name="connsiteX0" fmla="*/ 28144 w 1446885"/>
                <a:gd name="connsiteY0" fmla="*/ 0 h 2189523"/>
                <a:gd name="connsiteX1" fmla="*/ 1292283 w 1446885"/>
                <a:gd name="connsiteY1" fmla="*/ 341713 h 2189523"/>
                <a:gd name="connsiteX2" fmla="*/ 1446885 w 1446885"/>
                <a:gd name="connsiteY2" fmla="*/ 1055085 h 2189523"/>
                <a:gd name="connsiteX3" fmla="*/ 1292266 w 1446885"/>
                <a:gd name="connsiteY3" fmla="*/ 2189523 h 2189523"/>
                <a:gd name="connsiteX4" fmla="*/ 1108075 w 1446885"/>
                <a:gd name="connsiteY4" fmla="*/ 1984048 h 2189523"/>
                <a:gd name="connsiteX5" fmla="*/ 0 w 1446885"/>
                <a:gd name="connsiteY5" fmla="*/ 234623 h 2189523"/>
                <a:gd name="connsiteX6" fmla="*/ 28144 w 1446885"/>
                <a:gd name="connsiteY6" fmla="*/ 0 h 2189523"/>
                <a:gd name="connsiteX0" fmla="*/ 28144 w 1446885"/>
                <a:gd name="connsiteY0" fmla="*/ 0 h 2189523"/>
                <a:gd name="connsiteX1" fmla="*/ 1292283 w 1446885"/>
                <a:gd name="connsiteY1" fmla="*/ 341713 h 2189523"/>
                <a:gd name="connsiteX2" fmla="*/ 1446885 w 1446885"/>
                <a:gd name="connsiteY2" fmla="*/ 1055085 h 2189523"/>
                <a:gd name="connsiteX3" fmla="*/ 1292266 w 1446885"/>
                <a:gd name="connsiteY3" fmla="*/ 2189523 h 2189523"/>
                <a:gd name="connsiteX4" fmla="*/ 1108075 w 1446885"/>
                <a:gd name="connsiteY4" fmla="*/ 1984048 h 2189523"/>
                <a:gd name="connsiteX5" fmla="*/ 0 w 1446885"/>
                <a:gd name="connsiteY5" fmla="*/ 234623 h 2189523"/>
                <a:gd name="connsiteX6" fmla="*/ 28144 w 1446885"/>
                <a:gd name="connsiteY6" fmla="*/ 0 h 2189523"/>
                <a:gd name="connsiteX0" fmla="*/ 28144 w 1446885"/>
                <a:gd name="connsiteY0" fmla="*/ 0 h 2189523"/>
                <a:gd name="connsiteX1" fmla="*/ 1292283 w 1446885"/>
                <a:gd name="connsiteY1" fmla="*/ 341713 h 2189523"/>
                <a:gd name="connsiteX2" fmla="*/ 1446885 w 1446885"/>
                <a:gd name="connsiteY2" fmla="*/ 1055085 h 2189523"/>
                <a:gd name="connsiteX3" fmla="*/ 1292266 w 1446885"/>
                <a:gd name="connsiteY3" fmla="*/ 2189523 h 2189523"/>
                <a:gd name="connsiteX4" fmla="*/ 1108075 w 1446885"/>
                <a:gd name="connsiteY4" fmla="*/ 1984048 h 2189523"/>
                <a:gd name="connsiteX5" fmla="*/ 0 w 1446885"/>
                <a:gd name="connsiteY5" fmla="*/ 234623 h 2189523"/>
                <a:gd name="connsiteX6" fmla="*/ 28144 w 1446885"/>
                <a:gd name="connsiteY6" fmla="*/ 0 h 2189523"/>
                <a:gd name="connsiteX0" fmla="*/ 28144 w 1446885"/>
                <a:gd name="connsiteY0" fmla="*/ 0 h 2189523"/>
                <a:gd name="connsiteX1" fmla="*/ 1292283 w 1446885"/>
                <a:gd name="connsiteY1" fmla="*/ 341713 h 2189523"/>
                <a:gd name="connsiteX2" fmla="*/ 1446885 w 1446885"/>
                <a:gd name="connsiteY2" fmla="*/ 1055085 h 2189523"/>
                <a:gd name="connsiteX3" fmla="*/ 1292266 w 1446885"/>
                <a:gd name="connsiteY3" fmla="*/ 2189523 h 2189523"/>
                <a:gd name="connsiteX4" fmla="*/ 1108075 w 1446885"/>
                <a:gd name="connsiteY4" fmla="*/ 1984048 h 2189523"/>
                <a:gd name="connsiteX5" fmla="*/ 0 w 1446885"/>
                <a:gd name="connsiteY5" fmla="*/ 234623 h 2189523"/>
                <a:gd name="connsiteX6" fmla="*/ 28144 w 1446885"/>
                <a:gd name="connsiteY6" fmla="*/ 0 h 2189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6885" h="2189523">
                  <a:moveTo>
                    <a:pt x="28144" y="0"/>
                  </a:moveTo>
                  <a:lnTo>
                    <a:pt x="1292283" y="341713"/>
                  </a:lnTo>
                  <a:lnTo>
                    <a:pt x="1446885" y="1055085"/>
                  </a:lnTo>
                  <a:cubicBezTo>
                    <a:pt x="1446882" y="1363053"/>
                    <a:pt x="1321837" y="2045903"/>
                    <a:pt x="1292266" y="2189523"/>
                  </a:cubicBezTo>
                  <a:cubicBezTo>
                    <a:pt x="1263677" y="2148548"/>
                    <a:pt x="1060464" y="1993273"/>
                    <a:pt x="1108075" y="1984048"/>
                  </a:cubicBezTo>
                  <a:lnTo>
                    <a:pt x="0" y="234623"/>
                  </a:lnTo>
                  <a:lnTo>
                    <a:pt x="28144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F00EF5E-096F-7C70-4A67-1B942873EB92}"/>
                </a:ext>
              </a:extLst>
            </p:cNvPr>
            <p:cNvSpPr/>
            <p:nvPr/>
          </p:nvSpPr>
          <p:spPr>
            <a:xfrm>
              <a:off x="4572046" y="1763817"/>
              <a:ext cx="1236408" cy="1691693"/>
            </a:xfrm>
            <a:custGeom>
              <a:avLst/>
              <a:gdLst>
                <a:gd name="connsiteX0" fmla="*/ 1264123 w 1600259"/>
                <a:gd name="connsiteY0" fmla="*/ 0 h 2189525"/>
                <a:gd name="connsiteX1" fmla="*/ 1600259 w 1600259"/>
                <a:gd name="connsiteY1" fmla="*/ 1265634 h 2189525"/>
                <a:gd name="connsiteX2" fmla="*/ 0 w 1600259"/>
                <a:gd name="connsiteY2" fmla="*/ 2189525 h 2189525"/>
                <a:gd name="connsiteX3" fmla="*/ 1264123 w 1600259"/>
                <a:gd name="connsiteY3" fmla="*/ 0 h 2189525"/>
                <a:gd name="connsiteX0" fmla="*/ 1264123 w 1600259"/>
                <a:gd name="connsiteY0" fmla="*/ 0 h 2189525"/>
                <a:gd name="connsiteX1" fmla="*/ 1600259 w 1600259"/>
                <a:gd name="connsiteY1" fmla="*/ 1265634 h 2189525"/>
                <a:gd name="connsiteX2" fmla="*/ 0 w 1600259"/>
                <a:gd name="connsiteY2" fmla="*/ 2189525 h 2189525"/>
                <a:gd name="connsiteX3" fmla="*/ 136467 w 1600259"/>
                <a:gd name="connsiteY3" fmla="*/ 1939601 h 2189525"/>
                <a:gd name="connsiteX4" fmla="*/ 1264123 w 1600259"/>
                <a:gd name="connsiteY4" fmla="*/ 0 h 2189525"/>
                <a:gd name="connsiteX0" fmla="*/ 1264123 w 1600259"/>
                <a:gd name="connsiteY0" fmla="*/ 0 h 2189525"/>
                <a:gd name="connsiteX1" fmla="*/ 1600259 w 1600259"/>
                <a:gd name="connsiteY1" fmla="*/ 1265634 h 2189525"/>
                <a:gd name="connsiteX2" fmla="*/ 0 w 1600259"/>
                <a:gd name="connsiteY2" fmla="*/ 2189525 h 2189525"/>
                <a:gd name="connsiteX3" fmla="*/ 79317 w 1600259"/>
                <a:gd name="connsiteY3" fmla="*/ 1850701 h 2189525"/>
                <a:gd name="connsiteX4" fmla="*/ 1264123 w 1600259"/>
                <a:gd name="connsiteY4" fmla="*/ 0 h 2189525"/>
                <a:gd name="connsiteX0" fmla="*/ 1264123 w 1600259"/>
                <a:gd name="connsiteY0" fmla="*/ 0 h 2189525"/>
                <a:gd name="connsiteX1" fmla="*/ 1600259 w 1600259"/>
                <a:gd name="connsiteY1" fmla="*/ 1265634 h 2189525"/>
                <a:gd name="connsiteX2" fmla="*/ 0 w 1600259"/>
                <a:gd name="connsiteY2" fmla="*/ 2189525 h 2189525"/>
                <a:gd name="connsiteX3" fmla="*/ 79317 w 1600259"/>
                <a:gd name="connsiteY3" fmla="*/ 1850701 h 2189525"/>
                <a:gd name="connsiteX4" fmla="*/ 1117542 w 1600259"/>
                <a:gd name="connsiteY4" fmla="*/ 221926 h 2189525"/>
                <a:gd name="connsiteX5" fmla="*/ 1264123 w 1600259"/>
                <a:gd name="connsiteY5" fmla="*/ 0 h 2189525"/>
                <a:gd name="connsiteX0" fmla="*/ 1264123 w 1600259"/>
                <a:gd name="connsiteY0" fmla="*/ 0 h 2189525"/>
                <a:gd name="connsiteX1" fmla="*/ 1600259 w 1600259"/>
                <a:gd name="connsiteY1" fmla="*/ 1265634 h 2189525"/>
                <a:gd name="connsiteX2" fmla="*/ 0 w 1600259"/>
                <a:gd name="connsiteY2" fmla="*/ 2189525 h 2189525"/>
                <a:gd name="connsiteX3" fmla="*/ 79317 w 1600259"/>
                <a:gd name="connsiteY3" fmla="*/ 1850701 h 2189525"/>
                <a:gd name="connsiteX4" fmla="*/ 993717 w 1600259"/>
                <a:gd name="connsiteY4" fmla="*/ 158426 h 2189525"/>
                <a:gd name="connsiteX5" fmla="*/ 1264123 w 1600259"/>
                <a:gd name="connsiteY5" fmla="*/ 0 h 2189525"/>
                <a:gd name="connsiteX0" fmla="*/ 1264123 w 1600259"/>
                <a:gd name="connsiteY0" fmla="*/ 0 h 2189525"/>
                <a:gd name="connsiteX1" fmla="*/ 1600259 w 1600259"/>
                <a:gd name="connsiteY1" fmla="*/ 1265634 h 2189525"/>
                <a:gd name="connsiteX2" fmla="*/ 921180 w 1600259"/>
                <a:gd name="connsiteY2" fmla="*/ 1667005 h 2189525"/>
                <a:gd name="connsiteX3" fmla="*/ 0 w 1600259"/>
                <a:gd name="connsiteY3" fmla="*/ 2189525 h 2189525"/>
                <a:gd name="connsiteX4" fmla="*/ 79317 w 1600259"/>
                <a:gd name="connsiteY4" fmla="*/ 1850701 h 2189525"/>
                <a:gd name="connsiteX5" fmla="*/ 993717 w 1600259"/>
                <a:gd name="connsiteY5" fmla="*/ 158426 h 2189525"/>
                <a:gd name="connsiteX6" fmla="*/ 1264123 w 1600259"/>
                <a:gd name="connsiteY6" fmla="*/ 0 h 2189525"/>
                <a:gd name="connsiteX0" fmla="*/ 1264123 w 1600259"/>
                <a:gd name="connsiteY0" fmla="*/ 0 h 2189525"/>
                <a:gd name="connsiteX1" fmla="*/ 1600259 w 1600259"/>
                <a:gd name="connsiteY1" fmla="*/ 1265634 h 2189525"/>
                <a:gd name="connsiteX2" fmla="*/ 981699 w 1600259"/>
                <a:gd name="connsiteY2" fmla="*/ 1788043 h 2189525"/>
                <a:gd name="connsiteX3" fmla="*/ 0 w 1600259"/>
                <a:gd name="connsiteY3" fmla="*/ 2189525 h 2189525"/>
                <a:gd name="connsiteX4" fmla="*/ 79317 w 1600259"/>
                <a:gd name="connsiteY4" fmla="*/ 1850701 h 2189525"/>
                <a:gd name="connsiteX5" fmla="*/ 993717 w 1600259"/>
                <a:gd name="connsiteY5" fmla="*/ 158426 h 2189525"/>
                <a:gd name="connsiteX6" fmla="*/ 1264123 w 1600259"/>
                <a:gd name="connsiteY6" fmla="*/ 0 h 218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0259" h="2189525">
                  <a:moveTo>
                    <a:pt x="1264123" y="0"/>
                  </a:moveTo>
                  <a:lnTo>
                    <a:pt x="1600259" y="1265634"/>
                  </a:lnTo>
                  <a:lnTo>
                    <a:pt x="981699" y="1788043"/>
                  </a:lnTo>
                  <a:lnTo>
                    <a:pt x="0" y="2189525"/>
                  </a:lnTo>
                  <a:lnTo>
                    <a:pt x="79317" y="1850701"/>
                  </a:lnTo>
                  <a:lnTo>
                    <a:pt x="993717" y="158426"/>
                  </a:lnTo>
                  <a:lnTo>
                    <a:pt x="126412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D5744050-6EB0-C9BF-B759-293737500A8B}"/>
                </a:ext>
              </a:extLst>
            </p:cNvPr>
            <p:cNvSpPr/>
            <p:nvPr/>
          </p:nvSpPr>
          <p:spPr>
            <a:xfrm>
              <a:off x="4572031" y="1763816"/>
              <a:ext cx="976715" cy="1691694"/>
            </a:xfrm>
            <a:custGeom>
              <a:avLst/>
              <a:gdLst>
                <a:gd name="connsiteX0" fmla="*/ 1264141 w 1264142"/>
                <a:gd name="connsiteY0" fmla="*/ 0 h 2189527"/>
                <a:gd name="connsiteX1" fmla="*/ 1264142 w 1264142"/>
                <a:gd name="connsiteY1" fmla="*/ 1 h 2189527"/>
                <a:gd name="connsiteX2" fmla="*/ 19 w 1264142"/>
                <a:gd name="connsiteY2" fmla="*/ 2189526 h 2189527"/>
                <a:gd name="connsiteX3" fmla="*/ 17 w 1264142"/>
                <a:gd name="connsiteY3" fmla="*/ 2189527 h 2189527"/>
                <a:gd name="connsiteX4" fmla="*/ 0 w 1264142"/>
                <a:gd name="connsiteY4" fmla="*/ 341714 h 2189527"/>
                <a:gd name="connsiteX5" fmla="*/ 1264141 w 1264142"/>
                <a:gd name="connsiteY5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4142" h="2189527">
                  <a:moveTo>
                    <a:pt x="1264141" y="0"/>
                  </a:moveTo>
                  <a:lnTo>
                    <a:pt x="1264142" y="1"/>
                  </a:lnTo>
                  <a:lnTo>
                    <a:pt x="19" y="2189526"/>
                  </a:lnTo>
                  <a:lnTo>
                    <a:pt x="17" y="2189527"/>
                  </a:lnTo>
                  <a:lnTo>
                    <a:pt x="0" y="341714"/>
                  </a:lnTo>
                  <a:lnTo>
                    <a:pt x="12641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B0C6C35-3184-C2EA-B6DC-207703AFC641}"/>
                </a:ext>
              </a:extLst>
            </p:cNvPr>
            <p:cNvSpPr/>
            <p:nvPr/>
          </p:nvSpPr>
          <p:spPr>
            <a:xfrm>
              <a:off x="4572045" y="1763816"/>
              <a:ext cx="1236410" cy="1691694"/>
            </a:xfrm>
            <a:custGeom>
              <a:avLst/>
              <a:gdLst>
                <a:gd name="connsiteX0" fmla="*/ 1264124 w 1600261"/>
                <a:gd name="connsiteY0" fmla="*/ 0 h 2189527"/>
                <a:gd name="connsiteX1" fmla="*/ 1600261 w 1600261"/>
                <a:gd name="connsiteY1" fmla="*/ 1265636 h 2189527"/>
                <a:gd name="connsiteX2" fmla="*/ 0 w 1600261"/>
                <a:gd name="connsiteY2" fmla="*/ 2189527 h 2189527"/>
                <a:gd name="connsiteX3" fmla="*/ 1 w 1600261"/>
                <a:gd name="connsiteY3" fmla="*/ 2189526 h 2189527"/>
                <a:gd name="connsiteX4" fmla="*/ 1600260 w 1600261"/>
                <a:gd name="connsiteY4" fmla="*/ 1265635 h 2189527"/>
                <a:gd name="connsiteX5" fmla="*/ 1264124 w 1600261"/>
                <a:gd name="connsiteY5" fmla="*/ 1 h 2189527"/>
                <a:gd name="connsiteX6" fmla="*/ 1264124 w 1600261"/>
                <a:gd name="connsiteY6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0261" h="2189527">
                  <a:moveTo>
                    <a:pt x="1264124" y="0"/>
                  </a:moveTo>
                  <a:lnTo>
                    <a:pt x="1600261" y="1265636"/>
                  </a:lnTo>
                  <a:lnTo>
                    <a:pt x="0" y="2189527"/>
                  </a:lnTo>
                  <a:lnTo>
                    <a:pt x="1" y="2189526"/>
                  </a:lnTo>
                  <a:lnTo>
                    <a:pt x="1600260" y="1265635"/>
                  </a:lnTo>
                  <a:lnTo>
                    <a:pt x="1264124" y="1"/>
                  </a:lnTo>
                  <a:lnTo>
                    <a:pt x="1264124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9E07F47-433F-1A43-A232-E6610E82B6A1}"/>
                </a:ext>
              </a:extLst>
            </p:cNvPr>
            <p:cNvSpPr/>
            <p:nvPr/>
          </p:nvSpPr>
          <p:spPr>
            <a:xfrm>
              <a:off x="3595333" y="1763818"/>
              <a:ext cx="976714" cy="1691694"/>
            </a:xfrm>
            <a:custGeom>
              <a:avLst/>
              <a:gdLst>
                <a:gd name="connsiteX0" fmla="*/ 0 w 1264141"/>
                <a:gd name="connsiteY0" fmla="*/ 0 h 2189527"/>
                <a:gd name="connsiteX1" fmla="*/ 1264141 w 1264141"/>
                <a:gd name="connsiteY1" fmla="*/ 341714 h 2189527"/>
                <a:gd name="connsiteX2" fmla="*/ 1264124 w 1264141"/>
                <a:gd name="connsiteY2" fmla="*/ 2189527 h 2189527"/>
                <a:gd name="connsiteX3" fmla="*/ 1264123 w 1264141"/>
                <a:gd name="connsiteY3" fmla="*/ 2189525 h 2189527"/>
                <a:gd name="connsiteX4" fmla="*/ 1264140 w 1264141"/>
                <a:gd name="connsiteY4" fmla="*/ 341715 h 2189527"/>
                <a:gd name="connsiteX5" fmla="*/ 1 w 1264141"/>
                <a:gd name="connsiteY5" fmla="*/ 2 h 2189527"/>
                <a:gd name="connsiteX6" fmla="*/ 0 w 1264141"/>
                <a:gd name="connsiteY6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4141" h="2189527">
                  <a:moveTo>
                    <a:pt x="0" y="0"/>
                  </a:moveTo>
                  <a:lnTo>
                    <a:pt x="1264141" y="341714"/>
                  </a:lnTo>
                  <a:lnTo>
                    <a:pt x="1264124" y="2189527"/>
                  </a:lnTo>
                  <a:lnTo>
                    <a:pt x="1264123" y="2189525"/>
                  </a:lnTo>
                  <a:lnTo>
                    <a:pt x="1264140" y="341715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6CF55FF-EA09-312A-EB6C-424A3941005C}"/>
                </a:ext>
              </a:extLst>
            </p:cNvPr>
            <p:cNvSpPr/>
            <p:nvPr/>
          </p:nvSpPr>
          <p:spPr>
            <a:xfrm>
              <a:off x="3335623" y="1763818"/>
              <a:ext cx="1236410" cy="1691694"/>
            </a:xfrm>
            <a:custGeom>
              <a:avLst/>
              <a:gdLst>
                <a:gd name="connsiteX0" fmla="*/ 336137 w 1600261"/>
                <a:gd name="connsiteY0" fmla="*/ 0 h 2189527"/>
                <a:gd name="connsiteX1" fmla="*/ 336139 w 1600261"/>
                <a:gd name="connsiteY1" fmla="*/ 1 h 2189527"/>
                <a:gd name="connsiteX2" fmla="*/ 1600261 w 1600261"/>
                <a:gd name="connsiteY2" fmla="*/ 2189524 h 2189527"/>
                <a:gd name="connsiteX3" fmla="*/ 1600261 w 1600261"/>
                <a:gd name="connsiteY3" fmla="*/ 2189527 h 2189527"/>
                <a:gd name="connsiteX4" fmla="*/ 0 w 1600261"/>
                <a:gd name="connsiteY4" fmla="*/ 1265635 h 2189527"/>
                <a:gd name="connsiteX5" fmla="*/ 336137 w 1600261"/>
                <a:gd name="connsiteY5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0261" h="2189527">
                  <a:moveTo>
                    <a:pt x="336137" y="0"/>
                  </a:moveTo>
                  <a:lnTo>
                    <a:pt x="336139" y="1"/>
                  </a:lnTo>
                  <a:lnTo>
                    <a:pt x="1600261" y="2189524"/>
                  </a:lnTo>
                  <a:lnTo>
                    <a:pt x="1600261" y="2189527"/>
                  </a:lnTo>
                  <a:lnTo>
                    <a:pt x="0" y="1265635"/>
                  </a:lnTo>
                  <a:lnTo>
                    <a:pt x="33613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F0D45975-549F-B36A-546D-03500313946A}"/>
                </a:ext>
              </a:extLst>
            </p:cNvPr>
            <p:cNvSpPr/>
            <p:nvPr/>
          </p:nvSpPr>
          <p:spPr>
            <a:xfrm>
              <a:off x="2618601" y="2741658"/>
              <a:ext cx="1953401" cy="713849"/>
            </a:xfrm>
            <a:custGeom>
              <a:avLst/>
              <a:gdLst>
                <a:gd name="connsiteX0" fmla="*/ 928004 w 2528248"/>
                <a:gd name="connsiteY0" fmla="*/ 0 h 923921"/>
                <a:gd name="connsiteX1" fmla="*/ 2528248 w 2528248"/>
                <a:gd name="connsiteY1" fmla="*/ 923921 h 923921"/>
                <a:gd name="connsiteX2" fmla="*/ 2528246 w 2528248"/>
                <a:gd name="connsiteY2" fmla="*/ 923921 h 923921"/>
                <a:gd name="connsiteX3" fmla="*/ 928004 w 2528248"/>
                <a:gd name="connsiteY3" fmla="*/ 1 h 923921"/>
                <a:gd name="connsiteX4" fmla="*/ 1 w 2528248"/>
                <a:gd name="connsiteY4" fmla="*/ 923921 h 923921"/>
                <a:gd name="connsiteX5" fmla="*/ 0 w 2528248"/>
                <a:gd name="connsiteY5" fmla="*/ 923921 h 923921"/>
                <a:gd name="connsiteX6" fmla="*/ 928004 w 2528248"/>
                <a:gd name="connsiteY6" fmla="*/ 0 h 923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28248" h="923921">
                  <a:moveTo>
                    <a:pt x="928004" y="0"/>
                  </a:moveTo>
                  <a:lnTo>
                    <a:pt x="2528248" y="923921"/>
                  </a:lnTo>
                  <a:lnTo>
                    <a:pt x="2528246" y="923921"/>
                  </a:lnTo>
                  <a:lnTo>
                    <a:pt x="928004" y="1"/>
                  </a:lnTo>
                  <a:lnTo>
                    <a:pt x="1" y="923921"/>
                  </a:lnTo>
                  <a:lnTo>
                    <a:pt x="0" y="923921"/>
                  </a:lnTo>
                  <a:lnTo>
                    <a:pt x="928004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26F662F-8AA4-B3E8-9591-EC5C7C283D64}"/>
                </a:ext>
              </a:extLst>
            </p:cNvPr>
            <p:cNvSpPr/>
            <p:nvPr/>
          </p:nvSpPr>
          <p:spPr>
            <a:xfrm>
              <a:off x="2618601" y="3455507"/>
              <a:ext cx="1953401" cy="713850"/>
            </a:xfrm>
            <a:custGeom>
              <a:avLst/>
              <a:gdLst>
                <a:gd name="connsiteX0" fmla="*/ 1 w 2528248"/>
                <a:gd name="connsiteY0" fmla="*/ 0 h 923922"/>
                <a:gd name="connsiteX1" fmla="*/ 2528246 w 2528248"/>
                <a:gd name="connsiteY1" fmla="*/ 0 h 923922"/>
                <a:gd name="connsiteX2" fmla="*/ 2528248 w 2528248"/>
                <a:gd name="connsiteY2" fmla="*/ 1 h 923922"/>
                <a:gd name="connsiteX3" fmla="*/ 928004 w 2528248"/>
                <a:gd name="connsiteY3" fmla="*/ 923922 h 923922"/>
                <a:gd name="connsiteX4" fmla="*/ 0 w 2528248"/>
                <a:gd name="connsiteY4" fmla="*/ 1 h 923922"/>
                <a:gd name="connsiteX5" fmla="*/ 1 w 2528248"/>
                <a:gd name="connsiteY5" fmla="*/ 0 h 923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8248" h="923922">
                  <a:moveTo>
                    <a:pt x="1" y="0"/>
                  </a:moveTo>
                  <a:lnTo>
                    <a:pt x="2528246" y="0"/>
                  </a:lnTo>
                  <a:lnTo>
                    <a:pt x="2528248" y="1"/>
                  </a:lnTo>
                  <a:lnTo>
                    <a:pt x="928004" y="92392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83D1BE0A-3567-40BA-D9D7-1C66134FB73B}"/>
                </a:ext>
              </a:extLst>
            </p:cNvPr>
            <p:cNvSpPr/>
            <p:nvPr/>
          </p:nvSpPr>
          <p:spPr>
            <a:xfrm>
              <a:off x="4572001" y="3389972"/>
              <a:ext cx="1953398" cy="779384"/>
            </a:xfrm>
            <a:custGeom>
              <a:avLst/>
              <a:gdLst>
                <a:gd name="connsiteX0" fmla="*/ 0 w 2528245"/>
                <a:gd name="connsiteY0" fmla="*/ 0 h 923920"/>
                <a:gd name="connsiteX1" fmla="*/ 2528245 w 2528245"/>
                <a:gd name="connsiteY1" fmla="*/ 0 h 923920"/>
                <a:gd name="connsiteX2" fmla="*/ 1600242 w 2528245"/>
                <a:gd name="connsiteY2" fmla="*/ 923920 h 923920"/>
                <a:gd name="connsiteX3" fmla="*/ 0 w 2528245"/>
                <a:gd name="connsiteY3" fmla="*/ 0 h 923920"/>
                <a:gd name="connsiteX0" fmla="*/ 0 w 2528245"/>
                <a:gd name="connsiteY0" fmla="*/ 2273 h 926193"/>
                <a:gd name="connsiteX1" fmla="*/ 190499 w 2528245"/>
                <a:gd name="connsiteY1" fmla="*/ 0 h 926193"/>
                <a:gd name="connsiteX2" fmla="*/ 2528245 w 2528245"/>
                <a:gd name="connsiteY2" fmla="*/ 2273 h 926193"/>
                <a:gd name="connsiteX3" fmla="*/ 1600242 w 2528245"/>
                <a:gd name="connsiteY3" fmla="*/ 926193 h 926193"/>
                <a:gd name="connsiteX4" fmla="*/ 0 w 2528245"/>
                <a:gd name="connsiteY4" fmla="*/ 2273 h 926193"/>
                <a:gd name="connsiteX0" fmla="*/ 0 w 2528245"/>
                <a:gd name="connsiteY0" fmla="*/ 40373 h 964293"/>
                <a:gd name="connsiteX1" fmla="*/ 209549 w 2528245"/>
                <a:gd name="connsiteY1" fmla="*/ 0 h 964293"/>
                <a:gd name="connsiteX2" fmla="*/ 2528245 w 2528245"/>
                <a:gd name="connsiteY2" fmla="*/ 40373 h 964293"/>
                <a:gd name="connsiteX3" fmla="*/ 1600242 w 2528245"/>
                <a:gd name="connsiteY3" fmla="*/ 964293 h 964293"/>
                <a:gd name="connsiteX4" fmla="*/ 0 w 2528245"/>
                <a:gd name="connsiteY4" fmla="*/ 40373 h 964293"/>
                <a:gd name="connsiteX0" fmla="*/ 0 w 2528245"/>
                <a:gd name="connsiteY0" fmla="*/ 40373 h 964293"/>
                <a:gd name="connsiteX1" fmla="*/ 209549 w 2528245"/>
                <a:gd name="connsiteY1" fmla="*/ 0 h 964293"/>
                <a:gd name="connsiteX2" fmla="*/ 2387599 w 2528245"/>
                <a:gd name="connsiteY2" fmla="*/ 31751 h 964293"/>
                <a:gd name="connsiteX3" fmla="*/ 2528245 w 2528245"/>
                <a:gd name="connsiteY3" fmla="*/ 40373 h 964293"/>
                <a:gd name="connsiteX4" fmla="*/ 1600242 w 2528245"/>
                <a:gd name="connsiteY4" fmla="*/ 964293 h 964293"/>
                <a:gd name="connsiteX5" fmla="*/ 0 w 2528245"/>
                <a:gd name="connsiteY5" fmla="*/ 40373 h 964293"/>
                <a:gd name="connsiteX0" fmla="*/ 0 w 2528245"/>
                <a:gd name="connsiteY0" fmla="*/ 84822 h 1008742"/>
                <a:gd name="connsiteX1" fmla="*/ 209549 w 2528245"/>
                <a:gd name="connsiteY1" fmla="*/ 44449 h 1008742"/>
                <a:gd name="connsiteX2" fmla="*/ 2266949 w 2528245"/>
                <a:gd name="connsiteY2" fmla="*/ 0 h 1008742"/>
                <a:gd name="connsiteX3" fmla="*/ 2528245 w 2528245"/>
                <a:gd name="connsiteY3" fmla="*/ 84822 h 1008742"/>
                <a:gd name="connsiteX4" fmla="*/ 1600242 w 2528245"/>
                <a:gd name="connsiteY4" fmla="*/ 1008742 h 1008742"/>
                <a:gd name="connsiteX5" fmla="*/ 0 w 2528245"/>
                <a:gd name="connsiteY5" fmla="*/ 84822 h 1008742"/>
                <a:gd name="connsiteX0" fmla="*/ 0 w 2528245"/>
                <a:gd name="connsiteY0" fmla="*/ 84822 h 1008742"/>
                <a:gd name="connsiteX1" fmla="*/ 209549 w 2528245"/>
                <a:gd name="connsiteY1" fmla="*/ 44449 h 1008742"/>
                <a:gd name="connsiteX2" fmla="*/ 2266949 w 2528245"/>
                <a:gd name="connsiteY2" fmla="*/ 0 h 1008742"/>
                <a:gd name="connsiteX3" fmla="*/ 2528245 w 2528245"/>
                <a:gd name="connsiteY3" fmla="*/ 84822 h 1008742"/>
                <a:gd name="connsiteX4" fmla="*/ 1600242 w 2528245"/>
                <a:gd name="connsiteY4" fmla="*/ 1008742 h 1008742"/>
                <a:gd name="connsiteX5" fmla="*/ 806924 w 2528245"/>
                <a:gd name="connsiteY5" fmla="*/ 557512 h 1008742"/>
                <a:gd name="connsiteX6" fmla="*/ 0 w 2528245"/>
                <a:gd name="connsiteY6" fmla="*/ 84822 h 1008742"/>
                <a:gd name="connsiteX0" fmla="*/ 0 w 2528245"/>
                <a:gd name="connsiteY0" fmla="*/ 84822 h 1008742"/>
                <a:gd name="connsiteX1" fmla="*/ 209549 w 2528245"/>
                <a:gd name="connsiteY1" fmla="*/ 44449 h 1008742"/>
                <a:gd name="connsiteX2" fmla="*/ 2266949 w 2528245"/>
                <a:gd name="connsiteY2" fmla="*/ 0 h 1008742"/>
                <a:gd name="connsiteX3" fmla="*/ 2528245 w 2528245"/>
                <a:gd name="connsiteY3" fmla="*/ 84822 h 1008742"/>
                <a:gd name="connsiteX4" fmla="*/ 1600242 w 2528245"/>
                <a:gd name="connsiteY4" fmla="*/ 1008742 h 1008742"/>
                <a:gd name="connsiteX5" fmla="*/ 726232 w 2528245"/>
                <a:gd name="connsiteY5" fmla="*/ 765967 h 1008742"/>
                <a:gd name="connsiteX6" fmla="*/ 0 w 2528245"/>
                <a:gd name="connsiteY6" fmla="*/ 84822 h 1008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28245" h="1008742">
                  <a:moveTo>
                    <a:pt x="0" y="84822"/>
                  </a:moveTo>
                  <a:lnTo>
                    <a:pt x="209549" y="44449"/>
                  </a:lnTo>
                  <a:lnTo>
                    <a:pt x="2266949" y="0"/>
                  </a:lnTo>
                  <a:lnTo>
                    <a:pt x="2528245" y="84822"/>
                  </a:lnTo>
                  <a:lnTo>
                    <a:pt x="1600242" y="1008742"/>
                  </a:lnTo>
                  <a:lnTo>
                    <a:pt x="726232" y="765967"/>
                  </a:lnTo>
                  <a:lnTo>
                    <a:pt x="0" y="8482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7777EBB-C35C-CF85-02CF-2AD80335AB77}"/>
                </a:ext>
              </a:extLst>
            </p:cNvPr>
            <p:cNvSpPr/>
            <p:nvPr/>
          </p:nvSpPr>
          <p:spPr>
            <a:xfrm>
              <a:off x="4571999" y="2741659"/>
              <a:ext cx="1953401" cy="713850"/>
            </a:xfrm>
            <a:custGeom>
              <a:avLst/>
              <a:gdLst>
                <a:gd name="connsiteX0" fmla="*/ 1600244 w 2528248"/>
                <a:gd name="connsiteY0" fmla="*/ 0 h 923922"/>
                <a:gd name="connsiteX1" fmla="*/ 2528248 w 2528248"/>
                <a:gd name="connsiteY1" fmla="*/ 923921 h 923922"/>
                <a:gd name="connsiteX2" fmla="*/ 2528247 w 2528248"/>
                <a:gd name="connsiteY2" fmla="*/ 923922 h 923922"/>
                <a:gd name="connsiteX3" fmla="*/ 2 w 2528248"/>
                <a:gd name="connsiteY3" fmla="*/ 923922 h 923922"/>
                <a:gd name="connsiteX4" fmla="*/ 0 w 2528248"/>
                <a:gd name="connsiteY4" fmla="*/ 923921 h 923922"/>
                <a:gd name="connsiteX5" fmla="*/ 1600244 w 2528248"/>
                <a:gd name="connsiteY5" fmla="*/ 0 h 923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8248" h="923922">
                  <a:moveTo>
                    <a:pt x="1600244" y="0"/>
                  </a:moveTo>
                  <a:lnTo>
                    <a:pt x="2528248" y="923921"/>
                  </a:lnTo>
                  <a:lnTo>
                    <a:pt x="2528247" y="923922"/>
                  </a:lnTo>
                  <a:lnTo>
                    <a:pt x="2" y="923922"/>
                  </a:lnTo>
                  <a:lnTo>
                    <a:pt x="0" y="923921"/>
                  </a:lnTo>
                  <a:lnTo>
                    <a:pt x="160024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7742D12-5768-C8C3-31E8-D9E06A679593}"/>
                </a:ext>
              </a:extLst>
            </p:cNvPr>
            <p:cNvSpPr/>
            <p:nvPr/>
          </p:nvSpPr>
          <p:spPr>
            <a:xfrm>
              <a:off x="4571999" y="3455508"/>
              <a:ext cx="1953401" cy="713849"/>
            </a:xfrm>
            <a:custGeom>
              <a:avLst/>
              <a:gdLst>
                <a:gd name="connsiteX0" fmla="*/ 0 w 2528248"/>
                <a:gd name="connsiteY0" fmla="*/ 0 h 923921"/>
                <a:gd name="connsiteX1" fmla="*/ 2 w 2528248"/>
                <a:gd name="connsiteY1" fmla="*/ 0 h 923921"/>
                <a:gd name="connsiteX2" fmla="*/ 1600244 w 2528248"/>
                <a:gd name="connsiteY2" fmla="*/ 923920 h 923921"/>
                <a:gd name="connsiteX3" fmla="*/ 2528247 w 2528248"/>
                <a:gd name="connsiteY3" fmla="*/ 0 h 923921"/>
                <a:gd name="connsiteX4" fmla="*/ 2528248 w 2528248"/>
                <a:gd name="connsiteY4" fmla="*/ 0 h 923921"/>
                <a:gd name="connsiteX5" fmla="*/ 1600244 w 2528248"/>
                <a:gd name="connsiteY5" fmla="*/ 923921 h 923921"/>
                <a:gd name="connsiteX6" fmla="*/ 0 w 2528248"/>
                <a:gd name="connsiteY6" fmla="*/ 0 h 923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28248" h="923921">
                  <a:moveTo>
                    <a:pt x="0" y="0"/>
                  </a:moveTo>
                  <a:lnTo>
                    <a:pt x="2" y="0"/>
                  </a:lnTo>
                  <a:lnTo>
                    <a:pt x="1600244" y="923920"/>
                  </a:lnTo>
                  <a:lnTo>
                    <a:pt x="2528247" y="0"/>
                  </a:lnTo>
                  <a:lnTo>
                    <a:pt x="2528248" y="0"/>
                  </a:lnTo>
                  <a:lnTo>
                    <a:pt x="1600244" y="92392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5649691-7757-8FB6-0AB8-EB6D7F0CB690}"/>
                </a:ext>
              </a:extLst>
            </p:cNvPr>
            <p:cNvSpPr/>
            <p:nvPr/>
          </p:nvSpPr>
          <p:spPr>
            <a:xfrm>
              <a:off x="3335607" y="3455509"/>
              <a:ext cx="1236410" cy="1691694"/>
            </a:xfrm>
            <a:custGeom>
              <a:avLst/>
              <a:gdLst>
                <a:gd name="connsiteX0" fmla="*/ 1600261 w 1600261"/>
                <a:gd name="connsiteY0" fmla="*/ 0 h 2189527"/>
                <a:gd name="connsiteX1" fmla="*/ 1600261 w 1600261"/>
                <a:gd name="connsiteY1" fmla="*/ 1 h 2189527"/>
                <a:gd name="connsiteX2" fmla="*/ 1 w 1600261"/>
                <a:gd name="connsiteY2" fmla="*/ 923891 h 2189527"/>
                <a:gd name="connsiteX3" fmla="*/ 336138 w 1600261"/>
                <a:gd name="connsiteY3" fmla="*/ 2189526 h 2189527"/>
                <a:gd name="connsiteX4" fmla="*/ 336137 w 1600261"/>
                <a:gd name="connsiteY4" fmla="*/ 2189527 h 2189527"/>
                <a:gd name="connsiteX5" fmla="*/ 0 w 1600261"/>
                <a:gd name="connsiteY5" fmla="*/ 923891 h 2189527"/>
                <a:gd name="connsiteX6" fmla="*/ 1600261 w 1600261"/>
                <a:gd name="connsiteY6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0261" h="2189527">
                  <a:moveTo>
                    <a:pt x="1600261" y="0"/>
                  </a:moveTo>
                  <a:lnTo>
                    <a:pt x="1600261" y="1"/>
                  </a:lnTo>
                  <a:lnTo>
                    <a:pt x="1" y="923891"/>
                  </a:lnTo>
                  <a:lnTo>
                    <a:pt x="336138" y="2189526"/>
                  </a:lnTo>
                  <a:lnTo>
                    <a:pt x="336137" y="2189527"/>
                  </a:lnTo>
                  <a:lnTo>
                    <a:pt x="0" y="923891"/>
                  </a:lnTo>
                  <a:lnTo>
                    <a:pt x="1600261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238751AB-AEDC-E59C-47B1-32013272DCED}"/>
                </a:ext>
              </a:extLst>
            </p:cNvPr>
            <p:cNvSpPr/>
            <p:nvPr/>
          </p:nvSpPr>
          <p:spPr>
            <a:xfrm>
              <a:off x="3595317" y="3455509"/>
              <a:ext cx="976714" cy="1691694"/>
            </a:xfrm>
            <a:custGeom>
              <a:avLst/>
              <a:gdLst>
                <a:gd name="connsiteX0" fmla="*/ 1264124 w 1264141"/>
                <a:gd name="connsiteY0" fmla="*/ 0 h 2189527"/>
                <a:gd name="connsiteX1" fmla="*/ 1264141 w 1264141"/>
                <a:gd name="connsiteY1" fmla="*/ 1847812 h 2189527"/>
                <a:gd name="connsiteX2" fmla="*/ 0 w 1264141"/>
                <a:gd name="connsiteY2" fmla="*/ 2189527 h 2189527"/>
                <a:gd name="connsiteX3" fmla="*/ 0 w 1264141"/>
                <a:gd name="connsiteY3" fmla="*/ 2189526 h 2189527"/>
                <a:gd name="connsiteX4" fmla="*/ 1264123 w 1264141"/>
                <a:gd name="connsiteY4" fmla="*/ 1 h 2189527"/>
                <a:gd name="connsiteX5" fmla="*/ 1264124 w 1264141"/>
                <a:gd name="connsiteY5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4141" h="2189527">
                  <a:moveTo>
                    <a:pt x="1264124" y="0"/>
                  </a:moveTo>
                  <a:lnTo>
                    <a:pt x="1264141" y="1847812"/>
                  </a:lnTo>
                  <a:lnTo>
                    <a:pt x="0" y="2189527"/>
                  </a:lnTo>
                  <a:lnTo>
                    <a:pt x="0" y="2189526"/>
                  </a:lnTo>
                  <a:lnTo>
                    <a:pt x="1264123" y="1"/>
                  </a:lnTo>
                  <a:lnTo>
                    <a:pt x="12641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D669FA7C-90B4-D255-78B9-0AB7541D9393}"/>
                </a:ext>
              </a:extLst>
            </p:cNvPr>
            <p:cNvSpPr/>
            <p:nvPr/>
          </p:nvSpPr>
          <p:spPr>
            <a:xfrm>
              <a:off x="4572017" y="3455509"/>
              <a:ext cx="976714" cy="1691694"/>
            </a:xfrm>
            <a:custGeom>
              <a:avLst/>
              <a:gdLst>
                <a:gd name="connsiteX0" fmla="*/ 17 w 1264141"/>
                <a:gd name="connsiteY0" fmla="*/ 0 h 2189527"/>
                <a:gd name="connsiteX1" fmla="*/ 18 w 1264141"/>
                <a:gd name="connsiteY1" fmla="*/ 2 h 2189527"/>
                <a:gd name="connsiteX2" fmla="*/ 1 w 1264141"/>
                <a:gd name="connsiteY2" fmla="*/ 1847812 h 2189527"/>
                <a:gd name="connsiteX3" fmla="*/ 1264141 w 1264141"/>
                <a:gd name="connsiteY3" fmla="*/ 2189527 h 2189527"/>
                <a:gd name="connsiteX4" fmla="*/ 1264141 w 1264141"/>
                <a:gd name="connsiteY4" fmla="*/ 2189527 h 2189527"/>
                <a:gd name="connsiteX5" fmla="*/ 0 w 1264141"/>
                <a:gd name="connsiteY5" fmla="*/ 1847813 h 2189527"/>
                <a:gd name="connsiteX6" fmla="*/ 17 w 1264141"/>
                <a:gd name="connsiteY6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4141" h="2189527">
                  <a:moveTo>
                    <a:pt x="17" y="0"/>
                  </a:moveTo>
                  <a:lnTo>
                    <a:pt x="18" y="2"/>
                  </a:lnTo>
                  <a:lnTo>
                    <a:pt x="1" y="1847812"/>
                  </a:lnTo>
                  <a:lnTo>
                    <a:pt x="1264141" y="2189527"/>
                  </a:lnTo>
                  <a:lnTo>
                    <a:pt x="1264141" y="2189527"/>
                  </a:lnTo>
                  <a:lnTo>
                    <a:pt x="0" y="1847813"/>
                  </a:lnTo>
                  <a:lnTo>
                    <a:pt x="17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AECB51E1-0FFB-18A6-A7EA-B4BA8C2D1953}"/>
                </a:ext>
              </a:extLst>
            </p:cNvPr>
            <p:cNvSpPr/>
            <p:nvPr/>
          </p:nvSpPr>
          <p:spPr>
            <a:xfrm>
              <a:off x="4572031" y="3455509"/>
              <a:ext cx="1236410" cy="1691694"/>
            </a:xfrm>
            <a:custGeom>
              <a:avLst/>
              <a:gdLst>
                <a:gd name="connsiteX0" fmla="*/ 0 w 1600261"/>
                <a:gd name="connsiteY0" fmla="*/ 0 h 2189527"/>
                <a:gd name="connsiteX1" fmla="*/ 1600261 w 1600261"/>
                <a:gd name="connsiteY1" fmla="*/ 923891 h 2189527"/>
                <a:gd name="connsiteX2" fmla="*/ 1264124 w 1600261"/>
                <a:gd name="connsiteY2" fmla="*/ 2189527 h 2189527"/>
                <a:gd name="connsiteX3" fmla="*/ 1264123 w 1600261"/>
                <a:gd name="connsiteY3" fmla="*/ 2189527 h 2189527"/>
                <a:gd name="connsiteX4" fmla="*/ 0 w 1600261"/>
                <a:gd name="connsiteY4" fmla="*/ 2 h 2189527"/>
                <a:gd name="connsiteX5" fmla="*/ 0 w 1600261"/>
                <a:gd name="connsiteY5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0261" h="2189527">
                  <a:moveTo>
                    <a:pt x="0" y="0"/>
                  </a:moveTo>
                  <a:lnTo>
                    <a:pt x="1600261" y="923891"/>
                  </a:lnTo>
                  <a:lnTo>
                    <a:pt x="1264124" y="2189527"/>
                  </a:lnTo>
                  <a:lnTo>
                    <a:pt x="1264123" y="2189527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9B49D90-5B34-DE4B-3089-7E61BE7CA06F}"/>
                </a:ext>
              </a:extLst>
            </p:cNvPr>
            <p:cNvSpPr/>
            <p:nvPr/>
          </p:nvSpPr>
          <p:spPr>
            <a:xfrm>
              <a:off x="4190485" y="3072599"/>
              <a:ext cx="765815" cy="76581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D0F4212-983D-D68E-9212-4E5FE2C7DB77}"/>
              </a:ext>
            </a:extLst>
          </p:cNvPr>
          <p:cNvGrpSpPr/>
          <p:nvPr/>
        </p:nvGrpSpPr>
        <p:grpSpPr>
          <a:xfrm>
            <a:off x="6786680" y="2927562"/>
            <a:ext cx="1953401" cy="1106115"/>
            <a:chOff x="8921977" y="2875429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DB0675D-5B20-4208-EE86-F0CF3A3A9423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5D893C8-8AEE-BCD5-B310-D920138D3624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1D342F7-205B-74AF-6406-BD529A456A42}"/>
              </a:ext>
            </a:extLst>
          </p:cNvPr>
          <p:cNvGrpSpPr/>
          <p:nvPr/>
        </p:nvGrpSpPr>
        <p:grpSpPr>
          <a:xfrm>
            <a:off x="6123890" y="4517826"/>
            <a:ext cx="2194560" cy="1106115"/>
            <a:chOff x="8921977" y="4580523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F5514BE-1420-6A9E-4F40-9248F9ED0829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74BB7DA-83D6-5E6E-6DA7-EC6FDF34478E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2A1B2AC-D8FD-043B-F33F-3EA96D8A0CD1}"/>
              </a:ext>
            </a:extLst>
          </p:cNvPr>
          <p:cNvGrpSpPr/>
          <p:nvPr/>
        </p:nvGrpSpPr>
        <p:grpSpPr>
          <a:xfrm>
            <a:off x="824726" y="4517827"/>
            <a:ext cx="2194560" cy="1106115"/>
            <a:chOff x="332936" y="2875429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CE7A01A-6BCE-00B0-B48E-7C228809C2FF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CF1D3CE-4E8D-C7CD-0A0D-B261D662B4C5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2B7EDAE-6009-05DB-0BDC-8A0C7B1DF2D0}"/>
              </a:ext>
            </a:extLst>
          </p:cNvPr>
          <p:cNvGrpSpPr/>
          <p:nvPr/>
        </p:nvGrpSpPr>
        <p:grpSpPr>
          <a:xfrm>
            <a:off x="6123890" y="1416010"/>
            <a:ext cx="2194560" cy="1106115"/>
            <a:chOff x="8921977" y="1170335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AB62508-632A-2744-EF91-3F79227BFE6A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2104FA1-F277-E018-9664-9A4B4B8A8FDE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6EB7F31-8F5A-D141-A426-7CE61792FE4C}"/>
              </a:ext>
            </a:extLst>
          </p:cNvPr>
          <p:cNvGrpSpPr/>
          <p:nvPr/>
        </p:nvGrpSpPr>
        <p:grpSpPr>
          <a:xfrm>
            <a:off x="824726" y="1416012"/>
            <a:ext cx="2194560" cy="1106115"/>
            <a:chOff x="332936" y="2555951"/>
            <a:chExt cx="2926080" cy="14748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47DA5B9-5AE0-580D-B650-DD77285931F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32E50DB-4AF4-9864-DE6F-C020120BEC8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45" name="Graphic 44" descr="Refresh with solid fill">
            <a:extLst>
              <a:ext uri="{FF2B5EF4-FFF2-40B4-BE49-F238E27FC236}">
                <a16:creationId xmlns:a16="http://schemas.microsoft.com/office/drawing/2014/main" id="{23629BB5-EE9B-7021-1F05-905A59FDDB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14409" y="2369908"/>
            <a:ext cx="407411" cy="407411"/>
          </a:xfrm>
          <a:prstGeom prst="rect">
            <a:avLst/>
          </a:prstGeom>
        </p:spPr>
      </p:pic>
      <p:pic>
        <p:nvPicPr>
          <p:cNvPr id="46" name="Graphic 45" descr="Eye with solid fill">
            <a:extLst>
              <a:ext uri="{FF2B5EF4-FFF2-40B4-BE49-F238E27FC236}">
                <a16:creationId xmlns:a16="http://schemas.microsoft.com/office/drawing/2014/main" id="{6958506F-9FB6-40AD-828D-92B785ADAA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652971" y="2140700"/>
            <a:ext cx="407411" cy="407411"/>
          </a:xfrm>
          <a:prstGeom prst="rect">
            <a:avLst/>
          </a:prstGeom>
        </p:spPr>
      </p:pic>
      <p:pic>
        <p:nvPicPr>
          <p:cNvPr id="47" name="Graphic 46" descr="Open folder with solid fill">
            <a:extLst>
              <a:ext uri="{FF2B5EF4-FFF2-40B4-BE49-F238E27FC236}">
                <a16:creationId xmlns:a16="http://schemas.microsoft.com/office/drawing/2014/main" id="{24E07F76-8120-921A-D44C-6AC11ED21E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520493" y="2982561"/>
            <a:ext cx="407411" cy="407411"/>
          </a:xfrm>
          <a:prstGeom prst="rect">
            <a:avLst/>
          </a:prstGeom>
        </p:spPr>
      </p:pic>
      <p:pic>
        <p:nvPicPr>
          <p:cNvPr id="48" name="Graphic 47" descr="Gears with solid fill">
            <a:extLst>
              <a:ext uri="{FF2B5EF4-FFF2-40B4-BE49-F238E27FC236}">
                <a16:creationId xmlns:a16="http://schemas.microsoft.com/office/drawing/2014/main" id="{15716D06-5A49-4FDD-BA47-DABA3C68CD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217814" y="4229641"/>
            <a:ext cx="407411" cy="407411"/>
          </a:xfrm>
          <a:prstGeom prst="rect">
            <a:avLst/>
          </a:prstGeom>
        </p:spPr>
      </p:pic>
      <p:pic>
        <p:nvPicPr>
          <p:cNvPr id="49" name="Graphic 48" descr="Bar chart with solid fill">
            <a:extLst>
              <a:ext uri="{FF2B5EF4-FFF2-40B4-BE49-F238E27FC236}">
                <a16:creationId xmlns:a16="http://schemas.microsoft.com/office/drawing/2014/main" id="{89993A8E-F2CF-A28F-3CDA-56510888383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211048" y="3567732"/>
            <a:ext cx="407411" cy="407411"/>
          </a:xfrm>
          <a:prstGeom prst="rect">
            <a:avLst/>
          </a:prstGeom>
        </p:spPr>
      </p:pic>
      <p:pic>
        <p:nvPicPr>
          <p:cNvPr id="50" name="Graphic 49" descr="Eye with solid fill">
            <a:extLst>
              <a:ext uri="{FF2B5EF4-FFF2-40B4-BE49-F238E27FC236}">
                <a16:creationId xmlns:a16="http://schemas.microsoft.com/office/drawing/2014/main" id="{F9CB1089-BF3E-DA17-11F3-108B3A8BEC7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147203" y="1439291"/>
            <a:ext cx="407411" cy="407411"/>
          </a:xfrm>
          <a:prstGeom prst="rect">
            <a:avLst/>
          </a:prstGeom>
        </p:spPr>
      </p:pic>
      <p:pic>
        <p:nvPicPr>
          <p:cNvPr id="51" name="Graphic 50" descr="Open folder with solid fill">
            <a:extLst>
              <a:ext uri="{FF2B5EF4-FFF2-40B4-BE49-F238E27FC236}">
                <a16:creationId xmlns:a16="http://schemas.microsoft.com/office/drawing/2014/main" id="{3CDB81CC-FB22-C9CC-A5CA-582C6312445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6785138" y="2949901"/>
            <a:ext cx="407411" cy="407411"/>
          </a:xfrm>
          <a:prstGeom prst="rect">
            <a:avLst/>
          </a:prstGeom>
        </p:spPr>
      </p:pic>
      <p:pic>
        <p:nvPicPr>
          <p:cNvPr id="52" name="Graphic 51" descr="Gears with solid fill">
            <a:extLst>
              <a:ext uri="{FF2B5EF4-FFF2-40B4-BE49-F238E27FC236}">
                <a16:creationId xmlns:a16="http://schemas.microsoft.com/office/drawing/2014/main" id="{EB37AFD2-92BE-0253-A655-A787DD2D9C0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6123890" y="4542545"/>
            <a:ext cx="407411" cy="407411"/>
          </a:xfrm>
          <a:prstGeom prst="rect">
            <a:avLst/>
          </a:prstGeom>
        </p:spPr>
      </p:pic>
      <p:pic>
        <p:nvPicPr>
          <p:cNvPr id="53" name="Graphic 52" descr="Chat with solid fill">
            <a:extLst>
              <a:ext uri="{FF2B5EF4-FFF2-40B4-BE49-F238E27FC236}">
                <a16:creationId xmlns:a16="http://schemas.microsoft.com/office/drawing/2014/main" id="{8E4880D0-2BF0-3BA2-8E36-0847C030877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2612445" y="4541107"/>
            <a:ext cx="407411" cy="407411"/>
          </a:xfrm>
          <a:prstGeom prst="rect">
            <a:avLst/>
          </a:prstGeom>
        </p:spPr>
      </p:pic>
      <p:pic>
        <p:nvPicPr>
          <p:cNvPr id="54" name="Graphic 53" descr="Refresh with solid fill">
            <a:extLst>
              <a:ext uri="{FF2B5EF4-FFF2-40B4-BE49-F238E27FC236}">
                <a16:creationId xmlns:a16="http://schemas.microsoft.com/office/drawing/2014/main" id="{FC4F3D96-F3D1-F2DF-40D9-E4099C1BACA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2611876" y="1443226"/>
            <a:ext cx="407411" cy="407411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22D6271C-AE99-7316-BFE3-C0F3C89308C5}"/>
              </a:ext>
            </a:extLst>
          </p:cNvPr>
          <p:cNvGrpSpPr/>
          <p:nvPr/>
        </p:nvGrpSpPr>
        <p:grpSpPr>
          <a:xfrm>
            <a:off x="342128" y="2927563"/>
            <a:ext cx="1953401" cy="1106115"/>
            <a:chOff x="332936" y="2555951"/>
            <a:chExt cx="2926080" cy="1474819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E48C500-C6ED-2DD0-6A39-61041E30F31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758205B-51A0-9402-345C-0AC031BEA6E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pic>
        <p:nvPicPr>
          <p:cNvPr id="58" name="Graphic 57" descr="Bar chart with solid fill">
            <a:extLst>
              <a:ext uri="{FF2B5EF4-FFF2-40B4-BE49-F238E27FC236}">
                <a16:creationId xmlns:a16="http://schemas.microsoft.com/office/drawing/2014/main" id="{B3ADE641-CD1B-FBF9-61E6-AC96B5C5C33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1888118" y="2954777"/>
            <a:ext cx="407411" cy="407411"/>
          </a:xfrm>
          <a:prstGeom prst="rect">
            <a:avLst/>
          </a:prstGeom>
        </p:spPr>
      </p:pic>
      <p:pic>
        <p:nvPicPr>
          <p:cNvPr id="59" name="Graphic 58" descr="Chat with solid fill">
            <a:extLst>
              <a:ext uri="{FF2B5EF4-FFF2-40B4-BE49-F238E27FC236}">
                <a16:creationId xmlns:a16="http://schemas.microsoft.com/office/drawing/2014/main" id="{DBDE141B-7B48-D89C-A3FD-6BB9E93B38F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4088111" y="4229641"/>
            <a:ext cx="407411" cy="40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01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18816-57DC-7978-F47D-328391D08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3CD39-ED59-4399-9CFB-85C6B0A8C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6-Point Origami Star – Slide Template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7F6A19E-E205-4ECA-88CD-3CA70D49D70A}"/>
              </a:ext>
            </a:extLst>
          </p:cNvPr>
          <p:cNvGrpSpPr/>
          <p:nvPr/>
        </p:nvGrpSpPr>
        <p:grpSpPr>
          <a:xfrm>
            <a:off x="2618601" y="1763816"/>
            <a:ext cx="3906799" cy="3383388"/>
            <a:chOff x="2618601" y="1763816"/>
            <a:chExt cx="3906799" cy="3383388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BB9F3599-02B4-3C2B-7C2F-370CB674D727}"/>
                </a:ext>
              </a:extLst>
            </p:cNvPr>
            <p:cNvSpPr/>
            <p:nvPr/>
          </p:nvSpPr>
          <p:spPr>
            <a:xfrm>
              <a:off x="2618602" y="2741659"/>
              <a:ext cx="1953398" cy="775874"/>
            </a:xfrm>
            <a:custGeom>
              <a:avLst/>
              <a:gdLst>
                <a:gd name="connsiteX0" fmla="*/ 928003 w 2528245"/>
                <a:gd name="connsiteY0" fmla="*/ 0 h 923920"/>
                <a:gd name="connsiteX1" fmla="*/ 2528245 w 2528245"/>
                <a:gd name="connsiteY1" fmla="*/ 923920 h 923920"/>
                <a:gd name="connsiteX2" fmla="*/ 0 w 2528245"/>
                <a:gd name="connsiteY2" fmla="*/ 923920 h 923920"/>
                <a:gd name="connsiteX3" fmla="*/ 928003 w 2528245"/>
                <a:gd name="connsiteY3" fmla="*/ 0 h 923920"/>
                <a:gd name="connsiteX0" fmla="*/ 928003 w 2528245"/>
                <a:gd name="connsiteY0" fmla="*/ 0 h 923920"/>
                <a:gd name="connsiteX1" fmla="*/ 2528245 w 2528245"/>
                <a:gd name="connsiteY1" fmla="*/ 923920 h 923920"/>
                <a:gd name="connsiteX2" fmla="*/ 216846 w 2528245"/>
                <a:gd name="connsiteY2" fmla="*/ 921648 h 923920"/>
                <a:gd name="connsiteX3" fmla="*/ 0 w 2528245"/>
                <a:gd name="connsiteY3" fmla="*/ 923920 h 923920"/>
                <a:gd name="connsiteX4" fmla="*/ 928003 w 2528245"/>
                <a:gd name="connsiteY4" fmla="*/ 0 h 923920"/>
                <a:gd name="connsiteX0" fmla="*/ 928003 w 2528245"/>
                <a:gd name="connsiteY0" fmla="*/ 0 h 1004198"/>
                <a:gd name="connsiteX1" fmla="*/ 2528245 w 2528245"/>
                <a:gd name="connsiteY1" fmla="*/ 923920 h 1004198"/>
                <a:gd name="connsiteX2" fmla="*/ 242246 w 2528245"/>
                <a:gd name="connsiteY2" fmla="*/ 1004198 h 1004198"/>
                <a:gd name="connsiteX3" fmla="*/ 0 w 2528245"/>
                <a:gd name="connsiteY3" fmla="*/ 923920 h 1004198"/>
                <a:gd name="connsiteX4" fmla="*/ 928003 w 2528245"/>
                <a:gd name="connsiteY4" fmla="*/ 0 h 1004198"/>
                <a:gd name="connsiteX0" fmla="*/ 928003 w 2528245"/>
                <a:gd name="connsiteY0" fmla="*/ 0 h 1004198"/>
                <a:gd name="connsiteX1" fmla="*/ 2528245 w 2528245"/>
                <a:gd name="connsiteY1" fmla="*/ 923920 h 1004198"/>
                <a:gd name="connsiteX2" fmla="*/ 2337746 w 2528245"/>
                <a:gd name="connsiteY2" fmla="*/ 934348 h 1004198"/>
                <a:gd name="connsiteX3" fmla="*/ 242246 w 2528245"/>
                <a:gd name="connsiteY3" fmla="*/ 1004198 h 1004198"/>
                <a:gd name="connsiteX4" fmla="*/ 0 w 2528245"/>
                <a:gd name="connsiteY4" fmla="*/ 923920 h 1004198"/>
                <a:gd name="connsiteX5" fmla="*/ 928003 w 2528245"/>
                <a:gd name="connsiteY5" fmla="*/ 0 h 1004198"/>
                <a:gd name="connsiteX0" fmla="*/ 928003 w 2528245"/>
                <a:gd name="connsiteY0" fmla="*/ 0 h 1004198"/>
                <a:gd name="connsiteX1" fmla="*/ 2528245 w 2528245"/>
                <a:gd name="connsiteY1" fmla="*/ 923920 h 1004198"/>
                <a:gd name="connsiteX2" fmla="*/ 2280596 w 2528245"/>
                <a:gd name="connsiteY2" fmla="*/ 994673 h 1004198"/>
                <a:gd name="connsiteX3" fmla="*/ 242246 w 2528245"/>
                <a:gd name="connsiteY3" fmla="*/ 1004198 h 1004198"/>
                <a:gd name="connsiteX4" fmla="*/ 0 w 2528245"/>
                <a:gd name="connsiteY4" fmla="*/ 923920 h 1004198"/>
                <a:gd name="connsiteX5" fmla="*/ 928003 w 2528245"/>
                <a:gd name="connsiteY5" fmla="*/ 0 h 1004198"/>
                <a:gd name="connsiteX0" fmla="*/ 928003 w 2528245"/>
                <a:gd name="connsiteY0" fmla="*/ 0 h 1004198"/>
                <a:gd name="connsiteX1" fmla="*/ 1566659 w 2528245"/>
                <a:gd name="connsiteY1" fmla="*/ 374505 h 1004198"/>
                <a:gd name="connsiteX2" fmla="*/ 2528245 w 2528245"/>
                <a:gd name="connsiteY2" fmla="*/ 923920 h 1004198"/>
                <a:gd name="connsiteX3" fmla="*/ 2280596 w 2528245"/>
                <a:gd name="connsiteY3" fmla="*/ 994673 h 1004198"/>
                <a:gd name="connsiteX4" fmla="*/ 242246 w 2528245"/>
                <a:gd name="connsiteY4" fmla="*/ 1004198 h 1004198"/>
                <a:gd name="connsiteX5" fmla="*/ 0 w 2528245"/>
                <a:gd name="connsiteY5" fmla="*/ 923920 h 1004198"/>
                <a:gd name="connsiteX6" fmla="*/ 928003 w 2528245"/>
                <a:gd name="connsiteY6" fmla="*/ 0 h 1004198"/>
                <a:gd name="connsiteX0" fmla="*/ 928003 w 2528245"/>
                <a:gd name="connsiteY0" fmla="*/ 0 h 1004198"/>
                <a:gd name="connsiteX1" fmla="*/ 1620454 w 2528245"/>
                <a:gd name="connsiteY1" fmla="*/ 186222 h 1004198"/>
                <a:gd name="connsiteX2" fmla="*/ 2528245 w 2528245"/>
                <a:gd name="connsiteY2" fmla="*/ 923920 h 1004198"/>
                <a:gd name="connsiteX3" fmla="*/ 2280596 w 2528245"/>
                <a:gd name="connsiteY3" fmla="*/ 994673 h 1004198"/>
                <a:gd name="connsiteX4" fmla="*/ 242246 w 2528245"/>
                <a:gd name="connsiteY4" fmla="*/ 1004198 h 1004198"/>
                <a:gd name="connsiteX5" fmla="*/ 0 w 2528245"/>
                <a:gd name="connsiteY5" fmla="*/ 923920 h 1004198"/>
                <a:gd name="connsiteX6" fmla="*/ 928003 w 2528245"/>
                <a:gd name="connsiteY6" fmla="*/ 0 h 100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28245" h="1004198">
                  <a:moveTo>
                    <a:pt x="928003" y="0"/>
                  </a:moveTo>
                  <a:lnTo>
                    <a:pt x="1620454" y="186222"/>
                  </a:lnTo>
                  <a:lnTo>
                    <a:pt x="2528245" y="923920"/>
                  </a:lnTo>
                  <a:lnTo>
                    <a:pt x="2280596" y="994673"/>
                  </a:lnTo>
                  <a:lnTo>
                    <a:pt x="242246" y="1004198"/>
                  </a:lnTo>
                  <a:lnTo>
                    <a:pt x="0" y="923920"/>
                  </a:lnTo>
                  <a:lnTo>
                    <a:pt x="928003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7B0D4F0-093E-0E20-B66D-8DD414BC174E}"/>
                </a:ext>
              </a:extLst>
            </p:cNvPr>
            <p:cNvSpPr/>
            <p:nvPr/>
          </p:nvSpPr>
          <p:spPr>
            <a:xfrm>
              <a:off x="3335608" y="3455510"/>
              <a:ext cx="1236409" cy="1691693"/>
            </a:xfrm>
            <a:custGeom>
              <a:avLst/>
              <a:gdLst>
                <a:gd name="connsiteX0" fmla="*/ 1600260 w 1600260"/>
                <a:gd name="connsiteY0" fmla="*/ 0 h 2189525"/>
                <a:gd name="connsiteX1" fmla="*/ 336137 w 1600260"/>
                <a:gd name="connsiteY1" fmla="*/ 2189525 h 2189525"/>
                <a:gd name="connsiteX2" fmla="*/ 0 w 1600260"/>
                <a:gd name="connsiteY2" fmla="*/ 923890 h 2189525"/>
                <a:gd name="connsiteX3" fmla="*/ 1600260 w 1600260"/>
                <a:gd name="connsiteY3" fmla="*/ 0 h 2189525"/>
                <a:gd name="connsiteX0" fmla="*/ 1600260 w 1600260"/>
                <a:gd name="connsiteY0" fmla="*/ 0 h 2189525"/>
                <a:gd name="connsiteX1" fmla="*/ 444539 w 1600260"/>
                <a:gd name="connsiteY1" fmla="*/ 2001150 h 2189525"/>
                <a:gd name="connsiteX2" fmla="*/ 336137 w 1600260"/>
                <a:gd name="connsiteY2" fmla="*/ 2189525 h 2189525"/>
                <a:gd name="connsiteX3" fmla="*/ 0 w 1600260"/>
                <a:gd name="connsiteY3" fmla="*/ 923890 h 2189525"/>
                <a:gd name="connsiteX4" fmla="*/ 1600260 w 1600260"/>
                <a:gd name="connsiteY4" fmla="*/ 0 h 2189525"/>
                <a:gd name="connsiteX0" fmla="*/ 1600260 w 1600260"/>
                <a:gd name="connsiteY0" fmla="*/ 0 h 2189525"/>
                <a:gd name="connsiteX1" fmla="*/ 527089 w 1600260"/>
                <a:gd name="connsiteY1" fmla="*/ 2023375 h 2189525"/>
                <a:gd name="connsiteX2" fmla="*/ 336137 w 1600260"/>
                <a:gd name="connsiteY2" fmla="*/ 2189525 h 2189525"/>
                <a:gd name="connsiteX3" fmla="*/ 0 w 1600260"/>
                <a:gd name="connsiteY3" fmla="*/ 923890 h 2189525"/>
                <a:gd name="connsiteX4" fmla="*/ 1600260 w 1600260"/>
                <a:gd name="connsiteY4" fmla="*/ 0 h 2189525"/>
                <a:gd name="connsiteX0" fmla="*/ 1600260 w 1600260"/>
                <a:gd name="connsiteY0" fmla="*/ 0 h 2189525"/>
                <a:gd name="connsiteX1" fmla="*/ 1514514 w 1600260"/>
                <a:gd name="connsiteY1" fmla="*/ 175525 h 2189525"/>
                <a:gd name="connsiteX2" fmla="*/ 527089 w 1600260"/>
                <a:gd name="connsiteY2" fmla="*/ 2023375 h 2189525"/>
                <a:gd name="connsiteX3" fmla="*/ 336137 w 1600260"/>
                <a:gd name="connsiteY3" fmla="*/ 2189525 h 2189525"/>
                <a:gd name="connsiteX4" fmla="*/ 0 w 1600260"/>
                <a:gd name="connsiteY4" fmla="*/ 923890 h 2189525"/>
                <a:gd name="connsiteX5" fmla="*/ 1600260 w 1600260"/>
                <a:gd name="connsiteY5" fmla="*/ 0 h 2189525"/>
                <a:gd name="connsiteX0" fmla="*/ 1600260 w 1600260"/>
                <a:gd name="connsiteY0" fmla="*/ 0 h 2189525"/>
                <a:gd name="connsiteX1" fmla="*/ 1543089 w 1600260"/>
                <a:gd name="connsiteY1" fmla="*/ 251725 h 2189525"/>
                <a:gd name="connsiteX2" fmla="*/ 527089 w 1600260"/>
                <a:gd name="connsiteY2" fmla="*/ 2023375 h 2189525"/>
                <a:gd name="connsiteX3" fmla="*/ 336137 w 1600260"/>
                <a:gd name="connsiteY3" fmla="*/ 2189525 h 2189525"/>
                <a:gd name="connsiteX4" fmla="*/ 0 w 1600260"/>
                <a:gd name="connsiteY4" fmla="*/ 923890 h 2189525"/>
                <a:gd name="connsiteX5" fmla="*/ 1600260 w 1600260"/>
                <a:gd name="connsiteY5" fmla="*/ 0 h 2189525"/>
                <a:gd name="connsiteX0" fmla="*/ 1600260 w 1600260"/>
                <a:gd name="connsiteY0" fmla="*/ 0 h 2189525"/>
                <a:gd name="connsiteX1" fmla="*/ 1543089 w 1600260"/>
                <a:gd name="connsiteY1" fmla="*/ 251725 h 2189525"/>
                <a:gd name="connsiteX2" fmla="*/ 527089 w 1600260"/>
                <a:gd name="connsiteY2" fmla="*/ 2023375 h 2189525"/>
                <a:gd name="connsiteX3" fmla="*/ 336137 w 1600260"/>
                <a:gd name="connsiteY3" fmla="*/ 2189525 h 2189525"/>
                <a:gd name="connsiteX4" fmla="*/ 0 w 1600260"/>
                <a:gd name="connsiteY4" fmla="*/ 923890 h 2189525"/>
                <a:gd name="connsiteX5" fmla="*/ 645377 w 1600260"/>
                <a:gd name="connsiteY5" fmla="*/ 553379 h 2189525"/>
                <a:gd name="connsiteX6" fmla="*/ 1600260 w 1600260"/>
                <a:gd name="connsiteY6" fmla="*/ 0 h 2189525"/>
                <a:gd name="connsiteX0" fmla="*/ 1600260 w 1600260"/>
                <a:gd name="connsiteY0" fmla="*/ 0 h 2189525"/>
                <a:gd name="connsiteX1" fmla="*/ 1543089 w 1600260"/>
                <a:gd name="connsiteY1" fmla="*/ 251725 h 2189525"/>
                <a:gd name="connsiteX2" fmla="*/ 527089 w 1600260"/>
                <a:gd name="connsiteY2" fmla="*/ 2023375 h 2189525"/>
                <a:gd name="connsiteX3" fmla="*/ 336137 w 1600260"/>
                <a:gd name="connsiteY3" fmla="*/ 2189525 h 2189525"/>
                <a:gd name="connsiteX4" fmla="*/ 0 w 1600260"/>
                <a:gd name="connsiteY4" fmla="*/ 923890 h 2189525"/>
                <a:gd name="connsiteX5" fmla="*/ 557961 w 1600260"/>
                <a:gd name="connsiteY5" fmla="*/ 391994 h 2189525"/>
                <a:gd name="connsiteX6" fmla="*/ 1600260 w 1600260"/>
                <a:gd name="connsiteY6" fmla="*/ 0 h 218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0260" h="2189525">
                  <a:moveTo>
                    <a:pt x="1600260" y="0"/>
                  </a:moveTo>
                  <a:lnTo>
                    <a:pt x="1543089" y="251725"/>
                  </a:lnTo>
                  <a:lnTo>
                    <a:pt x="527089" y="2023375"/>
                  </a:lnTo>
                  <a:lnTo>
                    <a:pt x="336137" y="2189525"/>
                  </a:lnTo>
                  <a:lnTo>
                    <a:pt x="0" y="923890"/>
                  </a:lnTo>
                  <a:lnTo>
                    <a:pt x="557961" y="391994"/>
                  </a:lnTo>
                  <a:lnTo>
                    <a:pt x="160026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96A22CC-FD32-3471-7C45-125B717D2451}"/>
                </a:ext>
              </a:extLst>
            </p:cNvPr>
            <p:cNvSpPr/>
            <p:nvPr/>
          </p:nvSpPr>
          <p:spPr>
            <a:xfrm>
              <a:off x="4473286" y="3455511"/>
              <a:ext cx="1075444" cy="1691693"/>
            </a:xfrm>
            <a:custGeom>
              <a:avLst/>
              <a:gdLst>
                <a:gd name="connsiteX0" fmla="*/ 17 w 1264140"/>
                <a:gd name="connsiteY0" fmla="*/ 0 h 2189525"/>
                <a:gd name="connsiteX1" fmla="*/ 1264140 w 1264140"/>
                <a:gd name="connsiteY1" fmla="*/ 2189525 h 2189525"/>
                <a:gd name="connsiteX2" fmla="*/ 0 w 1264140"/>
                <a:gd name="connsiteY2" fmla="*/ 1847810 h 2189525"/>
                <a:gd name="connsiteX3" fmla="*/ 17 w 1264140"/>
                <a:gd name="connsiteY3" fmla="*/ 0 h 2189525"/>
                <a:gd name="connsiteX0" fmla="*/ 17 w 1264140"/>
                <a:gd name="connsiteY0" fmla="*/ 0 h 2189525"/>
                <a:gd name="connsiteX1" fmla="*/ 114278 w 1264140"/>
                <a:gd name="connsiteY1" fmla="*/ 197749 h 2189525"/>
                <a:gd name="connsiteX2" fmla="*/ 1264140 w 1264140"/>
                <a:gd name="connsiteY2" fmla="*/ 2189525 h 2189525"/>
                <a:gd name="connsiteX3" fmla="*/ 0 w 1264140"/>
                <a:gd name="connsiteY3" fmla="*/ 1847810 h 2189525"/>
                <a:gd name="connsiteX4" fmla="*/ 17 w 1264140"/>
                <a:gd name="connsiteY4" fmla="*/ 0 h 2189525"/>
                <a:gd name="connsiteX0" fmla="*/ 17 w 1264140"/>
                <a:gd name="connsiteY0" fmla="*/ 0 h 2189525"/>
                <a:gd name="connsiteX1" fmla="*/ 155553 w 1264140"/>
                <a:gd name="connsiteY1" fmla="*/ 197749 h 2189525"/>
                <a:gd name="connsiteX2" fmla="*/ 1264140 w 1264140"/>
                <a:gd name="connsiteY2" fmla="*/ 2189525 h 2189525"/>
                <a:gd name="connsiteX3" fmla="*/ 0 w 1264140"/>
                <a:gd name="connsiteY3" fmla="*/ 1847810 h 2189525"/>
                <a:gd name="connsiteX4" fmla="*/ 17 w 1264140"/>
                <a:gd name="connsiteY4" fmla="*/ 0 h 2189525"/>
                <a:gd name="connsiteX0" fmla="*/ 17 w 1264140"/>
                <a:gd name="connsiteY0" fmla="*/ 0 h 2189525"/>
                <a:gd name="connsiteX1" fmla="*/ 155553 w 1264140"/>
                <a:gd name="connsiteY1" fmla="*/ 197749 h 2189525"/>
                <a:gd name="connsiteX2" fmla="*/ 1177903 w 1264140"/>
                <a:gd name="connsiteY2" fmla="*/ 2023374 h 2189525"/>
                <a:gd name="connsiteX3" fmla="*/ 1264140 w 1264140"/>
                <a:gd name="connsiteY3" fmla="*/ 2189525 h 2189525"/>
                <a:gd name="connsiteX4" fmla="*/ 0 w 1264140"/>
                <a:gd name="connsiteY4" fmla="*/ 1847810 h 2189525"/>
                <a:gd name="connsiteX5" fmla="*/ 17 w 1264140"/>
                <a:gd name="connsiteY5" fmla="*/ 0 h 2189525"/>
                <a:gd name="connsiteX0" fmla="*/ 17 w 1264140"/>
                <a:gd name="connsiteY0" fmla="*/ 0 h 2189525"/>
                <a:gd name="connsiteX1" fmla="*/ 155553 w 1264140"/>
                <a:gd name="connsiteY1" fmla="*/ 197749 h 2189525"/>
                <a:gd name="connsiteX2" fmla="*/ 1212828 w 1264140"/>
                <a:gd name="connsiteY2" fmla="*/ 1994799 h 2189525"/>
                <a:gd name="connsiteX3" fmla="*/ 1264140 w 1264140"/>
                <a:gd name="connsiteY3" fmla="*/ 2189525 h 2189525"/>
                <a:gd name="connsiteX4" fmla="*/ 0 w 1264140"/>
                <a:gd name="connsiteY4" fmla="*/ 1847810 h 2189525"/>
                <a:gd name="connsiteX5" fmla="*/ 17 w 1264140"/>
                <a:gd name="connsiteY5" fmla="*/ 0 h 2189525"/>
                <a:gd name="connsiteX0" fmla="*/ 95938 w 1360061"/>
                <a:gd name="connsiteY0" fmla="*/ 0 h 2189525"/>
                <a:gd name="connsiteX1" fmla="*/ 251474 w 1360061"/>
                <a:gd name="connsiteY1" fmla="*/ 197749 h 2189525"/>
                <a:gd name="connsiteX2" fmla="*/ 1308749 w 1360061"/>
                <a:gd name="connsiteY2" fmla="*/ 1994799 h 2189525"/>
                <a:gd name="connsiteX3" fmla="*/ 1360061 w 1360061"/>
                <a:gd name="connsiteY3" fmla="*/ 2189525 h 2189525"/>
                <a:gd name="connsiteX4" fmla="*/ 95921 w 1360061"/>
                <a:gd name="connsiteY4" fmla="*/ 1847810 h 2189525"/>
                <a:gd name="connsiteX5" fmla="*/ 89175 w 1360061"/>
                <a:gd name="connsiteY5" fmla="*/ 896321 h 2189525"/>
                <a:gd name="connsiteX6" fmla="*/ 95938 w 1360061"/>
                <a:gd name="connsiteY6" fmla="*/ 0 h 2189525"/>
                <a:gd name="connsiteX0" fmla="*/ 14066 w 1278189"/>
                <a:gd name="connsiteY0" fmla="*/ 0 h 2189525"/>
                <a:gd name="connsiteX1" fmla="*/ 169602 w 1278189"/>
                <a:gd name="connsiteY1" fmla="*/ 197749 h 2189525"/>
                <a:gd name="connsiteX2" fmla="*/ 1226877 w 1278189"/>
                <a:gd name="connsiteY2" fmla="*/ 1994799 h 2189525"/>
                <a:gd name="connsiteX3" fmla="*/ 1278189 w 1278189"/>
                <a:gd name="connsiteY3" fmla="*/ 2189525 h 2189525"/>
                <a:gd name="connsiteX4" fmla="*/ 14049 w 1278189"/>
                <a:gd name="connsiteY4" fmla="*/ 1847810 h 2189525"/>
                <a:gd name="connsiteX5" fmla="*/ 7303 w 1278189"/>
                <a:gd name="connsiteY5" fmla="*/ 896321 h 2189525"/>
                <a:gd name="connsiteX6" fmla="*/ 14066 w 1278189"/>
                <a:gd name="connsiteY6" fmla="*/ 0 h 2189525"/>
                <a:gd name="connsiteX0" fmla="*/ 127802 w 1391925"/>
                <a:gd name="connsiteY0" fmla="*/ 0 h 2189525"/>
                <a:gd name="connsiteX1" fmla="*/ 283338 w 1391925"/>
                <a:gd name="connsiteY1" fmla="*/ 197749 h 2189525"/>
                <a:gd name="connsiteX2" fmla="*/ 1340613 w 1391925"/>
                <a:gd name="connsiteY2" fmla="*/ 1994799 h 2189525"/>
                <a:gd name="connsiteX3" fmla="*/ 1391925 w 1391925"/>
                <a:gd name="connsiteY3" fmla="*/ 2189525 h 2189525"/>
                <a:gd name="connsiteX4" fmla="*/ 127785 w 1391925"/>
                <a:gd name="connsiteY4" fmla="*/ 1847810 h 2189525"/>
                <a:gd name="connsiteX5" fmla="*/ 0 w 1391925"/>
                <a:gd name="connsiteY5" fmla="*/ 923219 h 2189525"/>
                <a:gd name="connsiteX6" fmla="*/ 127802 w 1391925"/>
                <a:gd name="connsiteY6" fmla="*/ 0 h 218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91925" h="2189525">
                  <a:moveTo>
                    <a:pt x="127802" y="0"/>
                  </a:moveTo>
                  <a:lnTo>
                    <a:pt x="283338" y="197749"/>
                  </a:lnTo>
                  <a:lnTo>
                    <a:pt x="1340613" y="1994799"/>
                  </a:lnTo>
                  <a:lnTo>
                    <a:pt x="1391925" y="2189525"/>
                  </a:lnTo>
                  <a:lnTo>
                    <a:pt x="127785" y="1847810"/>
                  </a:lnTo>
                  <a:cubicBezTo>
                    <a:pt x="124412" y="1372065"/>
                    <a:pt x="-3" y="1231187"/>
                    <a:pt x="0" y="923219"/>
                  </a:cubicBezTo>
                  <a:cubicBezTo>
                    <a:pt x="3" y="615251"/>
                    <a:pt x="100752" y="116429"/>
                    <a:pt x="127802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6BCC57F-7015-2CC8-B0D3-2DE94150D830}"/>
                </a:ext>
              </a:extLst>
            </p:cNvPr>
            <p:cNvSpPr/>
            <p:nvPr/>
          </p:nvSpPr>
          <p:spPr>
            <a:xfrm>
              <a:off x="3573589" y="1763819"/>
              <a:ext cx="1117907" cy="1691691"/>
            </a:xfrm>
            <a:custGeom>
              <a:avLst/>
              <a:gdLst>
                <a:gd name="connsiteX0" fmla="*/ 0 w 1264139"/>
                <a:gd name="connsiteY0" fmla="*/ 0 h 2189523"/>
                <a:gd name="connsiteX1" fmla="*/ 1264139 w 1264139"/>
                <a:gd name="connsiteY1" fmla="*/ 341713 h 2189523"/>
                <a:gd name="connsiteX2" fmla="*/ 1264122 w 1264139"/>
                <a:gd name="connsiteY2" fmla="*/ 2189523 h 2189523"/>
                <a:gd name="connsiteX3" fmla="*/ 0 w 1264139"/>
                <a:gd name="connsiteY3" fmla="*/ 0 h 2189523"/>
                <a:gd name="connsiteX0" fmla="*/ 0 w 1264139"/>
                <a:gd name="connsiteY0" fmla="*/ 0 h 2189523"/>
                <a:gd name="connsiteX1" fmla="*/ 1264139 w 1264139"/>
                <a:gd name="connsiteY1" fmla="*/ 341713 h 2189523"/>
                <a:gd name="connsiteX2" fmla="*/ 1264122 w 1264139"/>
                <a:gd name="connsiteY2" fmla="*/ 2189523 h 2189523"/>
                <a:gd name="connsiteX3" fmla="*/ 92506 w 1264139"/>
                <a:gd name="connsiteY3" fmla="*/ 174298 h 2189523"/>
                <a:gd name="connsiteX4" fmla="*/ 0 w 1264139"/>
                <a:gd name="connsiteY4" fmla="*/ 0 h 2189523"/>
                <a:gd name="connsiteX0" fmla="*/ 28144 w 1292283"/>
                <a:gd name="connsiteY0" fmla="*/ 0 h 2189523"/>
                <a:gd name="connsiteX1" fmla="*/ 1292283 w 1292283"/>
                <a:gd name="connsiteY1" fmla="*/ 341713 h 2189523"/>
                <a:gd name="connsiteX2" fmla="*/ 1292266 w 1292283"/>
                <a:gd name="connsiteY2" fmla="*/ 2189523 h 2189523"/>
                <a:gd name="connsiteX3" fmla="*/ 0 w 1292283"/>
                <a:gd name="connsiteY3" fmla="*/ 234623 h 2189523"/>
                <a:gd name="connsiteX4" fmla="*/ 28144 w 1292283"/>
                <a:gd name="connsiteY4" fmla="*/ 0 h 2189523"/>
                <a:gd name="connsiteX0" fmla="*/ 28144 w 1292283"/>
                <a:gd name="connsiteY0" fmla="*/ 0 h 2189523"/>
                <a:gd name="connsiteX1" fmla="*/ 1292283 w 1292283"/>
                <a:gd name="connsiteY1" fmla="*/ 341713 h 2189523"/>
                <a:gd name="connsiteX2" fmla="*/ 1292266 w 1292283"/>
                <a:gd name="connsiteY2" fmla="*/ 2189523 h 2189523"/>
                <a:gd name="connsiteX3" fmla="*/ 1206500 w 1292283"/>
                <a:gd name="connsiteY3" fmla="*/ 2066598 h 2189523"/>
                <a:gd name="connsiteX4" fmla="*/ 0 w 1292283"/>
                <a:gd name="connsiteY4" fmla="*/ 234623 h 2189523"/>
                <a:gd name="connsiteX5" fmla="*/ 28144 w 1292283"/>
                <a:gd name="connsiteY5" fmla="*/ 0 h 2189523"/>
                <a:gd name="connsiteX0" fmla="*/ 28144 w 1292283"/>
                <a:gd name="connsiteY0" fmla="*/ 0 h 2189523"/>
                <a:gd name="connsiteX1" fmla="*/ 1292283 w 1292283"/>
                <a:gd name="connsiteY1" fmla="*/ 341713 h 2189523"/>
                <a:gd name="connsiteX2" fmla="*/ 1292266 w 1292283"/>
                <a:gd name="connsiteY2" fmla="*/ 2189523 h 2189523"/>
                <a:gd name="connsiteX3" fmla="*/ 1206500 w 1292283"/>
                <a:gd name="connsiteY3" fmla="*/ 2066598 h 2189523"/>
                <a:gd name="connsiteX4" fmla="*/ 0 w 1292283"/>
                <a:gd name="connsiteY4" fmla="*/ 234623 h 2189523"/>
                <a:gd name="connsiteX5" fmla="*/ 28144 w 1292283"/>
                <a:gd name="connsiteY5" fmla="*/ 0 h 2189523"/>
                <a:gd name="connsiteX0" fmla="*/ 28144 w 1292283"/>
                <a:gd name="connsiteY0" fmla="*/ 0 h 2189523"/>
                <a:gd name="connsiteX1" fmla="*/ 1292283 w 1292283"/>
                <a:gd name="connsiteY1" fmla="*/ 341713 h 2189523"/>
                <a:gd name="connsiteX2" fmla="*/ 1292266 w 1292283"/>
                <a:gd name="connsiteY2" fmla="*/ 2189523 h 2189523"/>
                <a:gd name="connsiteX3" fmla="*/ 1108075 w 1292283"/>
                <a:gd name="connsiteY3" fmla="*/ 1984048 h 2189523"/>
                <a:gd name="connsiteX4" fmla="*/ 0 w 1292283"/>
                <a:gd name="connsiteY4" fmla="*/ 234623 h 2189523"/>
                <a:gd name="connsiteX5" fmla="*/ 28144 w 1292283"/>
                <a:gd name="connsiteY5" fmla="*/ 0 h 2189523"/>
                <a:gd name="connsiteX0" fmla="*/ 28144 w 1383694"/>
                <a:gd name="connsiteY0" fmla="*/ 0 h 2189523"/>
                <a:gd name="connsiteX1" fmla="*/ 1292283 w 1383694"/>
                <a:gd name="connsiteY1" fmla="*/ 341713 h 2189523"/>
                <a:gd name="connsiteX2" fmla="*/ 1285500 w 1383694"/>
                <a:gd name="connsiteY2" fmla="*/ 1122328 h 2189523"/>
                <a:gd name="connsiteX3" fmla="*/ 1292266 w 1383694"/>
                <a:gd name="connsiteY3" fmla="*/ 2189523 h 2189523"/>
                <a:gd name="connsiteX4" fmla="*/ 1108075 w 1383694"/>
                <a:gd name="connsiteY4" fmla="*/ 1984048 h 2189523"/>
                <a:gd name="connsiteX5" fmla="*/ 0 w 1383694"/>
                <a:gd name="connsiteY5" fmla="*/ 234623 h 2189523"/>
                <a:gd name="connsiteX6" fmla="*/ 28144 w 1383694"/>
                <a:gd name="connsiteY6" fmla="*/ 0 h 2189523"/>
                <a:gd name="connsiteX0" fmla="*/ 28144 w 1303857"/>
                <a:gd name="connsiteY0" fmla="*/ 0 h 2189523"/>
                <a:gd name="connsiteX1" fmla="*/ 1292283 w 1303857"/>
                <a:gd name="connsiteY1" fmla="*/ 341713 h 2189523"/>
                <a:gd name="connsiteX2" fmla="*/ 1285500 w 1303857"/>
                <a:gd name="connsiteY2" fmla="*/ 1122328 h 2189523"/>
                <a:gd name="connsiteX3" fmla="*/ 1292266 w 1303857"/>
                <a:gd name="connsiteY3" fmla="*/ 2189523 h 2189523"/>
                <a:gd name="connsiteX4" fmla="*/ 1108075 w 1303857"/>
                <a:gd name="connsiteY4" fmla="*/ 1984048 h 2189523"/>
                <a:gd name="connsiteX5" fmla="*/ 0 w 1303857"/>
                <a:gd name="connsiteY5" fmla="*/ 234623 h 2189523"/>
                <a:gd name="connsiteX6" fmla="*/ 28144 w 1303857"/>
                <a:gd name="connsiteY6" fmla="*/ 0 h 2189523"/>
                <a:gd name="connsiteX0" fmla="*/ 28144 w 1446885"/>
                <a:gd name="connsiteY0" fmla="*/ 0 h 2189523"/>
                <a:gd name="connsiteX1" fmla="*/ 1292283 w 1446885"/>
                <a:gd name="connsiteY1" fmla="*/ 341713 h 2189523"/>
                <a:gd name="connsiteX2" fmla="*/ 1446885 w 1446885"/>
                <a:gd name="connsiteY2" fmla="*/ 1055085 h 2189523"/>
                <a:gd name="connsiteX3" fmla="*/ 1292266 w 1446885"/>
                <a:gd name="connsiteY3" fmla="*/ 2189523 h 2189523"/>
                <a:gd name="connsiteX4" fmla="*/ 1108075 w 1446885"/>
                <a:gd name="connsiteY4" fmla="*/ 1984048 h 2189523"/>
                <a:gd name="connsiteX5" fmla="*/ 0 w 1446885"/>
                <a:gd name="connsiteY5" fmla="*/ 234623 h 2189523"/>
                <a:gd name="connsiteX6" fmla="*/ 28144 w 1446885"/>
                <a:gd name="connsiteY6" fmla="*/ 0 h 2189523"/>
                <a:gd name="connsiteX0" fmla="*/ 28144 w 1446885"/>
                <a:gd name="connsiteY0" fmla="*/ 0 h 2189523"/>
                <a:gd name="connsiteX1" fmla="*/ 1292283 w 1446885"/>
                <a:gd name="connsiteY1" fmla="*/ 341713 h 2189523"/>
                <a:gd name="connsiteX2" fmla="*/ 1446885 w 1446885"/>
                <a:gd name="connsiteY2" fmla="*/ 1055085 h 2189523"/>
                <a:gd name="connsiteX3" fmla="*/ 1292266 w 1446885"/>
                <a:gd name="connsiteY3" fmla="*/ 2189523 h 2189523"/>
                <a:gd name="connsiteX4" fmla="*/ 1108075 w 1446885"/>
                <a:gd name="connsiteY4" fmla="*/ 1984048 h 2189523"/>
                <a:gd name="connsiteX5" fmla="*/ 0 w 1446885"/>
                <a:gd name="connsiteY5" fmla="*/ 234623 h 2189523"/>
                <a:gd name="connsiteX6" fmla="*/ 28144 w 1446885"/>
                <a:gd name="connsiteY6" fmla="*/ 0 h 2189523"/>
                <a:gd name="connsiteX0" fmla="*/ 28144 w 1446885"/>
                <a:gd name="connsiteY0" fmla="*/ 0 h 2189523"/>
                <a:gd name="connsiteX1" fmla="*/ 1292283 w 1446885"/>
                <a:gd name="connsiteY1" fmla="*/ 341713 h 2189523"/>
                <a:gd name="connsiteX2" fmla="*/ 1446885 w 1446885"/>
                <a:gd name="connsiteY2" fmla="*/ 1055085 h 2189523"/>
                <a:gd name="connsiteX3" fmla="*/ 1292266 w 1446885"/>
                <a:gd name="connsiteY3" fmla="*/ 2189523 h 2189523"/>
                <a:gd name="connsiteX4" fmla="*/ 1108075 w 1446885"/>
                <a:gd name="connsiteY4" fmla="*/ 1984048 h 2189523"/>
                <a:gd name="connsiteX5" fmla="*/ 0 w 1446885"/>
                <a:gd name="connsiteY5" fmla="*/ 234623 h 2189523"/>
                <a:gd name="connsiteX6" fmla="*/ 28144 w 1446885"/>
                <a:gd name="connsiteY6" fmla="*/ 0 h 2189523"/>
                <a:gd name="connsiteX0" fmla="*/ 28144 w 1446885"/>
                <a:gd name="connsiteY0" fmla="*/ 0 h 2189523"/>
                <a:gd name="connsiteX1" fmla="*/ 1292283 w 1446885"/>
                <a:gd name="connsiteY1" fmla="*/ 341713 h 2189523"/>
                <a:gd name="connsiteX2" fmla="*/ 1446885 w 1446885"/>
                <a:gd name="connsiteY2" fmla="*/ 1055085 h 2189523"/>
                <a:gd name="connsiteX3" fmla="*/ 1292266 w 1446885"/>
                <a:gd name="connsiteY3" fmla="*/ 2189523 h 2189523"/>
                <a:gd name="connsiteX4" fmla="*/ 1108075 w 1446885"/>
                <a:gd name="connsiteY4" fmla="*/ 1984048 h 2189523"/>
                <a:gd name="connsiteX5" fmla="*/ 0 w 1446885"/>
                <a:gd name="connsiteY5" fmla="*/ 234623 h 2189523"/>
                <a:gd name="connsiteX6" fmla="*/ 28144 w 1446885"/>
                <a:gd name="connsiteY6" fmla="*/ 0 h 2189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6885" h="2189523">
                  <a:moveTo>
                    <a:pt x="28144" y="0"/>
                  </a:moveTo>
                  <a:lnTo>
                    <a:pt x="1292283" y="341713"/>
                  </a:lnTo>
                  <a:lnTo>
                    <a:pt x="1446885" y="1055085"/>
                  </a:lnTo>
                  <a:cubicBezTo>
                    <a:pt x="1446882" y="1363053"/>
                    <a:pt x="1321837" y="2045903"/>
                    <a:pt x="1292266" y="2189523"/>
                  </a:cubicBezTo>
                  <a:cubicBezTo>
                    <a:pt x="1263677" y="2148548"/>
                    <a:pt x="1060464" y="1993273"/>
                    <a:pt x="1108075" y="1984048"/>
                  </a:cubicBezTo>
                  <a:lnTo>
                    <a:pt x="0" y="234623"/>
                  </a:lnTo>
                  <a:lnTo>
                    <a:pt x="2814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FD9270E-0732-82B7-7D7F-1E9E4014FBE5}"/>
                </a:ext>
              </a:extLst>
            </p:cNvPr>
            <p:cNvSpPr/>
            <p:nvPr/>
          </p:nvSpPr>
          <p:spPr>
            <a:xfrm>
              <a:off x="4572046" y="1763817"/>
              <a:ext cx="1236408" cy="1691693"/>
            </a:xfrm>
            <a:custGeom>
              <a:avLst/>
              <a:gdLst>
                <a:gd name="connsiteX0" fmla="*/ 1264123 w 1600259"/>
                <a:gd name="connsiteY0" fmla="*/ 0 h 2189525"/>
                <a:gd name="connsiteX1" fmla="*/ 1600259 w 1600259"/>
                <a:gd name="connsiteY1" fmla="*/ 1265634 h 2189525"/>
                <a:gd name="connsiteX2" fmla="*/ 0 w 1600259"/>
                <a:gd name="connsiteY2" fmla="*/ 2189525 h 2189525"/>
                <a:gd name="connsiteX3" fmla="*/ 1264123 w 1600259"/>
                <a:gd name="connsiteY3" fmla="*/ 0 h 2189525"/>
                <a:gd name="connsiteX0" fmla="*/ 1264123 w 1600259"/>
                <a:gd name="connsiteY0" fmla="*/ 0 h 2189525"/>
                <a:gd name="connsiteX1" fmla="*/ 1600259 w 1600259"/>
                <a:gd name="connsiteY1" fmla="*/ 1265634 h 2189525"/>
                <a:gd name="connsiteX2" fmla="*/ 0 w 1600259"/>
                <a:gd name="connsiteY2" fmla="*/ 2189525 h 2189525"/>
                <a:gd name="connsiteX3" fmla="*/ 136467 w 1600259"/>
                <a:gd name="connsiteY3" fmla="*/ 1939601 h 2189525"/>
                <a:gd name="connsiteX4" fmla="*/ 1264123 w 1600259"/>
                <a:gd name="connsiteY4" fmla="*/ 0 h 2189525"/>
                <a:gd name="connsiteX0" fmla="*/ 1264123 w 1600259"/>
                <a:gd name="connsiteY0" fmla="*/ 0 h 2189525"/>
                <a:gd name="connsiteX1" fmla="*/ 1600259 w 1600259"/>
                <a:gd name="connsiteY1" fmla="*/ 1265634 h 2189525"/>
                <a:gd name="connsiteX2" fmla="*/ 0 w 1600259"/>
                <a:gd name="connsiteY2" fmla="*/ 2189525 h 2189525"/>
                <a:gd name="connsiteX3" fmla="*/ 79317 w 1600259"/>
                <a:gd name="connsiteY3" fmla="*/ 1850701 h 2189525"/>
                <a:gd name="connsiteX4" fmla="*/ 1264123 w 1600259"/>
                <a:gd name="connsiteY4" fmla="*/ 0 h 2189525"/>
                <a:gd name="connsiteX0" fmla="*/ 1264123 w 1600259"/>
                <a:gd name="connsiteY0" fmla="*/ 0 h 2189525"/>
                <a:gd name="connsiteX1" fmla="*/ 1600259 w 1600259"/>
                <a:gd name="connsiteY1" fmla="*/ 1265634 h 2189525"/>
                <a:gd name="connsiteX2" fmla="*/ 0 w 1600259"/>
                <a:gd name="connsiteY2" fmla="*/ 2189525 h 2189525"/>
                <a:gd name="connsiteX3" fmla="*/ 79317 w 1600259"/>
                <a:gd name="connsiteY3" fmla="*/ 1850701 h 2189525"/>
                <a:gd name="connsiteX4" fmla="*/ 1117542 w 1600259"/>
                <a:gd name="connsiteY4" fmla="*/ 221926 h 2189525"/>
                <a:gd name="connsiteX5" fmla="*/ 1264123 w 1600259"/>
                <a:gd name="connsiteY5" fmla="*/ 0 h 2189525"/>
                <a:gd name="connsiteX0" fmla="*/ 1264123 w 1600259"/>
                <a:gd name="connsiteY0" fmla="*/ 0 h 2189525"/>
                <a:gd name="connsiteX1" fmla="*/ 1600259 w 1600259"/>
                <a:gd name="connsiteY1" fmla="*/ 1265634 h 2189525"/>
                <a:gd name="connsiteX2" fmla="*/ 0 w 1600259"/>
                <a:gd name="connsiteY2" fmla="*/ 2189525 h 2189525"/>
                <a:gd name="connsiteX3" fmla="*/ 79317 w 1600259"/>
                <a:gd name="connsiteY3" fmla="*/ 1850701 h 2189525"/>
                <a:gd name="connsiteX4" fmla="*/ 993717 w 1600259"/>
                <a:gd name="connsiteY4" fmla="*/ 158426 h 2189525"/>
                <a:gd name="connsiteX5" fmla="*/ 1264123 w 1600259"/>
                <a:gd name="connsiteY5" fmla="*/ 0 h 2189525"/>
                <a:gd name="connsiteX0" fmla="*/ 1264123 w 1600259"/>
                <a:gd name="connsiteY0" fmla="*/ 0 h 2189525"/>
                <a:gd name="connsiteX1" fmla="*/ 1600259 w 1600259"/>
                <a:gd name="connsiteY1" fmla="*/ 1265634 h 2189525"/>
                <a:gd name="connsiteX2" fmla="*/ 921180 w 1600259"/>
                <a:gd name="connsiteY2" fmla="*/ 1667005 h 2189525"/>
                <a:gd name="connsiteX3" fmla="*/ 0 w 1600259"/>
                <a:gd name="connsiteY3" fmla="*/ 2189525 h 2189525"/>
                <a:gd name="connsiteX4" fmla="*/ 79317 w 1600259"/>
                <a:gd name="connsiteY4" fmla="*/ 1850701 h 2189525"/>
                <a:gd name="connsiteX5" fmla="*/ 993717 w 1600259"/>
                <a:gd name="connsiteY5" fmla="*/ 158426 h 2189525"/>
                <a:gd name="connsiteX6" fmla="*/ 1264123 w 1600259"/>
                <a:gd name="connsiteY6" fmla="*/ 0 h 2189525"/>
                <a:gd name="connsiteX0" fmla="*/ 1264123 w 1600259"/>
                <a:gd name="connsiteY0" fmla="*/ 0 h 2189525"/>
                <a:gd name="connsiteX1" fmla="*/ 1600259 w 1600259"/>
                <a:gd name="connsiteY1" fmla="*/ 1265634 h 2189525"/>
                <a:gd name="connsiteX2" fmla="*/ 981699 w 1600259"/>
                <a:gd name="connsiteY2" fmla="*/ 1788043 h 2189525"/>
                <a:gd name="connsiteX3" fmla="*/ 0 w 1600259"/>
                <a:gd name="connsiteY3" fmla="*/ 2189525 h 2189525"/>
                <a:gd name="connsiteX4" fmla="*/ 79317 w 1600259"/>
                <a:gd name="connsiteY4" fmla="*/ 1850701 h 2189525"/>
                <a:gd name="connsiteX5" fmla="*/ 993717 w 1600259"/>
                <a:gd name="connsiteY5" fmla="*/ 158426 h 2189525"/>
                <a:gd name="connsiteX6" fmla="*/ 1264123 w 1600259"/>
                <a:gd name="connsiteY6" fmla="*/ 0 h 218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0259" h="2189525">
                  <a:moveTo>
                    <a:pt x="1264123" y="0"/>
                  </a:moveTo>
                  <a:lnTo>
                    <a:pt x="1600259" y="1265634"/>
                  </a:lnTo>
                  <a:lnTo>
                    <a:pt x="981699" y="1788043"/>
                  </a:lnTo>
                  <a:lnTo>
                    <a:pt x="0" y="2189525"/>
                  </a:lnTo>
                  <a:lnTo>
                    <a:pt x="79317" y="1850701"/>
                  </a:lnTo>
                  <a:lnTo>
                    <a:pt x="993717" y="158426"/>
                  </a:lnTo>
                  <a:lnTo>
                    <a:pt x="126412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2AAD5CDD-3C77-4236-463A-0E8B7E5FCF4A}"/>
                </a:ext>
              </a:extLst>
            </p:cNvPr>
            <p:cNvSpPr/>
            <p:nvPr/>
          </p:nvSpPr>
          <p:spPr>
            <a:xfrm>
              <a:off x="4572031" y="1763816"/>
              <a:ext cx="976715" cy="1691694"/>
            </a:xfrm>
            <a:custGeom>
              <a:avLst/>
              <a:gdLst>
                <a:gd name="connsiteX0" fmla="*/ 1264141 w 1264142"/>
                <a:gd name="connsiteY0" fmla="*/ 0 h 2189527"/>
                <a:gd name="connsiteX1" fmla="*/ 1264142 w 1264142"/>
                <a:gd name="connsiteY1" fmla="*/ 1 h 2189527"/>
                <a:gd name="connsiteX2" fmla="*/ 19 w 1264142"/>
                <a:gd name="connsiteY2" fmla="*/ 2189526 h 2189527"/>
                <a:gd name="connsiteX3" fmla="*/ 17 w 1264142"/>
                <a:gd name="connsiteY3" fmla="*/ 2189527 h 2189527"/>
                <a:gd name="connsiteX4" fmla="*/ 0 w 1264142"/>
                <a:gd name="connsiteY4" fmla="*/ 341714 h 2189527"/>
                <a:gd name="connsiteX5" fmla="*/ 1264141 w 1264142"/>
                <a:gd name="connsiteY5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4142" h="2189527">
                  <a:moveTo>
                    <a:pt x="1264141" y="0"/>
                  </a:moveTo>
                  <a:lnTo>
                    <a:pt x="1264142" y="1"/>
                  </a:lnTo>
                  <a:lnTo>
                    <a:pt x="19" y="2189526"/>
                  </a:lnTo>
                  <a:lnTo>
                    <a:pt x="17" y="2189527"/>
                  </a:lnTo>
                  <a:lnTo>
                    <a:pt x="0" y="341714"/>
                  </a:lnTo>
                  <a:lnTo>
                    <a:pt x="12641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44C4175-D018-6012-B705-CC835942FA61}"/>
                </a:ext>
              </a:extLst>
            </p:cNvPr>
            <p:cNvSpPr/>
            <p:nvPr/>
          </p:nvSpPr>
          <p:spPr>
            <a:xfrm>
              <a:off x="4572045" y="1763816"/>
              <a:ext cx="1236410" cy="1691694"/>
            </a:xfrm>
            <a:custGeom>
              <a:avLst/>
              <a:gdLst>
                <a:gd name="connsiteX0" fmla="*/ 1264124 w 1600261"/>
                <a:gd name="connsiteY0" fmla="*/ 0 h 2189527"/>
                <a:gd name="connsiteX1" fmla="*/ 1600261 w 1600261"/>
                <a:gd name="connsiteY1" fmla="*/ 1265636 h 2189527"/>
                <a:gd name="connsiteX2" fmla="*/ 0 w 1600261"/>
                <a:gd name="connsiteY2" fmla="*/ 2189527 h 2189527"/>
                <a:gd name="connsiteX3" fmla="*/ 1 w 1600261"/>
                <a:gd name="connsiteY3" fmla="*/ 2189526 h 2189527"/>
                <a:gd name="connsiteX4" fmla="*/ 1600260 w 1600261"/>
                <a:gd name="connsiteY4" fmla="*/ 1265635 h 2189527"/>
                <a:gd name="connsiteX5" fmla="*/ 1264124 w 1600261"/>
                <a:gd name="connsiteY5" fmla="*/ 1 h 2189527"/>
                <a:gd name="connsiteX6" fmla="*/ 1264124 w 1600261"/>
                <a:gd name="connsiteY6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0261" h="2189527">
                  <a:moveTo>
                    <a:pt x="1264124" y="0"/>
                  </a:moveTo>
                  <a:lnTo>
                    <a:pt x="1600261" y="1265636"/>
                  </a:lnTo>
                  <a:lnTo>
                    <a:pt x="0" y="2189527"/>
                  </a:lnTo>
                  <a:lnTo>
                    <a:pt x="1" y="2189526"/>
                  </a:lnTo>
                  <a:lnTo>
                    <a:pt x="1600260" y="1265635"/>
                  </a:lnTo>
                  <a:lnTo>
                    <a:pt x="1264124" y="1"/>
                  </a:lnTo>
                  <a:lnTo>
                    <a:pt x="1264124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77759D37-E4DF-590F-0571-2EF5F868CD3C}"/>
                </a:ext>
              </a:extLst>
            </p:cNvPr>
            <p:cNvSpPr/>
            <p:nvPr/>
          </p:nvSpPr>
          <p:spPr>
            <a:xfrm>
              <a:off x="3595333" y="1763818"/>
              <a:ext cx="976714" cy="1691694"/>
            </a:xfrm>
            <a:custGeom>
              <a:avLst/>
              <a:gdLst>
                <a:gd name="connsiteX0" fmla="*/ 0 w 1264141"/>
                <a:gd name="connsiteY0" fmla="*/ 0 h 2189527"/>
                <a:gd name="connsiteX1" fmla="*/ 1264141 w 1264141"/>
                <a:gd name="connsiteY1" fmla="*/ 341714 h 2189527"/>
                <a:gd name="connsiteX2" fmla="*/ 1264124 w 1264141"/>
                <a:gd name="connsiteY2" fmla="*/ 2189527 h 2189527"/>
                <a:gd name="connsiteX3" fmla="*/ 1264123 w 1264141"/>
                <a:gd name="connsiteY3" fmla="*/ 2189525 h 2189527"/>
                <a:gd name="connsiteX4" fmla="*/ 1264140 w 1264141"/>
                <a:gd name="connsiteY4" fmla="*/ 341715 h 2189527"/>
                <a:gd name="connsiteX5" fmla="*/ 1 w 1264141"/>
                <a:gd name="connsiteY5" fmla="*/ 2 h 2189527"/>
                <a:gd name="connsiteX6" fmla="*/ 0 w 1264141"/>
                <a:gd name="connsiteY6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4141" h="2189527">
                  <a:moveTo>
                    <a:pt x="0" y="0"/>
                  </a:moveTo>
                  <a:lnTo>
                    <a:pt x="1264141" y="341714"/>
                  </a:lnTo>
                  <a:lnTo>
                    <a:pt x="1264124" y="2189527"/>
                  </a:lnTo>
                  <a:lnTo>
                    <a:pt x="1264123" y="2189525"/>
                  </a:lnTo>
                  <a:lnTo>
                    <a:pt x="1264140" y="341715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6A9E531-294B-5157-5AC4-84248C63DEB7}"/>
                </a:ext>
              </a:extLst>
            </p:cNvPr>
            <p:cNvSpPr/>
            <p:nvPr/>
          </p:nvSpPr>
          <p:spPr>
            <a:xfrm>
              <a:off x="3335623" y="1763818"/>
              <a:ext cx="1236410" cy="1691694"/>
            </a:xfrm>
            <a:custGeom>
              <a:avLst/>
              <a:gdLst>
                <a:gd name="connsiteX0" fmla="*/ 336137 w 1600261"/>
                <a:gd name="connsiteY0" fmla="*/ 0 h 2189527"/>
                <a:gd name="connsiteX1" fmla="*/ 336139 w 1600261"/>
                <a:gd name="connsiteY1" fmla="*/ 1 h 2189527"/>
                <a:gd name="connsiteX2" fmla="*/ 1600261 w 1600261"/>
                <a:gd name="connsiteY2" fmla="*/ 2189524 h 2189527"/>
                <a:gd name="connsiteX3" fmla="*/ 1600261 w 1600261"/>
                <a:gd name="connsiteY3" fmla="*/ 2189527 h 2189527"/>
                <a:gd name="connsiteX4" fmla="*/ 0 w 1600261"/>
                <a:gd name="connsiteY4" fmla="*/ 1265635 h 2189527"/>
                <a:gd name="connsiteX5" fmla="*/ 336137 w 1600261"/>
                <a:gd name="connsiteY5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0261" h="2189527">
                  <a:moveTo>
                    <a:pt x="336137" y="0"/>
                  </a:moveTo>
                  <a:lnTo>
                    <a:pt x="336139" y="1"/>
                  </a:lnTo>
                  <a:lnTo>
                    <a:pt x="1600261" y="2189524"/>
                  </a:lnTo>
                  <a:lnTo>
                    <a:pt x="1600261" y="2189527"/>
                  </a:lnTo>
                  <a:lnTo>
                    <a:pt x="0" y="1265635"/>
                  </a:lnTo>
                  <a:lnTo>
                    <a:pt x="336137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AAC1EC7-A98F-7514-5E0C-680CC139C66A}"/>
                </a:ext>
              </a:extLst>
            </p:cNvPr>
            <p:cNvSpPr/>
            <p:nvPr/>
          </p:nvSpPr>
          <p:spPr>
            <a:xfrm>
              <a:off x="2618601" y="2741658"/>
              <a:ext cx="1953401" cy="713849"/>
            </a:xfrm>
            <a:custGeom>
              <a:avLst/>
              <a:gdLst>
                <a:gd name="connsiteX0" fmla="*/ 928004 w 2528248"/>
                <a:gd name="connsiteY0" fmla="*/ 0 h 923921"/>
                <a:gd name="connsiteX1" fmla="*/ 2528248 w 2528248"/>
                <a:gd name="connsiteY1" fmla="*/ 923921 h 923921"/>
                <a:gd name="connsiteX2" fmla="*/ 2528246 w 2528248"/>
                <a:gd name="connsiteY2" fmla="*/ 923921 h 923921"/>
                <a:gd name="connsiteX3" fmla="*/ 928004 w 2528248"/>
                <a:gd name="connsiteY3" fmla="*/ 1 h 923921"/>
                <a:gd name="connsiteX4" fmla="*/ 1 w 2528248"/>
                <a:gd name="connsiteY4" fmla="*/ 923921 h 923921"/>
                <a:gd name="connsiteX5" fmla="*/ 0 w 2528248"/>
                <a:gd name="connsiteY5" fmla="*/ 923921 h 923921"/>
                <a:gd name="connsiteX6" fmla="*/ 928004 w 2528248"/>
                <a:gd name="connsiteY6" fmla="*/ 0 h 923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28248" h="923921">
                  <a:moveTo>
                    <a:pt x="928004" y="0"/>
                  </a:moveTo>
                  <a:lnTo>
                    <a:pt x="2528248" y="923921"/>
                  </a:lnTo>
                  <a:lnTo>
                    <a:pt x="2528246" y="923921"/>
                  </a:lnTo>
                  <a:lnTo>
                    <a:pt x="928004" y="1"/>
                  </a:lnTo>
                  <a:lnTo>
                    <a:pt x="1" y="923921"/>
                  </a:lnTo>
                  <a:lnTo>
                    <a:pt x="0" y="923921"/>
                  </a:lnTo>
                  <a:lnTo>
                    <a:pt x="928004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C7137002-864F-B19F-DC1F-31B6287D45B3}"/>
                </a:ext>
              </a:extLst>
            </p:cNvPr>
            <p:cNvSpPr/>
            <p:nvPr/>
          </p:nvSpPr>
          <p:spPr>
            <a:xfrm>
              <a:off x="2618601" y="3455507"/>
              <a:ext cx="1953401" cy="713850"/>
            </a:xfrm>
            <a:custGeom>
              <a:avLst/>
              <a:gdLst>
                <a:gd name="connsiteX0" fmla="*/ 1 w 2528248"/>
                <a:gd name="connsiteY0" fmla="*/ 0 h 923922"/>
                <a:gd name="connsiteX1" fmla="*/ 2528246 w 2528248"/>
                <a:gd name="connsiteY1" fmla="*/ 0 h 923922"/>
                <a:gd name="connsiteX2" fmla="*/ 2528248 w 2528248"/>
                <a:gd name="connsiteY2" fmla="*/ 1 h 923922"/>
                <a:gd name="connsiteX3" fmla="*/ 928004 w 2528248"/>
                <a:gd name="connsiteY3" fmla="*/ 923922 h 923922"/>
                <a:gd name="connsiteX4" fmla="*/ 0 w 2528248"/>
                <a:gd name="connsiteY4" fmla="*/ 1 h 923922"/>
                <a:gd name="connsiteX5" fmla="*/ 1 w 2528248"/>
                <a:gd name="connsiteY5" fmla="*/ 0 h 923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8248" h="923922">
                  <a:moveTo>
                    <a:pt x="1" y="0"/>
                  </a:moveTo>
                  <a:lnTo>
                    <a:pt x="2528246" y="0"/>
                  </a:lnTo>
                  <a:lnTo>
                    <a:pt x="2528248" y="1"/>
                  </a:lnTo>
                  <a:lnTo>
                    <a:pt x="928004" y="92392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5F270C78-30D8-773B-4B45-469011BAA8F6}"/>
                </a:ext>
              </a:extLst>
            </p:cNvPr>
            <p:cNvSpPr/>
            <p:nvPr/>
          </p:nvSpPr>
          <p:spPr>
            <a:xfrm>
              <a:off x="4572001" y="3389972"/>
              <a:ext cx="1953398" cy="779384"/>
            </a:xfrm>
            <a:custGeom>
              <a:avLst/>
              <a:gdLst>
                <a:gd name="connsiteX0" fmla="*/ 0 w 2528245"/>
                <a:gd name="connsiteY0" fmla="*/ 0 h 923920"/>
                <a:gd name="connsiteX1" fmla="*/ 2528245 w 2528245"/>
                <a:gd name="connsiteY1" fmla="*/ 0 h 923920"/>
                <a:gd name="connsiteX2" fmla="*/ 1600242 w 2528245"/>
                <a:gd name="connsiteY2" fmla="*/ 923920 h 923920"/>
                <a:gd name="connsiteX3" fmla="*/ 0 w 2528245"/>
                <a:gd name="connsiteY3" fmla="*/ 0 h 923920"/>
                <a:gd name="connsiteX0" fmla="*/ 0 w 2528245"/>
                <a:gd name="connsiteY0" fmla="*/ 2273 h 926193"/>
                <a:gd name="connsiteX1" fmla="*/ 190499 w 2528245"/>
                <a:gd name="connsiteY1" fmla="*/ 0 h 926193"/>
                <a:gd name="connsiteX2" fmla="*/ 2528245 w 2528245"/>
                <a:gd name="connsiteY2" fmla="*/ 2273 h 926193"/>
                <a:gd name="connsiteX3" fmla="*/ 1600242 w 2528245"/>
                <a:gd name="connsiteY3" fmla="*/ 926193 h 926193"/>
                <a:gd name="connsiteX4" fmla="*/ 0 w 2528245"/>
                <a:gd name="connsiteY4" fmla="*/ 2273 h 926193"/>
                <a:gd name="connsiteX0" fmla="*/ 0 w 2528245"/>
                <a:gd name="connsiteY0" fmla="*/ 40373 h 964293"/>
                <a:gd name="connsiteX1" fmla="*/ 209549 w 2528245"/>
                <a:gd name="connsiteY1" fmla="*/ 0 h 964293"/>
                <a:gd name="connsiteX2" fmla="*/ 2528245 w 2528245"/>
                <a:gd name="connsiteY2" fmla="*/ 40373 h 964293"/>
                <a:gd name="connsiteX3" fmla="*/ 1600242 w 2528245"/>
                <a:gd name="connsiteY3" fmla="*/ 964293 h 964293"/>
                <a:gd name="connsiteX4" fmla="*/ 0 w 2528245"/>
                <a:gd name="connsiteY4" fmla="*/ 40373 h 964293"/>
                <a:gd name="connsiteX0" fmla="*/ 0 w 2528245"/>
                <a:gd name="connsiteY0" fmla="*/ 40373 h 964293"/>
                <a:gd name="connsiteX1" fmla="*/ 209549 w 2528245"/>
                <a:gd name="connsiteY1" fmla="*/ 0 h 964293"/>
                <a:gd name="connsiteX2" fmla="*/ 2387599 w 2528245"/>
                <a:gd name="connsiteY2" fmla="*/ 31751 h 964293"/>
                <a:gd name="connsiteX3" fmla="*/ 2528245 w 2528245"/>
                <a:gd name="connsiteY3" fmla="*/ 40373 h 964293"/>
                <a:gd name="connsiteX4" fmla="*/ 1600242 w 2528245"/>
                <a:gd name="connsiteY4" fmla="*/ 964293 h 964293"/>
                <a:gd name="connsiteX5" fmla="*/ 0 w 2528245"/>
                <a:gd name="connsiteY5" fmla="*/ 40373 h 964293"/>
                <a:gd name="connsiteX0" fmla="*/ 0 w 2528245"/>
                <a:gd name="connsiteY0" fmla="*/ 84822 h 1008742"/>
                <a:gd name="connsiteX1" fmla="*/ 209549 w 2528245"/>
                <a:gd name="connsiteY1" fmla="*/ 44449 h 1008742"/>
                <a:gd name="connsiteX2" fmla="*/ 2266949 w 2528245"/>
                <a:gd name="connsiteY2" fmla="*/ 0 h 1008742"/>
                <a:gd name="connsiteX3" fmla="*/ 2528245 w 2528245"/>
                <a:gd name="connsiteY3" fmla="*/ 84822 h 1008742"/>
                <a:gd name="connsiteX4" fmla="*/ 1600242 w 2528245"/>
                <a:gd name="connsiteY4" fmla="*/ 1008742 h 1008742"/>
                <a:gd name="connsiteX5" fmla="*/ 0 w 2528245"/>
                <a:gd name="connsiteY5" fmla="*/ 84822 h 1008742"/>
                <a:gd name="connsiteX0" fmla="*/ 0 w 2528245"/>
                <a:gd name="connsiteY0" fmla="*/ 84822 h 1008742"/>
                <a:gd name="connsiteX1" fmla="*/ 209549 w 2528245"/>
                <a:gd name="connsiteY1" fmla="*/ 44449 h 1008742"/>
                <a:gd name="connsiteX2" fmla="*/ 2266949 w 2528245"/>
                <a:gd name="connsiteY2" fmla="*/ 0 h 1008742"/>
                <a:gd name="connsiteX3" fmla="*/ 2528245 w 2528245"/>
                <a:gd name="connsiteY3" fmla="*/ 84822 h 1008742"/>
                <a:gd name="connsiteX4" fmla="*/ 1600242 w 2528245"/>
                <a:gd name="connsiteY4" fmla="*/ 1008742 h 1008742"/>
                <a:gd name="connsiteX5" fmla="*/ 806924 w 2528245"/>
                <a:gd name="connsiteY5" fmla="*/ 557512 h 1008742"/>
                <a:gd name="connsiteX6" fmla="*/ 0 w 2528245"/>
                <a:gd name="connsiteY6" fmla="*/ 84822 h 1008742"/>
                <a:gd name="connsiteX0" fmla="*/ 0 w 2528245"/>
                <a:gd name="connsiteY0" fmla="*/ 84822 h 1008742"/>
                <a:gd name="connsiteX1" fmla="*/ 209549 w 2528245"/>
                <a:gd name="connsiteY1" fmla="*/ 44449 h 1008742"/>
                <a:gd name="connsiteX2" fmla="*/ 2266949 w 2528245"/>
                <a:gd name="connsiteY2" fmla="*/ 0 h 1008742"/>
                <a:gd name="connsiteX3" fmla="*/ 2528245 w 2528245"/>
                <a:gd name="connsiteY3" fmla="*/ 84822 h 1008742"/>
                <a:gd name="connsiteX4" fmla="*/ 1600242 w 2528245"/>
                <a:gd name="connsiteY4" fmla="*/ 1008742 h 1008742"/>
                <a:gd name="connsiteX5" fmla="*/ 726232 w 2528245"/>
                <a:gd name="connsiteY5" fmla="*/ 765967 h 1008742"/>
                <a:gd name="connsiteX6" fmla="*/ 0 w 2528245"/>
                <a:gd name="connsiteY6" fmla="*/ 84822 h 1008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28245" h="1008742">
                  <a:moveTo>
                    <a:pt x="0" y="84822"/>
                  </a:moveTo>
                  <a:lnTo>
                    <a:pt x="209549" y="44449"/>
                  </a:lnTo>
                  <a:lnTo>
                    <a:pt x="2266949" y="0"/>
                  </a:lnTo>
                  <a:lnTo>
                    <a:pt x="2528245" y="84822"/>
                  </a:lnTo>
                  <a:lnTo>
                    <a:pt x="1600242" y="1008742"/>
                  </a:lnTo>
                  <a:lnTo>
                    <a:pt x="726232" y="765967"/>
                  </a:lnTo>
                  <a:lnTo>
                    <a:pt x="0" y="8482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05652BF3-DBEE-781E-5DDC-2E03E9CC45A2}"/>
                </a:ext>
              </a:extLst>
            </p:cNvPr>
            <p:cNvSpPr/>
            <p:nvPr/>
          </p:nvSpPr>
          <p:spPr>
            <a:xfrm>
              <a:off x="4571999" y="2741659"/>
              <a:ext cx="1953401" cy="713850"/>
            </a:xfrm>
            <a:custGeom>
              <a:avLst/>
              <a:gdLst>
                <a:gd name="connsiteX0" fmla="*/ 1600244 w 2528248"/>
                <a:gd name="connsiteY0" fmla="*/ 0 h 923922"/>
                <a:gd name="connsiteX1" fmla="*/ 2528248 w 2528248"/>
                <a:gd name="connsiteY1" fmla="*/ 923921 h 923922"/>
                <a:gd name="connsiteX2" fmla="*/ 2528247 w 2528248"/>
                <a:gd name="connsiteY2" fmla="*/ 923922 h 923922"/>
                <a:gd name="connsiteX3" fmla="*/ 2 w 2528248"/>
                <a:gd name="connsiteY3" fmla="*/ 923922 h 923922"/>
                <a:gd name="connsiteX4" fmla="*/ 0 w 2528248"/>
                <a:gd name="connsiteY4" fmla="*/ 923921 h 923922"/>
                <a:gd name="connsiteX5" fmla="*/ 1600244 w 2528248"/>
                <a:gd name="connsiteY5" fmla="*/ 0 h 923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8248" h="923922">
                  <a:moveTo>
                    <a:pt x="1600244" y="0"/>
                  </a:moveTo>
                  <a:lnTo>
                    <a:pt x="2528248" y="923921"/>
                  </a:lnTo>
                  <a:lnTo>
                    <a:pt x="2528247" y="923922"/>
                  </a:lnTo>
                  <a:lnTo>
                    <a:pt x="2" y="923922"/>
                  </a:lnTo>
                  <a:lnTo>
                    <a:pt x="0" y="923921"/>
                  </a:lnTo>
                  <a:lnTo>
                    <a:pt x="160024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7E99FCC-23DA-8E40-1CF3-4E805B6F902C}"/>
                </a:ext>
              </a:extLst>
            </p:cNvPr>
            <p:cNvSpPr/>
            <p:nvPr/>
          </p:nvSpPr>
          <p:spPr>
            <a:xfrm>
              <a:off x="4571999" y="3455508"/>
              <a:ext cx="1953401" cy="713849"/>
            </a:xfrm>
            <a:custGeom>
              <a:avLst/>
              <a:gdLst>
                <a:gd name="connsiteX0" fmla="*/ 0 w 2528248"/>
                <a:gd name="connsiteY0" fmla="*/ 0 h 923921"/>
                <a:gd name="connsiteX1" fmla="*/ 2 w 2528248"/>
                <a:gd name="connsiteY1" fmla="*/ 0 h 923921"/>
                <a:gd name="connsiteX2" fmla="*/ 1600244 w 2528248"/>
                <a:gd name="connsiteY2" fmla="*/ 923920 h 923921"/>
                <a:gd name="connsiteX3" fmla="*/ 2528247 w 2528248"/>
                <a:gd name="connsiteY3" fmla="*/ 0 h 923921"/>
                <a:gd name="connsiteX4" fmla="*/ 2528248 w 2528248"/>
                <a:gd name="connsiteY4" fmla="*/ 0 h 923921"/>
                <a:gd name="connsiteX5" fmla="*/ 1600244 w 2528248"/>
                <a:gd name="connsiteY5" fmla="*/ 923921 h 923921"/>
                <a:gd name="connsiteX6" fmla="*/ 0 w 2528248"/>
                <a:gd name="connsiteY6" fmla="*/ 0 h 923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28248" h="923921">
                  <a:moveTo>
                    <a:pt x="0" y="0"/>
                  </a:moveTo>
                  <a:lnTo>
                    <a:pt x="2" y="0"/>
                  </a:lnTo>
                  <a:lnTo>
                    <a:pt x="1600244" y="923920"/>
                  </a:lnTo>
                  <a:lnTo>
                    <a:pt x="2528247" y="0"/>
                  </a:lnTo>
                  <a:lnTo>
                    <a:pt x="2528248" y="0"/>
                  </a:lnTo>
                  <a:lnTo>
                    <a:pt x="1600244" y="92392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AEAC8FE6-0E97-A8A2-6B88-804D662D9E6A}"/>
                </a:ext>
              </a:extLst>
            </p:cNvPr>
            <p:cNvSpPr/>
            <p:nvPr/>
          </p:nvSpPr>
          <p:spPr>
            <a:xfrm>
              <a:off x="3335607" y="3455509"/>
              <a:ext cx="1236410" cy="1691694"/>
            </a:xfrm>
            <a:custGeom>
              <a:avLst/>
              <a:gdLst>
                <a:gd name="connsiteX0" fmla="*/ 1600261 w 1600261"/>
                <a:gd name="connsiteY0" fmla="*/ 0 h 2189527"/>
                <a:gd name="connsiteX1" fmla="*/ 1600261 w 1600261"/>
                <a:gd name="connsiteY1" fmla="*/ 1 h 2189527"/>
                <a:gd name="connsiteX2" fmla="*/ 1 w 1600261"/>
                <a:gd name="connsiteY2" fmla="*/ 923891 h 2189527"/>
                <a:gd name="connsiteX3" fmla="*/ 336138 w 1600261"/>
                <a:gd name="connsiteY3" fmla="*/ 2189526 h 2189527"/>
                <a:gd name="connsiteX4" fmla="*/ 336137 w 1600261"/>
                <a:gd name="connsiteY4" fmla="*/ 2189527 h 2189527"/>
                <a:gd name="connsiteX5" fmla="*/ 0 w 1600261"/>
                <a:gd name="connsiteY5" fmla="*/ 923891 h 2189527"/>
                <a:gd name="connsiteX6" fmla="*/ 1600261 w 1600261"/>
                <a:gd name="connsiteY6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0261" h="2189527">
                  <a:moveTo>
                    <a:pt x="1600261" y="0"/>
                  </a:moveTo>
                  <a:lnTo>
                    <a:pt x="1600261" y="1"/>
                  </a:lnTo>
                  <a:lnTo>
                    <a:pt x="1" y="923891"/>
                  </a:lnTo>
                  <a:lnTo>
                    <a:pt x="336138" y="2189526"/>
                  </a:lnTo>
                  <a:lnTo>
                    <a:pt x="336137" y="2189527"/>
                  </a:lnTo>
                  <a:lnTo>
                    <a:pt x="0" y="923891"/>
                  </a:lnTo>
                  <a:lnTo>
                    <a:pt x="1600261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0B688ED-341E-CDC8-8CFF-AA2111E993C8}"/>
                </a:ext>
              </a:extLst>
            </p:cNvPr>
            <p:cNvSpPr/>
            <p:nvPr/>
          </p:nvSpPr>
          <p:spPr>
            <a:xfrm>
              <a:off x="3595317" y="3455509"/>
              <a:ext cx="976714" cy="1691694"/>
            </a:xfrm>
            <a:custGeom>
              <a:avLst/>
              <a:gdLst>
                <a:gd name="connsiteX0" fmla="*/ 1264124 w 1264141"/>
                <a:gd name="connsiteY0" fmla="*/ 0 h 2189527"/>
                <a:gd name="connsiteX1" fmla="*/ 1264141 w 1264141"/>
                <a:gd name="connsiteY1" fmla="*/ 1847812 h 2189527"/>
                <a:gd name="connsiteX2" fmla="*/ 0 w 1264141"/>
                <a:gd name="connsiteY2" fmla="*/ 2189527 h 2189527"/>
                <a:gd name="connsiteX3" fmla="*/ 0 w 1264141"/>
                <a:gd name="connsiteY3" fmla="*/ 2189526 h 2189527"/>
                <a:gd name="connsiteX4" fmla="*/ 1264123 w 1264141"/>
                <a:gd name="connsiteY4" fmla="*/ 1 h 2189527"/>
                <a:gd name="connsiteX5" fmla="*/ 1264124 w 1264141"/>
                <a:gd name="connsiteY5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4141" h="2189527">
                  <a:moveTo>
                    <a:pt x="1264124" y="0"/>
                  </a:moveTo>
                  <a:lnTo>
                    <a:pt x="1264141" y="1847812"/>
                  </a:lnTo>
                  <a:lnTo>
                    <a:pt x="0" y="2189527"/>
                  </a:lnTo>
                  <a:lnTo>
                    <a:pt x="0" y="2189526"/>
                  </a:lnTo>
                  <a:lnTo>
                    <a:pt x="1264123" y="1"/>
                  </a:lnTo>
                  <a:lnTo>
                    <a:pt x="12641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F6FE9CD4-92FF-A248-795A-9F7E8E61A085}"/>
                </a:ext>
              </a:extLst>
            </p:cNvPr>
            <p:cNvSpPr/>
            <p:nvPr/>
          </p:nvSpPr>
          <p:spPr>
            <a:xfrm>
              <a:off x="4572017" y="3455509"/>
              <a:ext cx="976714" cy="1691694"/>
            </a:xfrm>
            <a:custGeom>
              <a:avLst/>
              <a:gdLst>
                <a:gd name="connsiteX0" fmla="*/ 17 w 1264141"/>
                <a:gd name="connsiteY0" fmla="*/ 0 h 2189527"/>
                <a:gd name="connsiteX1" fmla="*/ 18 w 1264141"/>
                <a:gd name="connsiteY1" fmla="*/ 2 h 2189527"/>
                <a:gd name="connsiteX2" fmla="*/ 1 w 1264141"/>
                <a:gd name="connsiteY2" fmla="*/ 1847812 h 2189527"/>
                <a:gd name="connsiteX3" fmla="*/ 1264141 w 1264141"/>
                <a:gd name="connsiteY3" fmla="*/ 2189527 h 2189527"/>
                <a:gd name="connsiteX4" fmla="*/ 1264141 w 1264141"/>
                <a:gd name="connsiteY4" fmla="*/ 2189527 h 2189527"/>
                <a:gd name="connsiteX5" fmla="*/ 0 w 1264141"/>
                <a:gd name="connsiteY5" fmla="*/ 1847813 h 2189527"/>
                <a:gd name="connsiteX6" fmla="*/ 17 w 1264141"/>
                <a:gd name="connsiteY6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4141" h="2189527">
                  <a:moveTo>
                    <a:pt x="17" y="0"/>
                  </a:moveTo>
                  <a:lnTo>
                    <a:pt x="18" y="2"/>
                  </a:lnTo>
                  <a:lnTo>
                    <a:pt x="1" y="1847812"/>
                  </a:lnTo>
                  <a:lnTo>
                    <a:pt x="1264141" y="2189527"/>
                  </a:lnTo>
                  <a:lnTo>
                    <a:pt x="1264141" y="2189527"/>
                  </a:lnTo>
                  <a:lnTo>
                    <a:pt x="0" y="1847813"/>
                  </a:lnTo>
                  <a:lnTo>
                    <a:pt x="17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CE12252-FA52-6DBD-2585-795EA40D15F5}"/>
                </a:ext>
              </a:extLst>
            </p:cNvPr>
            <p:cNvSpPr/>
            <p:nvPr/>
          </p:nvSpPr>
          <p:spPr>
            <a:xfrm>
              <a:off x="4572031" y="3455509"/>
              <a:ext cx="1236410" cy="1691694"/>
            </a:xfrm>
            <a:custGeom>
              <a:avLst/>
              <a:gdLst>
                <a:gd name="connsiteX0" fmla="*/ 0 w 1600261"/>
                <a:gd name="connsiteY0" fmla="*/ 0 h 2189527"/>
                <a:gd name="connsiteX1" fmla="*/ 1600261 w 1600261"/>
                <a:gd name="connsiteY1" fmla="*/ 923891 h 2189527"/>
                <a:gd name="connsiteX2" fmla="*/ 1264124 w 1600261"/>
                <a:gd name="connsiteY2" fmla="*/ 2189527 h 2189527"/>
                <a:gd name="connsiteX3" fmla="*/ 1264123 w 1600261"/>
                <a:gd name="connsiteY3" fmla="*/ 2189527 h 2189527"/>
                <a:gd name="connsiteX4" fmla="*/ 0 w 1600261"/>
                <a:gd name="connsiteY4" fmla="*/ 2 h 2189527"/>
                <a:gd name="connsiteX5" fmla="*/ 0 w 1600261"/>
                <a:gd name="connsiteY5" fmla="*/ 0 h 218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0261" h="2189527">
                  <a:moveTo>
                    <a:pt x="0" y="0"/>
                  </a:moveTo>
                  <a:lnTo>
                    <a:pt x="1600261" y="923891"/>
                  </a:lnTo>
                  <a:lnTo>
                    <a:pt x="1264124" y="2189527"/>
                  </a:lnTo>
                  <a:lnTo>
                    <a:pt x="1264123" y="2189527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86E71F19-F3F0-1291-9C01-F8EAA52C0FB8}"/>
                </a:ext>
              </a:extLst>
            </p:cNvPr>
            <p:cNvSpPr/>
            <p:nvPr/>
          </p:nvSpPr>
          <p:spPr>
            <a:xfrm>
              <a:off x="4190485" y="3072599"/>
              <a:ext cx="765815" cy="76581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46" name="Graphic 45" descr="Eye with solid fill">
            <a:extLst>
              <a:ext uri="{FF2B5EF4-FFF2-40B4-BE49-F238E27FC236}">
                <a16:creationId xmlns:a16="http://schemas.microsoft.com/office/drawing/2014/main" id="{57DF3AAD-8508-7F63-1E23-642AC7FDC1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652971" y="2140700"/>
            <a:ext cx="407411" cy="407411"/>
          </a:xfrm>
          <a:prstGeom prst="rect">
            <a:avLst/>
          </a:prstGeom>
        </p:spPr>
      </p:pic>
      <p:pic>
        <p:nvPicPr>
          <p:cNvPr id="47" name="Graphic 46" descr="Open folder with solid fill">
            <a:extLst>
              <a:ext uri="{FF2B5EF4-FFF2-40B4-BE49-F238E27FC236}">
                <a16:creationId xmlns:a16="http://schemas.microsoft.com/office/drawing/2014/main" id="{B60A408E-44BF-560D-7A16-1C65A747EA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520493" y="2982561"/>
            <a:ext cx="407411" cy="407411"/>
          </a:xfrm>
          <a:prstGeom prst="rect">
            <a:avLst/>
          </a:prstGeom>
        </p:spPr>
      </p:pic>
      <p:pic>
        <p:nvPicPr>
          <p:cNvPr id="48" name="Graphic 47" descr="Gears with solid fill">
            <a:extLst>
              <a:ext uri="{FF2B5EF4-FFF2-40B4-BE49-F238E27FC236}">
                <a16:creationId xmlns:a16="http://schemas.microsoft.com/office/drawing/2014/main" id="{20C24982-C38E-5F60-E86A-2A0732DC58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217814" y="4229641"/>
            <a:ext cx="407411" cy="407411"/>
          </a:xfrm>
          <a:prstGeom prst="rect">
            <a:avLst/>
          </a:prstGeom>
        </p:spPr>
      </p:pic>
      <p:pic>
        <p:nvPicPr>
          <p:cNvPr id="49" name="Graphic 48" descr="Bar chart with solid fill">
            <a:extLst>
              <a:ext uri="{FF2B5EF4-FFF2-40B4-BE49-F238E27FC236}">
                <a16:creationId xmlns:a16="http://schemas.microsoft.com/office/drawing/2014/main" id="{7E337BA6-C40C-8F73-1B24-7940188CE1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211048" y="3567732"/>
            <a:ext cx="407411" cy="407411"/>
          </a:xfrm>
          <a:prstGeom prst="rect">
            <a:avLst/>
          </a:prstGeom>
        </p:spPr>
      </p:pic>
      <p:pic>
        <p:nvPicPr>
          <p:cNvPr id="59" name="Graphic 58" descr="Chat with solid fill">
            <a:extLst>
              <a:ext uri="{FF2B5EF4-FFF2-40B4-BE49-F238E27FC236}">
                <a16:creationId xmlns:a16="http://schemas.microsoft.com/office/drawing/2014/main" id="{B32908FC-42DC-1129-D6CE-382595E7784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088111" y="4229641"/>
            <a:ext cx="407411" cy="40741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9B5955D-B129-48CF-7275-46385CDCC806}"/>
              </a:ext>
            </a:extLst>
          </p:cNvPr>
          <p:cNvGrpSpPr/>
          <p:nvPr/>
        </p:nvGrpSpPr>
        <p:grpSpPr>
          <a:xfrm>
            <a:off x="6786680" y="2927562"/>
            <a:ext cx="1953401" cy="1106115"/>
            <a:chOff x="8921977" y="2875429"/>
            <a:chExt cx="2926080" cy="147481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F1807CD-0AA0-A35B-9824-8C9F9C213B0E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DBE9282-E69A-B1F3-B89B-AC45691D6BBA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5994E32-2AC7-1535-1086-E7DA5ED4FCC5}"/>
              </a:ext>
            </a:extLst>
          </p:cNvPr>
          <p:cNvGrpSpPr/>
          <p:nvPr/>
        </p:nvGrpSpPr>
        <p:grpSpPr>
          <a:xfrm>
            <a:off x="6123890" y="4517826"/>
            <a:ext cx="2194560" cy="1106115"/>
            <a:chOff x="8921977" y="4580523"/>
            <a:chExt cx="2926080" cy="147481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40E3F4F-883E-FFD9-4751-2B0E501F9E98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30229C8-57B8-43D9-1306-667462427A4C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13A8C46-ECA3-7F5B-5BFD-209CE44F53FA}"/>
              </a:ext>
            </a:extLst>
          </p:cNvPr>
          <p:cNvGrpSpPr/>
          <p:nvPr/>
        </p:nvGrpSpPr>
        <p:grpSpPr>
          <a:xfrm>
            <a:off x="824726" y="4517827"/>
            <a:ext cx="2194560" cy="1106115"/>
            <a:chOff x="332936" y="2875429"/>
            <a:chExt cx="2926080" cy="14748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68C1DCC-9332-AEBA-A813-2D7DF60BC4C1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0073EDA-9472-6889-8A8F-01E32056246F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796FF7B-24E8-2EB7-6D1B-2331AA281AB9}"/>
              </a:ext>
            </a:extLst>
          </p:cNvPr>
          <p:cNvGrpSpPr/>
          <p:nvPr/>
        </p:nvGrpSpPr>
        <p:grpSpPr>
          <a:xfrm>
            <a:off x="6123890" y="1416010"/>
            <a:ext cx="2194560" cy="1106115"/>
            <a:chOff x="8921977" y="1170335"/>
            <a:chExt cx="2926080" cy="147481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973D2AA-562C-91A1-0C95-74F02A689222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3B7BBE6-9158-33A0-A0B7-E225928F1835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B43294B-141F-F6B4-BA51-F808BBCC1248}"/>
              </a:ext>
            </a:extLst>
          </p:cNvPr>
          <p:cNvGrpSpPr/>
          <p:nvPr/>
        </p:nvGrpSpPr>
        <p:grpSpPr>
          <a:xfrm>
            <a:off x="824726" y="1416012"/>
            <a:ext cx="2194560" cy="1106115"/>
            <a:chOff x="332936" y="2555951"/>
            <a:chExt cx="2926080" cy="147481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F4B9644-D942-5E4E-FA6D-69F51F1CF2D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E6678A5-E89B-398C-1413-5CF3D06019E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18" name="Graphic 17" descr="Eye with solid fill">
            <a:extLst>
              <a:ext uri="{FF2B5EF4-FFF2-40B4-BE49-F238E27FC236}">
                <a16:creationId xmlns:a16="http://schemas.microsoft.com/office/drawing/2014/main" id="{ADF3701A-479C-A589-2B7D-AFE0F858FEF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147203" y="1439291"/>
            <a:ext cx="407411" cy="407411"/>
          </a:xfrm>
          <a:prstGeom prst="rect">
            <a:avLst/>
          </a:prstGeom>
        </p:spPr>
      </p:pic>
      <p:pic>
        <p:nvPicPr>
          <p:cNvPr id="19" name="Graphic 18" descr="Open folder with solid fill">
            <a:extLst>
              <a:ext uri="{FF2B5EF4-FFF2-40B4-BE49-F238E27FC236}">
                <a16:creationId xmlns:a16="http://schemas.microsoft.com/office/drawing/2014/main" id="{02F6B18A-CFDC-7661-40F7-288B2D6AB13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6785138" y="2949901"/>
            <a:ext cx="407411" cy="407411"/>
          </a:xfrm>
          <a:prstGeom prst="rect">
            <a:avLst/>
          </a:prstGeom>
        </p:spPr>
      </p:pic>
      <p:pic>
        <p:nvPicPr>
          <p:cNvPr id="20" name="Graphic 19" descr="Gears with solid fill">
            <a:extLst>
              <a:ext uri="{FF2B5EF4-FFF2-40B4-BE49-F238E27FC236}">
                <a16:creationId xmlns:a16="http://schemas.microsoft.com/office/drawing/2014/main" id="{E2812D88-5737-018A-2995-291A4708139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6123890" y="4542545"/>
            <a:ext cx="407411" cy="407411"/>
          </a:xfrm>
          <a:prstGeom prst="rect">
            <a:avLst/>
          </a:prstGeom>
        </p:spPr>
      </p:pic>
      <p:pic>
        <p:nvPicPr>
          <p:cNvPr id="21" name="Graphic 20" descr="Chat with solid fill">
            <a:extLst>
              <a:ext uri="{FF2B5EF4-FFF2-40B4-BE49-F238E27FC236}">
                <a16:creationId xmlns:a16="http://schemas.microsoft.com/office/drawing/2014/main" id="{4471D100-3819-FB5B-4AA5-ADE2762CA6A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2612445" y="4541107"/>
            <a:ext cx="407411" cy="407411"/>
          </a:xfrm>
          <a:prstGeom prst="rect">
            <a:avLst/>
          </a:prstGeom>
        </p:spPr>
      </p:pic>
      <p:pic>
        <p:nvPicPr>
          <p:cNvPr id="22" name="Graphic 21" descr="Refresh with solid fill">
            <a:extLst>
              <a:ext uri="{FF2B5EF4-FFF2-40B4-BE49-F238E27FC236}">
                <a16:creationId xmlns:a16="http://schemas.microsoft.com/office/drawing/2014/main" id="{949E0723-E8A7-D28E-730B-ECBE3FDCE47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2611876" y="1443226"/>
            <a:ext cx="407411" cy="407411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6471C465-2E66-463A-EEDC-8A79AFE93436}"/>
              </a:ext>
            </a:extLst>
          </p:cNvPr>
          <p:cNvGrpSpPr/>
          <p:nvPr/>
        </p:nvGrpSpPr>
        <p:grpSpPr>
          <a:xfrm>
            <a:off x="342128" y="2927563"/>
            <a:ext cx="1953401" cy="1106115"/>
            <a:chOff x="332936" y="2555951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A3D8265-83C2-129F-6788-10E2D9EE5A6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34DD7EC-31DA-CD7C-A4FD-A44D8A6110E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pic>
        <p:nvPicPr>
          <p:cNvPr id="26" name="Graphic 25" descr="Bar chart with solid fill">
            <a:extLst>
              <a:ext uri="{FF2B5EF4-FFF2-40B4-BE49-F238E27FC236}">
                <a16:creationId xmlns:a16="http://schemas.microsoft.com/office/drawing/2014/main" id="{CB910510-C8F2-8D56-FA46-6C48E2B651F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1888118" y="2954777"/>
            <a:ext cx="407411" cy="407411"/>
          </a:xfrm>
          <a:prstGeom prst="rect">
            <a:avLst/>
          </a:prstGeom>
        </p:spPr>
      </p:pic>
      <p:pic>
        <p:nvPicPr>
          <p:cNvPr id="75" name="Graphic 74" descr="Refresh with solid fill">
            <a:extLst>
              <a:ext uri="{FF2B5EF4-FFF2-40B4-BE49-F238E27FC236}">
                <a16:creationId xmlns:a16="http://schemas.microsoft.com/office/drawing/2014/main" id="{05052B78-7F44-700E-288A-0CE15EC7462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3514409" y="2369908"/>
            <a:ext cx="407411" cy="40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482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10723</TotalTime>
  <Words>472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6-Point Origami Star – Slide Template</vt:lpstr>
      <vt:lpstr>6-Point Origami Star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6-Point Origami Star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2025-08-04T22:42:37Z</dcterms:modified>
  <cp:category>Charts &amp; Diagrams</cp:category>
</cp:coreProperties>
</file>