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7" r:id="rId4"/>
    <p:sldId id="37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700"/>
    <a:srgbClr val="941651"/>
    <a:srgbClr val="CEBA8B"/>
    <a:srgbClr val="F595A6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5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28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04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7.png"/><Relationship Id="rId18" Type="http://schemas.openxmlformats.org/officeDocument/2006/relationships/image" Target="../media/image32.svg"/><Relationship Id="rId26" Type="http://schemas.openxmlformats.org/officeDocument/2006/relationships/image" Target="../media/image38.svg"/><Relationship Id="rId3" Type="http://schemas.openxmlformats.org/officeDocument/2006/relationships/image" Target="../media/image3.png"/><Relationship Id="rId21" Type="http://schemas.openxmlformats.org/officeDocument/2006/relationships/image" Target="../media/image35.png"/><Relationship Id="rId7" Type="http://schemas.openxmlformats.org/officeDocument/2006/relationships/image" Target="../media/image7.pn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5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svg"/><Relationship Id="rId20" Type="http://schemas.openxmlformats.org/officeDocument/2006/relationships/image" Target="../media/image3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5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29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33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8.svg"/><Relationship Id="rId22" Type="http://schemas.openxmlformats.org/officeDocument/2006/relationships/image" Target="../media/image3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97E1D3-143F-24D5-D67B-BFE059B51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6-Point Origami Star – Slide Template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D371B51-313E-B651-34E6-CE65D8504F73}"/>
              </a:ext>
            </a:extLst>
          </p:cNvPr>
          <p:cNvGrpSpPr/>
          <p:nvPr/>
        </p:nvGrpSpPr>
        <p:grpSpPr>
          <a:xfrm>
            <a:off x="3491468" y="1237508"/>
            <a:ext cx="5209065" cy="4511183"/>
            <a:chOff x="3491468" y="1323768"/>
            <a:chExt cx="5209065" cy="4511183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53DACEC-440E-99EF-EC4E-E6DA1B9BE588}"/>
                </a:ext>
              </a:extLst>
            </p:cNvPr>
            <p:cNvSpPr/>
            <p:nvPr/>
          </p:nvSpPr>
          <p:spPr>
            <a:xfrm>
              <a:off x="3491469" y="2627559"/>
              <a:ext cx="2604531" cy="1034498"/>
            </a:xfrm>
            <a:custGeom>
              <a:avLst/>
              <a:gdLst>
                <a:gd name="connsiteX0" fmla="*/ 928003 w 2528245"/>
                <a:gd name="connsiteY0" fmla="*/ 0 h 923920"/>
                <a:gd name="connsiteX1" fmla="*/ 2528245 w 2528245"/>
                <a:gd name="connsiteY1" fmla="*/ 923920 h 923920"/>
                <a:gd name="connsiteX2" fmla="*/ 0 w 2528245"/>
                <a:gd name="connsiteY2" fmla="*/ 923920 h 923920"/>
                <a:gd name="connsiteX3" fmla="*/ 928003 w 2528245"/>
                <a:gd name="connsiteY3" fmla="*/ 0 h 923920"/>
                <a:gd name="connsiteX0" fmla="*/ 928003 w 2528245"/>
                <a:gd name="connsiteY0" fmla="*/ 0 h 923920"/>
                <a:gd name="connsiteX1" fmla="*/ 2528245 w 2528245"/>
                <a:gd name="connsiteY1" fmla="*/ 923920 h 923920"/>
                <a:gd name="connsiteX2" fmla="*/ 216846 w 2528245"/>
                <a:gd name="connsiteY2" fmla="*/ 921648 h 923920"/>
                <a:gd name="connsiteX3" fmla="*/ 0 w 2528245"/>
                <a:gd name="connsiteY3" fmla="*/ 923920 h 923920"/>
                <a:gd name="connsiteX4" fmla="*/ 928003 w 2528245"/>
                <a:gd name="connsiteY4" fmla="*/ 0 h 923920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42246 w 2528245"/>
                <a:gd name="connsiteY2" fmla="*/ 1004198 h 1004198"/>
                <a:gd name="connsiteX3" fmla="*/ 0 w 2528245"/>
                <a:gd name="connsiteY3" fmla="*/ 923920 h 1004198"/>
                <a:gd name="connsiteX4" fmla="*/ 928003 w 2528245"/>
                <a:gd name="connsiteY4" fmla="*/ 0 h 1004198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337746 w 2528245"/>
                <a:gd name="connsiteY2" fmla="*/ 934348 h 1004198"/>
                <a:gd name="connsiteX3" fmla="*/ 242246 w 2528245"/>
                <a:gd name="connsiteY3" fmla="*/ 1004198 h 1004198"/>
                <a:gd name="connsiteX4" fmla="*/ 0 w 2528245"/>
                <a:gd name="connsiteY4" fmla="*/ 923920 h 1004198"/>
                <a:gd name="connsiteX5" fmla="*/ 928003 w 2528245"/>
                <a:gd name="connsiteY5" fmla="*/ 0 h 1004198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280596 w 2528245"/>
                <a:gd name="connsiteY2" fmla="*/ 994673 h 1004198"/>
                <a:gd name="connsiteX3" fmla="*/ 242246 w 2528245"/>
                <a:gd name="connsiteY3" fmla="*/ 1004198 h 1004198"/>
                <a:gd name="connsiteX4" fmla="*/ 0 w 2528245"/>
                <a:gd name="connsiteY4" fmla="*/ 923920 h 1004198"/>
                <a:gd name="connsiteX5" fmla="*/ 928003 w 2528245"/>
                <a:gd name="connsiteY5" fmla="*/ 0 h 1004198"/>
                <a:gd name="connsiteX0" fmla="*/ 928003 w 2528245"/>
                <a:gd name="connsiteY0" fmla="*/ 0 h 1004198"/>
                <a:gd name="connsiteX1" fmla="*/ 1566659 w 2528245"/>
                <a:gd name="connsiteY1" fmla="*/ 374505 h 1004198"/>
                <a:gd name="connsiteX2" fmla="*/ 2528245 w 2528245"/>
                <a:gd name="connsiteY2" fmla="*/ 923920 h 1004198"/>
                <a:gd name="connsiteX3" fmla="*/ 2280596 w 2528245"/>
                <a:gd name="connsiteY3" fmla="*/ 994673 h 1004198"/>
                <a:gd name="connsiteX4" fmla="*/ 242246 w 2528245"/>
                <a:gd name="connsiteY4" fmla="*/ 1004198 h 1004198"/>
                <a:gd name="connsiteX5" fmla="*/ 0 w 2528245"/>
                <a:gd name="connsiteY5" fmla="*/ 923920 h 1004198"/>
                <a:gd name="connsiteX6" fmla="*/ 928003 w 2528245"/>
                <a:gd name="connsiteY6" fmla="*/ 0 h 1004198"/>
                <a:gd name="connsiteX0" fmla="*/ 928003 w 2528245"/>
                <a:gd name="connsiteY0" fmla="*/ 0 h 1004198"/>
                <a:gd name="connsiteX1" fmla="*/ 1620454 w 2528245"/>
                <a:gd name="connsiteY1" fmla="*/ 186222 h 1004198"/>
                <a:gd name="connsiteX2" fmla="*/ 2528245 w 2528245"/>
                <a:gd name="connsiteY2" fmla="*/ 923920 h 1004198"/>
                <a:gd name="connsiteX3" fmla="*/ 2280596 w 2528245"/>
                <a:gd name="connsiteY3" fmla="*/ 994673 h 1004198"/>
                <a:gd name="connsiteX4" fmla="*/ 242246 w 2528245"/>
                <a:gd name="connsiteY4" fmla="*/ 1004198 h 1004198"/>
                <a:gd name="connsiteX5" fmla="*/ 0 w 2528245"/>
                <a:gd name="connsiteY5" fmla="*/ 923920 h 1004198"/>
                <a:gd name="connsiteX6" fmla="*/ 928003 w 2528245"/>
                <a:gd name="connsiteY6" fmla="*/ 0 h 100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5" h="1004198">
                  <a:moveTo>
                    <a:pt x="928003" y="0"/>
                  </a:moveTo>
                  <a:lnTo>
                    <a:pt x="1620454" y="186222"/>
                  </a:lnTo>
                  <a:lnTo>
                    <a:pt x="2528245" y="923920"/>
                  </a:lnTo>
                  <a:lnTo>
                    <a:pt x="2280596" y="994673"/>
                  </a:lnTo>
                  <a:lnTo>
                    <a:pt x="242246" y="1004198"/>
                  </a:lnTo>
                  <a:lnTo>
                    <a:pt x="0" y="923920"/>
                  </a:lnTo>
                  <a:lnTo>
                    <a:pt x="92800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39F08DF-13A4-C406-2DA0-2C4CADABED66}"/>
                </a:ext>
              </a:extLst>
            </p:cNvPr>
            <p:cNvSpPr/>
            <p:nvPr/>
          </p:nvSpPr>
          <p:spPr>
            <a:xfrm>
              <a:off x="4447477" y="3579360"/>
              <a:ext cx="1648545" cy="2255590"/>
            </a:xfrm>
            <a:custGeom>
              <a:avLst/>
              <a:gdLst>
                <a:gd name="connsiteX0" fmla="*/ 1600260 w 1600260"/>
                <a:gd name="connsiteY0" fmla="*/ 0 h 2189525"/>
                <a:gd name="connsiteX1" fmla="*/ 336137 w 1600260"/>
                <a:gd name="connsiteY1" fmla="*/ 2189525 h 2189525"/>
                <a:gd name="connsiteX2" fmla="*/ 0 w 1600260"/>
                <a:gd name="connsiteY2" fmla="*/ 923890 h 2189525"/>
                <a:gd name="connsiteX3" fmla="*/ 1600260 w 1600260"/>
                <a:gd name="connsiteY3" fmla="*/ 0 h 2189525"/>
                <a:gd name="connsiteX0" fmla="*/ 1600260 w 1600260"/>
                <a:gd name="connsiteY0" fmla="*/ 0 h 2189525"/>
                <a:gd name="connsiteX1" fmla="*/ 444539 w 1600260"/>
                <a:gd name="connsiteY1" fmla="*/ 2001150 h 2189525"/>
                <a:gd name="connsiteX2" fmla="*/ 336137 w 1600260"/>
                <a:gd name="connsiteY2" fmla="*/ 2189525 h 2189525"/>
                <a:gd name="connsiteX3" fmla="*/ 0 w 1600260"/>
                <a:gd name="connsiteY3" fmla="*/ 923890 h 2189525"/>
                <a:gd name="connsiteX4" fmla="*/ 1600260 w 1600260"/>
                <a:gd name="connsiteY4" fmla="*/ 0 h 2189525"/>
                <a:gd name="connsiteX0" fmla="*/ 1600260 w 1600260"/>
                <a:gd name="connsiteY0" fmla="*/ 0 h 2189525"/>
                <a:gd name="connsiteX1" fmla="*/ 527089 w 1600260"/>
                <a:gd name="connsiteY1" fmla="*/ 2023375 h 2189525"/>
                <a:gd name="connsiteX2" fmla="*/ 336137 w 1600260"/>
                <a:gd name="connsiteY2" fmla="*/ 2189525 h 2189525"/>
                <a:gd name="connsiteX3" fmla="*/ 0 w 1600260"/>
                <a:gd name="connsiteY3" fmla="*/ 923890 h 2189525"/>
                <a:gd name="connsiteX4" fmla="*/ 1600260 w 1600260"/>
                <a:gd name="connsiteY4" fmla="*/ 0 h 2189525"/>
                <a:gd name="connsiteX0" fmla="*/ 1600260 w 1600260"/>
                <a:gd name="connsiteY0" fmla="*/ 0 h 2189525"/>
                <a:gd name="connsiteX1" fmla="*/ 1514514 w 1600260"/>
                <a:gd name="connsiteY1" fmla="*/ 1755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1600260 w 1600260"/>
                <a:gd name="connsiteY5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1600260 w 1600260"/>
                <a:gd name="connsiteY5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645377 w 1600260"/>
                <a:gd name="connsiteY5" fmla="*/ 553379 h 2189525"/>
                <a:gd name="connsiteX6" fmla="*/ 1600260 w 1600260"/>
                <a:gd name="connsiteY6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557961 w 1600260"/>
                <a:gd name="connsiteY5" fmla="*/ 391994 h 2189525"/>
                <a:gd name="connsiteX6" fmla="*/ 1600260 w 1600260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0" h="2189525">
                  <a:moveTo>
                    <a:pt x="1600260" y="0"/>
                  </a:moveTo>
                  <a:lnTo>
                    <a:pt x="1543089" y="251725"/>
                  </a:lnTo>
                  <a:lnTo>
                    <a:pt x="527089" y="2023375"/>
                  </a:lnTo>
                  <a:lnTo>
                    <a:pt x="336137" y="2189525"/>
                  </a:lnTo>
                  <a:lnTo>
                    <a:pt x="0" y="923890"/>
                  </a:lnTo>
                  <a:lnTo>
                    <a:pt x="557961" y="391994"/>
                  </a:lnTo>
                  <a:lnTo>
                    <a:pt x="160026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0250CFC-2EDE-28B1-453E-CB85DD893E23}"/>
                </a:ext>
              </a:extLst>
            </p:cNvPr>
            <p:cNvSpPr/>
            <p:nvPr/>
          </p:nvSpPr>
          <p:spPr>
            <a:xfrm>
              <a:off x="5964381" y="3579361"/>
              <a:ext cx="1433925" cy="2255590"/>
            </a:xfrm>
            <a:custGeom>
              <a:avLst/>
              <a:gdLst>
                <a:gd name="connsiteX0" fmla="*/ 17 w 1264140"/>
                <a:gd name="connsiteY0" fmla="*/ 0 h 2189525"/>
                <a:gd name="connsiteX1" fmla="*/ 1264140 w 1264140"/>
                <a:gd name="connsiteY1" fmla="*/ 2189525 h 2189525"/>
                <a:gd name="connsiteX2" fmla="*/ 0 w 1264140"/>
                <a:gd name="connsiteY2" fmla="*/ 1847810 h 2189525"/>
                <a:gd name="connsiteX3" fmla="*/ 17 w 1264140"/>
                <a:gd name="connsiteY3" fmla="*/ 0 h 2189525"/>
                <a:gd name="connsiteX0" fmla="*/ 17 w 1264140"/>
                <a:gd name="connsiteY0" fmla="*/ 0 h 2189525"/>
                <a:gd name="connsiteX1" fmla="*/ 114278 w 1264140"/>
                <a:gd name="connsiteY1" fmla="*/ 197749 h 2189525"/>
                <a:gd name="connsiteX2" fmla="*/ 1264140 w 1264140"/>
                <a:gd name="connsiteY2" fmla="*/ 2189525 h 2189525"/>
                <a:gd name="connsiteX3" fmla="*/ 0 w 1264140"/>
                <a:gd name="connsiteY3" fmla="*/ 1847810 h 2189525"/>
                <a:gd name="connsiteX4" fmla="*/ 17 w 1264140"/>
                <a:gd name="connsiteY4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264140 w 1264140"/>
                <a:gd name="connsiteY2" fmla="*/ 2189525 h 2189525"/>
                <a:gd name="connsiteX3" fmla="*/ 0 w 1264140"/>
                <a:gd name="connsiteY3" fmla="*/ 1847810 h 2189525"/>
                <a:gd name="connsiteX4" fmla="*/ 17 w 1264140"/>
                <a:gd name="connsiteY4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177903 w 1264140"/>
                <a:gd name="connsiteY2" fmla="*/ 2023374 h 2189525"/>
                <a:gd name="connsiteX3" fmla="*/ 1264140 w 1264140"/>
                <a:gd name="connsiteY3" fmla="*/ 2189525 h 2189525"/>
                <a:gd name="connsiteX4" fmla="*/ 0 w 1264140"/>
                <a:gd name="connsiteY4" fmla="*/ 1847810 h 2189525"/>
                <a:gd name="connsiteX5" fmla="*/ 17 w 1264140"/>
                <a:gd name="connsiteY5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212828 w 1264140"/>
                <a:gd name="connsiteY2" fmla="*/ 1994799 h 2189525"/>
                <a:gd name="connsiteX3" fmla="*/ 1264140 w 1264140"/>
                <a:gd name="connsiteY3" fmla="*/ 2189525 h 2189525"/>
                <a:gd name="connsiteX4" fmla="*/ 0 w 1264140"/>
                <a:gd name="connsiteY4" fmla="*/ 1847810 h 2189525"/>
                <a:gd name="connsiteX5" fmla="*/ 17 w 1264140"/>
                <a:gd name="connsiteY5" fmla="*/ 0 h 2189525"/>
                <a:gd name="connsiteX0" fmla="*/ 95938 w 1360061"/>
                <a:gd name="connsiteY0" fmla="*/ 0 h 2189525"/>
                <a:gd name="connsiteX1" fmla="*/ 251474 w 1360061"/>
                <a:gd name="connsiteY1" fmla="*/ 197749 h 2189525"/>
                <a:gd name="connsiteX2" fmla="*/ 1308749 w 1360061"/>
                <a:gd name="connsiteY2" fmla="*/ 1994799 h 2189525"/>
                <a:gd name="connsiteX3" fmla="*/ 1360061 w 1360061"/>
                <a:gd name="connsiteY3" fmla="*/ 2189525 h 2189525"/>
                <a:gd name="connsiteX4" fmla="*/ 95921 w 1360061"/>
                <a:gd name="connsiteY4" fmla="*/ 1847810 h 2189525"/>
                <a:gd name="connsiteX5" fmla="*/ 89175 w 1360061"/>
                <a:gd name="connsiteY5" fmla="*/ 896321 h 2189525"/>
                <a:gd name="connsiteX6" fmla="*/ 95938 w 1360061"/>
                <a:gd name="connsiteY6" fmla="*/ 0 h 2189525"/>
                <a:gd name="connsiteX0" fmla="*/ 14066 w 1278189"/>
                <a:gd name="connsiteY0" fmla="*/ 0 h 2189525"/>
                <a:gd name="connsiteX1" fmla="*/ 169602 w 1278189"/>
                <a:gd name="connsiteY1" fmla="*/ 197749 h 2189525"/>
                <a:gd name="connsiteX2" fmla="*/ 1226877 w 1278189"/>
                <a:gd name="connsiteY2" fmla="*/ 1994799 h 2189525"/>
                <a:gd name="connsiteX3" fmla="*/ 1278189 w 1278189"/>
                <a:gd name="connsiteY3" fmla="*/ 2189525 h 2189525"/>
                <a:gd name="connsiteX4" fmla="*/ 14049 w 1278189"/>
                <a:gd name="connsiteY4" fmla="*/ 1847810 h 2189525"/>
                <a:gd name="connsiteX5" fmla="*/ 7303 w 1278189"/>
                <a:gd name="connsiteY5" fmla="*/ 896321 h 2189525"/>
                <a:gd name="connsiteX6" fmla="*/ 14066 w 1278189"/>
                <a:gd name="connsiteY6" fmla="*/ 0 h 2189525"/>
                <a:gd name="connsiteX0" fmla="*/ 127802 w 1391925"/>
                <a:gd name="connsiteY0" fmla="*/ 0 h 2189525"/>
                <a:gd name="connsiteX1" fmla="*/ 283338 w 1391925"/>
                <a:gd name="connsiteY1" fmla="*/ 197749 h 2189525"/>
                <a:gd name="connsiteX2" fmla="*/ 1340613 w 1391925"/>
                <a:gd name="connsiteY2" fmla="*/ 1994799 h 2189525"/>
                <a:gd name="connsiteX3" fmla="*/ 1391925 w 1391925"/>
                <a:gd name="connsiteY3" fmla="*/ 2189525 h 2189525"/>
                <a:gd name="connsiteX4" fmla="*/ 127785 w 1391925"/>
                <a:gd name="connsiteY4" fmla="*/ 1847810 h 2189525"/>
                <a:gd name="connsiteX5" fmla="*/ 0 w 1391925"/>
                <a:gd name="connsiteY5" fmla="*/ 923219 h 2189525"/>
                <a:gd name="connsiteX6" fmla="*/ 127802 w 1391925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1925" h="2189525">
                  <a:moveTo>
                    <a:pt x="127802" y="0"/>
                  </a:moveTo>
                  <a:lnTo>
                    <a:pt x="283338" y="197749"/>
                  </a:lnTo>
                  <a:lnTo>
                    <a:pt x="1340613" y="1994799"/>
                  </a:lnTo>
                  <a:lnTo>
                    <a:pt x="1391925" y="2189525"/>
                  </a:lnTo>
                  <a:lnTo>
                    <a:pt x="127785" y="1847810"/>
                  </a:lnTo>
                  <a:cubicBezTo>
                    <a:pt x="124412" y="1372065"/>
                    <a:pt x="-3" y="1231187"/>
                    <a:pt x="0" y="923219"/>
                  </a:cubicBezTo>
                  <a:cubicBezTo>
                    <a:pt x="3" y="615251"/>
                    <a:pt x="100752" y="116429"/>
                    <a:pt x="12780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2CCF79E-3336-440D-B2BB-11F7B6E097AD}"/>
                </a:ext>
              </a:extLst>
            </p:cNvPr>
            <p:cNvSpPr/>
            <p:nvPr/>
          </p:nvSpPr>
          <p:spPr>
            <a:xfrm>
              <a:off x="4764785" y="1323772"/>
              <a:ext cx="1490543" cy="2255588"/>
            </a:xfrm>
            <a:custGeom>
              <a:avLst/>
              <a:gdLst>
                <a:gd name="connsiteX0" fmla="*/ 0 w 1264139"/>
                <a:gd name="connsiteY0" fmla="*/ 0 h 2189523"/>
                <a:gd name="connsiteX1" fmla="*/ 1264139 w 1264139"/>
                <a:gd name="connsiteY1" fmla="*/ 341713 h 2189523"/>
                <a:gd name="connsiteX2" fmla="*/ 1264122 w 1264139"/>
                <a:gd name="connsiteY2" fmla="*/ 2189523 h 2189523"/>
                <a:gd name="connsiteX3" fmla="*/ 0 w 1264139"/>
                <a:gd name="connsiteY3" fmla="*/ 0 h 2189523"/>
                <a:gd name="connsiteX0" fmla="*/ 0 w 1264139"/>
                <a:gd name="connsiteY0" fmla="*/ 0 h 2189523"/>
                <a:gd name="connsiteX1" fmla="*/ 1264139 w 1264139"/>
                <a:gd name="connsiteY1" fmla="*/ 341713 h 2189523"/>
                <a:gd name="connsiteX2" fmla="*/ 1264122 w 1264139"/>
                <a:gd name="connsiteY2" fmla="*/ 2189523 h 2189523"/>
                <a:gd name="connsiteX3" fmla="*/ 92506 w 1264139"/>
                <a:gd name="connsiteY3" fmla="*/ 174298 h 2189523"/>
                <a:gd name="connsiteX4" fmla="*/ 0 w 1264139"/>
                <a:gd name="connsiteY4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0 w 1292283"/>
                <a:gd name="connsiteY3" fmla="*/ 234623 h 2189523"/>
                <a:gd name="connsiteX4" fmla="*/ 28144 w 1292283"/>
                <a:gd name="connsiteY4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206500 w 1292283"/>
                <a:gd name="connsiteY3" fmla="*/ 206659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206500 w 1292283"/>
                <a:gd name="connsiteY3" fmla="*/ 206659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108075 w 1292283"/>
                <a:gd name="connsiteY3" fmla="*/ 198404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383694"/>
                <a:gd name="connsiteY0" fmla="*/ 0 h 2189523"/>
                <a:gd name="connsiteX1" fmla="*/ 1292283 w 1383694"/>
                <a:gd name="connsiteY1" fmla="*/ 341713 h 2189523"/>
                <a:gd name="connsiteX2" fmla="*/ 1285500 w 1383694"/>
                <a:gd name="connsiteY2" fmla="*/ 1122328 h 2189523"/>
                <a:gd name="connsiteX3" fmla="*/ 1292266 w 1383694"/>
                <a:gd name="connsiteY3" fmla="*/ 2189523 h 2189523"/>
                <a:gd name="connsiteX4" fmla="*/ 1108075 w 1383694"/>
                <a:gd name="connsiteY4" fmla="*/ 1984048 h 2189523"/>
                <a:gd name="connsiteX5" fmla="*/ 0 w 1383694"/>
                <a:gd name="connsiteY5" fmla="*/ 234623 h 2189523"/>
                <a:gd name="connsiteX6" fmla="*/ 28144 w 1383694"/>
                <a:gd name="connsiteY6" fmla="*/ 0 h 2189523"/>
                <a:gd name="connsiteX0" fmla="*/ 28144 w 1303857"/>
                <a:gd name="connsiteY0" fmla="*/ 0 h 2189523"/>
                <a:gd name="connsiteX1" fmla="*/ 1292283 w 1303857"/>
                <a:gd name="connsiteY1" fmla="*/ 341713 h 2189523"/>
                <a:gd name="connsiteX2" fmla="*/ 1285500 w 1303857"/>
                <a:gd name="connsiteY2" fmla="*/ 1122328 h 2189523"/>
                <a:gd name="connsiteX3" fmla="*/ 1292266 w 1303857"/>
                <a:gd name="connsiteY3" fmla="*/ 2189523 h 2189523"/>
                <a:gd name="connsiteX4" fmla="*/ 1108075 w 1303857"/>
                <a:gd name="connsiteY4" fmla="*/ 1984048 h 2189523"/>
                <a:gd name="connsiteX5" fmla="*/ 0 w 1303857"/>
                <a:gd name="connsiteY5" fmla="*/ 234623 h 2189523"/>
                <a:gd name="connsiteX6" fmla="*/ 28144 w 1303857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6885" h="2189523">
                  <a:moveTo>
                    <a:pt x="28144" y="0"/>
                  </a:moveTo>
                  <a:lnTo>
                    <a:pt x="1292283" y="341713"/>
                  </a:lnTo>
                  <a:lnTo>
                    <a:pt x="1446885" y="1055085"/>
                  </a:lnTo>
                  <a:cubicBezTo>
                    <a:pt x="1446882" y="1363053"/>
                    <a:pt x="1321837" y="2045903"/>
                    <a:pt x="1292266" y="2189523"/>
                  </a:cubicBezTo>
                  <a:cubicBezTo>
                    <a:pt x="1263677" y="2148548"/>
                    <a:pt x="1060464" y="1993273"/>
                    <a:pt x="1108075" y="1984048"/>
                  </a:cubicBezTo>
                  <a:lnTo>
                    <a:pt x="0" y="234623"/>
                  </a:lnTo>
                  <a:lnTo>
                    <a:pt x="2814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F00EF5E-096F-7C70-4A67-1B942873EB92}"/>
                </a:ext>
              </a:extLst>
            </p:cNvPr>
            <p:cNvSpPr/>
            <p:nvPr/>
          </p:nvSpPr>
          <p:spPr>
            <a:xfrm>
              <a:off x="6096061" y="1323769"/>
              <a:ext cx="1648544" cy="2255590"/>
            </a:xfrm>
            <a:custGeom>
              <a:avLst/>
              <a:gdLst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1264123 w 1600259"/>
                <a:gd name="connsiteY3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136467 w 1600259"/>
                <a:gd name="connsiteY3" fmla="*/ 1939601 h 2189525"/>
                <a:gd name="connsiteX4" fmla="*/ 1264123 w 1600259"/>
                <a:gd name="connsiteY4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1264123 w 1600259"/>
                <a:gd name="connsiteY4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1117542 w 1600259"/>
                <a:gd name="connsiteY4" fmla="*/ 221926 h 2189525"/>
                <a:gd name="connsiteX5" fmla="*/ 1264123 w 1600259"/>
                <a:gd name="connsiteY5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993717 w 1600259"/>
                <a:gd name="connsiteY4" fmla="*/ 158426 h 2189525"/>
                <a:gd name="connsiteX5" fmla="*/ 1264123 w 1600259"/>
                <a:gd name="connsiteY5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921180 w 1600259"/>
                <a:gd name="connsiteY2" fmla="*/ 1667005 h 2189525"/>
                <a:gd name="connsiteX3" fmla="*/ 0 w 1600259"/>
                <a:gd name="connsiteY3" fmla="*/ 2189525 h 2189525"/>
                <a:gd name="connsiteX4" fmla="*/ 79317 w 1600259"/>
                <a:gd name="connsiteY4" fmla="*/ 1850701 h 2189525"/>
                <a:gd name="connsiteX5" fmla="*/ 993717 w 1600259"/>
                <a:gd name="connsiteY5" fmla="*/ 158426 h 2189525"/>
                <a:gd name="connsiteX6" fmla="*/ 1264123 w 1600259"/>
                <a:gd name="connsiteY6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981699 w 1600259"/>
                <a:gd name="connsiteY2" fmla="*/ 1788043 h 2189525"/>
                <a:gd name="connsiteX3" fmla="*/ 0 w 1600259"/>
                <a:gd name="connsiteY3" fmla="*/ 2189525 h 2189525"/>
                <a:gd name="connsiteX4" fmla="*/ 79317 w 1600259"/>
                <a:gd name="connsiteY4" fmla="*/ 1850701 h 2189525"/>
                <a:gd name="connsiteX5" fmla="*/ 993717 w 1600259"/>
                <a:gd name="connsiteY5" fmla="*/ 158426 h 2189525"/>
                <a:gd name="connsiteX6" fmla="*/ 1264123 w 1600259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59" h="2189525">
                  <a:moveTo>
                    <a:pt x="1264123" y="0"/>
                  </a:moveTo>
                  <a:lnTo>
                    <a:pt x="1600259" y="1265634"/>
                  </a:lnTo>
                  <a:lnTo>
                    <a:pt x="981699" y="1788043"/>
                  </a:lnTo>
                  <a:lnTo>
                    <a:pt x="0" y="2189525"/>
                  </a:lnTo>
                  <a:lnTo>
                    <a:pt x="79317" y="1850701"/>
                  </a:lnTo>
                  <a:lnTo>
                    <a:pt x="993717" y="158426"/>
                  </a:lnTo>
                  <a:lnTo>
                    <a:pt x="12641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D5744050-6EB0-C9BF-B759-293737500A8B}"/>
                </a:ext>
              </a:extLst>
            </p:cNvPr>
            <p:cNvSpPr/>
            <p:nvPr/>
          </p:nvSpPr>
          <p:spPr>
            <a:xfrm>
              <a:off x="6096041" y="1323768"/>
              <a:ext cx="1302286" cy="2255592"/>
            </a:xfrm>
            <a:custGeom>
              <a:avLst/>
              <a:gdLst>
                <a:gd name="connsiteX0" fmla="*/ 1264141 w 1264142"/>
                <a:gd name="connsiteY0" fmla="*/ 0 h 2189527"/>
                <a:gd name="connsiteX1" fmla="*/ 1264142 w 1264142"/>
                <a:gd name="connsiteY1" fmla="*/ 1 h 2189527"/>
                <a:gd name="connsiteX2" fmla="*/ 19 w 1264142"/>
                <a:gd name="connsiteY2" fmla="*/ 2189526 h 2189527"/>
                <a:gd name="connsiteX3" fmla="*/ 17 w 1264142"/>
                <a:gd name="connsiteY3" fmla="*/ 2189527 h 2189527"/>
                <a:gd name="connsiteX4" fmla="*/ 0 w 1264142"/>
                <a:gd name="connsiteY4" fmla="*/ 341714 h 2189527"/>
                <a:gd name="connsiteX5" fmla="*/ 1264141 w 1264142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4142" h="2189527">
                  <a:moveTo>
                    <a:pt x="1264141" y="0"/>
                  </a:moveTo>
                  <a:lnTo>
                    <a:pt x="1264142" y="1"/>
                  </a:lnTo>
                  <a:lnTo>
                    <a:pt x="19" y="2189526"/>
                  </a:lnTo>
                  <a:lnTo>
                    <a:pt x="17" y="2189527"/>
                  </a:lnTo>
                  <a:lnTo>
                    <a:pt x="0" y="341714"/>
                  </a:lnTo>
                  <a:lnTo>
                    <a:pt x="12641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B0C6C35-3184-C2EA-B6DC-207703AFC641}"/>
                </a:ext>
              </a:extLst>
            </p:cNvPr>
            <p:cNvSpPr/>
            <p:nvPr/>
          </p:nvSpPr>
          <p:spPr>
            <a:xfrm>
              <a:off x="6096060" y="1323768"/>
              <a:ext cx="1648546" cy="2255592"/>
            </a:xfrm>
            <a:custGeom>
              <a:avLst/>
              <a:gdLst>
                <a:gd name="connsiteX0" fmla="*/ 1264124 w 1600261"/>
                <a:gd name="connsiteY0" fmla="*/ 0 h 2189527"/>
                <a:gd name="connsiteX1" fmla="*/ 1600261 w 1600261"/>
                <a:gd name="connsiteY1" fmla="*/ 1265636 h 2189527"/>
                <a:gd name="connsiteX2" fmla="*/ 0 w 1600261"/>
                <a:gd name="connsiteY2" fmla="*/ 2189527 h 2189527"/>
                <a:gd name="connsiteX3" fmla="*/ 1 w 1600261"/>
                <a:gd name="connsiteY3" fmla="*/ 2189526 h 2189527"/>
                <a:gd name="connsiteX4" fmla="*/ 1600260 w 1600261"/>
                <a:gd name="connsiteY4" fmla="*/ 1265635 h 2189527"/>
                <a:gd name="connsiteX5" fmla="*/ 1264124 w 1600261"/>
                <a:gd name="connsiteY5" fmla="*/ 1 h 2189527"/>
                <a:gd name="connsiteX6" fmla="*/ 1264124 w 160026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1" h="2189527">
                  <a:moveTo>
                    <a:pt x="1264124" y="0"/>
                  </a:moveTo>
                  <a:lnTo>
                    <a:pt x="1600261" y="1265636"/>
                  </a:lnTo>
                  <a:lnTo>
                    <a:pt x="0" y="2189527"/>
                  </a:lnTo>
                  <a:lnTo>
                    <a:pt x="1" y="2189526"/>
                  </a:lnTo>
                  <a:lnTo>
                    <a:pt x="1600260" y="1265635"/>
                  </a:lnTo>
                  <a:lnTo>
                    <a:pt x="1264124" y="1"/>
                  </a:lnTo>
                  <a:lnTo>
                    <a:pt x="126412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9E07F47-433F-1A43-A232-E6610E82B6A1}"/>
                </a:ext>
              </a:extLst>
            </p:cNvPr>
            <p:cNvSpPr/>
            <p:nvPr/>
          </p:nvSpPr>
          <p:spPr>
            <a:xfrm>
              <a:off x="4793777" y="1323770"/>
              <a:ext cx="1302285" cy="2255592"/>
            </a:xfrm>
            <a:custGeom>
              <a:avLst/>
              <a:gdLst>
                <a:gd name="connsiteX0" fmla="*/ 0 w 1264141"/>
                <a:gd name="connsiteY0" fmla="*/ 0 h 2189527"/>
                <a:gd name="connsiteX1" fmla="*/ 1264141 w 1264141"/>
                <a:gd name="connsiteY1" fmla="*/ 341714 h 2189527"/>
                <a:gd name="connsiteX2" fmla="*/ 1264124 w 1264141"/>
                <a:gd name="connsiteY2" fmla="*/ 2189527 h 2189527"/>
                <a:gd name="connsiteX3" fmla="*/ 1264123 w 1264141"/>
                <a:gd name="connsiteY3" fmla="*/ 2189525 h 2189527"/>
                <a:gd name="connsiteX4" fmla="*/ 1264140 w 1264141"/>
                <a:gd name="connsiteY4" fmla="*/ 341715 h 2189527"/>
                <a:gd name="connsiteX5" fmla="*/ 1 w 1264141"/>
                <a:gd name="connsiteY5" fmla="*/ 2 h 2189527"/>
                <a:gd name="connsiteX6" fmla="*/ 0 w 126414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141" h="2189527">
                  <a:moveTo>
                    <a:pt x="0" y="0"/>
                  </a:moveTo>
                  <a:lnTo>
                    <a:pt x="1264141" y="341714"/>
                  </a:lnTo>
                  <a:lnTo>
                    <a:pt x="1264124" y="2189527"/>
                  </a:lnTo>
                  <a:lnTo>
                    <a:pt x="1264123" y="2189525"/>
                  </a:lnTo>
                  <a:lnTo>
                    <a:pt x="1264140" y="341715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6CF55FF-EA09-312A-EB6C-424A3941005C}"/>
                </a:ext>
              </a:extLst>
            </p:cNvPr>
            <p:cNvSpPr/>
            <p:nvPr/>
          </p:nvSpPr>
          <p:spPr>
            <a:xfrm>
              <a:off x="4447497" y="1323771"/>
              <a:ext cx="1648546" cy="2255592"/>
            </a:xfrm>
            <a:custGeom>
              <a:avLst/>
              <a:gdLst>
                <a:gd name="connsiteX0" fmla="*/ 336137 w 1600261"/>
                <a:gd name="connsiteY0" fmla="*/ 0 h 2189527"/>
                <a:gd name="connsiteX1" fmla="*/ 336139 w 1600261"/>
                <a:gd name="connsiteY1" fmla="*/ 1 h 2189527"/>
                <a:gd name="connsiteX2" fmla="*/ 1600261 w 1600261"/>
                <a:gd name="connsiteY2" fmla="*/ 2189524 h 2189527"/>
                <a:gd name="connsiteX3" fmla="*/ 1600261 w 1600261"/>
                <a:gd name="connsiteY3" fmla="*/ 2189527 h 2189527"/>
                <a:gd name="connsiteX4" fmla="*/ 0 w 1600261"/>
                <a:gd name="connsiteY4" fmla="*/ 1265635 h 2189527"/>
                <a:gd name="connsiteX5" fmla="*/ 336137 w 160026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261" h="2189527">
                  <a:moveTo>
                    <a:pt x="336137" y="0"/>
                  </a:moveTo>
                  <a:lnTo>
                    <a:pt x="336139" y="1"/>
                  </a:lnTo>
                  <a:lnTo>
                    <a:pt x="1600261" y="2189524"/>
                  </a:lnTo>
                  <a:lnTo>
                    <a:pt x="1600261" y="2189527"/>
                  </a:lnTo>
                  <a:lnTo>
                    <a:pt x="0" y="1265635"/>
                  </a:lnTo>
                  <a:lnTo>
                    <a:pt x="33613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0D45975-549F-B36A-546D-03500313946A}"/>
                </a:ext>
              </a:extLst>
            </p:cNvPr>
            <p:cNvSpPr/>
            <p:nvPr/>
          </p:nvSpPr>
          <p:spPr>
            <a:xfrm>
              <a:off x="3491468" y="2627558"/>
              <a:ext cx="2604534" cy="951798"/>
            </a:xfrm>
            <a:custGeom>
              <a:avLst/>
              <a:gdLst>
                <a:gd name="connsiteX0" fmla="*/ 928004 w 2528248"/>
                <a:gd name="connsiteY0" fmla="*/ 0 h 923921"/>
                <a:gd name="connsiteX1" fmla="*/ 2528248 w 2528248"/>
                <a:gd name="connsiteY1" fmla="*/ 923921 h 923921"/>
                <a:gd name="connsiteX2" fmla="*/ 2528246 w 2528248"/>
                <a:gd name="connsiteY2" fmla="*/ 923921 h 923921"/>
                <a:gd name="connsiteX3" fmla="*/ 928004 w 2528248"/>
                <a:gd name="connsiteY3" fmla="*/ 1 h 923921"/>
                <a:gd name="connsiteX4" fmla="*/ 1 w 2528248"/>
                <a:gd name="connsiteY4" fmla="*/ 923921 h 923921"/>
                <a:gd name="connsiteX5" fmla="*/ 0 w 2528248"/>
                <a:gd name="connsiteY5" fmla="*/ 923921 h 923921"/>
                <a:gd name="connsiteX6" fmla="*/ 928004 w 2528248"/>
                <a:gd name="connsiteY6" fmla="*/ 0 h 92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8" h="923921">
                  <a:moveTo>
                    <a:pt x="928004" y="0"/>
                  </a:moveTo>
                  <a:lnTo>
                    <a:pt x="2528248" y="923921"/>
                  </a:lnTo>
                  <a:lnTo>
                    <a:pt x="2528246" y="923921"/>
                  </a:lnTo>
                  <a:lnTo>
                    <a:pt x="928004" y="1"/>
                  </a:lnTo>
                  <a:lnTo>
                    <a:pt x="1" y="923921"/>
                  </a:lnTo>
                  <a:lnTo>
                    <a:pt x="0" y="923921"/>
                  </a:lnTo>
                  <a:lnTo>
                    <a:pt x="92800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26F662F-8AA4-B3E8-9591-EC5C7C283D64}"/>
                </a:ext>
              </a:extLst>
            </p:cNvPr>
            <p:cNvSpPr/>
            <p:nvPr/>
          </p:nvSpPr>
          <p:spPr>
            <a:xfrm>
              <a:off x="3491468" y="3579356"/>
              <a:ext cx="2604534" cy="951800"/>
            </a:xfrm>
            <a:custGeom>
              <a:avLst/>
              <a:gdLst>
                <a:gd name="connsiteX0" fmla="*/ 1 w 2528248"/>
                <a:gd name="connsiteY0" fmla="*/ 0 h 923922"/>
                <a:gd name="connsiteX1" fmla="*/ 2528246 w 2528248"/>
                <a:gd name="connsiteY1" fmla="*/ 0 h 923922"/>
                <a:gd name="connsiteX2" fmla="*/ 2528248 w 2528248"/>
                <a:gd name="connsiteY2" fmla="*/ 1 h 923922"/>
                <a:gd name="connsiteX3" fmla="*/ 928004 w 2528248"/>
                <a:gd name="connsiteY3" fmla="*/ 923922 h 923922"/>
                <a:gd name="connsiteX4" fmla="*/ 0 w 2528248"/>
                <a:gd name="connsiteY4" fmla="*/ 1 h 923922"/>
                <a:gd name="connsiteX5" fmla="*/ 1 w 2528248"/>
                <a:gd name="connsiteY5" fmla="*/ 0 h 92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8248" h="923922">
                  <a:moveTo>
                    <a:pt x="1" y="0"/>
                  </a:moveTo>
                  <a:lnTo>
                    <a:pt x="2528246" y="0"/>
                  </a:lnTo>
                  <a:lnTo>
                    <a:pt x="2528248" y="1"/>
                  </a:lnTo>
                  <a:lnTo>
                    <a:pt x="928004" y="92392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3D1BE0A-3567-40BA-D9D7-1C66134FB73B}"/>
                </a:ext>
              </a:extLst>
            </p:cNvPr>
            <p:cNvSpPr/>
            <p:nvPr/>
          </p:nvSpPr>
          <p:spPr>
            <a:xfrm>
              <a:off x="6096001" y="3491975"/>
              <a:ext cx="2604531" cy="1039179"/>
            </a:xfrm>
            <a:custGeom>
              <a:avLst/>
              <a:gdLst>
                <a:gd name="connsiteX0" fmla="*/ 0 w 2528245"/>
                <a:gd name="connsiteY0" fmla="*/ 0 h 923920"/>
                <a:gd name="connsiteX1" fmla="*/ 2528245 w 2528245"/>
                <a:gd name="connsiteY1" fmla="*/ 0 h 923920"/>
                <a:gd name="connsiteX2" fmla="*/ 1600242 w 2528245"/>
                <a:gd name="connsiteY2" fmla="*/ 923920 h 923920"/>
                <a:gd name="connsiteX3" fmla="*/ 0 w 2528245"/>
                <a:gd name="connsiteY3" fmla="*/ 0 h 923920"/>
                <a:gd name="connsiteX0" fmla="*/ 0 w 2528245"/>
                <a:gd name="connsiteY0" fmla="*/ 2273 h 926193"/>
                <a:gd name="connsiteX1" fmla="*/ 190499 w 2528245"/>
                <a:gd name="connsiteY1" fmla="*/ 0 h 926193"/>
                <a:gd name="connsiteX2" fmla="*/ 2528245 w 2528245"/>
                <a:gd name="connsiteY2" fmla="*/ 2273 h 926193"/>
                <a:gd name="connsiteX3" fmla="*/ 1600242 w 2528245"/>
                <a:gd name="connsiteY3" fmla="*/ 926193 h 926193"/>
                <a:gd name="connsiteX4" fmla="*/ 0 w 2528245"/>
                <a:gd name="connsiteY4" fmla="*/ 2273 h 926193"/>
                <a:gd name="connsiteX0" fmla="*/ 0 w 2528245"/>
                <a:gd name="connsiteY0" fmla="*/ 40373 h 964293"/>
                <a:gd name="connsiteX1" fmla="*/ 209549 w 2528245"/>
                <a:gd name="connsiteY1" fmla="*/ 0 h 964293"/>
                <a:gd name="connsiteX2" fmla="*/ 2528245 w 2528245"/>
                <a:gd name="connsiteY2" fmla="*/ 40373 h 964293"/>
                <a:gd name="connsiteX3" fmla="*/ 1600242 w 2528245"/>
                <a:gd name="connsiteY3" fmla="*/ 964293 h 964293"/>
                <a:gd name="connsiteX4" fmla="*/ 0 w 2528245"/>
                <a:gd name="connsiteY4" fmla="*/ 40373 h 964293"/>
                <a:gd name="connsiteX0" fmla="*/ 0 w 2528245"/>
                <a:gd name="connsiteY0" fmla="*/ 40373 h 964293"/>
                <a:gd name="connsiteX1" fmla="*/ 209549 w 2528245"/>
                <a:gd name="connsiteY1" fmla="*/ 0 h 964293"/>
                <a:gd name="connsiteX2" fmla="*/ 2387599 w 2528245"/>
                <a:gd name="connsiteY2" fmla="*/ 31751 h 964293"/>
                <a:gd name="connsiteX3" fmla="*/ 2528245 w 2528245"/>
                <a:gd name="connsiteY3" fmla="*/ 40373 h 964293"/>
                <a:gd name="connsiteX4" fmla="*/ 1600242 w 2528245"/>
                <a:gd name="connsiteY4" fmla="*/ 964293 h 964293"/>
                <a:gd name="connsiteX5" fmla="*/ 0 w 2528245"/>
                <a:gd name="connsiteY5" fmla="*/ 40373 h 964293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0 w 2528245"/>
                <a:gd name="connsiteY5" fmla="*/ 84822 h 1008742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806924 w 2528245"/>
                <a:gd name="connsiteY5" fmla="*/ 557512 h 1008742"/>
                <a:gd name="connsiteX6" fmla="*/ 0 w 2528245"/>
                <a:gd name="connsiteY6" fmla="*/ 84822 h 1008742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726232 w 2528245"/>
                <a:gd name="connsiteY5" fmla="*/ 765967 h 1008742"/>
                <a:gd name="connsiteX6" fmla="*/ 0 w 2528245"/>
                <a:gd name="connsiteY6" fmla="*/ 84822 h 1008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5" h="1008742">
                  <a:moveTo>
                    <a:pt x="0" y="84822"/>
                  </a:moveTo>
                  <a:lnTo>
                    <a:pt x="209549" y="44449"/>
                  </a:lnTo>
                  <a:lnTo>
                    <a:pt x="2266949" y="0"/>
                  </a:lnTo>
                  <a:lnTo>
                    <a:pt x="2528245" y="84822"/>
                  </a:lnTo>
                  <a:lnTo>
                    <a:pt x="1600242" y="1008742"/>
                  </a:lnTo>
                  <a:lnTo>
                    <a:pt x="726232" y="765967"/>
                  </a:lnTo>
                  <a:lnTo>
                    <a:pt x="0" y="8482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7777EBB-C35C-CF85-02CF-2AD80335AB77}"/>
                </a:ext>
              </a:extLst>
            </p:cNvPr>
            <p:cNvSpPr/>
            <p:nvPr/>
          </p:nvSpPr>
          <p:spPr>
            <a:xfrm>
              <a:off x="6095999" y="2627558"/>
              <a:ext cx="2604534" cy="951800"/>
            </a:xfrm>
            <a:custGeom>
              <a:avLst/>
              <a:gdLst>
                <a:gd name="connsiteX0" fmla="*/ 1600244 w 2528248"/>
                <a:gd name="connsiteY0" fmla="*/ 0 h 923922"/>
                <a:gd name="connsiteX1" fmla="*/ 2528248 w 2528248"/>
                <a:gd name="connsiteY1" fmla="*/ 923921 h 923922"/>
                <a:gd name="connsiteX2" fmla="*/ 2528247 w 2528248"/>
                <a:gd name="connsiteY2" fmla="*/ 923922 h 923922"/>
                <a:gd name="connsiteX3" fmla="*/ 2 w 2528248"/>
                <a:gd name="connsiteY3" fmla="*/ 923922 h 923922"/>
                <a:gd name="connsiteX4" fmla="*/ 0 w 2528248"/>
                <a:gd name="connsiteY4" fmla="*/ 923921 h 923922"/>
                <a:gd name="connsiteX5" fmla="*/ 1600244 w 2528248"/>
                <a:gd name="connsiteY5" fmla="*/ 0 h 92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8248" h="923922">
                  <a:moveTo>
                    <a:pt x="1600244" y="0"/>
                  </a:moveTo>
                  <a:lnTo>
                    <a:pt x="2528248" y="923921"/>
                  </a:lnTo>
                  <a:lnTo>
                    <a:pt x="2528247" y="923922"/>
                  </a:lnTo>
                  <a:lnTo>
                    <a:pt x="2" y="923922"/>
                  </a:lnTo>
                  <a:lnTo>
                    <a:pt x="0" y="923921"/>
                  </a:lnTo>
                  <a:lnTo>
                    <a:pt x="16002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7742D12-5768-C8C3-31E8-D9E06A679593}"/>
                </a:ext>
              </a:extLst>
            </p:cNvPr>
            <p:cNvSpPr/>
            <p:nvPr/>
          </p:nvSpPr>
          <p:spPr>
            <a:xfrm>
              <a:off x="6095999" y="3579358"/>
              <a:ext cx="2604534" cy="951798"/>
            </a:xfrm>
            <a:custGeom>
              <a:avLst/>
              <a:gdLst>
                <a:gd name="connsiteX0" fmla="*/ 0 w 2528248"/>
                <a:gd name="connsiteY0" fmla="*/ 0 h 923921"/>
                <a:gd name="connsiteX1" fmla="*/ 2 w 2528248"/>
                <a:gd name="connsiteY1" fmla="*/ 0 h 923921"/>
                <a:gd name="connsiteX2" fmla="*/ 1600244 w 2528248"/>
                <a:gd name="connsiteY2" fmla="*/ 923920 h 923921"/>
                <a:gd name="connsiteX3" fmla="*/ 2528247 w 2528248"/>
                <a:gd name="connsiteY3" fmla="*/ 0 h 923921"/>
                <a:gd name="connsiteX4" fmla="*/ 2528248 w 2528248"/>
                <a:gd name="connsiteY4" fmla="*/ 0 h 923921"/>
                <a:gd name="connsiteX5" fmla="*/ 1600244 w 2528248"/>
                <a:gd name="connsiteY5" fmla="*/ 923921 h 923921"/>
                <a:gd name="connsiteX6" fmla="*/ 0 w 2528248"/>
                <a:gd name="connsiteY6" fmla="*/ 0 h 92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8" h="923921">
                  <a:moveTo>
                    <a:pt x="0" y="0"/>
                  </a:moveTo>
                  <a:lnTo>
                    <a:pt x="2" y="0"/>
                  </a:lnTo>
                  <a:lnTo>
                    <a:pt x="1600244" y="923920"/>
                  </a:lnTo>
                  <a:lnTo>
                    <a:pt x="2528247" y="0"/>
                  </a:lnTo>
                  <a:lnTo>
                    <a:pt x="2528248" y="0"/>
                  </a:lnTo>
                  <a:lnTo>
                    <a:pt x="1600244" y="92392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5649691-7757-8FB6-0AB8-EB6D7F0CB690}"/>
                </a:ext>
              </a:extLst>
            </p:cNvPr>
            <p:cNvSpPr/>
            <p:nvPr/>
          </p:nvSpPr>
          <p:spPr>
            <a:xfrm>
              <a:off x="4447476" y="3579359"/>
              <a:ext cx="1648546" cy="2255592"/>
            </a:xfrm>
            <a:custGeom>
              <a:avLst/>
              <a:gdLst>
                <a:gd name="connsiteX0" fmla="*/ 1600261 w 1600261"/>
                <a:gd name="connsiteY0" fmla="*/ 0 h 2189527"/>
                <a:gd name="connsiteX1" fmla="*/ 1600261 w 1600261"/>
                <a:gd name="connsiteY1" fmla="*/ 1 h 2189527"/>
                <a:gd name="connsiteX2" fmla="*/ 1 w 1600261"/>
                <a:gd name="connsiteY2" fmla="*/ 923891 h 2189527"/>
                <a:gd name="connsiteX3" fmla="*/ 336138 w 1600261"/>
                <a:gd name="connsiteY3" fmla="*/ 2189526 h 2189527"/>
                <a:gd name="connsiteX4" fmla="*/ 336137 w 1600261"/>
                <a:gd name="connsiteY4" fmla="*/ 2189527 h 2189527"/>
                <a:gd name="connsiteX5" fmla="*/ 0 w 1600261"/>
                <a:gd name="connsiteY5" fmla="*/ 923891 h 2189527"/>
                <a:gd name="connsiteX6" fmla="*/ 1600261 w 160026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1" h="2189527">
                  <a:moveTo>
                    <a:pt x="1600261" y="0"/>
                  </a:moveTo>
                  <a:lnTo>
                    <a:pt x="1600261" y="1"/>
                  </a:lnTo>
                  <a:lnTo>
                    <a:pt x="1" y="923891"/>
                  </a:lnTo>
                  <a:lnTo>
                    <a:pt x="336138" y="2189526"/>
                  </a:lnTo>
                  <a:lnTo>
                    <a:pt x="336137" y="2189527"/>
                  </a:lnTo>
                  <a:lnTo>
                    <a:pt x="0" y="923891"/>
                  </a:lnTo>
                  <a:lnTo>
                    <a:pt x="1600261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38751AB-AEDC-E59C-47B1-32013272DCED}"/>
                </a:ext>
              </a:extLst>
            </p:cNvPr>
            <p:cNvSpPr/>
            <p:nvPr/>
          </p:nvSpPr>
          <p:spPr>
            <a:xfrm>
              <a:off x="4793756" y="3579359"/>
              <a:ext cx="1302285" cy="2255592"/>
            </a:xfrm>
            <a:custGeom>
              <a:avLst/>
              <a:gdLst>
                <a:gd name="connsiteX0" fmla="*/ 1264124 w 1264141"/>
                <a:gd name="connsiteY0" fmla="*/ 0 h 2189527"/>
                <a:gd name="connsiteX1" fmla="*/ 1264141 w 1264141"/>
                <a:gd name="connsiteY1" fmla="*/ 1847812 h 2189527"/>
                <a:gd name="connsiteX2" fmla="*/ 0 w 1264141"/>
                <a:gd name="connsiteY2" fmla="*/ 2189527 h 2189527"/>
                <a:gd name="connsiteX3" fmla="*/ 0 w 1264141"/>
                <a:gd name="connsiteY3" fmla="*/ 2189526 h 2189527"/>
                <a:gd name="connsiteX4" fmla="*/ 1264123 w 1264141"/>
                <a:gd name="connsiteY4" fmla="*/ 1 h 2189527"/>
                <a:gd name="connsiteX5" fmla="*/ 1264124 w 126414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4141" h="2189527">
                  <a:moveTo>
                    <a:pt x="1264124" y="0"/>
                  </a:moveTo>
                  <a:lnTo>
                    <a:pt x="1264141" y="1847812"/>
                  </a:lnTo>
                  <a:lnTo>
                    <a:pt x="0" y="2189527"/>
                  </a:lnTo>
                  <a:lnTo>
                    <a:pt x="0" y="2189526"/>
                  </a:lnTo>
                  <a:lnTo>
                    <a:pt x="1264123" y="1"/>
                  </a:lnTo>
                  <a:lnTo>
                    <a:pt x="12641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669FA7C-90B4-D255-78B9-0AB7541D9393}"/>
                </a:ext>
              </a:extLst>
            </p:cNvPr>
            <p:cNvSpPr/>
            <p:nvPr/>
          </p:nvSpPr>
          <p:spPr>
            <a:xfrm>
              <a:off x="6096022" y="3579359"/>
              <a:ext cx="1302285" cy="2255592"/>
            </a:xfrm>
            <a:custGeom>
              <a:avLst/>
              <a:gdLst>
                <a:gd name="connsiteX0" fmla="*/ 17 w 1264141"/>
                <a:gd name="connsiteY0" fmla="*/ 0 h 2189527"/>
                <a:gd name="connsiteX1" fmla="*/ 18 w 1264141"/>
                <a:gd name="connsiteY1" fmla="*/ 2 h 2189527"/>
                <a:gd name="connsiteX2" fmla="*/ 1 w 1264141"/>
                <a:gd name="connsiteY2" fmla="*/ 1847812 h 2189527"/>
                <a:gd name="connsiteX3" fmla="*/ 1264141 w 1264141"/>
                <a:gd name="connsiteY3" fmla="*/ 2189527 h 2189527"/>
                <a:gd name="connsiteX4" fmla="*/ 1264141 w 1264141"/>
                <a:gd name="connsiteY4" fmla="*/ 2189527 h 2189527"/>
                <a:gd name="connsiteX5" fmla="*/ 0 w 1264141"/>
                <a:gd name="connsiteY5" fmla="*/ 1847813 h 2189527"/>
                <a:gd name="connsiteX6" fmla="*/ 17 w 126414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141" h="2189527">
                  <a:moveTo>
                    <a:pt x="17" y="0"/>
                  </a:moveTo>
                  <a:lnTo>
                    <a:pt x="18" y="2"/>
                  </a:lnTo>
                  <a:lnTo>
                    <a:pt x="1" y="1847812"/>
                  </a:lnTo>
                  <a:lnTo>
                    <a:pt x="1264141" y="2189527"/>
                  </a:lnTo>
                  <a:lnTo>
                    <a:pt x="1264141" y="2189527"/>
                  </a:lnTo>
                  <a:lnTo>
                    <a:pt x="0" y="1847813"/>
                  </a:lnTo>
                  <a:lnTo>
                    <a:pt x="17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ECB51E1-0FFB-18A6-A7EA-B4BA8C2D1953}"/>
                </a:ext>
              </a:extLst>
            </p:cNvPr>
            <p:cNvSpPr/>
            <p:nvPr/>
          </p:nvSpPr>
          <p:spPr>
            <a:xfrm>
              <a:off x="6096041" y="3579359"/>
              <a:ext cx="1648546" cy="2255592"/>
            </a:xfrm>
            <a:custGeom>
              <a:avLst/>
              <a:gdLst>
                <a:gd name="connsiteX0" fmla="*/ 0 w 1600261"/>
                <a:gd name="connsiteY0" fmla="*/ 0 h 2189527"/>
                <a:gd name="connsiteX1" fmla="*/ 1600261 w 1600261"/>
                <a:gd name="connsiteY1" fmla="*/ 923891 h 2189527"/>
                <a:gd name="connsiteX2" fmla="*/ 1264124 w 1600261"/>
                <a:gd name="connsiteY2" fmla="*/ 2189527 h 2189527"/>
                <a:gd name="connsiteX3" fmla="*/ 1264123 w 1600261"/>
                <a:gd name="connsiteY3" fmla="*/ 2189527 h 2189527"/>
                <a:gd name="connsiteX4" fmla="*/ 0 w 1600261"/>
                <a:gd name="connsiteY4" fmla="*/ 2 h 2189527"/>
                <a:gd name="connsiteX5" fmla="*/ 0 w 160026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261" h="2189527">
                  <a:moveTo>
                    <a:pt x="0" y="0"/>
                  </a:moveTo>
                  <a:lnTo>
                    <a:pt x="1600261" y="923891"/>
                  </a:lnTo>
                  <a:lnTo>
                    <a:pt x="1264124" y="2189527"/>
                  </a:lnTo>
                  <a:lnTo>
                    <a:pt x="1264123" y="2189527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9B49D90-5B34-DE4B-3089-7E61BE7CA06F}"/>
                </a:ext>
              </a:extLst>
            </p:cNvPr>
            <p:cNvSpPr/>
            <p:nvPr/>
          </p:nvSpPr>
          <p:spPr>
            <a:xfrm>
              <a:off x="5587313" y="3068811"/>
              <a:ext cx="1021087" cy="102108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D0F4212-983D-D68E-9212-4E5FE2C7DB77}"/>
              </a:ext>
            </a:extLst>
          </p:cNvPr>
          <p:cNvGrpSpPr/>
          <p:nvPr/>
        </p:nvGrpSpPr>
        <p:grpSpPr>
          <a:xfrm>
            <a:off x="8853326" y="2860984"/>
            <a:ext cx="2926080" cy="1290153"/>
            <a:chOff x="8921977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B0675D-5B20-4208-EE86-F0CF3A3A942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5D893C8-8AEE-BCD5-B310-D920138D362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1D342F7-205B-74AF-6406-BD529A456A42}"/>
              </a:ext>
            </a:extLst>
          </p:cNvPr>
          <p:cNvGrpSpPr/>
          <p:nvPr/>
        </p:nvGrpSpPr>
        <p:grpSpPr>
          <a:xfrm>
            <a:off x="8165187" y="4566078"/>
            <a:ext cx="2926080" cy="1290153"/>
            <a:chOff x="8921977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F5514BE-1420-6A9E-4F40-9248F9ED082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4BB7DA-83D6-5E6E-6DA7-EC6FDF34478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2A1B2AC-D8FD-043B-F33F-3EA96D8A0CD1}"/>
              </a:ext>
            </a:extLst>
          </p:cNvPr>
          <p:cNvGrpSpPr/>
          <p:nvPr/>
        </p:nvGrpSpPr>
        <p:grpSpPr>
          <a:xfrm>
            <a:off x="1099635" y="4566078"/>
            <a:ext cx="2926080" cy="1290153"/>
            <a:chOff x="332936" y="2947244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CE7A01A-6BCE-00B0-B48E-7C228809C2F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CF1D3CE-4E8D-C7CD-0A0D-B261D662B4C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2B7EDAE-6009-05DB-0BDC-8A0C7B1DF2D0}"/>
              </a:ext>
            </a:extLst>
          </p:cNvPr>
          <p:cNvGrpSpPr/>
          <p:nvPr/>
        </p:nvGrpSpPr>
        <p:grpSpPr>
          <a:xfrm>
            <a:off x="8165187" y="1155890"/>
            <a:ext cx="2926080" cy="1290153"/>
            <a:chOff x="8921977" y="1242150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AB62508-632A-2744-EF91-3F79227BFE6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2104FA1-F277-E018-9664-9A4B4B8A8FD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EB7F31-8F5A-D141-A426-7CE61792FE4C}"/>
              </a:ext>
            </a:extLst>
          </p:cNvPr>
          <p:cNvGrpSpPr/>
          <p:nvPr/>
        </p:nvGrpSpPr>
        <p:grpSpPr>
          <a:xfrm>
            <a:off x="1099635" y="1155890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47DA5B9-5AE0-580D-B650-DD77285931F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32E50DB-4AF4-9864-DE6F-C020120BEC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5" name="Graphic 44" descr="Refresh with solid fill">
            <a:extLst>
              <a:ext uri="{FF2B5EF4-FFF2-40B4-BE49-F238E27FC236}">
                <a16:creationId xmlns:a16="http://schemas.microsoft.com/office/drawing/2014/main" id="{23629BB5-EE9B-7021-1F05-905A59FDD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10136" y="2059074"/>
            <a:ext cx="543214" cy="543214"/>
          </a:xfrm>
          <a:prstGeom prst="rect">
            <a:avLst/>
          </a:prstGeom>
        </p:spPr>
      </p:pic>
      <p:pic>
        <p:nvPicPr>
          <p:cNvPr id="46" name="Graphic 45" descr="Eye with solid fill">
            <a:extLst>
              <a:ext uri="{FF2B5EF4-FFF2-40B4-BE49-F238E27FC236}">
                <a16:creationId xmlns:a16="http://schemas.microsoft.com/office/drawing/2014/main" id="{6958506F-9FB6-40AD-828D-92B785ADAA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203961" y="1740020"/>
            <a:ext cx="543214" cy="543214"/>
          </a:xfrm>
          <a:prstGeom prst="rect">
            <a:avLst/>
          </a:prstGeom>
        </p:spPr>
      </p:pic>
      <p:pic>
        <p:nvPicPr>
          <p:cNvPr id="47" name="Graphic 46" descr="Open folder with solid fill">
            <a:extLst>
              <a:ext uri="{FF2B5EF4-FFF2-40B4-BE49-F238E27FC236}">
                <a16:creationId xmlns:a16="http://schemas.microsoft.com/office/drawing/2014/main" id="{24E07F76-8120-921A-D44C-6AC11ED21E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360658" y="2862501"/>
            <a:ext cx="543214" cy="543214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15716D06-5A49-4FDD-BA47-DABA3C68CD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57086" y="4525275"/>
            <a:ext cx="543214" cy="543214"/>
          </a:xfrm>
          <a:prstGeom prst="rect">
            <a:avLst/>
          </a:prstGeom>
        </p:spPr>
      </p:pic>
      <p:pic>
        <p:nvPicPr>
          <p:cNvPr id="49" name="Graphic 48" descr="Bar chart with solid fill">
            <a:extLst>
              <a:ext uri="{FF2B5EF4-FFF2-40B4-BE49-F238E27FC236}">
                <a16:creationId xmlns:a16="http://schemas.microsoft.com/office/drawing/2014/main" id="{89993A8E-F2CF-A28F-3CDA-5651088838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281397" y="3642729"/>
            <a:ext cx="543214" cy="543214"/>
          </a:xfrm>
          <a:prstGeom prst="rect">
            <a:avLst/>
          </a:prstGeom>
        </p:spPr>
      </p:pic>
      <p:pic>
        <p:nvPicPr>
          <p:cNvPr id="50" name="Graphic 49" descr="Eye with solid fill">
            <a:extLst>
              <a:ext uri="{FF2B5EF4-FFF2-40B4-BE49-F238E27FC236}">
                <a16:creationId xmlns:a16="http://schemas.microsoft.com/office/drawing/2014/main" id="{F9CB1089-BF3E-DA17-11F3-108B3A8BEC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196271" y="1115115"/>
            <a:ext cx="543214" cy="543214"/>
          </a:xfrm>
          <a:prstGeom prst="rect">
            <a:avLst/>
          </a:prstGeom>
        </p:spPr>
      </p:pic>
      <p:pic>
        <p:nvPicPr>
          <p:cNvPr id="51" name="Graphic 50" descr="Open folder with solid fill">
            <a:extLst>
              <a:ext uri="{FF2B5EF4-FFF2-40B4-BE49-F238E27FC236}">
                <a16:creationId xmlns:a16="http://schemas.microsoft.com/office/drawing/2014/main" id="{3CDB81CC-FB22-C9CC-A5CA-582C6312445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851271" y="2818955"/>
            <a:ext cx="543214" cy="543214"/>
          </a:xfrm>
          <a:prstGeom prst="rect">
            <a:avLst/>
          </a:prstGeom>
        </p:spPr>
      </p:pic>
      <p:pic>
        <p:nvPicPr>
          <p:cNvPr id="52" name="Graphic 51" descr="Gears with solid fill">
            <a:extLst>
              <a:ext uri="{FF2B5EF4-FFF2-40B4-BE49-F238E27FC236}">
                <a16:creationId xmlns:a16="http://schemas.microsoft.com/office/drawing/2014/main" id="{EB37AFD2-92BE-0253-A655-A787DD2D9C0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165187" y="4527220"/>
            <a:ext cx="543214" cy="543214"/>
          </a:xfrm>
          <a:prstGeom prst="rect">
            <a:avLst/>
          </a:prstGeom>
        </p:spPr>
      </p:pic>
      <p:pic>
        <p:nvPicPr>
          <p:cNvPr id="53" name="Graphic 52" descr="Chat with solid fill">
            <a:extLst>
              <a:ext uri="{FF2B5EF4-FFF2-40B4-BE49-F238E27FC236}">
                <a16:creationId xmlns:a16="http://schemas.microsoft.com/office/drawing/2014/main" id="{8E4880D0-2BF0-3BA2-8E36-0847C030877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3483260" y="4525303"/>
            <a:ext cx="543214" cy="543214"/>
          </a:xfrm>
          <a:prstGeom prst="rect">
            <a:avLst/>
          </a:prstGeom>
        </p:spPr>
      </p:pic>
      <p:pic>
        <p:nvPicPr>
          <p:cNvPr id="54" name="Graphic 53" descr="Refresh with solid fill">
            <a:extLst>
              <a:ext uri="{FF2B5EF4-FFF2-40B4-BE49-F238E27FC236}">
                <a16:creationId xmlns:a16="http://schemas.microsoft.com/office/drawing/2014/main" id="{FC4F3D96-F3D1-F2DF-40D9-E4099C1BACA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3482501" y="1120362"/>
            <a:ext cx="543214" cy="543214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22D6271C-AE99-7316-BFE3-C0F3C89308C5}"/>
              </a:ext>
            </a:extLst>
          </p:cNvPr>
          <p:cNvGrpSpPr/>
          <p:nvPr/>
        </p:nvGrpSpPr>
        <p:grpSpPr>
          <a:xfrm>
            <a:off x="406744" y="2860984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E48C500-C6ED-2DD0-6A39-61041E30F31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58205B-51A0-9402-345C-0AC031BEA6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8" name="Graphic 57" descr="Bar chart with solid fill">
            <a:extLst>
              <a:ext uri="{FF2B5EF4-FFF2-40B4-BE49-F238E27FC236}">
                <a16:creationId xmlns:a16="http://schemas.microsoft.com/office/drawing/2014/main" id="{B3ADE641-CD1B-FBF9-61E6-AC96B5C5C33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2789610" y="2825456"/>
            <a:ext cx="543214" cy="543214"/>
          </a:xfrm>
          <a:prstGeom prst="rect">
            <a:avLst/>
          </a:prstGeom>
        </p:spPr>
      </p:pic>
      <p:pic>
        <p:nvPicPr>
          <p:cNvPr id="59" name="Graphic 58" descr="Chat with solid fill">
            <a:extLst>
              <a:ext uri="{FF2B5EF4-FFF2-40B4-BE49-F238E27FC236}">
                <a16:creationId xmlns:a16="http://schemas.microsoft.com/office/drawing/2014/main" id="{DBDE141B-7B48-D89C-A3FD-6BB9E93B38F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5450815" y="4525275"/>
            <a:ext cx="543214" cy="54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0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18816-57DC-7978-F47D-328391D08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3CD39-ED59-4399-9CFB-85C6B0A8C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6-Point Origami Star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988A02C-34A1-32BD-5D34-8380F5C56B84}"/>
              </a:ext>
            </a:extLst>
          </p:cNvPr>
          <p:cNvGrpSpPr/>
          <p:nvPr/>
        </p:nvGrpSpPr>
        <p:grpSpPr>
          <a:xfrm>
            <a:off x="3491468" y="1228882"/>
            <a:ext cx="5209065" cy="4511183"/>
            <a:chOff x="3491468" y="1323768"/>
            <a:chExt cx="5209065" cy="4511183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BB9F3599-02B4-3C2B-7C2F-370CB674D727}"/>
                </a:ext>
              </a:extLst>
            </p:cNvPr>
            <p:cNvSpPr/>
            <p:nvPr/>
          </p:nvSpPr>
          <p:spPr>
            <a:xfrm>
              <a:off x="3491469" y="2627559"/>
              <a:ext cx="2604531" cy="1034498"/>
            </a:xfrm>
            <a:custGeom>
              <a:avLst/>
              <a:gdLst>
                <a:gd name="connsiteX0" fmla="*/ 928003 w 2528245"/>
                <a:gd name="connsiteY0" fmla="*/ 0 h 923920"/>
                <a:gd name="connsiteX1" fmla="*/ 2528245 w 2528245"/>
                <a:gd name="connsiteY1" fmla="*/ 923920 h 923920"/>
                <a:gd name="connsiteX2" fmla="*/ 0 w 2528245"/>
                <a:gd name="connsiteY2" fmla="*/ 923920 h 923920"/>
                <a:gd name="connsiteX3" fmla="*/ 928003 w 2528245"/>
                <a:gd name="connsiteY3" fmla="*/ 0 h 923920"/>
                <a:gd name="connsiteX0" fmla="*/ 928003 w 2528245"/>
                <a:gd name="connsiteY0" fmla="*/ 0 h 923920"/>
                <a:gd name="connsiteX1" fmla="*/ 2528245 w 2528245"/>
                <a:gd name="connsiteY1" fmla="*/ 923920 h 923920"/>
                <a:gd name="connsiteX2" fmla="*/ 216846 w 2528245"/>
                <a:gd name="connsiteY2" fmla="*/ 921648 h 923920"/>
                <a:gd name="connsiteX3" fmla="*/ 0 w 2528245"/>
                <a:gd name="connsiteY3" fmla="*/ 923920 h 923920"/>
                <a:gd name="connsiteX4" fmla="*/ 928003 w 2528245"/>
                <a:gd name="connsiteY4" fmla="*/ 0 h 923920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42246 w 2528245"/>
                <a:gd name="connsiteY2" fmla="*/ 1004198 h 1004198"/>
                <a:gd name="connsiteX3" fmla="*/ 0 w 2528245"/>
                <a:gd name="connsiteY3" fmla="*/ 923920 h 1004198"/>
                <a:gd name="connsiteX4" fmla="*/ 928003 w 2528245"/>
                <a:gd name="connsiteY4" fmla="*/ 0 h 1004198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337746 w 2528245"/>
                <a:gd name="connsiteY2" fmla="*/ 934348 h 1004198"/>
                <a:gd name="connsiteX3" fmla="*/ 242246 w 2528245"/>
                <a:gd name="connsiteY3" fmla="*/ 1004198 h 1004198"/>
                <a:gd name="connsiteX4" fmla="*/ 0 w 2528245"/>
                <a:gd name="connsiteY4" fmla="*/ 923920 h 1004198"/>
                <a:gd name="connsiteX5" fmla="*/ 928003 w 2528245"/>
                <a:gd name="connsiteY5" fmla="*/ 0 h 1004198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280596 w 2528245"/>
                <a:gd name="connsiteY2" fmla="*/ 994673 h 1004198"/>
                <a:gd name="connsiteX3" fmla="*/ 242246 w 2528245"/>
                <a:gd name="connsiteY3" fmla="*/ 1004198 h 1004198"/>
                <a:gd name="connsiteX4" fmla="*/ 0 w 2528245"/>
                <a:gd name="connsiteY4" fmla="*/ 923920 h 1004198"/>
                <a:gd name="connsiteX5" fmla="*/ 928003 w 2528245"/>
                <a:gd name="connsiteY5" fmla="*/ 0 h 1004198"/>
                <a:gd name="connsiteX0" fmla="*/ 928003 w 2528245"/>
                <a:gd name="connsiteY0" fmla="*/ 0 h 1004198"/>
                <a:gd name="connsiteX1" fmla="*/ 1566659 w 2528245"/>
                <a:gd name="connsiteY1" fmla="*/ 374505 h 1004198"/>
                <a:gd name="connsiteX2" fmla="*/ 2528245 w 2528245"/>
                <a:gd name="connsiteY2" fmla="*/ 923920 h 1004198"/>
                <a:gd name="connsiteX3" fmla="*/ 2280596 w 2528245"/>
                <a:gd name="connsiteY3" fmla="*/ 994673 h 1004198"/>
                <a:gd name="connsiteX4" fmla="*/ 242246 w 2528245"/>
                <a:gd name="connsiteY4" fmla="*/ 1004198 h 1004198"/>
                <a:gd name="connsiteX5" fmla="*/ 0 w 2528245"/>
                <a:gd name="connsiteY5" fmla="*/ 923920 h 1004198"/>
                <a:gd name="connsiteX6" fmla="*/ 928003 w 2528245"/>
                <a:gd name="connsiteY6" fmla="*/ 0 h 1004198"/>
                <a:gd name="connsiteX0" fmla="*/ 928003 w 2528245"/>
                <a:gd name="connsiteY0" fmla="*/ 0 h 1004198"/>
                <a:gd name="connsiteX1" fmla="*/ 1620454 w 2528245"/>
                <a:gd name="connsiteY1" fmla="*/ 186222 h 1004198"/>
                <a:gd name="connsiteX2" fmla="*/ 2528245 w 2528245"/>
                <a:gd name="connsiteY2" fmla="*/ 923920 h 1004198"/>
                <a:gd name="connsiteX3" fmla="*/ 2280596 w 2528245"/>
                <a:gd name="connsiteY3" fmla="*/ 994673 h 1004198"/>
                <a:gd name="connsiteX4" fmla="*/ 242246 w 2528245"/>
                <a:gd name="connsiteY4" fmla="*/ 1004198 h 1004198"/>
                <a:gd name="connsiteX5" fmla="*/ 0 w 2528245"/>
                <a:gd name="connsiteY5" fmla="*/ 923920 h 1004198"/>
                <a:gd name="connsiteX6" fmla="*/ 928003 w 2528245"/>
                <a:gd name="connsiteY6" fmla="*/ 0 h 100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5" h="1004198">
                  <a:moveTo>
                    <a:pt x="928003" y="0"/>
                  </a:moveTo>
                  <a:lnTo>
                    <a:pt x="1620454" y="186222"/>
                  </a:lnTo>
                  <a:lnTo>
                    <a:pt x="2528245" y="923920"/>
                  </a:lnTo>
                  <a:lnTo>
                    <a:pt x="2280596" y="994673"/>
                  </a:lnTo>
                  <a:lnTo>
                    <a:pt x="242246" y="1004198"/>
                  </a:lnTo>
                  <a:lnTo>
                    <a:pt x="0" y="923920"/>
                  </a:lnTo>
                  <a:lnTo>
                    <a:pt x="92800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7B0D4F0-093E-0E20-B66D-8DD414BC174E}"/>
                </a:ext>
              </a:extLst>
            </p:cNvPr>
            <p:cNvSpPr/>
            <p:nvPr/>
          </p:nvSpPr>
          <p:spPr>
            <a:xfrm>
              <a:off x="4447477" y="3579360"/>
              <a:ext cx="1648545" cy="2255590"/>
            </a:xfrm>
            <a:custGeom>
              <a:avLst/>
              <a:gdLst>
                <a:gd name="connsiteX0" fmla="*/ 1600260 w 1600260"/>
                <a:gd name="connsiteY0" fmla="*/ 0 h 2189525"/>
                <a:gd name="connsiteX1" fmla="*/ 336137 w 1600260"/>
                <a:gd name="connsiteY1" fmla="*/ 2189525 h 2189525"/>
                <a:gd name="connsiteX2" fmla="*/ 0 w 1600260"/>
                <a:gd name="connsiteY2" fmla="*/ 923890 h 2189525"/>
                <a:gd name="connsiteX3" fmla="*/ 1600260 w 1600260"/>
                <a:gd name="connsiteY3" fmla="*/ 0 h 2189525"/>
                <a:gd name="connsiteX0" fmla="*/ 1600260 w 1600260"/>
                <a:gd name="connsiteY0" fmla="*/ 0 h 2189525"/>
                <a:gd name="connsiteX1" fmla="*/ 444539 w 1600260"/>
                <a:gd name="connsiteY1" fmla="*/ 2001150 h 2189525"/>
                <a:gd name="connsiteX2" fmla="*/ 336137 w 1600260"/>
                <a:gd name="connsiteY2" fmla="*/ 2189525 h 2189525"/>
                <a:gd name="connsiteX3" fmla="*/ 0 w 1600260"/>
                <a:gd name="connsiteY3" fmla="*/ 923890 h 2189525"/>
                <a:gd name="connsiteX4" fmla="*/ 1600260 w 1600260"/>
                <a:gd name="connsiteY4" fmla="*/ 0 h 2189525"/>
                <a:gd name="connsiteX0" fmla="*/ 1600260 w 1600260"/>
                <a:gd name="connsiteY0" fmla="*/ 0 h 2189525"/>
                <a:gd name="connsiteX1" fmla="*/ 527089 w 1600260"/>
                <a:gd name="connsiteY1" fmla="*/ 2023375 h 2189525"/>
                <a:gd name="connsiteX2" fmla="*/ 336137 w 1600260"/>
                <a:gd name="connsiteY2" fmla="*/ 2189525 h 2189525"/>
                <a:gd name="connsiteX3" fmla="*/ 0 w 1600260"/>
                <a:gd name="connsiteY3" fmla="*/ 923890 h 2189525"/>
                <a:gd name="connsiteX4" fmla="*/ 1600260 w 1600260"/>
                <a:gd name="connsiteY4" fmla="*/ 0 h 2189525"/>
                <a:gd name="connsiteX0" fmla="*/ 1600260 w 1600260"/>
                <a:gd name="connsiteY0" fmla="*/ 0 h 2189525"/>
                <a:gd name="connsiteX1" fmla="*/ 1514514 w 1600260"/>
                <a:gd name="connsiteY1" fmla="*/ 1755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1600260 w 1600260"/>
                <a:gd name="connsiteY5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1600260 w 1600260"/>
                <a:gd name="connsiteY5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645377 w 1600260"/>
                <a:gd name="connsiteY5" fmla="*/ 553379 h 2189525"/>
                <a:gd name="connsiteX6" fmla="*/ 1600260 w 1600260"/>
                <a:gd name="connsiteY6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557961 w 1600260"/>
                <a:gd name="connsiteY5" fmla="*/ 391994 h 2189525"/>
                <a:gd name="connsiteX6" fmla="*/ 1600260 w 1600260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0" h="2189525">
                  <a:moveTo>
                    <a:pt x="1600260" y="0"/>
                  </a:moveTo>
                  <a:lnTo>
                    <a:pt x="1543089" y="251725"/>
                  </a:lnTo>
                  <a:lnTo>
                    <a:pt x="527089" y="2023375"/>
                  </a:lnTo>
                  <a:lnTo>
                    <a:pt x="336137" y="2189525"/>
                  </a:lnTo>
                  <a:lnTo>
                    <a:pt x="0" y="923890"/>
                  </a:lnTo>
                  <a:lnTo>
                    <a:pt x="557961" y="391994"/>
                  </a:lnTo>
                  <a:lnTo>
                    <a:pt x="160026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96A22CC-FD32-3471-7C45-125B717D2451}"/>
                </a:ext>
              </a:extLst>
            </p:cNvPr>
            <p:cNvSpPr/>
            <p:nvPr/>
          </p:nvSpPr>
          <p:spPr>
            <a:xfrm>
              <a:off x="5964381" y="3579361"/>
              <a:ext cx="1433925" cy="2255590"/>
            </a:xfrm>
            <a:custGeom>
              <a:avLst/>
              <a:gdLst>
                <a:gd name="connsiteX0" fmla="*/ 17 w 1264140"/>
                <a:gd name="connsiteY0" fmla="*/ 0 h 2189525"/>
                <a:gd name="connsiteX1" fmla="*/ 1264140 w 1264140"/>
                <a:gd name="connsiteY1" fmla="*/ 2189525 h 2189525"/>
                <a:gd name="connsiteX2" fmla="*/ 0 w 1264140"/>
                <a:gd name="connsiteY2" fmla="*/ 1847810 h 2189525"/>
                <a:gd name="connsiteX3" fmla="*/ 17 w 1264140"/>
                <a:gd name="connsiteY3" fmla="*/ 0 h 2189525"/>
                <a:gd name="connsiteX0" fmla="*/ 17 w 1264140"/>
                <a:gd name="connsiteY0" fmla="*/ 0 h 2189525"/>
                <a:gd name="connsiteX1" fmla="*/ 114278 w 1264140"/>
                <a:gd name="connsiteY1" fmla="*/ 197749 h 2189525"/>
                <a:gd name="connsiteX2" fmla="*/ 1264140 w 1264140"/>
                <a:gd name="connsiteY2" fmla="*/ 2189525 h 2189525"/>
                <a:gd name="connsiteX3" fmla="*/ 0 w 1264140"/>
                <a:gd name="connsiteY3" fmla="*/ 1847810 h 2189525"/>
                <a:gd name="connsiteX4" fmla="*/ 17 w 1264140"/>
                <a:gd name="connsiteY4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264140 w 1264140"/>
                <a:gd name="connsiteY2" fmla="*/ 2189525 h 2189525"/>
                <a:gd name="connsiteX3" fmla="*/ 0 w 1264140"/>
                <a:gd name="connsiteY3" fmla="*/ 1847810 h 2189525"/>
                <a:gd name="connsiteX4" fmla="*/ 17 w 1264140"/>
                <a:gd name="connsiteY4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177903 w 1264140"/>
                <a:gd name="connsiteY2" fmla="*/ 2023374 h 2189525"/>
                <a:gd name="connsiteX3" fmla="*/ 1264140 w 1264140"/>
                <a:gd name="connsiteY3" fmla="*/ 2189525 h 2189525"/>
                <a:gd name="connsiteX4" fmla="*/ 0 w 1264140"/>
                <a:gd name="connsiteY4" fmla="*/ 1847810 h 2189525"/>
                <a:gd name="connsiteX5" fmla="*/ 17 w 1264140"/>
                <a:gd name="connsiteY5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212828 w 1264140"/>
                <a:gd name="connsiteY2" fmla="*/ 1994799 h 2189525"/>
                <a:gd name="connsiteX3" fmla="*/ 1264140 w 1264140"/>
                <a:gd name="connsiteY3" fmla="*/ 2189525 h 2189525"/>
                <a:gd name="connsiteX4" fmla="*/ 0 w 1264140"/>
                <a:gd name="connsiteY4" fmla="*/ 1847810 h 2189525"/>
                <a:gd name="connsiteX5" fmla="*/ 17 w 1264140"/>
                <a:gd name="connsiteY5" fmla="*/ 0 h 2189525"/>
                <a:gd name="connsiteX0" fmla="*/ 95938 w 1360061"/>
                <a:gd name="connsiteY0" fmla="*/ 0 h 2189525"/>
                <a:gd name="connsiteX1" fmla="*/ 251474 w 1360061"/>
                <a:gd name="connsiteY1" fmla="*/ 197749 h 2189525"/>
                <a:gd name="connsiteX2" fmla="*/ 1308749 w 1360061"/>
                <a:gd name="connsiteY2" fmla="*/ 1994799 h 2189525"/>
                <a:gd name="connsiteX3" fmla="*/ 1360061 w 1360061"/>
                <a:gd name="connsiteY3" fmla="*/ 2189525 h 2189525"/>
                <a:gd name="connsiteX4" fmla="*/ 95921 w 1360061"/>
                <a:gd name="connsiteY4" fmla="*/ 1847810 h 2189525"/>
                <a:gd name="connsiteX5" fmla="*/ 89175 w 1360061"/>
                <a:gd name="connsiteY5" fmla="*/ 896321 h 2189525"/>
                <a:gd name="connsiteX6" fmla="*/ 95938 w 1360061"/>
                <a:gd name="connsiteY6" fmla="*/ 0 h 2189525"/>
                <a:gd name="connsiteX0" fmla="*/ 14066 w 1278189"/>
                <a:gd name="connsiteY0" fmla="*/ 0 h 2189525"/>
                <a:gd name="connsiteX1" fmla="*/ 169602 w 1278189"/>
                <a:gd name="connsiteY1" fmla="*/ 197749 h 2189525"/>
                <a:gd name="connsiteX2" fmla="*/ 1226877 w 1278189"/>
                <a:gd name="connsiteY2" fmla="*/ 1994799 h 2189525"/>
                <a:gd name="connsiteX3" fmla="*/ 1278189 w 1278189"/>
                <a:gd name="connsiteY3" fmla="*/ 2189525 h 2189525"/>
                <a:gd name="connsiteX4" fmla="*/ 14049 w 1278189"/>
                <a:gd name="connsiteY4" fmla="*/ 1847810 h 2189525"/>
                <a:gd name="connsiteX5" fmla="*/ 7303 w 1278189"/>
                <a:gd name="connsiteY5" fmla="*/ 896321 h 2189525"/>
                <a:gd name="connsiteX6" fmla="*/ 14066 w 1278189"/>
                <a:gd name="connsiteY6" fmla="*/ 0 h 2189525"/>
                <a:gd name="connsiteX0" fmla="*/ 127802 w 1391925"/>
                <a:gd name="connsiteY0" fmla="*/ 0 h 2189525"/>
                <a:gd name="connsiteX1" fmla="*/ 283338 w 1391925"/>
                <a:gd name="connsiteY1" fmla="*/ 197749 h 2189525"/>
                <a:gd name="connsiteX2" fmla="*/ 1340613 w 1391925"/>
                <a:gd name="connsiteY2" fmla="*/ 1994799 h 2189525"/>
                <a:gd name="connsiteX3" fmla="*/ 1391925 w 1391925"/>
                <a:gd name="connsiteY3" fmla="*/ 2189525 h 2189525"/>
                <a:gd name="connsiteX4" fmla="*/ 127785 w 1391925"/>
                <a:gd name="connsiteY4" fmla="*/ 1847810 h 2189525"/>
                <a:gd name="connsiteX5" fmla="*/ 0 w 1391925"/>
                <a:gd name="connsiteY5" fmla="*/ 923219 h 2189525"/>
                <a:gd name="connsiteX6" fmla="*/ 127802 w 1391925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1925" h="2189525">
                  <a:moveTo>
                    <a:pt x="127802" y="0"/>
                  </a:moveTo>
                  <a:lnTo>
                    <a:pt x="283338" y="197749"/>
                  </a:lnTo>
                  <a:lnTo>
                    <a:pt x="1340613" y="1994799"/>
                  </a:lnTo>
                  <a:lnTo>
                    <a:pt x="1391925" y="2189525"/>
                  </a:lnTo>
                  <a:lnTo>
                    <a:pt x="127785" y="1847810"/>
                  </a:lnTo>
                  <a:cubicBezTo>
                    <a:pt x="124412" y="1372065"/>
                    <a:pt x="-3" y="1231187"/>
                    <a:pt x="0" y="923219"/>
                  </a:cubicBezTo>
                  <a:cubicBezTo>
                    <a:pt x="3" y="615251"/>
                    <a:pt x="100752" y="116429"/>
                    <a:pt x="12780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6BCC57F-7015-2CC8-B0D3-2DE94150D830}"/>
                </a:ext>
              </a:extLst>
            </p:cNvPr>
            <p:cNvSpPr/>
            <p:nvPr/>
          </p:nvSpPr>
          <p:spPr>
            <a:xfrm>
              <a:off x="4764785" y="1323772"/>
              <a:ext cx="1490543" cy="2255588"/>
            </a:xfrm>
            <a:custGeom>
              <a:avLst/>
              <a:gdLst>
                <a:gd name="connsiteX0" fmla="*/ 0 w 1264139"/>
                <a:gd name="connsiteY0" fmla="*/ 0 h 2189523"/>
                <a:gd name="connsiteX1" fmla="*/ 1264139 w 1264139"/>
                <a:gd name="connsiteY1" fmla="*/ 341713 h 2189523"/>
                <a:gd name="connsiteX2" fmla="*/ 1264122 w 1264139"/>
                <a:gd name="connsiteY2" fmla="*/ 2189523 h 2189523"/>
                <a:gd name="connsiteX3" fmla="*/ 0 w 1264139"/>
                <a:gd name="connsiteY3" fmla="*/ 0 h 2189523"/>
                <a:gd name="connsiteX0" fmla="*/ 0 w 1264139"/>
                <a:gd name="connsiteY0" fmla="*/ 0 h 2189523"/>
                <a:gd name="connsiteX1" fmla="*/ 1264139 w 1264139"/>
                <a:gd name="connsiteY1" fmla="*/ 341713 h 2189523"/>
                <a:gd name="connsiteX2" fmla="*/ 1264122 w 1264139"/>
                <a:gd name="connsiteY2" fmla="*/ 2189523 h 2189523"/>
                <a:gd name="connsiteX3" fmla="*/ 92506 w 1264139"/>
                <a:gd name="connsiteY3" fmla="*/ 174298 h 2189523"/>
                <a:gd name="connsiteX4" fmla="*/ 0 w 1264139"/>
                <a:gd name="connsiteY4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0 w 1292283"/>
                <a:gd name="connsiteY3" fmla="*/ 234623 h 2189523"/>
                <a:gd name="connsiteX4" fmla="*/ 28144 w 1292283"/>
                <a:gd name="connsiteY4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206500 w 1292283"/>
                <a:gd name="connsiteY3" fmla="*/ 206659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206500 w 1292283"/>
                <a:gd name="connsiteY3" fmla="*/ 206659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108075 w 1292283"/>
                <a:gd name="connsiteY3" fmla="*/ 198404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383694"/>
                <a:gd name="connsiteY0" fmla="*/ 0 h 2189523"/>
                <a:gd name="connsiteX1" fmla="*/ 1292283 w 1383694"/>
                <a:gd name="connsiteY1" fmla="*/ 341713 h 2189523"/>
                <a:gd name="connsiteX2" fmla="*/ 1285500 w 1383694"/>
                <a:gd name="connsiteY2" fmla="*/ 1122328 h 2189523"/>
                <a:gd name="connsiteX3" fmla="*/ 1292266 w 1383694"/>
                <a:gd name="connsiteY3" fmla="*/ 2189523 h 2189523"/>
                <a:gd name="connsiteX4" fmla="*/ 1108075 w 1383694"/>
                <a:gd name="connsiteY4" fmla="*/ 1984048 h 2189523"/>
                <a:gd name="connsiteX5" fmla="*/ 0 w 1383694"/>
                <a:gd name="connsiteY5" fmla="*/ 234623 h 2189523"/>
                <a:gd name="connsiteX6" fmla="*/ 28144 w 1383694"/>
                <a:gd name="connsiteY6" fmla="*/ 0 h 2189523"/>
                <a:gd name="connsiteX0" fmla="*/ 28144 w 1303857"/>
                <a:gd name="connsiteY0" fmla="*/ 0 h 2189523"/>
                <a:gd name="connsiteX1" fmla="*/ 1292283 w 1303857"/>
                <a:gd name="connsiteY1" fmla="*/ 341713 h 2189523"/>
                <a:gd name="connsiteX2" fmla="*/ 1285500 w 1303857"/>
                <a:gd name="connsiteY2" fmla="*/ 1122328 h 2189523"/>
                <a:gd name="connsiteX3" fmla="*/ 1292266 w 1303857"/>
                <a:gd name="connsiteY3" fmla="*/ 2189523 h 2189523"/>
                <a:gd name="connsiteX4" fmla="*/ 1108075 w 1303857"/>
                <a:gd name="connsiteY4" fmla="*/ 1984048 h 2189523"/>
                <a:gd name="connsiteX5" fmla="*/ 0 w 1303857"/>
                <a:gd name="connsiteY5" fmla="*/ 234623 h 2189523"/>
                <a:gd name="connsiteX6" fmla="*/ 28144 w 1303857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6885" h="2189523">
                  <a:moveTo>
                    <a:pt x="28144" y="0"/>
                  </a:moveTo>
                  <a:lnTo>
                    <a:pt x="1292283" y="341713"/>
                  </a:lnTo>
                  <a:lnTo>
                    <a:pt x="1446885" y="1055085"/>
                  </a:lnTo>
                  <a:cubicBezTo>
                    <a:pt x="1446882" y="1363053"/>
                    <a:pt x="1321837" y="2045903"/>
                    <a:pt x="1292266" y="2189523"/>
                  </a:cubicBezTo>
                  <a:cubicBezTo>
                    <a:pt x="1263677" y="2148548"/>
                    <a:pt x="1060464" y="1993273"/>
                    <a:pt x="1108075" y="1984048"/>
                  </a:cubicBezTo>
                  <a:lnTo>
                    <a:pt x="0" y="234623"/>
                  </a:lnTo>
                  <a:lnTo>
                    <a:pt x="2814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FD9270E-0732-82B7-7D7F-1E9E4014FBE5}"/>
                </a:ext>
              </a:extLst>
            </p:cNvPr>
            <p:cNvSpPr/>
            <p:nvPr/>
          </p:nvSpPr>
          <p:spPr>
            <a:xfrm>
              <a:off x="6096061" y="1323769"/>
              <a:ext cx="1648544" cy="2255590"/>
            </a:xfrm>
            <a:custGeom>
              <a:avLst/>
              <a:gdLst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1264123 w 1600259"/>
                <a:gd name="connsiteY3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136467 w 1600259"/>
                <a:gd name="connsiteY3" fmla="*/ 1939601 h 2189525"/>
                <a:gd name="connsiteX4" fmla="*/ 1264123 w 1600259"/>
                <a:gd name="connsiteY4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1264123 w 1600259"/>
                <a:gd name="connsiteY4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1117542 w 1600259"/>
                <a:gd name="connsiteY4" fmla="*/ 221926 h 2189525"/>
                <a:gd name="connsiteX5" fmla="*/ 1264123 w 1600259"/>
                <a:gd name="connsiteY5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993717 w 1600259"/>
                <a:gd name="connsiteY4" fmla="*/ 158426 h 2189525"/>
                <a:gd name="connsiteX5" fmla="*/ 1264123 w 1600259"/>
                <a:gd name="connsiteY5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921180 w 1600259"/>
                <a:gd name="connsiteY2" fmla="*/ 1667005 h 2189525"/>
                <a:gd name="connsiteX3" fmla="*/ 0 w 1600259"/>
                <a:gd name="connsiteY3" fmla="*/ 2189525 h 2189525"/>
                <a:gd name="connsiteX4" fmla="*/ 79317 w 1600259"/>
                <a:gd name="connsiteY4" fmla="*/ 1850701 h 2189525"/>
                <a:gd name="connsiteX5" fmla="*/ 993717 w 1600259"/>
                <a:gd name="connsiteY5" fmla="*/ 158426 h 2189525"/>
                <a:gd name="connsiteX6" fmla="*/ 1264123 w 1600259"/>
                <a:gd name="connsiteY6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981699 w 1600259"/>
                <a:gd name="connsiteY2" fmla="*/ 1788043 h 2189525"/>
                <a:gd name="connsiteX3" fmla="*/ 0 w 1600259"/>
                <a:gd name="connsiteY3" fmla="*/ 2189525 h 2189525"/>
                <a:gd name="connsiteX4" fmla="*/ 79317 w 1600259"/>
                <a:gd name="connsiteY4" fmla="*/ 1850701 h 2189525"/>
                <a:gd name="connsiteX5" fmla="*/ 993717 w 1600259"/>
                <a:gd name="connsiteY5" fmla="*/ 158426 h 2189525"/>
                <a:gd name="connsiteX6" fmla="*/ 1264123 w 1600259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59" h="2189525">
                  <a:moveTo>
                    <a:pt x="1264123" y="0"/>
                  </a:moveTo>
                  <a:lnTo>
                    <a:pt x="1600259" y="1265634"/>
                  </a:lnTo>
                  <a:lnTo>
                    <a:pt x="981699" y="1788043"/>
                  </a:lnTo>
                  <a:lnTo>
                    <a:pt x="0" y="2189525"/>
                  </a:lnTo>
                  <a:lnTo>
                    <a:pt x="79317" y="1850701"/>
                  </a:lnTo>
                  <a:lnTo>
                    <a:pt x="993717" y="158426"/>
                  </a:lnTo>
                  <a:lnTo>
                    <a:pt x="12641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AAD5CDD-3C77-4236-463A-0E8B7E5FCF4A}"/>
                </a:ext>
              </a:extLst>
            </p:cNvPr>
            <p:cNvSpPr/>
            <p:nvPr/>
          </p:nvSpPr>
          <p:spPr>
            <a:xfrm>
              <a:off x="6096041" y="1323768"/>
              <a:ext cx="1302286" cy="2255592"/>
            </a:xfrm>
            <a:custGeom>
              <a:avLst/>
              <a:gdLst>
                <a:gd name="connsiteX0" fmla="*/ 1264141 w 1264142"/>
                <a:gd name="connsiteY0" fmla="*/ 0 h 2189527"/>
                <a:gd name="connsiteX1" fmla="*/ 1264142 w 1264142"/>
                <a:gd name="connsiteY1" fmla="*/ 1 h 2189527"/>
                <a:gd name="connsiteX2" fmla="*/ 19 w 1264142"/>
                <a:gd name="connsiteY2" fmla="*/ 2189526 h 2189527"/>
                <a:gd name="connsiteX3" fmla="*/ 17 w 1264142"/>
                <a:gd name="connsiteY3" fmla="*/ 2189527 h 2189527"/>
                <a:gd name="connsiteX4" fmla="*/ 0 w 1264142"/>
                <a:gd name="connsiteY4" fmla="*/ 341714 h 2189527"/>
                <a:gd name="connsiteX5" fmla="*/ 1264141 w 1264142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4142" h="2189527">
                  <a:moveTo>
                    <a:pt x="1264141" y="0"/>
                  </a:moveTo>
                  <a:lnTo>
                    <a:pt x="1264142" y="1"/>
                  </a:lnTo>
                  <a:lnTo>
                    <a:pt x="19" y="2189526"/>
                  </a:lnTo>
                  <a:lnTo>
                    <a:pt x="17" y="2189527"/>
                  </a:lnTo>
                  <a:lnTo>
                    <a:pt x="0" y="341714"/>
                  </a:lnTo>
                  <a:lnTo>
                    <a:pt x="12641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44C4175-D018-6012-B705-CC835942FA61}"/>
                </a:ext>
              </a:extLst>
            </p:cNvPr>
            <p:cNvSpPr/>
            <p:nvPr/>
          </p:nvSpPr>
          <p:spPr>
            <a:xfrm>
              <a:off x="6096060" y="1323768"/>
              <a:ext cx="1648546" cy="2255592"/>
            </a:xfrm>
            <a:custGeom>
              <a:avLst/>
              <a:gdLst>
                <a:gd name="connsiteX0" fmla="*/ 1264124 w 1600261"/>
                <a:gd name="connsiteY0" fmla="*/ 0 h 2189527"/>
                <a:gd name="connsiteX1" fmla="*/ 1600261 w 1600261"/>
                <a:gd name="connsiteY1" fmla="*/ 1265636 h 2189527"/>
                <a:gd name="connsiteX2" fmla="*/ 0 w 1600261"/>
                <a:gd name="connsiteY2" fmla="*/ 2189527 h 2189527"/>
                <a:gd name="connsiteX3" fmla="*/ 1 w 1600261"/>
                <a:gd name="connsiteY3" fmla="*/ 2189526 h 2189527"/>
                <a:gd name="connsiteX4" fmla="*/ 1600260 w 1600261"/>
                <a:gd name="connsiteY4" fmla="*/ 1265635 h 2189527"/>
                <a:gd name="connsiteX5" fmla="*/ 1264124 w 1600261"/>
                <a:gd name="connsiteY5" fmla="*/ 1 h 2189527"/>
                <a:gd name="connsiteX6" fmla="*/ 1264124 w 160026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1" h="2189527">
                  <a:moveTo>
                    <a:pt x="1264124" y="0"/>
                  </a:moveTo>
                  <a:lnTo>
                    <a:pt x="1600261" y="1265636"/>
                  </a:lnTo>
                  <a:lnTo>
                    <a:pt x="0" y="2189527"/>
                  </a:lnTo>
                  <a:lnTo>
                    <a:pt x="1" y="2189526"/>
                  </a:lnTo>
                  <a:lnTo>
                    <a:pt x="1600260" y="1265635"/>
                  </a:lnTo>
                  <a:lnTo>
                    <a:pt x="1264124" y="1"/>
                  </a:lnTo>
                  <a:lnTo>
                    <a:pt x="126412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7759D37-E4DF-590F-0571-2EF5F868CD3C}"/>
                </a:ext>
              </a:extLst>
            </p:cNvPr>
            <p:cNvSpPr/>
            <p:nvPr/>
          </p:nvSpPr>
          <p:spPr>
            <a:xfrm>
              <a:off x="4793777" y="1323770"/>
              <a:ext cx="1302285" cy="2255592"/>
            </a:xfrm>
            <a:custGeom>
              <a:avLst/>
              <a:gdLst>
                <a:gd name="connsiteX0" fmla="*/ 0 w 1264141"/>
                <a:gd name="connsiteY0" fmla="*/ 0 h 2189527"/>
                <a:gd name="connsiteX1" fmla="*/ 1264141 w 1264141"/>
                <a:gd name="connsiteY1" fmla="*/ 341714 h 2189527"/>
                <a:gd name="connsiteX2" fmla="*/ 1264124 w 1264141"/>
                <a:gd name="connsiteY2" fmla="*/ 2189527 h 2189527"/>
                <a:gd name="connsiteX3" fmla="*/ 1264123 w 1264141"/>
                <a:gd name="connsiteY3" fmla="*/ 2189525 h 2189527"/>
                <a:gd name="connsiteX4" fmla="*/ 1264140 w 1264141"/>
                <a:gd name="connsiteY4" fmla="*/ 341715 h 2189527"/>
                <a:gd name="connsiteX5" fmla="*/ 1 w 1264141"/>
                <a:gd name="connsiteY5" fmla="*/ 2 h 2189527"/>
                <a:gd name="connsiteX6" fmla="*/ 0 w 126414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141" h="2189527">
                  <a:moveTo>
                    <a:pt x="0" y="0"/>
                  </a:moveTo>
                  <a:lnTo>
                    <a:pt x="1264141" y="341714"/>
                  </a:lnTo>
                  <a:lnTo>
                    <a:pt x="1264124" y="2189527"/>
                  </a:lnTo>
                  <a:lnTo>
                    <a:pt x="1264123" y="2189525"/>
                  </a:lnTo>
                  <a:lnTo>
                    <a:pt x="1264140" y="341715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6A9E531-294B-5157-5AC4-84248C63DEB7}"/>
                </a:ext>
              </a:extLst>
            </p:cNvPr>
            <p:cNvSpPr/>
            <p:nvPr/>
          </p:nvSpPr>
          <p:spPr>
            <a:xfrm>
              <a:off x="4447497" y="1323771"/>
              <a:ext cx="1648546" cy="2255592"/>
            </a:xfrm>
            <a:custGeom>
              <a:avLst/>
              <a:gdLst>
                <a:gd name="connsiteX0" fmla="*/ 336137 w 1600261"/>
                <a:gd name="connsiteY0" fmla="*/ 0 h 2189527"/>
                <a:gd name="connsiteX1" fmla="*/ 336139 w 1600261"/>
                <a:gd name="connsiteY1" fmla="*/ 1 h 2189527"/>
                <a:gd name="connsiteX2" fmla="*/ 1600261 w 1600261"/>
                <a:gd name="connsiteY2" fmla="*/ 2189524 h 2189527"/>
                <a:gd name="connsiteX3" fmla="*/ 1600261 w 1600261"/>
                <a:gd name="connsiteY3" fmla="*/ 2189527 h 2189527"/>
                <a:gd name="connsiteX4" fmla="*/ 0 w 1600261"/>
                <a:gd name="connsiteY4" fmla="*/ 1265635 h 2189527"/>
                <a:gd name="connsiteX5" fmla="*/ 336137 w 160026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261" h="2189527">
                  <a:moveTo>
                    <a:pt x="336137" y="0"/>
                  </a:moveTo>
                  <a:lnTo>
                    <a:pt x="336139" y="1"/>
                  </a:lnTo>
                  <a:lnTo>
                    <a:pt x="1600261" y="2189524"/>
                  </a:lnTo>
                  <a:lnTo>
                    <a:pt x="1600261" y="2189527"/>
                  </a:lnTo>
                  <a:lnTo>
                    <a:pt x="0" y="1265635"/>
                  </a:lnTo>
                  <a:lnTo>
                    <a:pt x="336137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AAC1EC7-A98F-7514-5E0C-680CC139C66A}"/>
                </a:ext>
              </a:extLst>
            </p:cNvPr>
            <p:cNvSpPr/>
            <p:nvPr/>
          </p:nvSpPr>
          <p:spPr>
            <a:xfrm>
              <a:off x="3491468" y="2627558"/>
              <a:ext cx="2604534" cy="951798"/>
            </a:xfrm>
            <a:custGeom>
              <a:avLst/>
              <a:gdLst>
                <a:gd name="connsiteX0" fmla="*/ 928004 w 2528248"/>
                <a:gd name="connsiteY0" fmla="*/ 0 h 923921"/>
                <a:gd name="connsiteX1" fmla="*/ 2528248 w 2528248"/>
                <a:gd name="connsiteY1" fmla="*/ 923921 h 923921"/>
                <a:gd name="connsiteX2" fmla="*/ 2528246 w 2528248"/>
                <a:gd name="connsiteY2" fmla="*/ 923921 h 923921"/>
                <a:gd name="connsiteX3" fmla="*/ 928004 w 2528248"/>
                <a:gd name="connsiteY3" fmla="*/ 1 h 923921"/>
                <a:gd name="connsiteX4" fmla="*/ 1 w 2528248"/>
                <a:gd name="connsiteY4" fmla="*/ 923921 h 923921"/>
                <a:gd name="connsiteX5" fmla="*/ 0 w 2528248"/>
                <a:gd name="connsiteY5" fmla="*/ 923921 h 923921"/>
                <a:gd name="connsiteX6" fmla="*/ 928004 w 2528248"/>
                <a:gd name="connsiteY6" fmla="*/ 0 h 92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8" h="923921">
                  <a:moveTo>
                    <a:pt x="928004" y="0"/>
                  </a:moveTo>
                  <a:lnTo>
                    <a:pt x="2528248" y="923921"/>
                  </a:lnTo>
                  <a:lnTo>
                    <a:pt x="2528246" y="923921"/>
                  </a:lnTo>
                  <a:lnTo>
                    <a:pt x="928004" y="1"/>
                  </a:lnTo>
                  <a:lnTo>
                    <a:pt x="1" y="923921"/>
                  </a:lnTo>
                  <a:lnTo>
                    <a:pt x="0" y="923921"/>
                  </a:lnTo>
                  <a:lnTo>
                    <a:pt x="92800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7137002-864F-B19F-DC1F-31B6287D45B3}"/>
                </a:ext>
              </a:extLst>
            </p:cNvPr>
            <p:cNvSpPr/>
            <p:nvPr/>
          </p:nvSpPr>
          <p:spPr>
            <a:xfrm>
              <a:off x="3491468" y="3579356"/>
              <a:ext cx="2604534" cy="951800"/>
            </a:xfrm>
            <a:custGeom>
              <a:avLst/>
              <a:gdLst>
                <a:gd name="connsiteX0" fmla="*/ 1 w 2528248"/>
                <a:gd name="connsiteY0" fmla="*/ 0 h 923922"/>
                <a:gd name="connsiteX1" fmla="*/ 2528246 w 2528248"/>
                <a:gd name="connsiteY1" fmla="*/ 0 h 923922"/>
                <a:gd name="connsiteX2" fmla="*/ 2528248 w 2528248"/>
                <a:gd name="connsiteY2" fmla="*/ 1 h 923922"/>
                <a:gd name="connsiteX3" fmla="*/ 928004 w 2528248"/>
                <a:gd name="connsiteY3" fmla="*/ 923922 h 923922"/>
                <a:gd name="connsiteX4" fmla="*/ 0 w 2528248"/>
                <a:gd name="connsiteY4" fmla="*/ 1 h 923922"/>
                <a:gd name="connsiteX5" fmla="*/ 1 w 2528248"/>
                <a:gd name="connsiteY5" fmla="*/ 0 h 92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8248" h="923922">
                  <a:moveTo>
                    <a:pt x="1" y="0"/>
                  </a:moveTo>
                  <a:lnTo>
                    <a:pt x="2528246" y="0"/>
                  </a:lnTo>
                  <a:lnTo>
                    <a:pt x="2528248" y="1"/>
                  </a:lnTo>
                  <a:lnTo>
                    <a:pt x="928004" y="92392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F270C78-30D8-773B-4B45-469011BAA8F6}"/>
                </a:ext>
              </a:extLst>
            </p:cNvPr>
            <p:cNvSpPr/>
            <p:nvPr/>
          </p:nvSpPr>
          <p:spPr>
            <a:xfrm>
              <a:off x="6096001" y="3491975"/>
              <a:ext cx="2604531" cy="1039179"/>
            </a:xfrm>
            <a:custGeom>
              <a:avLst/>
              <a:gdLst>
                <a:gd name="connsiteX0" fmla="*/ 0 w 2528245"/>
                <a:gd name="connsiteY0" fmla="*/ 0 h 923920"/>
                <a:gd name="connsiteX1" fmla="*/ 2528245 w 2528245"/>
                <a:gd name="connsiteY1" fmla="*/ 0 h 923920"/>
                <a:gd name="connsiteX2" fmla="*/ 1600242 w 2528245"/>
                <a:gd name="connsiteY2" fmla="*/ 923920 h 923920"/>
                <a:gd name="connsiteX3" fmla="*/ 0 w 2528245"/>
                <a:gd name="connsiteY3" fmla="*/ 0 h 923920"/>
                <a:gd name="connsiteX0" fmla="*/ 0 w 2528245"/>
                <a:gd name="connsiteY0" fmla="*/ 2273 h 926193"/>
                <a:gd name="connsiteX1" fmla="*/ 190499 w 2528245"/>
                <a:gd name="connsiteY1" fmla="*/ 0 h 926193"/>
                <a:gd name="connsiteX2" fmla="*/ 2528245 w 2528245"/>
                <a:gd name="connsiteY2" fmla="*/ 2273 h 926193"/>
                <a:gd name="connsiteX3" fmla="*/ 1600242 w 2528245"/>
                <a:gd name="connsiteY3" fmla="*/ 926193 h 926193"/>
                <a:gd name="connsiteX4" fmla="*/ 0 w 2528245"/>
                <a:gd name="connsiteY4" fmla="*/ 2273 h 926193"/>
                <a:gd name="connsiteX0" fmla="*/ 0 w 2528245"/>
                <a:gd name="connsiteY0" fmla="*/ 40373 h 964293"/>
                <a:gd name="connsiteX1" fmla="*/ 209549 w 2528245"/>
                <a:gd name="connsiteY1" fmla="*/ 0 h 964293"/>
                <a:gd name="connsiteX2" fmla="*/ 2528245 w 2528245"/>
                <a:gd name="connsiteY2" fmla="*/ 40373 h 964293"/>
                <a:gd name="connsiteX3" fmla="*/ 1600242 w 2528245"/>
                <a:gd name="connsiteY3" fmla="*/ 964293 h 964293"/>
                <a:gd name="connsiteX4" fmla="*/ 0 w 2528245"/>
                <a:gd name="connsiteY4" fmla="*/ 40373 h 964293"/>
                <a:gd name="connsiteX0" fmla="*/ 0 w 2528245"/>
                <a:gd name="connsiteY0" fmla="*/ 40373 h 964293"/>
                <a:gd name="connsiteX1" fmla="*/ 209549 w 2528245"/>
                <a:gd name="connsiteY1" fmla="*/ 0 h 964293"/>
                <a:gd name="connsiteX2" fmla="*/ 2387599 w 2528245"/>
                <a:gd name="connsiteY2" fmla="*/ 31751 h 964293"/>
                <a:gd name="connsiteX3" fmla="*/ 2528245 w 2528245"/>
                <a:gd name="connsiteY3" fmla="*/ 40373 h 964293"/>
                <a:gd name="connsiteX4" fmla="*/ 1600242 w 2528245"/>
                <a:gd name="connsiteY4" fmla="*/ 964293 h 964293"/>
                <a:gd name="connsiteX5" fmla="*/ 0 w 2528245"/>
                <a:gd name="connsiteY5" fmla="*/ 40373 h 964293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0 w 2528245"/>
                <a:gd name="connsiteY5" fmla="*/ 84822 h 1008742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806924 w 2528245"/>
                <a:gd name="connsiteY5" fmla="*/ 557512 h 1008742"/>
                <a:gd name="connsiteX6" fmla="*/ 0 w 2528245"/>
                <a:gd name="connsiteY6" fmla="*/ 84822 h 1008742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726232 w 2528245"/>
                <a:gd name="connsiteY5" fmla="*/ 765967 h 1008742"/>
                <a:gd name="connsiteX6" fmla="*/ 0 w 2528245"/>
                <a:gd name="connsiteY6" fmla="*/ 84822 h 1008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5" h="1008742">
                  <a:moveTo>
                    <a:pt x="0" y="84822"/>
                  </a:moveTo>
                  <a:lnTo>
                    <a:pt x="209549" y="44449"/>
                  </a:lnTo>
                  <a:lnTo>
                    <a:pt x="2266949" y="0"/>
                  </a:lnTo>
                  <a:lnTo>
                    <a:pt x="2528245" y="84822"/>
                  </a:lnTo>
                  <a:lnTo>
                    <a:pt x="1600242" y="1008742"/>
                  </a:lnTo>
                  <a:lnTo>
                    <a:pt x="726232" y="765967"/>
                  </a:lnTo>
                  <a:lnTo>
                    <a:pt x="0" y="8482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5652BF3-DBEE-781E-5DDC-2E03E9CC45A2}"/>
                </a:ext>
              </a:extLst>
            </p:cNvPr>
            <p:cNvSpPr/>
            <p:nvPr/>
          </p:nvSpPr>
          <p:spPr>
            <a:xfrm>
              <a:off x="6095999" y="2627558"/>
              <a:ext cx="2604534" cy="951800"/>
            </a:xfrm>
            <a:custGeom>
              <a:avLst/>
              <a:gdLst>
                <a:gd name="connsiteX0" fmla="*/ 1600244 w 2528248"/>
                <a:gd name="connsiteY0" fmla="*/ 0 h 923922"/>
                <a:gd name="connsiteX1" fmla="*/ 2528248 w 2528248"/>
                <a:gd name="connsiteY1" fmla="*/ 923921 h 923922"/>
                <a:gd name="connsiteX2" fmla="*/ 2528247 w 2528248"/>
                <a:gd name="connsiteY2" fmla="*/ 923922 h 923922"/>
                <a:gd name="connsiteX3" fmla="*/ 2 w 2528248"/>
                <a:gd name="connsiteY3" fmla="*/ 923922 h 923922"/>
                <a:gd name="connsiteX4" fmla="*/ 0 w 2528248"/>
                <a:gd name="connsiteY4" fmla="*/ 923921 h 923922"/>
                <a:gd name="connsiteX5" fmla="*/ 1600244 w 2528248"/>
                <a:gd name="connsiteY5" fmla="*/ 0 h 92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8248" h="923922">
                  <a:moveTo>
                    <a:pt x="1600244" y="0"/>
                  </a:moveTo>
                  <a:lnTo>
                    <a:pt x="2528248" y="923921"/>
                  </a:lnTo>
                  <a:lnTo>
                    <a:pt x="2528247" y="923922"/>
                  </a:lnTo>
                  <a:lnTo>
                    <a:pt x="2" y="923922"/>
                  </a:lnTo>
                  <a:lnTo>
                    <a:pt x="0" y="923921"/>
                  </a:lnTo>
                  <a:lnTo>
                    <a:pt x="16002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7E99FCC-23DA-8E40-1CF3-4E805B6F902C}"/>
                </a:ext>
              </a:extLst>
            </p:cNvPr>
            <p:cNvSpPr/>
            <p:nvPr/>
          </p:nvSpPr>
          <p:spPr>
            <a:xfrm>
              <a:off x="6095999" y="3579358"/>
              <a:ext cx="2604534" cy="951798"/>
            </a:xfrm>
            <a:custGeom>
              <a:avLst/>
              <a:gdLst>
                <a:gd name="connsiteX0" fmla="*/ 0 w 2528248"/>
                <a:gd name="connsiteY0" fmla="*/ 0 h 923921"/>
                <a:gd name="connsiteX1" fmla="*/ 2 w 2528248"/>
                <a:gd name="connsiteY1" fmla="*/ 0 h 923921"/>
                <a:gd name="connsiteX2" fmla="*/ 1600244 w 2528248"/>
                <a:gd name="connsiteY2" fmla="*/ 923920 h 923921"/>
                <a:gd name="connsiteX3" fmla="*/ 2528247 w 2528248"/>
                <a:gd name="connsiteY3" fmla="*/ 0 h 923921"/>
                <a:gd name="connsiteX4" fmla="*/ 2528248 w 2528248"/>
                <a:gd name="connsiteY4" fmla="*/ 0 h 923921"/>
                <a:gd name="connsiteX5" fmla="*/ 1600244 w 2528248"/>
                <a:gd name="connsiteY5" fmla="*/ 923921 h 923921"/>
                <a:gd name="connsiteX6" fmla="*/ 0 w 2528248"/>
                <a:gd name="connsiteY6" fmla="*/ 0 h 92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8" h="923921">
                  <a:moveTo>
                    <a:pt x="0" y="0"/>
                  </a:moveTo>
                  <a:lnTo>
                    <a:pt x="2" y="0"/>
                  </a:lnTo>
                  <a:lnTo>
                    <a:pt x="1600244" y="923920"/>
                  </a:lnTo>
                  <a:lnTo>
                    <a:pt x="2528247" y="0"/>
                  </a:lnTo>
                  <a:lnTo>
                    <a:pt x="2528248" y="0"/>
                  </a:lnTo>
                  <a:lnTo>
                    <a:pt x="1600244" y="92392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EAC8FE6-0E97-A8A2-6B88-804D662D9E6A}"/>
                </a:ext>
              </a:extLst>
            </p:cNvPr>
            <p:cNvSpPr/>
            <p:nvPr/>
          </p:nvSpPr>
          <p:spPr>
            <a:xfrm>
              <a:off x="4447476" y="3579359"/>
              <a:ext cx="1648546" cy="2255592"/>
            </a:xfrm>
            <a:custGeom>
              <a:avLst/>
              <a:gdLst>
                <a:gd name="connsiteX0" fmla="*/ 1600261 w 1600261"/>
                <a:gd name="connsiteY0" fmla="*/ 0 h 2189527"/>
                <a:gd name="connsiteX1" fmla="*/ 1600261 w 1600261"/>
                <a:gd name="connsiteY1" fmla="*/ 1 h 2189527"/>
                <a:gd name="connsiteX2" fmla="*/ 1 w 1600261"/>
                <a:gd name="connsiteY2" fmla="*/ 923891 h 2189527"/>
                <a:gd name="connsiteX3" fmla="*/ 336138 w 1600261"/>
                <a:gd name="connsiteY3" fmla="*/ 2189526 h 2189527"/>
                <a:gd name="connsiteX4" fmla="*/ 336137 w 1600261"/>
                <a:gd name="connsiteY4" fmla="*/ 2189527 h 2189527"/>
                <a:gd name="connsiteX5" fmla="*/ 0 w 1600261"/>
                <a:gd name="connsiteY5" fmla="*/ 923891 h 2189527"/>
                <a:gd name="connsiteX6" fmla="*/ 1600261 w 160026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1" h="2189527">
                  <a:moveTo>
                    <a:pt x="1600261" y="0"/>
                  </a:moveTo>
                  <a:lnTo>
                    <a:pt x="1600261" y="1"/>
                  </a:lnTo>
                  <a:lnTo>
                    <a:pt x="1" y="923891"/>
                  </a:lnTo>
                  <a:lnTo>
                    <a:pt x="336138" y="2189526"/>
                  </a:lnTo>
                  <a:lnTo>
                    <a:pt x="336137" y="2189527"/>
                  </a:lnTo>
                  <a:lnTo>
                    <a:pt x="0" y="923891"/>
                  </a:lnTo>
                  <a:lnTo>
                    <a:pt x="1600261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0B688ED-341E-CDC8-8CFF-AA2111E993C8}"/>
                </a:ext>
              </a:extLst>
            </p:cNvPr>
            <p:cNvSpPr/>
            <p:nvPr/>
          </p:nvSpPr>
          <p:spPr>
            <a:xfrm>
              <a:off x="4793756" y="3579359"/>
              <a:ext cx="1302285" cy="2255592"/>
            </a:xfrm>
            <a:custGeom>
              <a:avLst/>
              <a:gdLst>
                <a:gd name="connsiteX0" fmla="*/ 1264124 w 1264141"/>
                <a:gd name="connsiteY0" fmla="*/ 0 h 2189527"/>
                <a:gd name="connsiteX1" fmla="*/ 1264141 w 1264141"/>
                <a:gd name="connsiteY1" fmla="*/ 1847812 h 2189527"/>
                <a:gd name="connsiteX2" fmla="*/ 0 w 1264141"/>
                <a:gd name="connsiteY2" fmla="*/ 2189527 h 2189527"/>
                <a:gd name="connsiteX3" fmla="*/ 0 w 1264141"/>
                <a:gd name="connsiteY3" fmla="*/ 2189526 h 2189527"/>
                <a:gd name="connsiteX4" fmla="*/ 1264123 w 1264141"/>
                <a:gd name="connsiteY4" fmla="*/ 1 h 2189527"/>
                <a:gd name="connsiteX5" fmla="*/ 1264124 w 126414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4141" h="2189527">
                  <a:moveTo>
                    <a:pt x="1264124" y="0"/>
                  </a:moveTo>
                  <a:lnTo>
                    <a:pt x="1264141" y="1847812"/>
                  </a:lnTo>
                  <a:lnTo>
                    <a:pt x="0" y="2189527"/>
                  </a:lnTo>
                  <a:lnTo>
                    <a:pt x="0" y="2189526"/>
                  </a:lnTo>
                  <a:lnTo>
                    <a:pt x="1264123" y="1"/>
                  </a:lnTo>
                  <a:lnTo>
                    <a:pt x="12641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6FE9CD4-92FF-A248-795A-9F7E8E61A085}"/>
                </a:ext>
              </a:extLst>
            </p:cNvPr>
            <p:cNvSpPr/>
            <p:nvPr/>
          </p:nvSpPr>
          <p:spPr>
            <a:xfrm>
              <a:off x="6096022" y="3579359"/>
              <a:ext cx="1302285" cy="2255592"/>
            </a:xfrm>
            <a:custGeom>
              <a:avLst/>
              <a:gdLst>
                <a:gd name="connsiteX0" fmla="*/ 17 w 1264141"/>
                <a:gd name="connsiteY0" fmla="*/ 0 h 2189527"/>
                <a:gd name="connsiteX1" fmla="*/ 18 w 1264141"/>
                <a:gd name="connsiteY1" fmla="*/ 2 h 2189527"/>
                <a:gd name="connsiteX2" fmla="*/ 1 w 1264141"/>
                <a:gd name="connsiteY2" fmla="*/ 1847812 h 2189527"/>
                <a:gd name="connsiteX3" fmla="*/ 1264141 w 1264141"/>
                <a:gd name="connsiteY3" fmla="*/ 2189527 h 2189527"/>
                <a:gd name="connsiteX4" fmla="*/ 1264141 w 1264141"/>
                <a:gd name="connsiteY4" fmla="*/ 2189527 h 2189527"/>
                <a:gd name="connsiteX5" fmla="*/ 0 w 1264141"/>
                <a:gd name="connsiteY5" fmla="*/ 1847813 h 2189527"/>
                <a:gd name="connsiteX6" fmla="*/ 17 w 126414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141" h="2189527">
                  <a:moveTo>
                    <a:pt x="17" y="0"/>
                  </a:moveTo>
                  <a:lnTo>
                    <a:pt x="18" y="2"/>
                  </a:lnTo>
                  <a:lnTo>
                    <a:pt x="1" y="1847812"/>
                  </a:lnTo>
                  <a:lnTo>
                    <a:pt x="1264141" y="2189527"/>
                  </a:lnTo>
                  <a:lnTo>
                    <a:pt x="1264141" y="2189527"/>
                  </a:lnTo>
                  <a:lnTo>
                    <a:pt x="0" y="1847813"/>
                  </a:lnTo>
                  <a:lnTo>
                    <a:pt x="17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E12252-FA52-6DBD-2585-795EA40D15F5}"/>
                </a:ext>
              </a:extLst>
            </p:cNvPr>
            <p:cNvSpPr/>
            <p:nvPr/>
          </p:nvSpPr>
          <p:spPr>
            <a:xfrm>
              <a:off x="6096041" y="3579359"/>
              <a:ext cx="1648546" cy="2255592"/>
            </a:xfrm>
            <a:custGeom>
              <a:avLst/>
              <a:gdLst>
                <a:gd name="connsiteX0" fmla="*/ 0 w 1600261"/>
                <a:gd name="connsiteY0" fmla="*/ 0 h 2189527"/>
                <a:gd name="connsiteX1" fmla="*/ 1600261 w 1600261"/>
                <a:gd name="connsiteY1" fmla="*/ 923891 h 2189527"/>
                <a:gd name="connsiteX2" fmla="*/ 1264124 w 1600261"/>
                <a:gd name="connsiteY2" fmla="*/ 2189527 h 2189527"/>
                <a:gd name="connsiteX3" fmla="*/ 1264123 w 1600261"/>
                <a:gd name="connsiteY3" fmla="*/ 2189527 h 2189527"/>
                <a:gd name="connsiteX4" fmla="*/ 0 w 1600261"/>
                <a:gd name="connsiteY4" fmla="*/ 2 h 2189527"/>
                <a:gd name="connsiteX5" fmla="*/ 0 w 160026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261" h="2189527">
                  <a:moveTo>
                    <a:pt x="0" y="0"/>
                  </a:moveTo>
                  <a:lnTo>
                    <a:pt x="1600261" y="923891"/>
                  </a:lnTo>
                  <a:lnTo>
                    <a:pt x="1264124" y="2189527"/>
                  </a:lnTo>
                  <a:lnTo>
                    <a:pt x="1264123" y="2189527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6E71F19-F3F0-1291-9C01-F8EAA52C0FB8}"/>
                </a:ext>
              </a:extLst>
            </p:cNvPr>
            <p:cNvSpPr/>
            <p:nvPr/>
          </p:nvSpPr>
          <p:spPr>
            <a:xfrm>
              <a:off x="5587313" y="3068811"/>
              <a:ext cx="1021087" cy="102108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4DD0713-4E93-B60F-8842-6C0BCB5229E8}"/>
              </a:ext>
            </a:extLst>
          </p:cNvPr>
          <p:cNvGrpSpPr/>
          <p:nvPr/>
        </p:nvGrpSpPr>
        <p:grpSpPr>
          <a:xfrm>
            <a:off x="8853326" y="2852358"/>
            <a:ext cx="2926080" cy="1290153"/>
            <a:chOff x="8921977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955EC65-7CFF-E2E6-306C-B596E91C579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E0978B-9737-339C-C8B7-AB8B31BC194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C2F67F2-0194-444B-5050-C4C4CE45C9DC}"/>
              </a:ext>
            </a:extLst>
          </p:cNvPr>
          <p:cNvGrpSpPr/>
          <p:nvPr/>
        </p:nvGrpSpPr>
        <p:grpSpPr>
          <a:xfrm>
            <a:off x="8165187" y="4557452"/>
            <a:ext cx="2926080" cy="1290153"/>
            <a:chOff x="8921977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9EE4286-48E2-317C-DE4E-2847C34570D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D790BC6-C1E6-2C9E-C53F-9A4BDD4F492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4998EC9-E9E5-C683-CA59-DF11EAB92091}"/>
              </a:ext>
            </a:extLst>
          </p:cNvPr>
          <p:cNvGrpSpPr/>
          <p:nvPr/>
        </p:nvGrpSpPr>
        <p:grpSpPr>
          <a:xfrm>
            <a:off x="1099635" y="4557452"/>
            <a:ext cx="2926080" cy="1290153"/>
            <a:chOff x="332936" y="2947244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AC659E6-455B-0B40-6ABC-8008111EB79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3EC0443-2F23-579B-59DF-2C8D9B9A858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0F4B629-0405-712A-D2FB-1B8EB314747F}"/>
              </a:ext>
            </a:extLst>
          </p:cNvPr>
          <p:cNvGrpSpPr/>
          <p:nvPr/>
        </p:nvGrpSpPr>
        <p:grpSpPr>
          <a:xfrm>
            <a:off x="8165187" y="1147264"/>
            <a:ext cx="2926080" cy="1290153"/>
            <a:chOff x="8921977" y="1242150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73B7D2-4E33-9BFB-4AC4-8D700ED4A9F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E00E99-04A1-C07C-147C-B3104E688B1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DA1FA45-56E7-7137-7764-09B6D5940D35}"/>
              </a:ext>
            </a:extLst>
          </p:cNvPr>
          <p:cNvGrpSpPr/>
          <p:nvPr/>
        </p:nvGrpSpPr>
        <p:grpSpPr>
          <a:xfrm>
            <a:off x="1099635" y="1147264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2D1A50-61F6-7411-4CEE-095E682C35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2CCFC77-5651-A002-F853-2E2793FD94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6" name="Graphic 45" descr="Eye with solid fill">
            <a:extLst>
              <a:ext uri="{FF2B5EF4-FFF2-40B4-BE49-F238E27FC236}">
                <a16:creationId xmlns:a16="http://schemas.microsoft.com/office/drawing/2014/main" id="{57DF3AAD-8508-7F63-1E23-642AC7FDC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03961" y="1731394"/>
            <a:ext cx="543214" cy="543214"/>
          </a:xfrm>
          <a:prstGeom prst="rect">
            <a:avLst/>
          </a:prstGeom>
        </p:spPr>
      </p:pic>
      <p:pic>
        <p:nvPicPr>
          <p:cNvPr id="47" name="Graphic 46" descr="Open folder with solid fill">
            <a:extLst>
              <a:ext uri="{FF2B5EF4-FFF2-40B4-BE49-F238E27FC236}">
                <a16:creationId xmlns:a16="http://schemas.microsoft.com/office/drawing/2014/main" id="{B60A408E-44BF-560D-7A16-1C65A747E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60658" y="2853875"/>
            <a:ext cx="543214" cy="543214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20C24982-C38E-5F60-E86A-2A0732DC58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57086" y="4516649"/>
            <a:ext cx="543214" cy="543214"/>
          </a:xfrm>
          <a:prstGeom prst="rect">
            <a:avLst/>
          </a:prstGeom>
        </p:spPr>
      </p:pic>
      <p:pic>
        <p:nvPicPr>
          <p:cNvPr id="49" name="Graphic 48" descr="Bar chart with solid fill">
            <a:extLst>
              <a:ext uri="{FF2B5EF4-FFF2-40B4-BE49-F238E27FC236}">
                <a16:creationId xmlns:a16="http://schemas.microsoft.com/office/drawing/2014/main" id="{7E337BA6-C40C-8F73-1B24-7940188CE1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81397" y="3634103"/>
            <a:ext cx="543214" cy="543214"/>
          </a:xfrm>
          <a:prstGeom prst="rect">
            <a:avLst/>
          </a:prstGeom>
        </p:spPr>
      </p:pic>
      <p:pic>
        <p:nvPicPr>
          <p:cNvPr id="50" name="Graphic 49" descr="Eye with solid fill">
            <a:extLst>
              <a:ext uri="{FF2B5EF4-FFF2-40B4-BE49-F238E27FC236}">
                <a16:creationId xmlns:a16="http://schemas.microsoft.com/office/drawing/2014/main" id="{C60CA422-0FED-AC80-9591-5AD65CC835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196271" y="1106489"/>
            <a:ext cx="543214" cy="543214"/>
          </a:xfrm>
          <a:prstGeom prst="rect">
            <a:avLst/>
          </a:prstGeom>
        </p:spPr>
      </p:pic>
      <p:pic>
        <p:nvPicPr>
          <p:cNvPr id="51" name="Graphic 50" descr="Open folder with solid fill">
            <a:extLst>
              <a:ext uri="{FF2B5EF4-FFF2-40B4-BE49-F238E27FC236}">
                <a16:creationId xmlns:a16="http://schemas.microsoft.com/office/drawing/2014/main" id="{52123DC9-6AB8-0B6A-FB4A-F017440829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851271" y="2810329"/>
            <a:ext cx="543214" cy="543214"/>
          </a:xfrm>
          <a:prstGeom prst="rect">
            <a:avLst/>
          </a:prstGeom>
        </p:spPr>
      </p:pic>
      <p:pic>
        <p:nvPicPr>
          <p:cNvPr id="52" name="Graphic 51" descr="Gears with solid fill">
            <a:extLst>
              <a:ext uri="{FF2B5EF4-FFF2-40B4-BE49-F238E27FC236}">
                <a16:creationId xmlns:a16="http://schemas.microsoft.com/office/drawing/2014/main" id="{89548381-BEBB-75CD-B4C9-ADAD714F69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165187" y="4518594"/>
            <a:ext cx="543214" cy="543214"/>
          </a:xfrm>
          <a:prstGeom prst="rect">
            <a:avLst/>
          </a:prstGeom>
        </p:spPr>
      </p:pic>
      <p:pic>
        <p:nvPicPr>
          <p:cNvPr id="53" name="Graphic 52" descr="Chat with solid fill">
            <a:extLst>
              <a:ext uri="{FF2B5EF4-FFF2-40B4-BE49-F238E27FC236}">
                <a16:creationId xmlns:a16="http://schemas.microsoft.com/office/drawing/2014/main" id="{F24CBE76-F34D-4772-4096-CB26971BE9B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483260" y="4516677"/>
            <a:ext cx="543214" cy="543214"/>
          </a:xfrm>
          <a:prstGeom prst="rect">
            <a:avLst/>
          </a:prstGeom>
        </p:spPr>
      </p:pic>
      <p:pic>
        <p:nvPicPr>
          <p:cNvPr id="54" name="Graphic 53" descr="Refresh with solid fill">
            <a:extLst>
              <a:ext uri="{FF2B5EF4-FFF2-40B4-BE49-F238E27FC236}">
                <a16:creationId xmlns:a16="http://schemas.microsoft.com/office/drawing/2014/main" id="{C9FD9F84-3B92-A541-D185-DBEEF862980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3482501" y="1111736"/>
            <a:ext cx="543214" cy="543214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BF411FE7-8382-8E6E-FA2A-374937D78586}"/>
              </a:ext>
            </a:extLst>
          </p:cNvPr>
          <p:cNvGrpSpPr/>
          <p:nvPr/>
        </p:nvGrpSpPr>
        <p:grpSpPr>
          <a:xfrm>
            <a:off x="406744" y="2852358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8AD7C5A-94A0-0DDC-D8BA-0368C93B2C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375EEBE-4CA9-7138-8B1F-82D630E7DF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8" name="Graphic 57" descr="Bar chart with solid fill">
            <a:extLst>
              <a:ext uri="{FF2B5EF4-FFF2-40B4-BE49-F238E27FC236}">
                <a16:creationId xmlns:a16="http://schemas.microsoft.com/office/drawing/2014/main" id="{B863A712-4AA8-4167-E196-66352232181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2789610" y="2816830"/>
            <a:ext cx="543214" cy="543214"/>
          </a:xfrm>
          <a:prstGeom prst="rect">
            <a:avLst/>
          </a:prstGeom>
        </p:spPr>
      </p:pic>
      <p:pic>
        <p:nvPicPr>
          <p:cNvPr id="59" name="Graphic 58" descr="Chat with solid fill">
            <a:extLst>
              <a:ext uri="{FF2B5EF4-FFF2-40B4-BE49-F238E27FC236}">
                <a16:creationId xmlns:a16="http://schemas.microsoft.com/office/drawing/2014/main" id="{B32908FC-42DC-1129-D6CE-382595E7784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5450815" y="4516649"/>
            <a:ext cx="543214" cy="543214"/>
          </a:xfrm>
          <a:prstGeom prst="rect">
            <a:avLst/>
          </a:prstGeom>
        </p:spPr>
      </p:pic>
      <p:pic>
        <p:nvPicPr>
          <p:cNvPr id="5" name="Graphic 4" descr="Refresh with solid fill">
            <a:extLst>
              <a:ext uri="{FF2B5EF4-FFF2-40B4-BE49-F238E27FC236}">
                <a16:creationId xmlns:a16="http://schemas.microsoft.com/office/drawing/2014/main" id="{8E91E65A-927C-84C9-69C5-B946DDB05AF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710136" y="2050448"/>
            <a:ext cx="543214" cy="54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82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9850</TotalTime>
  <Words>540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6-Point Origami Star – Slide Template</vt:lpstr>
      <vt:lpstr>6-Point Origami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6-Point Origami Star</dc:title>
  <dc:creator>PresentationGO.com</dc:creator>
  <dc:description>© Copyright PresentationGO.com - Do not distribute or sale without written permission.</dc:description>
  <cp:lastModifiedBy>Christophe Barroche</cp:lastModifiedBy>
  <cp:revision>67</cp:revision>
  <dcterms:created xsi:type="dcterms:W3CDTF">2014-11-26T05:14:11Z</dcterms:created>
  <dcterms:modified xsi:type="dcterms:W3CDTF">2025-08-04T22:42:51Z</dcterms:modified>
  <cp:category>Charts &amp; Diagrams</cp:category>
</cp:coreProperties>
</file>