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6" r:id="rId4"/>
    <p:sldId id="36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F595A6"/>
    <a:srgbClr val="A26700"/>
    <a:srgbClr val="001F33"/>
    <a:srgbClr val="008C58"/>
    <a:srgbClr val="002033"/>
    <a:srgbClr val="2B323B"/>
    <a:srgbClr val="00B09B"/>
    <a:srgbClr val="F0EEEF"/>
    <a:srgbClr val="0D9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475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74069-FE33-EE21-B3AD-4710B0B4A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7D4CC2-5BC5-B50F-11C1-7B2475166C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39FC79-EEC9-1CF5-6E75-0E619AF30A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B00D6-BFC2-7B66-742C-D59A0274C8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329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23.png"/><Relationship Id="rId18" Type="http://schemas.openxmlformats.org/officeDocument/2006/relationships/image" Target="../media/image28.svg"/><Relationship Id="rId3" Type="http://schemas.openxmlformats.org/officeDocument/2006/relationships/image" Target="../media/image1.png"/><Relationship Id="rId21" Type="http://schemas.openxmlformats.org/officeDocument/2006/relationships/image" Target="../media/image31.png"/><Relationship Id="rId7" Type="http://schemas.openxmlformats.org/officeDocument/2006/relationships/image" Target="../media/image5.png"/><Relationship Id="rId12" Type="http://schemas.openxmlformats.org/officeDocument/2006/relationships/image" Target="../media/image22.sv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6.svg"/><Relationship Id="rId20" Type="http://schemas.openxmlformats.org/officeDocument/2006/relationships/image" Target="../media/image3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21.png"/><Relationship Id="rId5" Type="http://schemas.openxmlformats.org/officeDocument/2006/relationships/image" Target="../media/image3.png"/><Relationship Id="rId15" Type="http://schemas.openxmlformats.org/officeDocument/2006/relationships/image" Target="../media/image25.png"/><Relationship Id="rId10" Type="http://schemas.openxmlformats.org/officeDocument/2006/relationships/image" Target="../media/image8.svg"/><Relationship Id="rId19" Type="http://schemas.openxmlformats.org/officeDocument/2006/relationships/image" Target="../media/image29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24.svg"/><Relationship Id="rId22" Type="http://schemas.openxmlformats.org/officeDocument/2006/relationships/image" Target="../media/image3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C13D22F-0616-39ED-5CBC-5BC476850737}"/>
              </a:ext>
            </a:extLst>
          </p:cNvPr>
          <p:cNvGrpSpPr/>
          <p:nvPr/>
        </p:nvGrpSpPr>
        <p:grpSpPr>
          <a:xfrm>
            <a:off x="6916116" y="2388190"/>
            <a:ext cx="1787149" cy="1260003"/>
            <a:chOff x="8921977" y="2875429"/>
            <a:chExt cx="2926080" cy="168000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CB9CD4D-635F-307D-4C11-BD9EDA569C9C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FB5BCFC-7DB1-FF04-D8E8-AB7D1CF8B9C2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D3F20E6-C64C-E471-9AF8-5686CAC1771A}"/>
              </a:ext>
            </a:extLst>
          </p:cNvPr>
          <p:cNvGrpSpPr/>
          <p:nvPr/>
        </p:nvGrpSpPr>
        <p:grpSpPr>
          <a:xfrm>
            <a:off x="6497699" y="4014915"/>
            <a:ext cx="2194560" cy="1106115"/>
            <a:chOff x="8921977" y="4580523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1F79FBD-8086-F785-9699-C11166A664B6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82944A5-4FD6-53D2-8871-46582E70FB0A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A68945A-7B45-88D8-2696-1979DD276468}"/>
              </a:ext>
            </a:extLst>
          </p:cNvPr>
          <p:cNvGrpSpPr/>
          <p:nvPr/>
        </p:nvGrpSpPr>
        <p:grpSpPr>
          <a:xfrm>
            <a:off x="667573" y="4009187"/>
            <a:ext cx="2194560" cy="1106115"/>
            <a:chOff x="332936" y="2875429"/>
            <a:chExt cx="2926080" cy="147481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B46B494-9FD0-D78E-6B2F-D8DAF2C95C5C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17CACB4-7841-439F-6015-7EB586B32A37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6E05F73-0A18-C0BB-727D-9A0A0FCBC52A}"/>
              </a:ext>
            </a:extLst>
          </p:cNvPr>
          <p:cNvGrpSpPr/>
          <p:nvPr/>
        </p:nvGrpSpPr>
        <p:grpSpPr>
          <a:xfrm>
            <a:off x="5455220" y="1127313"/>
            <a:ext cx="2194560" cy="1106115"/>
            <a:chOff x="8921977" y="1170335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DB7D44C-DE69-7C4A-F6A2-DD2C0E0EA435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25A907B-2EF6-99AF-EFC3-548B8E99547B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84BC66B-2FB2-8BCE-1792-6C86F01EA310}"/>
              </a:ext>
            </a:extLst>
          </p:cNvPr>
          <p:cNvGrpSpPr/>
          <p:nvPr/>
        </p:nvGrpSpPr>
        <p:grpSpPr>
          <a:xfrm>
            <a:off x="440735" y="2388190"/>
            <a:ext cx="1787149" cy="1260003"/>
            <a:chOff x="332936" y="2555951"/>
            <a:chExt cx="2926080" cy="168000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C4824F4-3CA2-75E2-6780-31E0DB1AA4F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A954FFB-0E89-2E00-5562-B71777A504A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B78B7B2B-6591-105D-075A-22C00D1F374C}"/>
              </a:ext>
            </a:extLst>
          </p:cNvPr>
          <p:cNvGrpSpPr/>
          <p:nvPr/>
        </p:nvGrpSpPr>
        <p:grpSpPr>
          <a:xfrm>
            <a:off x="2591500" y="1587104"/>
            <a:ext cx="3961000" cy="3767938"/>
            <a:chOff x="2591500" y="1587104"/>
            <a:chExt cx="3961000" cy="376793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A47BD99-93E3-4E83-BF1B-AD66EBE1453F}"/>
                </a:ext>
              </a:extLst>
            </p:cNvPr>
            <p:cNvGrpSpPr/>
            <p:nvPr/>
          </p:nvGrpSpPr>
          <p:grpSpPr>
            <a:xfrm>
              <a:off x="2591500" y="1587104"/>
              <a:ext cx="3961000" cy="3767938"/>
              <a:chOff x="3724121" y="1461654"/>
              <a:chExt cx="4743757" cy="4512542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D4D6B345-86A6-7F1D-61AF-AE47B3224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5451" y="2947571"/>
                <a:ext cx="2372427" cy="1009240"/>
              </a:xfrm>
              <a:custGeom>
                <a:avLst/>
                <a:gdLst>
                  <a:gd name="T0" fmla="*/ 7055 w 7055"/>
                  <a:gd name="T1" fmla="*/ 709 h 3001"/>
                  <a:gd name="T2" fmla="*/ 0 w 7055"/>
                  <a:gd name="T3" fmla="*/ 3001 h 3001"/>
                  <a:gd name="T4" fmla="*/ 0 w 7055"/>
                  <a:gd name="T5" fmla="*/ 3001 h 3001"/>
                  <a:gd name="T6" fmla="*/ 2180 w 7055"/>
                  <a:gd name="T7" fmla="*/ 0 h 3001"/>
                  <a:gd name="T8" fmla="*/ 7055 w 7055"/>
                  <a:gd name="T9" fmla="*/ 709 h 3001"/>
                  <a:gd name="connsiteX0" fmla="*/ 10000 w 10000"/>
                  <a:gd name="connsiteY0" fmla="*/ 2363 h 10000"/>
                  <a:gd name="connsiteX1" fmla="*/ 3887 w 10000"/>
                  <a:gd name="connsiteY1" fmla="*/ 7014 h 10000"/>
                  <a:gd name="connsiteX2" fmla="*/ 0 w 10000"/>
                  <a:gd name="connsiteY2" fmla="*/ 10000 h 10000"/>
                  <a:gd name="connsiteX3" fmla="*/ 0 w 10000"/>
                  <a:gd name="connsiteY3" fmla="*/ 10000 h 10000"/>
                  <a:gd name="connsiteX4" fmla="*/ 3090 w 10000"/>
                  <a:gd name="connsiteY4" fmla="*/ 0 h 10000"/>
                  <a:gd name="connsiteX5" fmla="*/ 10000 w 10000"/>
                  <a:gd name="connsiteY5" fmla="*/ 2363 h 10000"/>
                  <a:gd name="connsiteX0" fmla="*/ 10000 w 10000"/>
                  <a:gd name="connsiteY0" fmla="*/ 2363 h 10000"/>
                  <a:gd name="connsiteX1" fmla="*/ 4123 w 10000"/>
                  <a:gd name="connsiteY1" fmla="*/ 7484 h 10000"/>
                  <a:gd name="connsiteX2" fmla="*/ 0 w 10000"/>
                  <a:gd name="connsiteY2" fmla="*/ 10000 h 10000"/>
                  <a:gd name="connsiteX3" fmla="*/ 0 w 10000"/>
                  <a:gd name="connsiteY3" fmla="*/ 10000 h 10000"/>
                  <a:gd name="connsiteX4" fmla="*/ 3090 w 10000"/>
                  <a:gd name="connsiteY4" fmla="*/ 0 h 10000"/>
                  <a:gd name="connsiteX5" fmla="*/ 10000 w 10000"/>
                  <a:gd name="connsiteY5" fmla="*/ 2363 h 10000"/>
                  <a:gd name="connsiteX0" fmla="*/ 10000 w 10000"/>
                  <a:gd name="connsiteY0" fmla="*/ 2363 h 10000"/>
                  <a:gd name="connsiteX1" fmla="*/ 4123 w 10000"/>
                  <a:gd name="connsiteY1" fmla="*/ 7484 h 10000"/>
                  <a:gd name="connsiteX2" fmla="*/ 0 w 10000"/>
                  <a:gd name="connsiteY2" fmla="*/ 10000 h 10000"/>
                  <a:gd name="connsiteX3" fmla="*/ 0 w 10000"/>
                  <a:gd name="connsiteY3" fmla="*/ 10000 h 10000"/>
                  <a:gd name="connsiteX4" fmla="*/ 1820 w 10000"/>
                  <a:gd name="connsiteY4" fmla="*/ 3844 h 10000"/>
                  <a:gd name="connsiteX5" fmla="*/ 3090 w 10000"/>
                  <a:gd name="connsiteY5" fmla="*/ 0 h 10000"/>
                  <a:gd name="connsiteX6" fmla="*/ 10000 w 10000"/>
                  <a:gd name="connsiteY6" fmla="*/ 2363 h 10000"/>
                  <a:gd name="connsiteX0" fmla="*/ 10000 w 10000"/>
                  <a:gd name="connsiteY0" fmla="*/ 2363 h 10000"/>
                  <a:gd name="connsiteX1" fmla="*/ 4123 w 10000"/>
                  <a:gd name="connsiteY1" fmla="*/ 7484 h 10000"/>
                  <a:gd name="connsiteX2" fmla="*/ 0 w 10000"/>
                  <a:gd name="connsiteY2" fmla="*/ 10000 h 10000"/>
                  <a:gd name="connsiteX3" fmla="*/ 0 w 10000"/>
                  <a:gd name="connsiteY3" fmla="*/ 10000 h 10000"/>
                  <a:gd name="connsiteX4" fmla="*/ 1384 w 10000"/>
                  <a:gd name="connsiteY4" fmla="*/ 3616 h 10000"/>
                  <a:gd name="connsiteX5" fmla="*/ 3090 w 10000"/>
                  <a:gd name="connsiteY5" fmla="*/ 0 h 10000"/>
                  <a:gd name="connsiteX6" fmla="*/ 10000 w 10000"/>
                  <a:gd name="connsiteY6" fmla="*/ 2363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00" h="10000">
                    <a:moveTo>
                      <a:pt x="10000" y="2363"/>
                    </a:moveTo>
                    <a:lnTo>
                      <a:pt x="4123" y="7484"/>
                    </a:lnTo>
                    <a:lnTo>
                      <a:pt x="0" y="10000"/>
                    </a:lnTo>
                    <a:lnTo>
                      <a:pt x="0" y="10000"/>
                    </a:lnTo>
                    <a:lnTo>
                      <a:pt x="1384" y="3616"/>
                    </a:lnTo>
                    <a:lnTo>
                      <a:pt x="3090" y="0"/>
                    </a:lnTo>
                    <a:lnTo>
                      <a:pt x="10000" y="23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" name="Freeform 8">
                <a:extLst>
                  <a:ext uri="{FF2B5EF4-FFF2-40B4-BE49-F238E27FC236}">
                    <a16:creationId xmlns:a16="http://schemas.microsoft.com/office/drawing/2014/main" id="{2D6B8B5F-865F-C48C-F3AC-203E87EDF0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5451" y="3942286"/>
                <a:ext cx="1466192" cy="2031910"/>
              </a:xfrm>
              <a:custGeom>
                <a:avLst/>
                <a:gdLst>
                  <a:gd name="T0" fmla="*/ 3527 w 4360"/>
                  <a:gd name="T1" fmla="*/ 1146 h 6001"/>
                  <a:gd name="T2" fmla="*/ 4360 w 4360"/>
                  <a:gd name="T3" fmla="*/ 6001 h 6001"/>
                  <a:gd name="T4" fmla="*/ 0 w 4360"/>
                  <a:gd name="T5" fmla="*/ 0 h 6001"/>
                  <a:gd name="T6" fmla="*/ 0 w 4360"/>
                  <a:gd name="T7" fmla="*/ 0 h 6001"/>
                  <a:gd name="T8" fmla="*/ 3527 w 4360"/>
                  <a:gd name="T9" fmla="*/ 1146 h 6001"/>
                  <a:gd name="connsiteX0" fmla="*/ 8089 w 10000"/>
                  <a:gd name="connsiteY0" fmla="*/ 1910 h 10000"/>
                  <a:gd name="connsiteX1" fmla="*/ 10000 w 10000"/>
                  <a:gd name="connsiteY1" fmla="*/ 10000 h 10000"/>
                  <a:gd name="connsiteX2" fmla="*/ 0 w 10000"/>
                  <a:gd name="connsiteY2" fmla="*/ 0 h 10000"/>
                  <a:gd name="connsiteX3" fmla="*/ 0 w 10000"/>
                  <a:gd name="connsiteY3" fmla="*/ 0 h 10000"/>
                  <a:gd name="connsiteX4" fmla="*/ 1097 w 10000"/>
                  <a:gd name="connsiteY4" fmla="*/ 270 h 10000"/>
                  <a:gd name="connsiteX5" fmla="*/ 8089 w 10000"/>
                  <a:gd name="connsiteY5" fmla="*/ 1910 h 10000"/>
                  <a:gd name="connsiteX0" fmla="*/ 8089 w 10000"/>
                  <a:gd name="connsiteY0" fmla="*/ 1982 h 10072"/>
                  <a:gd name="connsiteX1" fmla="*/ 10000 w 10000"/>
                  <a:gd name="connsiteY1" fmla="*/ 10072 h 10072"/>
                  <a:gd name="connsiteX2" fmla="*/ 0 w 10000"/>
                  <a:gd name="connsiteY2" fmla="*/ 72 h 10072"/>
                  <a:gd name="connsiteX3" fmla="*/ 0 w 10000"/>
                  <a:gd name="connsiteY3" fmla="*/ 72 h 10072"/>
                  <a:gd name="connsiteX4" fmla="*/ 1656 w 10000"/>
                  <a:gd name="connsiteY4" fmla="*/ 0 h 10072"/>
                  <a:gd name="connsiteX5" fmla="*/ 8089 w 10000"/>
                  <a:gd name="connsiteY5" fmla="*/ 1982 h 10072"/>
                  <a:gd name="connsiteX0" fmla="*/ 8089 w 10000"/>
                  <a:gd name="connsiteY0" fmla="*/ 1982 h 10072"/>
                  <a:gd name="connsiteX1" fmla="*/ 10000 w 10000"/>
                  <a:gd name="connsiteY1" fmla="*/ 10072 h 10072"/>
                  <a:gd name="connsiteX2" fmla="*/ 4524 w 10000"/>
                  <a:gd name="connsiteY2" fmla="*/ 4618 h 10072"/>
                  <a:gd name="connsiteX3" fmla="*/ 0 w 10000"/>
                  <a:gd name="connsiteY3" fmla="*/ 72 h 10072"/>
                  <a:gd name="connsiteX4" fmla="*/ 0 w 10000"/>
                  <a:gd name="connsiteY4" fmla="*/ 72 h 10072"/>
                  <a:gd name="connsiteX5" fmla="*/ 1656 w 10000"/>
                  <a:gd name="connsiteY5" fmla="*/ 0 h 10072"/>
                  <a:gd name="connsiteX6" fmla="*/ 8089 w 10000"/>
                  <a:gd name="connsiteY6" fmla="*/ 1982 h 10072"/>
                  <a:gd name="connsiteX0" fmla="*/ 8089 w 10000"/>
                  <a:gd name="connsiteY0" fmla="*/ 1982 h 10072"/>
                  <a:gd name="connsiteX1" fmla="*/ 10000 w 10000"/>
                  <a:gd name="connsiteY1" fmla="*/ 10072 h 10072"/>
                  <a:gd name="connsiteX2" fmla="*/ 3936 w 10000"/>
                  <a:gd name="connsiteY2" fmla="*/ 4864 h 10072"/>
                  <a:gd name="connsiteX3" fmla="*/ 0 w 10000"/>
                  <a:gd name="connsiteY3" fmla="*/ 72 h 10072"/>
                  <a:gd name="connsiteX4" fmla="*/ 0 w 10000"/>
                  <a:gd name="connsiteY4" fmla="*/ 72 h 10072"/>
                  <a:gd name="connsiteX5" fmla="*/ 1656 w 10000"/>
                  <a:gd name="connsiteY5" fmla="*/ 0 h 10072"/>
                  <a:gd name="connsiteX6" fmla="*/ 8089 w 10000"/>
                  <a:gd name="connsiteY6" fmla="*/ 1982 h 10072"/>
                  <a:gd name="connsiteX0" fmla="*/ 8089 w 10000"/>
                  <a:gd name="connsiteY0" fmla="*/ 1982 h 10072"/>
                  <a:gd name="connsiteX1" fmla="*/ 10000 w 10000"/>
                  <a:gd name="connsiteY1" fmla="*/ 10072 h 10072"/>
                  <a:gd name="connsiteX2" fmla="*/ 3936 w 10000"/>
                  <a:gd name="connsiteY2" fmla="*/ 4864 h 10072"/>
                  <a:gd name="connsiteX3" fmla="*/ 0 w 10000"/>
                  <a:gd name="connsiteY3" fmla="*/ 72 h 10072"/>
                  <a:gd name="connsiteX4" fmla="*/ 0 w 10000"/>
                  <a:gd name="connsiteY4" fmla="*/ 72 h 10072"/>
                  <a:gd name="connsiteX5" fmla="*/ 1656 w 10000"/>
                  <a:gd name="connsiteY5" fmla="*/ 0 h 10072"/>
                  <a:gd name="connsiteX6" fmla="*/ 6902 w 10000"/>
                  <a:gd name="connsiteY6" fmla="*/ 1642 h 10072"/>
                  <a:gd name="connsiteX7" fmla="*/ 8089 w 10000"/>
                  <a:gd name="connsiteY7" fmla="*/ 1982 h 10072"/>
                  <a:gd name="connsiteX0" fmla="*/ 8089 w 10000"/>
                  <a:gd name="connsiteY0" fmla="*/ 1982 h 10072"/>
                  <a:gd name="connsiteX1" fmla="*/ 10000 w 10000"/>
                  <a:gd name="connsiteY1" fmla="*/ 10072 h 10072"/>
                  <a:gd name="connsiteX2" fmla="*/ 3936 w 10000"/>
                  <a:gd name="connsiteY2" fmla="*/ 4864 h 10072"/>
                  <a:gd name="connsiteX3" fmla="*/ 0 w 10000"/>
                  <a:gd name="connsiteY3" fmla="*/ 72 h 10072"/>
                  <a:gd name="connsiteX4" fmla="*/ 0 w 10000"/>
                  <a:gd name="connsiteY4" fmla="*/ 72 h 10072"/>
                  <a:gd name="connsiteX5" fmla="*/ 1656 w 10000"/>
                  <a:gd name="connsiteY5" fmla="*/ 0 h 10072"/>
                  <a:gd name="connsiteX6" fmla="*/ 7516 w 10000"/>
                  <a:gd name="connsiteY6" fmla="*/ 1402 h 10072"/>
                  <a:gd name="connsiteX7" fmla="*/ 8089 w 10000"/>
                  <a:gd name="connsiteY7" fmla="*/ 1982 h 10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00" h="10072">
                    <a:moveTo>
                      <a:pt x="8089" y="1982"/>
                    </a:moveTo>
                    <a:lnTo>
                      <a:pt x="10000" y="10072"/>
                    </a:lnTo>
                    <a:lnTo>
                      <a:pt x="3936" y="4864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1656" y="0"/>
                    </a:lnTo>
                    <a:lnTo>
                      <a:pt x="7516" y="1402"/>
                    </a:lnTo>
                    <a:lnTo>
                      <a:pt x="8089" y="19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" name="Freeform 15">
                <a:extLst>
                  <a:ext uri="{FF2B5EF4-FFF2-40B4-BE49-F238E27FC236}">
                    <a16:creationId xmlns:a16="http://schemas.microsoft.com/office/drawing/2014/main" id="{62B6F3ED-E47F-28D6-E4D0-EE7181E16D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9259" y="3956811"/>
                <a:ext cx="1466192" cy="2017385"/>
              </a:xfrm>
              <a:custGeom>
                <a:avLst/>
                <a:gdLst>
                  <a:gd name="T0" fmla="*/ 4360 w 4360"/>
                  <a:gd name="T1" fmla="*/ 0 h 6001"/>
                  <a:gd name="T2" fmla="*/ 0 w 4360"/>
                  <a:gd name="T3" fmla="*/ 6001 h 6001"/>
                  <a:gd name="T4" fmla="*/ 833 w 4360"/>
                  <a:gd name="T5" fmla="*/ 1146 h 6001"/>
                  <a:gd name="T6" fmla="*/ 4360 w 4360"/>
                  <a:gd name="T7" fmla="*/ 0 h 6001"/>
                  <a:gd name="connsiteX0" fmla="*/ 10000 w 10000"/>
                  <a:gd name="connsiteY0" fmla="*/ 0 h 10000"/>
                  <a:gd name="connsiteX1" fmla="*/ 0 w 10000"/>
                  <a:gd name="connsiteY1" fmla="*/ 10000 h 10000"/>
                  <a:gd name="connsiteX2" fmla="*/ 1911 w 10000"/>
                  <a:gd name="connsiteY2" fmla="*/ 1910 h 10000"/>
                  <a:gd name="connsiteX3" fmla="*/ 2448 w 10000"/>
                  <a:gd name="connsiteY3" fmla="*/ 1788 h 10000"/>
                  <a:gd name="connsiteX4" fmla="*/ 10000 w 10000"/>
                  <a:gd name="connsiteY4" fmla="*/ 0 h 10000"/>
                  <a:gd name="connsiteX0" fmla="*/ 10000 w 10000"/>
                  <a:gd name="connsiteY0" fmla="*/ 0 h 10000"/>
                  <a:gd name="connsiteX1" fmla="*/ 0 w 10000"/>
                  <a:gd name="connsiteY1" fmla="*/ 10000 h 10000"/>
                  <a:gd name="connsiteX2" fmla="*/ 1911 w 10000"/>
                  <a:gd name="connsiteY2" fmla="*/ 1910 h 10000"/>
                  <a:gd name="connsiteX3" fmla="*/ 2433 w 10000"/>
                  <a:gd name="connsiteY3" fmla="*/ 1596 h 10000"/>
                  <a:gd name="connsiteX4" fmla="*/ 10000 w 10000"/>
                  <a:gd name="connsiteY4" fmla="*/ 0 h 10000"/>
                  <a:gd name="connsiteX0" fmla="*/ 10000 w 10000"/>
                  <a:gd name="connsiteY0" fmla="*/ 0 h 10000"/>
                  <a:gd name="connsiteX1" fmla="*/ 5037 w 10000"/>
                  <a:gd name="connsiteY1" fmla="*/ 4963 h 10000"/>
                  <a:gd name="connsiteX2" fmla="*/ 0 w 10000"/>
                  <a:gd name="connsiteY2" fmla="*/ 10000 h 10000"/>
                  <a:gd name="connsiteX3" fmla="*/ 1911 w 10000"/>
                  <a:gd name="connsiteY3" fmla="*/ 1910 h 10000"/>
                  <a:gd name="connsiteX4" fmla="*/ 2433 w 10000"/>
                  <a:gd name="connsiteY4" fmla="*/ 1596 h 10000"/>
                  <a:gd name="connsiteX5" fmla="*/ 10000 w 10000"/>
                  <a:gd name="connsiteY5" fmla="*/ 0 h 10000"/>
                  <a:gd name="connsiteX0" fmla="*/ 10000 w 10000"/>
                  <a:gd name="connsiteY0" fmla="*/ 0 h 10000"/>
                  <a:gd name="connsiteX1" fmla="*/ 5037 w 10000"/>
                  <a:gd name="connsiteY1" fmla="*/ 4963 h 10000"/>
                  <a:gd name="connsiteX2" fmla="*/ 5037 w 10000"/>
                  <a:gd name="connsiteY2" fmla="*/ 4963 h 10000"/>
                  <a:gd name="connsiteX3" fmla="*/ 0 w 10000"/>
                  <a:gd name="connsiteY3" fmla="*/ 10000 h 10000"/>
                  <a:gd name="connsiteX4" fmla="*/ 1911 w 10000"/>
                  <a:gd name="connsiteY4" fmla="*/ 1910 h 10000"/>
                  <a:gd name="connsiteX5" fmla="*/ 2433 w 10000"/>
                  <a:gd name="connsiteY5" fmla="*/ 1596 h 10000"/>
                  <a:gd name="connsiteX6" fmla="*/ 10000 w 10000"/>
                  <a:gd name="connsiteY6" fmla="*/ 0 h 10000"/>
                  <a:gd name="connsiteX0" fmla="*/ 10000 w 10000"/>
                  <a:gd name="connsiteY0" fmla="*/ 0 h 10000"/>
                  <a:gd name="connsiteX1" fmla="*/ 5037 w 10000"/>
                  <a:gd name="connsiteY1" fmla="*/ 4963 h 10000"/>
                  <a:gd name="connsiteX2" fmla="*/ 5699 w 10000"/>
                  <a:gd name="connsiteY2" fmla="*/ 5155 h 10000"/>
                  <a:gd name="connsiteX3" fmla="*/ 0 w 10000"/>
                  <a:gd name="connsiteY3" fmla="*/ 10000 h 10000"/>
                  <a:gd name="connsiteX4" fmla="*/ 1911 w 10000"/>
                  <a:gd name="connsiteY4" fmla="*/ 1910 h 10000"/>
                  <a:gd name="connsiteX5" fmla="*/ 2433 w 10000"/>
                  <a:gd name="connsiteY5" fmla="*/ 1596 h 10000"/>
                  <a:gd name="connsiteX6" fmla="*/ 10000 w 10000"/>
                  <a:gd name="connsiteY6" fmla="*/ 0 h 10000"/>
                  <a:gd name="connsiteX0" fmla="*/ 10000 w 10000"/>
                  <a:gd name="connsiteY0" fmla="*/ 0 h 10000"/>
                  <a:gd name="connsiteX1" fmla="*/ 5699 w 10000"/>
                  <a:gd name="connsiteY1" fmla="*/ 5155 h 10000"/>
                  <a:gd name="connsiteX2" fmla="*/ 0 w 10000"/>
                  <a:gd name="connsiteY2" fmla="*/ 10000 h 10000"/>
                  <a:gd name="connsiteX3" fmla="*/ 1911 w 10000"/>
                  <a:gd name="connsiteY3" fmla="*/ 1910 h 10000"/>
                  <a:gd name="connsiteX4" fmla="*/ 2433 w 10000"/>
                  <a:gd name="connsiteY4" fmla="*/ 1596 h 10000"/>
                  <a:gd name="connsiteX5" fmla="*/ 1000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10000" y="0"/>
                    </a:moveTo>
                    <a:lnTo>
                      <a:pt x="5699" y="5155"/>
                    </a:lnTo>
                    <a:lnTo>
                      <a:pt x="0" y="10000"/>
                    </a:lnTo>
                    <a:lnTo>
                      <a:pt x="1911" y="1910"/>
                    </a:lnTo>
                    <a:lnTo>
                      <a:pt x="2433" y="1596"/>
                    </a:lnTo>
                    <a:lnTo>
                      <a:pt x="1000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" name="Freeform 12">
                <a:extLst>
                  <a:ext uri="{FF2B5EF4-FFF2-40B4-BE49-F238E27FC236}">
                    <a16:creationId xmlns:a16="http://schemas.microsoft.com/office/drawing/2014/main" id="{7BE1245C-EBE7-3BE7-3004-31EE3C0E60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2355" y="1461654"/>
                <a:ext cx="964387" cy="2495157"/>
              </a:xfrm>
              <a:custGeom>
                <a:avLst/>
                <a:gdLst>
                  <a:gd name="T0" fmla="*/ 2180 w 2180"/>
                  <a:gd name="T1" fmla="*/ 0 h 7418"/>
                  <a:gd name="T2" fmla="*/ 2180 w 2180"/>
                  <a:gd name="T3" fmla="*/ 7418 h 7418"/>
                  <a:gd name="T4" fmla="*/ 2180 w 2180"/>
                  <a:gd name="T5" fmla="*/ 7418 h 7418"/>
                  <a:gd name="T6" fmla="*/ 2180 w 2180"/>
                  <a:gd name="T7" fmla="*/ 7418 h 7418"/>
                  <a:gd name="T8" fmla="*/ 0 w 2180"/>
                  <a:gd name="T9" fmla="*/ 4417 h 7418"/>
                  <a:gd name="T10" fmla="*/ 2180 w 2180"/>
                  <a:gd name="T11" fmla="*/ 0 h 7418"/>
                  <a:gd name="connsiteX0" fmla="*/ 10000 w 10000"/>
                  <a:gd name="connsiteY0" fmla="*/ 0 h 10000"/>
                  <a:gd name="connsiteX1" fmla="*/ 9968 w 10000"/>
                  <a:gd name="connsiteY1" fmla="*/ 699 h 10000"/>
                  <a:gd name="connsiteX2" fmla="*/ 10000 w 10000"/>
                  <a:gd name="connsiteY2" fmla="*/ 10000 h 10000"/>
                  <a:gd name="connsiteX3" fmla="*/ 10000 w 10000"/>
                  <a:gd name="connsiteY3" fmla="*/ 10000 h 10000"/>
                  <a:gd name="connsiteX4" fmla="*/ 10000 w 10000"/>
                  <a:gd name="connsiteY4" fmla="*/ 10000 h 10000"/>
                  <a:gd name="connsiteX5" fmla="*/ 0 w 10000"/>
                  <a:gd name="connsiteY5" fmla="*/ 5954 h 10000"/>
                  <a:gd name="connsiteX6" fmla="*/ 10000 w 10000"/>
                  <a:gd name="connsiteY6" fmla="*/ 0 h 10000"/>
                  <a:gd name="connsiteX0" fmla="*/ 10000 w 10000"/>
                  <a:gd name="connsiteY0" fmla="*/ 0 h 10263"/>
                  <a:gd name="connsiteX1" fmla="*/ 9968 w 10000"/>
                  <a:gd name="connsiteY1" fmla="*/ 699 h 10263"/>
                  <a:gd name="connsiteX2" fmla="*/ 9968 w 10000"/>
                  <a:gd name="connsiteY2" fmla="*/ 9412 h 10263"/>
                  <a:gd name="connsiteX3" fmla="*/ 10000 w 10000"/>
                  <a:gd name="connsiteY3" fmla="*/ 10000 h 10263"/>
                  <a:gd name="connsiteX4" fmla="*/ 10000 w 10000"/>
                  <a:gd name="connsiteY4" fmla="*/ 10000 h 10263"/>
                  <a:gd name="connsiteX5" fmla="*/ 10000 w 10000"/>
                  <a:gd name="connsiteY5" fmla="*/ 10000 h 10263"/>
                  <a:gd name="connsiteX6" fmla="*/ 0 w 10000"/>
                  <a:gd name="connsiteY6" fmla="*/ 5954 h 10263"/>
                  <a:gd name="connsiteX7" fmla="*/ 10000 w 10000"/>
                  <a:gd name="connsiteY7" fmla="*/ 0 h 10263"/>
                  <a:gd name="connsiteX0" fmla="*/ 10000 w 11262"/>
                  <a:gd name="connsiteY0" fmla="*/ 0 h 10000"/>
                  <a:gd name="connsiteX1" fmla="*/ 9968 w 11262"/>
                  <a:gd name="connsiteY1" fmla="*/ 699 h 10000"/>
                  <a:gd name="connsiteX2" fmla="*/ 11262 w 11262"/>
                  <a:gd name="connsiteY2" fmla="*/ 8790 h 10000"/>
                  <a:gd name="connsiteX3" fmla="*/ 10000 w 11262"/>
                  <a:gd name="connsiteY3" fmla="*/ 10000 h 10000"/>
                  <a:gd name="connsiteX4" fmla="*/ 10000 w 11262"/>
                  <a:gd name="connsiteY4" fmla="*/ 10000 h 10000"/>
                  <a:gd name="connsiteX5" fmla="*/ 10000 w 11262"/>
                  <a:gd name="connsiteY5" fmla="*/ 10000 h 10000"/>
                  <a:gd name="connsiteX6" fmla="*/ 0 w 11262"/>
                  <a:gd name="connsiteY6" fmla="*/ 5954 h 10000"/>
                  <a:gd name="connsiteX7" fmla="*/ 10000 w 11262"/>
                  <a:gd name="connsiteY7" fmla="*/ 0 h 10000"/>
                  <a:gd name="connsiteX0" fmla="*/ 10000 w 11262"/>
                  <a:gd name="connsiteY0" fmla="*/ 0 h 10000"/>
                  <a:gd name="connsiteX1" fmla="*/ 9968 w 11262"/>
                  <a:gd name="connsiteY1" fmla="*/ 699 h 10000"/>
                  <a:gd name="connsiteX2" fmla="*/ 11262 w 11262"/>
                  <a:gd name="connsiteY2" fmla="*/ 8790 h 10000"/>
                  <a:gd name="connsiteX3" fmla="*/ 10000 w 11262"/>
                  <a:gd name="connsiteY3" fmla="*/ 10000 h 10000"/>
                  <a:gd name="connsiteX4" fmla="*/ 10000 w 11262"/>
                  <a:gd name="connsiteY4" fmla="*/ 10000 h 10000"/>
                  <a:gd name="connsiteX5" fmla="*/ 10000 w 11262"/>
                  <a:gd name="connsiteY5" fmla="*/ 10000 h 10000"/>
                  <a:gd name="connsiteX6" fmla="*/ 0 w 11262"/>
                  <a:gd name="connsiteY6" fmla="*/ 5954 h 10000"/>
                  <a:gd name="connsiteX7" fmla="*/ 10000 w 11262"/>
                  <a:gd name="connsiteY7" fmla="*/ 0 h 10000"/>
                  <a:gd name="connsiteX0" fmla="*/ 10000 w 11262"/>
                  <a:gd name="connsiteY0" fmla="*/ 0 h 10000"/>
                  <a:gd name="connsiteX1" fmla="*/ 9968 w 11262"/>
                  <a:gd name="connsiteY1" fmla="*/ 699 h 10000"/>
                  <a:gd name="connsiteX2" fmla="*/ 11262 w 11262"/>
                  <a:gd name="connsiteY2" fmla="*/ 8790 h 10000"/>
                  <a:gd name="connsiteX3" fmla="*/ 10000 w 11262"/>
                  <a:gd name="connsiteY3" fmla="*/ 10000 h 10000"/>
                  <a:gd name="connsiteX4" fmla="*/ 10000 w 11262"/>
                  <a:gd name="connsiteY4" fmla="*/ 10000 h 10000"/>
                  <a:gd name="connsiteX5" fmla="*/ 10000 w 11262"/>
                  <a:gd name="connsiteY5" fmla="*/ 10000 h 10000"/>
                  <a:gd name="connsiteX6" fmla="*/ 0 w 11262"/>
                  <a:gd name="connsiteY6" fmla="*/ 5954 h 10000"/>
                  <a:gd name="connsiteX7" fmla="*/ 10000 w 11262"/>
                  <a:gd name="connsiteY7" fmla="*/ 0 h 10000"/>
                  <a:gd name="connsiteX0" fmla="*/ 10000 w 11262"/>
                  <a:gd name="connsiteY0" fmla="*/ 0 h 10000"/>
                  <a:gd name="connsiteX1" fmla="*/ 9968 w 11262"/>
                  <a:gd name="connsiteY1" fmla="*/ 699 h 10000"/>
                  <a:gd name="connsiteX2" fmla="*/ 11262 w 11262"/>
                  <a:gd name="connsiteY2" fmla="*/ 8790 h 10000"/>
                  <a:gd name="connsiteX3" fmla="*/ 10000 w 11262"/>
                  <a:gd name="connsiteY3" fmla="*/ 10000 h 10000"/>
                  <a:gd name="connsiteX4" fmla="*/ 10000 w 11262"/>
                  <a:gd name="connsiteY4" fmla="*/ 10000 h 10000"/>
                  <a:gd name="connsiteX5" fmla="*/ 10000 w 11262"/>
                  <a:gd name="connsiteY5" fmla="*/ 10000 h 10000"/>
                  <a:gd name="connsiteX6" fmla="*/ 0 w 11262"/>
                  <a:gd name="connsiteY6" fmla="*/ 5954 h 10000"/>
                  <a:gd name="connsiteX7" fmla="*/ 10000 w 11262"/>
                  <a:gd name="connsiteY7" fmla="*/ 0 h 10000"/>
                  <a:gd name="connsiteX0" fmla="*/ 10000 w 11262"/>
                  <a:gd name="connsiteY0" fmla="*/ 10000 h 10366"/>
                  <a:gd name="connsiteX1" fmla="*/ 0 w 11262"/>
                  <a:gd name="connsiteY1" fmla="*/ 5954 h 10366"/>
                  <a:gd name="connsiteX2" fmla="*/ 10000 w 11262"/>
                  <a:gd name="connsiteY2" fmla="*/ 0 h 10366"/>
                  <a:gd name="connsiteX3" fmla="*/ 9968 w 11262"/>
                  <a:gd name="connsiteY3" fmla="*/ 699 h 10366"/>
                  <a:gd name="connsiteX4" fmla="*/ 11262 w 11262"/>
                  <a:gd name="connsiteY4" fmla="*/ 8790 h 10366"/>
                  <a:gd name="connsiteX5" fmla="*/ 10000 w 11262"/>
                  <a:gd name="connsiteY5" fmla="*/ 10000 h 10366"/>
                  <a:gd name="connsiteX6" fmla="*/ 10000 w 11262"/>
                  <a:gd name="connsiteY6" fmla="*/ 10000 h 10366"/>
                  <a:gd name="connsiteX7" fmla="*/ 11247 w 11262"/>
                  <a:gd name="connsiteY7" fmla="*/ 10366 h 10366"/>
                  <a:gd name="connsiteX0" fmla="*/ 10000 w 11262"/>
                  <a:gd name="connsiteY0" fmla="*/ 10000 h 10366"/>
                  <a:gd name="connsiteX1" fmla="*/ 0 w 11262"/>
                  <a:gd name="connsiteY1" fmla="*/ 5954 h 10366"/>
                  <a:gd name="connsiteX2" fmla="*/ 10000 w 11262"/>
                  <a:gd name="connsiteY2" fmla="*/ 0 h 10366"/>
                  <a:gd name="connsiteX3" fmla="*/ 9968 w 11262"/>
                  <a:gd name="connsiteY3" fmla="*/ 699 h 10366"/>
                  <a:gd name="connsiteX4" fmla="*/ 11262 w 11262"/>
                  <a:gd name="connsiteY4" fmla="*/ 8790 h 10366"/>
                  <a:gd name="connsiteX5" fmla="*/ 10000 w 11262"/>
                  <a:gd name="connsiteY5" fmla="*/ 10000 h 10366"/>
                  <a:gd name="connsiteX6" fmla="*/ 10000 w 11262"/>
                  <a:gd name="connsiteY6" fmla="*/ 10000 h 10366"/>
                  <a:gd name="connsiteX7" fmla="*/ 11247 w 11262"/>
                  <a:gd name="connsiteY7" fmla="*/ 10366 h 10366"/>
                  <a:gd name="connsiteX0" fmla="*/ 10000 w 11262"/>
                  <a:gd name="connsiteY0" fmla="*/ 10000 h 10366"/>
                  <a:gd name="connsiteX1" fmla="*/ 0 w 11262"/>
                  <a:gd name="connsiteY1" fmla="*/ 5954 h 10366"/>
                  <a:gd name="connsiteX2" fmla="*/ 10000 w 11262"/>
                  <a:gd name="connsiteY2" fmla="*/ 0 h 10366"/>
                  <a:gd name="connsiteX3" fmla="*/ 9968 w 11262"/>
                  <a:gd name="connsiteY3" fmla="*/ 699 h 10366"/>
                  <a:gd name="connsiteX4" fmla="*/ 11262 w 11262"/>
                  <a:gd name="connsiteY4" fmla="*/ 8790 h 10366"/>
                  <a:gd name="connsiteX5" fmla="*/ 10000 w 11262"/>
                  <a:gd name="connsiteY5" fmla="*/ 10000 h 10366"/>
                  <a:gd name="connsiteX6" fmla="*/ 10000 w 11262"/>
                  <a:gd name="connsiteY6" fmla="*/ 10000 h 10366"/>
                  <a:gd name="connsiteX7" fmla="*/ 11247 w 11262"/>
                  <a:gd name="connsiteY7" fmla="*/ 10366 h 10366"/>
                  <a:gd name="connsiteX0" fmla="*/ 10000 w 11262"/>
                  <a:gd name="connsiteY0" fmla="*/ 10000 h 10366"/>
                  <a:gd name="connsiteX1" fmla="*/ 0 w 11262"/>
                  <a:gd name="connsiteY1" fmla="*/ 5954 h 10366"/>
                  <a:gd name="connsiteX2" fmla="*/ 10000 w 11262"/>
                  <a:gd name="connsiteY2" fmla="*/ 0 h 10366"/>
                  <a:gd name="connsiteX3" fmla="*/ 9968 w 11262"/>
                  <a:gd name="connsiteY3" fmla="*/ 699 h 10366"/>
                  <a:gd name="connsiteX4" fmla="*/ 11262 w 11262"/>
                  <a:gd name="connsiteY4" fmla="*/ 8790 h 10366"/>
                  <a:gd name="connsiteX5" fmla="*/ 10000 w 11262"/>
                  <a:gd name="connsiteY5" fmla="*/ 10000 h 10366"/>
                  <a:gd name="connsiteX6" fmla="*/ 10000 w 11262"/>
                  <a:gd name="connsiteY6" fmla="*/ 10000 h 10366"/>
                  <a:gd name="connsiteX7" fmla="*/ 11247 w 11262"/>
                  <a:gd name="connsiteY7" fmla="*/ 10366 h 10366"/>
                  <a:gd name="connsiteX0" fmla="*/ 10000 w 11262"/>
                  <a:gd name="connsiteY0" fmla="*/ 10000 h 10366"/>
                  <a:gd name="connsiteX1" fmla="*/ 0 w 11262"/>
                  <a:gd name="connsiteY1" fmla="*/ 5954 h 10366"/>
                  <a:gd name="connsiteX2" fmla="*/ 10000 w 11262"/>
                  <a:gd name="connsiteY2" fmla="*/ 0 h 10366"/>
                  <a:gd name="connsiteX3" fmla="*/ 9968 w 11262"/>
                  <a:gd name="connsiteY3" fmla="*/ 699 h 10366"/>
                  <a:gd name="connsiteX4" fmla="*/ 11262 w 11262"/>
                  <a:gd name="connsiteY4" fmla="*/ 8790 h 10366"/>
                  <a:gd name="connsiteX5" fmla="*/ 10000 w 11262"/>
                  <a:gd name="connsiteY5" fmla="*/ 10000 h 10366"/>
                  <a:gd name="connsiteX6" fmla="*/ 10000 w 11262"/>
                  <a:gd name="connsiteY6" fmla="*/ 10000 h 10366"/>
                  <a:gd name="connsiteX7" fmla="*/ 11247 w 11262"/>
                  <a:gd name="connsiteY7" fmla="*/ 10366 h 10366"/>
                  <a:gd name="connsiteX0" fmla="*/ 10000 w 11404"/>
                  <a:gd name="connsiteY0" fmla="*/ 10000 h 10000"/>
                  <a:gd name="connsiteX1" fmla="*/ 0 w 11404"/>
                  <a:gd name="connsiteY1" fmla="*/ 5954 h 10000"/>
                  <a:gd name="connsiteX2" fmla="*/ 10000 w 11404"/>
                  <a:gd name="connsiteY2" fmla="*/ 0 h 10000"/>
                  <a:gd name="connsiteX3" fmla="*/ 9968 w 11404"/>
                  <a:gd name="connsiteY3" fmla="*/ 699 h 10000"/>
                  <a:gd name="connsiteX4" fmla="*/ 11262 w 11404"/>
                  <a:gd name="connsiteY4" fmla="*/ 8790 h 10000"/>
                  <a:gd name="connsiteX5" fmla="*/ 10000 w 11404"/>
                  <a:gd name="connsiteY5" fmla="*/ 10000 h 10000"/>
                  <a:gd name="connsiteX6" fmla="*/ 10000 w 11404"/>
                  <a:gd name="connsiteY6" fmla="*/ 10000 h 10000"/>
                  <a:gd name="connsiteX7" fmla="*/ 11404 w 11404"/>
                  <a:gd name="connsiteY7" fmla="*/ 9075 h 10000"/>
                  <a:gd name="connsiteX0" fmla="*/ 10000 w 11404"/>
                  <a:gd name="connsiteY0" fmla="*/ 10000 h 10000"/>
                  <a:gd name="connsiteX1" fmla="*/ 0 w 11404"/>
                  <a:gd name="connsiteY1" fmla="*/ 5954 h 10000"/>
                  <a:gd name="connsiteX2" fmla="*/ 10000 w 11404"/>
                  <a:gd name="connsiteY2" fmla="*/ 0 h 10000"/>
                  <a:gd name="connsiteX3" fmla="*/ 9968 w 11404"/>
                  <a:gd name="connsiteY3" fmla="*/ 699 h 10000"/>
                  <a:gd name="connsiteX4" fmla="*/ 11262 w 11404"/>
                  <a:gd name="connsiteY4" fmla="*/ 8790 h 10000"/>
                  <a:gd name="connsiteX5" fmla="*/ 10000 w 11404"/>
                  <a:gd name="connsiteY5" fmla="*/ 10000 h 10000"/>
                  <a:gd name="connsiteX6" fmla="*/ 10000 w 11404"/>
                  <a:gd name="connsiteY6" fmla="*/ 10000 h 10000"/>
                  <a:gd name="connsiteX7" fmla="*/ 11404 w 11404"/>
                  <a:gd name="connsiteY7" fmla="*/ 9075 h 10000"/>
                  <a:gd name="connsiteX0" fmla="*/ 10000 w 11404"/>
                  <a:gd name="connsiteY0" fmla="*/ 10000 h 10000"/>
                  <a:gd name="connsiteX1" fmla="*/ 0 w 11404"/>
                  <a:gd name="connsiteY1" fmla="*/ 5954 h 10000"/>
                  <a:gd name="connsiteX2" fmla="*/ 10000 w 11404"/>
                  <a:gd name="connsiteY2" fmla="*/ 0 h 10000"/>
                  <a:gd name="connsiteX3" fmla="*/ 9968 w 11404"/>
                  <a:gd name="connsiteY3" fmla="*/ 699 h 10000"/>
                  <a:gd name="connsiteX4" fmla="*/ 11262 w 11404"/>
                  <a:gd name="connsiteY4" fmla="*/ 8790 h 10000"/>
                  <a:gd name="connsiteX5" fmla="*/ 10000 w 11404"/>
                  <a:gd name="connsiteY5" fmla="*/ 10000 h 10000"/>
                  <a:gd name="connsiteX6" fmla="*/ 10000 w 11404"/>
                  <a:gd name="connsiteY6" fmla="*/ 10000 h 10000"/>
                  <a:gd name="connsiteX7" fmla="*/ 11404 w 11404"/>
                  <a:gd name="connsiteY7" fmla="*/ 9075 h 10000"/>
                  <a:gd name="connsiteX0" fmla="*/ 10000 w 11404"/>
                  <a:gd name="connsiteY0" fmla="*/ 10000 h 10000"/>
                  <a:gd name="connsiteX1" fmla="*/ 0 w 11404"/>
                  <a:gd name="connsiteY1" fmla="*/ 5954 h 10000"/>
                  <a:gd name="connsiteX2" fmla="*/ 10000 w 11404"/>
                  <a:gd name="connsiteY2" fmla="*/ 0 h 10000"/>
                  <a:gd name="connsiteX3" fmla="*/ 9968 w 11404"/>
                  <a:gd name="connsiteY3" fmla="*/ 699 h 10000"/>
                  <a:gd name="connsiteX4" fmla="*/ 11262 w 11404"/>
                  <a:gd name="connsiteY4" fmla="*/ 8790 h 10000"/>
                  <a:gd name="connsiteX5" fmla="*/ 10000 w 11404"/>
                  <a:gd name="connsiteY5" fmla="*/ 10000 h 10000"/>
                  <a:gd name="connsiteX6" fmla="*/ 10000 w 11404"/>
                  <a:gd name="connsiteY6" fmla="*/ 10000 h 10000"/>
                  <a:gd name="connsiteX7" fmla="*/ 11404 w 11404"/>
                  <a:gd name="connsiteY7" fmla="*/ 9075 h 10000"/>
                  <a:gd name="connsiteX0" fmla="*/ 10000 w 11404"/>
                  <a:gd name="connsiteY0" fmla="*/ 10000 h 10000"/>
                  <a:gd name="connsiteX1" fmla="*/ 0 w 11404"/>
                  <a:gd name="connsiteY1" fmla="*/ 5954 h 10000"/>
                  <a:gd name="connsiteX2" fmla="*/ 10000 w 11404"/>
                  <a:gd name="connsiteY2" fmla="*/ 0 h 10000"/>
                  <a:gd name="connsiteX3" fmla="*/ 9968 w 11404"/>
                  <a:gd name="connsiteY3" fmla="*/ 699 h 10000"/>
                  <a:gd name="connsiteX4" fmla="*/ 11262 w 11404"/>
                  <a:gd name="connsiteY4" fmla="*/ 8790 h 10000"/>
                  <a:gd name="connsiteX5" fmla="*/ 10000 w 11404"/>
                  <a:gd name="connsiteY5" fmla="*/ 10000 h 10000"/>
                  <a:gd name="connsiteX6" fmla="*/ 10000 w 11404"/>
                  <a:gd name="connsiteY6" fmla="*/ 10000 h 10000"/>
                  <a:gd name="connsiteX7" fmla="*/ 11404 w 11404"/>
                  <a:gd name="connsiteY7" fmla="*/ 9075 h 10000"/>
                  <a:gd name="connsiteX0" fmla="*/ 10000 w 11262"/>
                  <a:gd name="connsiteY0" fmla="*/ 10000 h 10000"/>
                  <a:gd name="connsiteX1" fmla="*/ 0 w 11262"/>
                  <a:gd name="connsiteY1" fmla="*/ 5954 h 10000"/>
                  <a:gd name="connsiteX2" fmla="*/ 10000 w 11262"/>
                  <a:gd name="connsiteY2" fmla="*/ 0 h 10000"/>
                  <a:gd name="connsiteX3" fmla="*/ 9968 w 11262"/>
                  <a:gd name="connsiteY3" fmla="*/ 699 h 10000"/>
                  <a:gd name="connsiteX4" fmla="*/ 11262 w 11262"/>
                  <a:gd name="connsiteY4" fmla="*/ 8790 h 10000"/>
                  <a:gd name="connsiteX5" fmla="*/ 10000 w 11262"/>
                  <a:gd name="connsiteY5" fmla="*/ 10000 h 10000"/>
                  <a:gd name="connsiteX6" fmla="*/ 10000 w 11262"/>
                  <a:gd name="connsiteY6" fmla="*/ 10000 h 10000"/>
                  <a:gd name="connsiteX0" fmla="*/ 10000 w 10000"/>
                  <a:gd name="connsiteY0" fmla="*/ 10000 h 10000"/>
                  <a:gd name="connsiteX1" fmla="*/ 0 w 10000"/>
                  <a:gd name="connsiteY1" fmla="*/ 5954 h 10000"/>
                  <a:gd name="connsiteX2" fmla="*/ 10000 w 10000"/>
                  <a:gd name="connsiteY2" fmla="*/ 0 h 10000"/>
                  <a:gd name="connsiteX3" fmla="*/ 9968 w 10000"/>
                  <a:gd name="connsiteY3" fmla="*/ 699 h 10000"/>
                  <a:gd name="connsiteX4" fmla="*/ 10000 w 10000"/>
                  <a:gd name="connsiteY4" fmla="*/ 10000 h 10000"/>
                  <a:gd name="connsiteX5" fmla="*/ 10000 w 10000"/>
                  <a:gd name="connsiteY5" fmla="*/ 10000 h 10000"/>
                  <a:gd name="connsiteX0" fmla="*/ 10000 w 10880"/>
                  <a:gd name="connsiteY0" fmla="*/ 10000 h 10000"/>
                  <a:gd name="connsiteX1" fmla="*/ 0 w 10880"/>
                  <a:gd name="connsiteY1" fmla="*/ 5954 h 10000"/>
                  <a:gd name="connsiteX2" fmla="*/ 10000 w 10880"/>
                  <a:gd name="connsiteY2" fmla="*/ 0 h 10000"/>
                  <a:gd name="connsiteX3" fmla="*/ 10880 w 10880"/>
                  <a:gd name="connsiteY3" fmla="*/ 855 h 10000"/>
                  <a:gd name="connsiteX4" fmla="*/ 10000 w 10880"/>
                  <a:gd name="connsiteY4" fmla="*/ 10000 h 10000"/>
                  <a:gd name="connsiteX5" fmla="*/ 10000 w 10880"/>
                  <a:gd name="connsiteY5" fmla="*/ 10000 h 10000"/>
                  <a:gd name="connsiteX0" fmla="*/ 10000 w 13155"/>
                  <a:gd name="connsiteY0" fmla="*/ 10000 h 10000"/>
                  <a:gd name="connsiteX1" fmla="*/ 0 w 13155"/>
                  <a:gd name="connsiteY1" fmla="*/ 5954 h 10000"/>
                  <a:gd name="connsiteX2" fmla="*/ 10000 w 13155"/>
                  <a:gd name="connsiteY2" fmla="*/ 0 h 10000"/>
                  <a:gd name="connsiteX3" fmla="*/ 13155 w 13155"/>
                  <a:gd name="connsiteY3" fmla="*/ 4381 h 10000"/>
                  <a:gd name="connsiteX4" fmla="*/ 10000 w 13155"/>
                  <a:gd name="connsiteY4" fmla="*/ 10000 h 10000"/>
                  <a:gd name="connsiteX5" fmla="*/ 10000 w 13155"/>
                  <a:gd name="connsiteY5" fmla="*/ 10000 h 10000"/>
                  <a:gd name="connsiteX0" fmla="*/ 10000 w 13155"/>
                  <a:gd name="connsiteY0" fmla="*/ 10000 h 10000"/>
                  <a:gd name="connsiteX1" fmla="*/ 0 w 13155"/>
                  <a:gd name="connsiteY1" fmla="*/ 5954 h 10000"/>
                  <a:gd name="connsiteX2" fmla="*/ 10000 w 13155"/>
                  <a:gd name="connsiteY2" fmla="*/ 0 h 10000"/>
                  <a:gd name="connsiteX3" fmla="*/ 13155 w 13155"/>
                  <a:gd name="connsiteY3" fmla="*/ 4381 h 10000"/>
                  <a:gd name="connsiteX4" fmla="*/ 10000 w 13155"/>
                  <a:gd name="connsiteY4" fmla="*/ 10000 h 10000"/>
                  <a:gd name="connsiteX5" fmla="*/ 10000 w 13155"/>
                  <a:gd name="connsiteY5" fmla="*/ 10000 h 10000"/>
                  <a:gd name="connsiteX0" fmla="*/ 10000 w 13155"/>
                  <a:gd name="connsiteY0" fmla="*/ 10000 h 10000"/>
                  <a:gd name="connsiteX1" fmla="*/ 0 w 13155"/>
                  <a:gd name="connsiteY1" fmla="*/ 5954 h 10000"/>
                  <a:gd name="connsiteX2" fmla="*/ 10000 w 13155"/>
                  <a:gd name="connsiteY2" fmla="*/ 0 h 10000"/>
                  <a:gd name="connsiteX3" fmla="*/ 13155 w 13155"/>
                  <a:gd name="connsiteY3" fmla="*/ 4381 h 10000"/>
                  <a:gd name="connsiteX4" fmla="*/ 10000 w 13155"/>
                  <a:gd name="connsiteY4" fmla="*/ 10000 h 10000"/>
                  <a:gd name="connsiteX5" fmla="*/ 10000 w 13155"/>
                  <a:gd name="connsiteY5" fmla="*/ 10000 h 10000"/>
                  <a:gd name="connsiteX0" fmla="*/ 10000 w 13155"/>
                  <a:gd name="connsiteY0" fmla="*/ 10000 h 10000"/>
                  <a:gd name="connsiteX1" fmla="*/ 0 w 13155"/>
                  <a:gd name="connsiteY1" fmla="*/ 5954 h 10000"/>
                  <a:gd name="connsiteX2" fmla="*/ 10000 w 13155"/>
                  <a:gd name="connsiteY2" fmla="*/ 0 h 10000"/>
                  <a:gd name="connsiteX3" fmla="*/ 13155 w 13155"/>
                  <a:gd name="connsiteY3" fmla="*/ 4381 h 10000"/>
                  <a:gd name="connsiteX4" fmla="*/ 10000 w 13155"/>
                  <a:gd name="connsiteY4" fmla="*/ 10000 h 10000"/>
                  <a:gd name="connsiteX5" fmla="*/ 10000 w 13155"/>
                  <a:gd name="connsiteY5" fmla="*/ 10000 h 10000"/>
                  <a:gd name="connsiteX0" fmla="*/ 10000 w 13155"/>
                  <a:gd name="connsiteY0" fmla="*/ 10000 h 10000"/>
                  <a:gd name="connsiteX1" fmla="*/ 4266 w 13155"/>
                  <a:gd name="connsiteY1" fmla="*/ 7812 h 10000"/>
                  <a:gd name="connsiteX2" fmla="*/ 0 w 13155"/>
                  <a:gd name="connsiteY2" fmla="*/ 5954 h 10000"/>
                  <a:gd name="connsiteX3" fmla="*/ 10000 w 13155"/>
                  <a:gd name="connsiteY3" fmla="*/ 0 h 10000"/>
                  <a:gd name="connsiteX4" fmla="*/ 13155 w 13155"/>
                  <a:gd name="connsiteY4" fmla="*/ 4381 h 10000"/>
                  <a:gd name="connsiteX5" fmla="*/ 10000 w 13155"/>
                  <a:gd name="connsiteY5" fmla="*/ 10000 h 10000"/>
                  <a:gd name="connsiteX6" fmla="*/ 10000 w 13155"/>
                  <a:gd name="connsiteY6" fmla="*/ 10000 h 10000"/>
                  <a:gd name="connsiteX0" fmla="*/ 10000 w 13155"/>
                  <a:gd name="connsiteY0" fmla="*/ 10000 h 10000"/>
                  <a:gd name="connsiteX1" fmla="*/ 3771 w 13155"/>
                  <a:gd name="connsiteY1" fmla="*/ 7987 h 10000"/>
                  <a:gd name="connsiteX2" fmla="*/ 0 w 13155"/>
                  <a:gd name="connsiteY2" fmla="*/ 5954 h 10000"/>
                  <a:gd name="connsiteX3" fmla="*/ 10000 w 13155"/>
                  <a:gd name="connsiteY3" fmla="*/ 0 h 10000"/>
                  <a:gd name="connsiteX4" fmla="*/ 13155 w 13155"/>
                  <a:gd name="connsiteY4" fmla="*/ 4381 h 10000"/>
                  <a:gd name="connsiteX5" fmla="*/ 10000 w 13155"/>
                  <a:gd name="connsiteY5" fmla="*/ 10000 h 10000"/>
                  <a:gd name="connsiteX6" fmla="*/ 10000 w 13155"/>
                  <a:gd name="connsiteY6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155" h="10000">
                    <a:moveTo>
                      <a:pt x="10000" y="10000"/>
                    </a:moveTo>
                    <a:lnTo>
                      <a:pt x="3771" y="7987"/>
                    </a:lnTo>
                    <a:lnTo>
                      <a:pt x="0" y="5954"/>
                    </a:lnTo>
                    <a:lnTo>
                      <a:pt x="10000" y="0"/>
                    </a:lnTo>
                    <a:cubicBezTo>
                      <a:pt x="9989" y="233"/>
                      <a:pt x="11577" y="2190"/>
                      <a:pt x="13155" y="4381"/>
                    </a:cubicBezTo>
                    <a:cubicBezTo>
                      <a:pt x="13155" y="6048"/>
                      <a:pt x="11015" y="8473"/>
                      <a:pt x="10000" y="10000"/>
                    </a:cubicBezTo>
                    <a:lnTo>
                      <a:pt x="10000" y="10000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" name="Freeform 14">
                <a:extLst>
                  <a:ext uri="{FF2B5EF4-FFF2-40B4-BE49-F238E27FC236}">
                    <a16:creationId xmlns:a16="http://schemas.microsoft.com/office/drawing/2014/main" id="{B77B3DA1-DA18-3D15-371C-834A253B1F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121" y="3165709"/>
                <a:ext cx="2371330" cy="1175732"/>
              </a:xfrm>
              <a:custGeom>
                <a:avLst/>
                <a:gdLst>
                  <a:gd name="T0" fmla="*/ 7054 w 7054"/>
                  <a:gd name="T1" fmla="*/ 2292 h 3438"/>
                  <a:gd name="T2" fmla="*/ 7054 w 7054"/>
                  <a:gd name="T3" fmla="*/ 2292 h 3438"/>
                  <a:gd name="T4" fmla="*/ 3527 w 7054"/>
                  <a:gd name="T5" fmla="*/ 3438 h 3438"/>
                  <a:gd name="T6" fmla="*/ 0 w 7054"/>
                  <a:gd name="T7" fmla="*/ 0 h 3438"/>
                  <a:gd name="T8" fmla="*/ 7054 w 7054"/>
                  <a:gd name="T9" fmla="*/ 2292 h 3438"/>
                  <a:gd name="connsiteX0" fmla="*/ 10000 w 10000"/>
                  <a:gd name="connsiteY0" fmla="*/ 6667 h 10000"/>
                  <a:gd name="connsiteX1" fmla="*/ 10000 w 10000"/>
                  <a:gd name="connsiteY1" fmla="*/ 6667 h 10000"/>
                  <a:gd name="connsiteX2" fmla="*/ 5000 w 10000"/>
                  <a:gd name="connsiteY2" fmla="*/ 10000 h 10000"/>
                  <a:gd name="connsiteX3" fmla="*/ 0 w 10000"/>
                  <a:gd name="connsiteY3" fmla="*/ 0 h 10000"/>
                  <a:gd name="connsiteX4" fmla="*/ 1239 w 10000"/>
                  <a:gd name="connsiteY4" fmla="*/ 789 h 10000"/>
                  <a:gd name="connsiteX5" fmla="*/ 10000 w 10000"/>
                  <a:gd name="connsiteY5" fmla="*/ 6667 h 10000"/>
                  <a:gd name="connsiteX0" fmla="*/ 10000 w 10000"/>
                  <a:gd name="connsiteY0" fmla="*/ 6667 h 10000"/>
                  <a:gd name="connsiteX1" fmla="*/ 10000 w 10000"/>
                  <a:gd name="connsiteY1" fmla="*/ 6667 h 10000"/>
                  <a:gd name="connsiteX2" fmla="*/ 5000 w 10000"/>
                  <a:gd name="connsiteY2" fmla="*/ 10000 h 10000"/>
                  <a:gd name="connsiteX3" fmla="*/ 0 w 10000"/>
                  <a:gd name="connsiteY3" fmla="*/ 0 h 10000"/>
                  <a:gd name="connsiteX4" fmla="*/ 1239 w 10000"/>
                  <a:gd name="connsiteY4" fmla="*/ 789 h 10000"/>
                  <a:gd name="connsiteX5" fmla="*/ 8600 w 10000"/>
                  <a:gd name="connsiteY5" fmla="*/ 5643 h 10000"/>
                  <a:gd name="connsiteX6" fmla="*/ 10000 w 10000"/>
                  <a:gd name="connsiteY6" fmla="*/ 6667 h 10000"/>
                  <a:gd name="connsiteX0" fmla="*/ 10000 w 10000"/>
                  <a:gd name="connsiteY0" fmla="*/ 6837 h 10170"/>
                  <a:gd name="connsiteX1" fmla="*/ 10000 w 10000"/>
                  <a:gd name="connsiteY1" fmla="*/ 6837 h 10170"/>
                  <a:gd name="connsiteX2" fmla="*/ 5000 w 10000"/>
                  <a:gd name="connsiteY2" fmla="*/ 10170 h 10170"/>
                  <a:gd name="connsiteX3" fmla="*/ 0 w 10000"/>
                  <a:gd name="connsiteY3" fmla="*/ 170 h 10170"/>
                  <a:gd name="connsiteX4" fmla="*/ 2670 w 10000"/>
                  <a:gd name="connsiteY4" fmla="*/ 0 h 10170"/>
                  <a:gd name="connsiteX5" fmla="*/ 8600 w 10000"/>
                  <a:gd name="connsiteY5" fmla="*/ 5813 h 10170"/>
                  <a:gd name="connsiteX6" fmla="*/ 10000 w 10000"/>
                  <a:gd name="connsiteY6" fmla="*/ 6837 h 10170"/>
                  <a:gd name="connsiteX0" fmla="*/ 10000 w 10000"/>
                  <a:gd name="connsiteY0" fmla="*/ 6837 h 10170"/>
                  <a:gd name="connsiteX1" fmla="*/ 10000 w 10000"/>
                  <a:gd name="connsiteY1" fmla="*/ 6837 h 10170"/>
                  <a:gd name="connsiteX2" fmla="*/ 5000 w 10000"/>
                  <a:gd name="connsiteY2" fmla="*/ 10170 h 10170"/>
                  <a:gd name="connsiteX3" fmla="*/ 0 w 10000"/>
                  <a:gd name="connsiteY3" fmla="*/ 170 h 10170"/>
                  <a:gd name="connsiteX4" fmla="*/ 2670 w 10000"/>
                  <a:gd name="connsiteY4" fmla="*/ 0 h 10170"/>
                  <a:gd name="connsiteX5" fmla="*/ 9067 w 10000"/>
                  <a:gd name="connsiteY5" fmla="*/ 4734 h 10170"/>
                  <a:gd name="connsiteX6" fmla="*/ 10000 w 10000"/>
                  <a:gd name="connsiteY6" fmla="*/ 6837 h 10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00" h="10170">
                    <a:moveTo>
                      <a:pt x="10000" y="6837"/>
                    </a:moveTo>
                    <a:lnTo>
                      <a:pt x="10000" y="6837"/>
                    </a:lnTo>
                    <a:lnTo>
                      <a:pt x="5000" y="10170"/>
                    </a:lnTo>
                    <a:lnTo>
                      <a:pt x="0" y="170"/>
                    </a:lnTo>
                    <a:lnTo>
                      <a:pt x="2670" y="0"/>
                    </a:lnTo>
                    <a:lnTo>
                      <a:pt x="9067" y="4734"/>
                    </a:lnTo>
                    <a:lnTo>
                      <a:pt x="10000" y="683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17" name="Freeform 6">
                <a:extLst>
                  <a:ext uri="{FF2B5EF4-FFF2-40B4-BE49-F238E27FC236}">
                    <a16:creationId xmlns:a16="http://schemas.microsoft.com/office/drawing/2014/main" id="{2A5F514F-533D-55E1-0F05-F018B3FD2F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5451" y="3185362"/>
                <a:ext cx="2372427" cy="1156079"/>
              </a:xfrm>
              <a:custGeom>
                <a:avLst/>
                <a:gdLst>
                  <a:gd name="T0" fmla="*/ 7055 w 7055"/>
                  <a:gd name="T1" fmla="*/ 0 h 3438"/>
                  <a:gd name="T2" fmla="*/ 3528 w 7055"/>
                  <a:gd name="T3" fmla="*/ 3438 h 3438"/>
                  <a:gd name="T4" fmla="*/ 0 w 7055"/>
                  <a:gd name="T5" fmla="*/ 2292 h 3438"/>
                  <a:gd name="T6" fmla="*/ 7055 w 7055"/>
                  <a:gd name="T7" fmla="*/ 0 h 3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055" h="3438">
                    <a:moveTo>
                      <a:pt x="7055" y="0"/>
                    </a:moveTo>
                    <a:lnTo>
                      <a:pt x="3528" y="3438"/>
                    </a:lnTo>
                    <a:lnTo>
                      <a:pt x="0" y="2292"/>
                    </a:lnTo>
                    <a:lnTo>
                      <a:pt x="7055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" name="Freeform 9">
                <a:extLst>
                  <a:ext uri="{FF2B5EF4-FFF2-40B4-BE49-F238E27FC236}">
                    <a16:creationId xmlns:a16="http://schemas.microsoft.com/office/drawing/2014/main" id="{EF3DDB76-31CB-1B3C-88F4-FF6470F71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5451" y="3956811"/>
                <a:ext cx="1466192" cy="2017385"/>
              </a:xfrm>
              <a:custGeom>
                <a:avLst/>
                <a:gdLst>
                  <a:gd name="T0" fmla="*/ 0 w 4361"/>
                  <a:gd name="T1" fmla="*/ 0 h 6001"/>
                  <a:gd name="T2" fmla="*/ 4361 w 4361"/>
                  <a:gd name="T3" fmla="*/ 6001 h 6001"/>
                  <a:gd name="T4" fmla="*/ 0 w 4361"/>
                  <a:gd name="T5" fmla="*/ 3709 h 6001"/>
                  <a:gd name="T6" fmla="*/ 0 w 4361"/>
                  <a:gd name="T7" fmla="*/ 0 h 6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61" h="6001">
                    <a:moveTo>
                      <a:pt x="0" y="0"/>
                    </a:moveTo>
                    <a:lnTo>
                      <a:pt x="4361" y="6001"/>
                    </a:lnTo>
                    <a:lnTo>
                      <a:pt x="0" y="37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" name="Freeform 10">
                <a:extLst>
                  <a:ext uri="{FF2B5EF4-FFF2-40B4-BE49-F238E27FC236}">
                    <a16:creationId xmlns:a16="http://schemas.microsoft.com/office/drawing/2014/main" id="{ED38324D-5BED-E421-5087-BAD70D1C22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5451" y="1461654"/>
                <a:ext cx="733096" cy="2495157"/>
              </a:xfrm>
              <a:custGeom>
                <a:avLst/>
                <a:gdLst>
                  <a:gd name="T0" fmla="*/ 0 w 2180"/>
                  <a:gd name="T1" fmla="*/ 0 h 7418"/>
                  <a:gd name="T2" fmla="*/ 2180 w 2180"/>
                  <a:gd name="T3" fmla="*/ 4417 h 7418"/>
                  <a:gd name="T4" fmla="*/ 0 w 2180"/>
                  <a:gd name="T5" fmla="*/ 7418 h 7418"/>
                  <a:gd name="T6" fmla="*/ 0 w 2180"/>
                  <a:gd name="T7" fmla="*/ 0 h 7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0" h="7418">
                    <a:moveTo>
                      <a:pt x="0" y="0"/>
                    </a:moveTo>
                    <a:lnTo>
                      <a:pt x="2180" y="4417"/>
                    </a:lnTo>
                    <a:lnTo>
                      <a:pt x="0" y="74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" name="Freeform 11">
                <a:extLst>
                  <a:ext uri="{FF2B5EF4-FFF2-40B4-BE49-F238E27FC236}">
                    <a16:creationId xmlns:a16="http://schemas.microsoft.com/office/drawing/2014/main" id="{A93606AB-BC3D-CC79-E551-288F502EEB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9259" y="3956811"/>
                <a:ext cx="1466192" cy="2017385"/>
              </a:xfrm>
              <a:custGeom>
                <a:avLst/>
                <a:gdLst>
                  <a:gd name="T0" fmla="*/ 1338 w 1338"/>
                  <a:gd name="T1" fmla="*/ 0 h 1841"/>
                  <a:gd name="T2" fmla="*/ 1338 w 1338"/>
                  <a:gd name="T3" fmla="*/ 1138 h 1841"/>
                  <a:gd name="T4" fmla="*/ 0 w 1338"/>
                  <a:gd name="T5" fmla="*/ 1841 h 1841"/>
                  <a:gd name="T6" fmla="*/ 1338 w 1338"/>
                  <a:gd name="T7" fmla="*/ 0 h 1841"/>
                  <a:gd name="T8" fmla="*/ 1338 w 1338"/>
                  <a:gd name="T9" fmla="*/ 0 h 1841"/>
                  <a:gd name="T10" fmla="*/ 1338 w 1338"/>
                  <a:gd name="T11" fmla="*/ 0 h 18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38" h="1841">
                    <a:moveTo>
                      <a:pt x="1338" y="0"/>
                    </a:moveTo>
                    <a:lnTo>
                      <a:pt x="1338" y="1138"/>
                    </a:lnTo>
                    <a:lnTo>
                      <a:pt x="0" y="1841"/>
                    </a:lnTo>
                    <a:lnTo>
                      <a:pt x="1338" y="0"/>
                    </a:lnTo>
                    <a:lnTo>
                      <a:pt x="1338" y="0"/>
                    </a:lnTo>
                    <a:lnTo>
                      <a:pt x="133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" name="Freeform 13">
                <a:extLst>
                  <a:ext uri="{FF2B5EF4-FFF2-40B4-BE49-F238E27FC236}">
                    <a16:creationId xmlns:a16="http://schemas.microsoft.com/office/drawing/2014/main" id="{249CF625-67E6-EF4A-F760-A5FA36F2E6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121" y="2947571"/>
                <a:ext cx="2371330" cy="1009240"/>
              </a:xfrm>
              <a:custGeom>
                <a:avLst/>
                <a:gdLst>
                  <a:gd name="T0" fmla="*/ 4874 w 7054"/>
                  <a:gd name="T1" fmla="*/ 0 h 3001"/>
                  <a:gd name="T2" fmla="*/ 7054 w 7054"/>
                  <a:gd name="T3" fmla="*/ 3001 h 3001"/>
                  <a:gd name="T4" fmla="*/ 0 w 7054"/>
                  <a:gd name="T5" fmla="*/ 709 h 3001"/>
                  <a:gd name="T6" fmla="*/ 4874 w 7054"/>
                  <a:gd name="T7" fmla="*/ 0 h 3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054" h="3001">
                    <a:moveTo>
                      <a:pt x="4874" y="0"/>
                    </a:moveTo>
                    <a:lnTo>
                      <a:pt x="7054" y="3001"/>
                    </a:lnTo>
                    <a:lnTo>
                      <a:pt x="0" y="709"/>
                    </a:lnTo>
                    <a:lnTo>
                      <a:pt x="4874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3C90EDC-8917-72FB-0FBA-E4D6756CAB73}"/>
                </a:ext>
              </a:extLst>
            </p:cNvPr>
            <p:cNvSpPr/>
            <p:nvPr/>
          </p:nvSpPr>
          <p:spPr>
            <a:xfrm>
              <a:off x="4147251" y="3226049"/>
              <a:ext cx="852599" cy="85259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23" name="Graphic 22" descr="Eye with solid fill">
            <a:extLst>
              <a:ext uri="{FF2B5EF4-FFF2-40B4-BE49-F238E27FC236}">
                <a16:creationId xmlns:a16="http://schemas.microsoft.com/office/drawing/2014/main" id="{0762A90E-5603-6934-F08A-720E3633CF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00675" y="2556397"/>
            <a:ext cx="453580" cy="453580"/>
          </a:xfrm>
          <a:prstGeom prst="rect">
            <a:avLst/>
          </a:prstGeom>
        </p:spPr>
      </p:pic>
      <p:pic>
        <p:nvPicPr>
          <p:cNvPr id="30" name="Graphic 29" descr="Gears with solid fill">
            <a:extLst>
              <a:ext uri="{FF2B5EF4-FFF2-40B4-BE49-F238E27FC236}">
                <a16:creationId xmlns:a16="http://schemas.microsoft.com/office/drawing/2014/main" id="{1E543F0D-8259-C434-CA3B-6032B4EDF4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127431" y="2900291"/>
            <a:ext cx="453580" cy="453580"/>
          </a:xfrm>
          <a:prstGeom prst="rect">
            <a:avLst/>
          </a:prstGeom>
        </p:spPr>
      </p:pic>
      <p:pic>
        <p:nvPicPr>
          <p:cNvPr id="31" name="Graphic 30" descr="Speech with solid fill">
            <a:extLst>
              <a:ext uri="{FF2B5EF4-FFF2-40B4-BE49-F238E27FC236}">
                <a16:creationId xmlns:a16="http://schemas.microsoft.com/office/drawing/2014/main" id="{8119DA24-2148-4D9C-53EE-E195AFAB88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108440" y="4032891"/>
            <a:ext cx="453580" cy="453580"/>
          </a:xfrm>
          <a:prstGeom prst="rect">
            <a:avLst/>
          </a:prstGeom>
        </p:spPr>
      </p:pic>
      <p:pic>
        <p:nvPicPr>
          <p:cNvPr id="34" name="Graphic 33" descr="Trophy with solid fill">
            <a:extLst>
              <a:ext uri="{FF2B5EF4-FFF2-40B4-BE49-F238E27FC236}">
                <a16:creationId xmlns:a16="http://schemas.microsoft.com/office/drawing/2014/main" id="{C0BC78F6-A25A-F9EE-5AF6-07763C1B29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100675" y="4250706"/>
            <a:ext cx="453580" cy="453580"/>
          </a:xfrm>
          <a:prstGeom prst="rect">
            <a:avLst/>
          </a:prstGeom>
        </p:spPr>
      </p:pic>
      <p:pic>
        <p:nvPicPr>
          <p:cNvPr id="35" name="Graphic 34" descr="Recycle with solid fill">
            <a:extLst>
              <a:ext uri="{FF2B5EF4-FFF2-40B4-BE49-F238E27FC236}">
                <a16:creationId xmlns:a16="http://schemas.microsoft.com/office/drawing/2014/main" id="{43DE081F-7296-9AC7-B643-0AD348DA6F6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436020" y="3431623"/>
            <a:ext cx="453580" cy="453580"/>
          </a:xfrm>
          <a:prstGeom prst="rect">
            <a:avLst/>
          </a:prstGeom>
        </p:spPr>
      </p:pic>
      <p:pic>
        <p:nvPicPr>
          <p:cNvPr id="36" name="Graphic 35" descr="Eye with solid fill">
            <a:extLst>
              <a:ext uri="{FF2B5EF4-FFF2-40B4-BE49-F238E27FC236}">
                <a16:creationId xmlns:a16="http://schemas.microsoft.com/office/drawing/2014/main" id="{CCC222E7-0481-6614-4A4F-9B0F78A10C6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455220" y="1170282"/>
            <a:ext cx="407411" cy="407411"/>
          </a:xfrm>
          <a:prstGeom prst="rect">
            <a:avLst/>
          </a:prstGeom>
        </p:spPr>
      </p:pic>
      <p:pic>
        <p:nvPicPr>
          <p:cNvPr id="37" name="Graphic 36" descr="Gears with solid fill">
            <a:extLst>
              <a:ext uri="{FF2B5EF4-FFF2-40B4-BE49-F238E27FC236}">
                <a16:creationId xmlns:a16="http://schemas.microsoft.com/office/drawing/2014/main" id="{514540D2-ADC3-BCF9-25B0-0FAE7DBB1DB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6712410" y="2399353"/>
            <a:ext cx="407411" cy="407411"/>
          </a:xfrm>
          <a:prstGeom prst="rect">
            <a:avLst/>
          </a:prstGeom>
        </p:spPr>
      </p:pic>
      <p:pic>
        <p:nvPicPr>
          <p:cNvPr id="38" name="Graphic 37" descr="Speech with solid fill">
            <a:extLst>
              <a:ext uri="{FF2B5EF4-FFF2-40B4-BE49-F238E27FC236}">
                <a16:creationId xmlns:a16="http://schemas.microsoft.com/office/drawing/2014/main" id="{C512C632-20B6-2677-6AD8-8A211F16F57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6497699" y="4055975"/>
            <a:ext cx="407411" cy="407411"/>
          </a:xfrm>
          <a:prstGeom prst="rect">
            <a:avLst/>
          </a:prstGeom>
        </p:spPr>
      </p:pic>
      <p:pic>
        <p:nvPicPr>
          <p:cNvPr id="39" name="Graphic 38" descr="Trophy with solid fill">
            <a:extLst>
              <a:ext uri="{FF2B5EF4-FFF2-40B4-BE49-F238E27FC236}">
                <a16:creationId xmlns:a16="http://schemas.microsoft.com/office/drawing/2014/main" id="{65B73F3B-61B3-F7DE-5762-5252C164BBF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2454722" y="4007614"/>
            <a:ext cx="407411" cy="407411"/>
          </a:xfrm>
          <a:prstGeom prst="rect">
            <a:avLst/>
          </a:prstGeom>
        </p:spPr>
      </p:pic>
      <p:pic>
        <p:nvPicPr>
          <p:cNvPr id="40" name="Graphic 39" descr="Recycle with solid fill">
            <a:extLst>
              <a:ext uri="{FF2B5EF4-FFF2-40B4-BE49-F238E27FC236}">
                <a16:creationId xmlns:a16="http://schemas.microsoft.com/office/drawing/2014/main" id="{9072E517-CF29-2EF6-84C2-3380C09C2FD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2019143" y="2383599"/>
            <a:ext cx="407411" cy="407411"/>
          </a:xfrm>
          <a:prstGeom prst="rect">
            <a:avLst/>
          </a:prstGeom>
        </p:spPr>
      </p:pic>
      <p:sp>
        <p:nvSpPr>
          <p:cNvPr id="48" name="Title 47">
            <a:extLst>
              <a:ext uri="{FF2B5EF4-FFF2-40B4-BE49-F238E27FC236}">
                <a16:creationId xmlns:a16="http://schemas.microsoft.com/office/drawing/2014/main" id="{A4D19A9F-DB1F-493E-1ACF-0FF74758D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5-Point Origami Star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19310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0F9F7-926E-1BDE-B270-D15C5DB8B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DC9B8BF-6134-DD68-7D0B-45F337D6CE70}"/>
              </a:ext>
            </a:extLst>
          </p:cNvPr>
          <p:cNvGrpSpPr/>
          <p:nvPr/>
        </p:nvGrpSpPr>
        <p:grpSpPr>
          <a:xfrm>
            <a:off x="6916116" y="2388190"/>
            <a:ext cx="1787149" cy="1260003"/>
            <a:chOff x="8921977" y="2875429"/>
            <a:chExt cx="2926080" cy="168000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ADEE287-C29C-963E-42CF-6A1EEE73ABE1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1B9B786-9606-2188-AEF6-1923603D5583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4728207-F767-07B1-B513-7C6BEE8E8C40}"/>
              </a:ext>
            </a:extLst>
          </p:cNvPr>
          <p:cNvGrpSpPr/>
          <p:nvPr/>
        </p:nvGrpSpPr>
        <p:grpSpPr>
          <a:xfrm>
            <a:off x="6497699" y="4014915"/>
            <a:ext cx="2194560" cy="1106115"/>
            <a:chOff x="8921977" y="4580523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2004AAD-996C-E6D5-7C5C-9A0A40AA8A3F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FE939EE-DFDF-1176-E4CE-106F0DB8D2EC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933265D-013D-7D1E-522A-7F064F0D7903}"/>
              </a:ext>
            </a:extLst>
          </p:cNvPr>
          <p:cNvGrpSpPr/>
          <p:nvPr/>
        </p:nvGrpSpPr>
        <p:grpSpPr>
          <a:xfrm>
            <a:off x="667573" y="4009187"/>
            <a:ext cx="2194560" cy="1106115"/>
            <a:chOff x="332936" y="2875429"/>
            <a:chExt cx="2926080" cy="147481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6A09D40-8DA3-3D06-A1F1-34DDF2FAE064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7A2FDF1-BF20-1932-8D83-17859430F24E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9F017A7-1F63-7B31-D488-0ACB6820EBED}"/>
              </a:ext>
            </a:extLst>
          </p:cNvPr>
          <p:cNvGrpSpPr/>
          <p:nvPr/>
        </p:nvGrpSpPr>
        <p:grpSpPr>
          <a:xfrm>
            <a:off x="5455220" y="1127313"/>
            <a:ext cx="2194560" cy="1106115"/>
            <a:chOff x="8921977" y="1170335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25FC4AD-D1BB-ACE4-AB17-8731ED771808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5DEAF4F-9947-1042-DDC8-260EE3B7696A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2D3CF73-F2F8-BC0B-32DE-2A15BED34B39}"/>
              </a:ext>
            </a:extLst>
          </p:cNvPr>
          <p:cNvGrpSpPr/>
          <p:nvPr/>
        </p:nvGrpSpPr>
        <p:grpSpPr>
          <a:xfrm>
            <a:off x="440735" y="2388190"/>
            <a:ext cx="1787149" cy="1260003"/>
            <a:chOff x="332936" y="2555951"/>
            <a:chExt cx="2926080" cy="168000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E7E0FC7-F26F-4652-E733-E82E87C8EF7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24117E2-00E2-04AB-3640-0FCC8ED9142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FE84F03-3274-7F52-88B0-070D122A04C1}"/>
              </a:ext>
            </a:extLst>
          </p:cNvPr>
          <p:cNvGrpSpPr/>
          <p:nvPr/>
        </p:nvGrpSpPr>
        <p:grpSpPr>
          <a:xfrm>
            <a:off x="2591500" y="1587104"/>
            <a:ext cx="3961000" cy="3767938"/>
            <a:chOff x="2591500" y="1587104"/>
            <a:chExt cx="3961000" cy="376793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B789ACD-F7AA-035D-F84C-B281BFB2B30B}"/>
                </a:ext>
              </a:extLst>
            </p:cNvPr>
            <p:cNvGrpSpPr/>
            <p:nvPr/>
          </p:nvGrpSpPr>
          <p:grpSpPr>
            <a:xfrm>
              <a:off x="2591500" y="1587104"/>
              <a:ext cx="3961000" cy="3767938"/>
              <a:chOff x="3724121" y="1461654"/>
              <a:chExt cx="4743757" cy="4512542"/>
            </a:xfrm>
          </p:grpSpPr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80CB05EC-1B70-741E-231E-3254E4EBB5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5451" y="2947571"/>
                <a:ext cx="2372427" cy="1009240"/>
              </a:xfrm>
              <a:custGeom>
                <a:avLst/>
                <a:gdLst>
                  <a:gd name="T0" fmla="*/ 7055 w 7055"/>
                  <a:gd name="T1" fmla="*/ 709 h 3001"/>
                  <a:gd name="T2" fmla="*/ 0 w 7055"/>
                  <a:gd name="T3" fmla="*/ 3001 h 3001"/>
                  <a:gd name="T4" fmla="*/ 0 w 7055"/>
                  <a:gd name="T5" fmla="*/ 3001 h 3001"/>
                  <a:gd name="T6" fmla="*/ 2180 w 7055"/>
                  <a:gd name="T7" fmla="*/ 0 h 3001"/>
                  <a:gd name="T8" fmla="*/ 7055 w 7055"/>
                  <a:gd name="T9" fmla="*/ 709 h 3001"/>
                  <a:gd name="connsiteX0" fmla="*/ 10000 w 10000"/>
                  <a:gd name="connsiteY0" fmla="*/ 2363 h 10000"/>
                  <a:gd name="connsiteX1" fmla="*/ 3887 w 10000"/>
                  <a:gd name="connsiteY1" fmla="*/ 7014 h 10000"/>
                  <a:gd name="connsiteX2" fmla="*/ 0 w 10000"/>
                  <a:gd name="connsiteY2" fmla="*/ 10000 h 10000"/>
                  <a:gd name="connsiteX3" fmla="*/ 0 w 10000"/>
                  <a:gd name="connsiteY3" fmla="*/ 10000 h 10000"/>
                  <a:gd name="connsiteX4" fmla="*/ 3090 w 10000"/>
                  <a:gd name="connsiteY4" fmla="*/ 0 h 10000"/>
                  <a:gd name="connsiteX5" fmla="*/ 10000 w 10000"/>
                  <a:gd name="connsiteY5" fmla="*/ 2363 h 10000"/>
                  <a:gd name="connsiteX0" fmla="*/ 10000 w 10000"/>
                  <a:gd name="connsiteY0" fmla="*/ 2363 h 10000"/>
                  <a:gd name="connsiteX1" fmla="*/ 4123 w 10000"/>
                  <a:gd name="connsiteY1" fmla="*/ 7484 h 10000"/>
                  <a:gd name="connsiteX2" fmla="*/ 0 w 10000"/>
                  <a:gd name="connsiteY2" fmla="*/ 10000 h 10000"/>
                  <a:gd name="connsiteX3" fmla="*/ 0 w 10000"/>
                  <a:gd name="connsiteY3" fmla="*/ 10000 h 10000"/>
                  <a:gd name="connsiteX4" fmla="*/ 3090 w 10000"/>
                  <a:gd name="connsiteY4" fmla="*/ 0 h 10000"/>
                  <a:gd name="connsiteX5" fmla="*/ 10000 w 10000"/>
                  <a:gd name="connsiteY5" fmla="*/ 2363 h 10000"/>
                  <a:gd name="connsiteX0" fmla="*/ 10000 w 10000"/>
                  <a:gd name="connsiteY0" fmla="*/ 2363 h 10000"/>
                  <a:gd name="connsiteX1" fmla="*/ 4123 w 10000"/>
                  <a:gd name="connsiteY1" fmla="*/ 7484 h 10000"/>
                  <a:gd name="connsiteX2" fmla="*/ 0 w 10000"/>
                  <a:gd name="connsiteY2" fmla="*/ 10000 h 10000"/>
                  <a:gd name="connsiteX3" fmla="*/ 0 w 10000"/>
                  <a:gd name="connsiteY3" fmla="*/ 10000 h 10000"/>
                  <a:gd name="connsiteX4" fmla="*/ 1820 w 10000"/>
                  <a:gd name="connsiteY4" fmla="*/ 3844 h 10000"/>
                  <a:gd name="connsiteX5" fmla="*/ 3090 w 10000"/>
                  <a:gd name="connsiteY5" fmla="*/ 0 h 10000"/>
                  <a:gd name="connsiteX6" fmla="*/ 10000 w 10000"/>
                  <a:gd name="connsiteY6" fmla="*/ 2363 h 10000"/>
                  <a:gd name="connsiteX0" fmla="*/ 10000 w 10000"/>
                  <a:gd name="connsiteY0" fmla="*/ 2363 h 10000"/>
                  <a:gd name="connsiteX1" fmla="*/ 4123 w 10000"/>
                  <a:gd name="connsiteY1" fmla="*/ 7484 h 10000"/>
                  <a:gd name="connsiteX2" fmla="*/ 0 w 10000"/>
                  <a:gd name="connsiteY2" fmla="*/ 10000 h 10000"/>
                  <a:gd name="connsiteX3" fmla="*/ 0 w 10000"/>
                  <a:gd name="connsiteY3" fmla="*/ 10000 h 10000"/>
                  <a:gd name="connsiteX4" fmla="*/ 1384 w 10000"/>
                  <a:gd name="connsiteY4" fmla="*/ 3616 h 10000"/>
                  <a:gd name="connsiteX5" fmla="*/ 3090 w 10000"/>
                  <a:gd name="connsiteY5" fmla="*/ 0 h 10000"/>
                  <a:gd name="connsiteX6" fmla="*/ 10000 w 10000"/>
                  <a:gd name="connsiteY6" fmla="*/ 2363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00" h="10000">
                    <a:moveTo>
                      <a:pt x="10000" y="2363"/>
                    </a:moveTo>
                    <a:lnTo>
                      <a:pt x="4123" y="7484"/>
                    </a:lnTo>
                    <a:lnTo>
                      <a:pt x="0" y="10000"/>
                    </a:lnTo>
                    <a:lnTo>
                      <a:pt x="0" y="10000"/>
                    </a:lnTo>
                    <a:lnTo>
                      <a:pt x="1384" y="3616"/>
                    </a:lnTo>
                    <a:lnTo>
                      <a:pt x="3090" y="0"/>
                    </a:lnTo>
                    <a:lnTo>
                      <a:pt x="10000" y="23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" name="Freeform 8">
                <a:extLst>
                  <a:ext uri="{FF2B5EF4-FFF2-40B4-BE49-F238E27FC236}">
                    <a16:creationId xmlns:a16="http://schemas.microsoft.com/office/drawing/2014/main" id="{90C11D2E-FC43-BAE8-4885-01477FA043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5451" y="3942286"/>
                <a:ext cx="1466192" cy="2031910"/>
              </a:xfrm>
              <a:custGeom>
                <a:avLst/>
                <a:gdLst>
                  <a:gd name="T0" fmla="*/ 3527 w 4360"/>
                  <a:gd name="T1" fmla="*/ 1146 h 6001"/>
                  <a:gd name="T2" fmla="*/ 4360 w 4360"/>
                  <a:gd name="T3" fmla="*/ 6001 h 6001"/>
                  <a:gd name="T4" fmla="*/ 0 w 4360"/>
                  <a:gd name="T5" fmla="*/ 0 h 6001"/>
                  <a:gd name="T6" fmla="*/ 0 w 4360"/>
                  <a:gd name="T7" fmla="*/ 0 h 6001"/>
                  <a:gd name="T8" fmla="*/ 3527 w 4360"/>
                  <a:gd name="T9" fmla="*/ 1146 h 6001"/>
                  <a:gd name="connsiteX0" fmla="*/ 8089 w 10000"/>
                  <a:gd name="connsiteY0" fmla="*/ 1910 h 10000"/>
                  <a:gd name="connsiteX1" fmla="*/ 10000 w 10000"/>
                  <a:gd name="connsiteY1" fmla="*/ 10000 h 10000"/>
                  <a:gd name="connsiteX2" fmla="*/ 0 w 10000"/>
                  <a:gd name="connsiteY2" fmla="*/ 0 h 10000"/>
                  <a:gd name="connsiteX3" fmla="*/ 0 w 10000"/>
                  <a:gd name="connsiteY3" fmla="*/ 0 h 10000"/>
                  <a:gd name="connsiteX4" fmla="*/ 1097 w 10000"/>
                  <a:gd name="connsiteY4" fmla="*/ 270 h 10000"/>
                  <a:gd name="connsiteX5" fmla="*/ 8089 w 10000"/>
                  <a:gd name="connsiteY5" fmla="*/ 1910 h 10000"/>
                  <a:gd name="connsiteX0" fmla="*/ 8089 w 10000"/>
                  <a:gd name="connsiteY0" fmla="*/ 1982 h 10072"/>
                  <a:gd name="connsiteX1" fmla="*/ 10000 w 10000"/>
                  <a:gd name="connsiteY1" fmla="*/ 10072 h 10072"/>
                  <a:gd name="connsiteX2" fmla="*/ 0 w 10000"/>
                  <a:gd name="connsiteY2" fmla="*/ 72 h 10072"/>
                  <a:gd name="connsiteX3" fmla="*/ 0 w 10000"/>
                  <a:gd name="connsiteY3" fmla="*/ 72 h 10072"/>
                  <a:gd name="connsiteX4" fmla="*/ 1656 w 10000"/>
                  <a:gd name="connsiteY4" fmla="*/ 0 h 10072"/>
                  <a:gd name="connsiteX5" fmla="*/ 8089 w 10000"/>
                  <a:gd name="connsiteY5" fmla="*/ 1982 h 10072"/>
                  <a:gd name="connsiteX0" fmla="*/ 8089 w 10000"/>
                  <a:gd name="connsiteY0" fmla="*/ 1982 h 10072"/>
                  <a:gd name="connsiteX1" fmla="*/ 10000 w 10000"/>
                  <a:gd name="connsiteY1" fmla="*/ 10072 h 10072"/>
                  <a:gd name="connsiteX2" fmla="*/ 4524 w 10000"/>
                  <a:gd name="connsiteY2" fmla="*/ 4618 h 10072"/>
                  <a:gd name="connsiteX3" fmla="*/ 0 w 10000"/>
                  <a:gd name="connsiteY3" fmla="*/ 72 h 10072"/>
                  <a:gd name="connsiteX4" fmla="*/ 0 w 10000"/>
                  <a:gd name="connsiteY4" fmla="*/ 72 h 10072"/>
                  <a:gd name="connsiteX5" fmla="*/ 1656 w 10000"/>
                  <a:gd name="connsiteY5" fmla="*/ 0 h 10072"/>
                  <a:gd name="connsiteX6" fmla="*/ 8089 w 10000"/>
                  <a:gd name="connsiteY6" fmla="*/ 1982 h 10072"/>
                  <a:gd name="connsiteX0" fmla="*/ 8089 w 10000"/>
                  <a:gd name="connsiteY0" fmla="*/ 1982 h 10072"/>
                  <a:gd name="connsiteX1" fmla="*/ 10000 w 10000"/>
                  <a:gd name="connsiteY1" fmla="*/ 10072 h 10072"/>
                  <a:gd name="connsiteX2" fmla="*/ 3936 w 10000"/>
                  <a:gd name="connsiteY2" fmla="*/ 4864 h 10072"/>
                  <a:gd name="connsiteX3" fmla="*/ 0 w 10000"/>
                  <a:gd name="connsiteY3" fmla="*/ 72 h 10072"/>
                  <a:gd name="connsiteX4" fmla="*/ 0 w 10000"/>
                  <a:gd name="connsiteY4" fmla="*/ 72 h 10072"/>
                  <a:gd name="connsiteX5" fmla="*/ 1656 w 10000"/>
                  <a:gd name="connsiteY5" fmla="*/ 0 h 10072"/>
                  <a:gd name="connsiteX6" fmla="*/ 8089 w 10000"/>
                  <a:gd name="connsiteY6" fmla="*/ 1982 h 10072"/>
                  <a:gd name="connsiteX0" fmla="*/ 8089 w 10000"/>
                  <a:gd name="connsiteY0" fmla="*/ 1982 h 10072"/>
                  <a:gd name="connsiteX1" fmla="*/ 10000 w 10000"/>
                  <a:gd name="connsiteY1" fmla="*/ 10072 h 10072"/>
                  <a:gd name="connsiteX2" fmla="*/ 3936 w 10000"/>
                  <a:gd name="connsiteY2" fmla="*/ 4864 h 10072"/>
                  <a:gd name="connsiteX3" fmla="*/ 0 w 10000"/>
                  <a:gd name="connsiteY3" fmla="*/ 72 h 10072"/>
                  <a:gd name="connsiteX4" fmla="*/ 0 w 10000"/>
                  <a:gd name="connsiteY4" fmla="*/ 72 h 10072"/>
                  <a:gd name="connsiteX5" fmla="*/ 1656 w 10000"/>
                  <a:gd name="connsiteY5" fmla="*/ 0 h 10072"/>
                  <a:gd name="connsiteX6" fmla="*/ 6902 w 10000"/>
                  <a:gd name="connsiteY6" fmla="*/ 1642 h 10072"/>
                  <a:gd name="connsiteX7" fmla="*/ 8089 w 10000"/>
                  <a:gd name="connsiteY7" fmla="*/ 1982 h 10072"/>
                  <a:gd name="connsiteX0" fmla="*/ 8089 w 10000"/>
                  <a:gd name="connsiteY0" fmla="*/ 1982 h 10072"/>
                  <a:gd name="connsiteX1" fmla="*/ 10000 w 10000"/>
                  <a:gd name="connsiteY1" fmla="*/ 10072 h 10072"/>
                  <a:gd name="connsiteX2" fmla="*/ 3936 w 10000"/>
                  <a:gd name="connsiteY2" fmla="*/ 4864 h 10072"/>
                  <a:gd name="connsiteX3" fmla="*/ 0 w 10000"/>
                  <a:gd name="connsiteY3" fmla="*/ 72 h 10072"/>
                  <a:gd name="connsiteX4" fmla="*/ 0 w 10000"/>
                  <a:gd name="connsiteY4" fmla="*/ 72 h 10072"/>
                  <a:gd name="connsiteX5" fmla="*/ 1656 w 10000"/>
                  <a:gd name="connsiteY5" fmla="*/ 0 h 10072"/>
                  <a:gd name="connsiteX6" fmla="*/ 7516 w 10000"/>
                  <a:gd name="connsiteY6" fmla="*/ 1402 h 10072"/>
                  <a:gd name="connsiteX7" fmla="*/ 8089 w 10000"/>
                  <a:gd name="connsiteY7" fmla="*/ 1982 h 10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00" h="10072">
                    <a:moveTo>
                      <a:pt x="8089" y="1982"/>
                    </a:moveTo>
                    <a:lnTo>
                      <a:pt x="10000" y="10072"/>
                    </a:lnTo>
                    <a:lnTo>
                      <a:pt x="3936" y="4864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1656" y="0"/>
                    </a:lnTo>
                    <a:lnTo>
                      <a:pt x="7516" y="1402"/>
                    </a:lnTo>
                    <a:lnTo>
                      <a:pt x="8089" y="19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" name="Freeform 15">
                <a:extLst>
                  <a:ext uri="{FF2B5EF4-FFF2-40B4-BE49-F238E27FC236}">
                    <a16:creationId xmlns:a16="http://schemas.microsoft.com/office/drawing/2014/main" id="{D933E995-8FA6-6E7B-AD4D-7A974DAD0A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9259" y="3956811"/>
                <a:ext cx="1466192" cy="2017385"/>
              </a:xfrm>
              <a:custGeom>
                <a:avLst/>
                <a:gdLst>
                  <a:gd name="T0" fmla="*/ 4360 w 4360"/>
                  <a:gd name="T1" fmla="*/ 0 h 6001"/>
                  <a:gd name="T2" fmla="*/ 0 w 4360"/>
                  <a:gd name="T3" fmla="*/ 6001 h 6001"/>
                  <a:gd name="T4" fmla="*/ 833 w 4360"/>
                  <a:gd name="T5" fmla="*/ 1146 h 6001"/>
                  <a:gd name="T6" fmla="*/ 4360 w 4360"/>
                  <a:gd name="T7" fmla="*/ 0 h 6001"/>
                  <a:gd name="connsiteX0" fmla="*/ 10000 w 10000"/>
                  <a:gd name="connsiteY0" fmla="*/ 0 h 10000"/>
                  <a:gd name="connsiteX1" fmla="*/ 0 w 10000"/>
                  <a:gd name="connsiteY1" fmla="*/ 10000 h 10000"/>
                  <a:gd name="connsiteX2" fmla="*/ 1911 w 10000"/>
                  <a:gd name="connsiteY2" fmla="*/ 1910 h 10000"/>
                  <a:gd name="connsiteX3" fmla="*/ 2448 w 10000"/>
                  <a:gd name="connsiteY3" fmla="*/ 1788 h 10000"/>
                  <a:gd name="connsiteX4" fmla="*/ 10000 w 10000"/>
                  <a:gd name="connsiteY4" fmla="*/ 0 h 10000"/>
                  <a:gd name="connsiteX0" fmla="*/ 10000 w 10000"/>
                  <a:gd name="connsiteY0" fmla="*/ 0 h 10000"/>
                  <a:gd name="connsiteX1" fmla="*/ 0 w 10000"/>
                  <a:gd name="connsiteY1" fmla="*/ 10000 h 10000"/>
                  <a:gd name="connsiteX2" fmla="*/ 1911 w 10000"/>
                  <a:gd name="connsiteY2" fmla="*/ 1910 h 10000"/>
                  <a:gd name="connsiteX3" fmla="*/ 2433 w 10000"/>
                  <a:gd name="connsiteY3" fmla="*/ 1596 h 10000"/>
                  <a:gd name="connsiteX4" fmla="*/ 10000 w 10000"/>
                  <a:gd name="connsiteY4" fmla="*/ 0 h 10000"/>
                  <a:gd name="connsiteX0" fmla="*/ 10000 w 10000"/>
                  <a:gd name="connsiteY0" fmla="*/ 0 h 10000"/>
                  <a:gd name="connsiteX1" fmla="*/ 5037 w 10000"/>
                  <a:gd name="connsiteY1" fmla="*/ 4963 h 10000"/>
                  <a:gd name="connsiteX2" fmla="*/ 0 w 10000"/>
                  <a:gd name="connsiteY2" fmla="*/ 10000 h 10000"/>
                  <a:gd name="connsiteX3" fmla="*/ 1911 w 10000"/>
                  <a:gd name="connsiteY3" fmla="*/ 1910 h 10000"/>
                  <a:gd name="connsiteX4" fmla="*/ 2433 w 10000"/>
                  <a:gd name="connsiteY4" fmla="*/ 1596 h 10000"/>
                  <a:gd name="connsiteX5" fmla="*/ 10000 w 10000"/>
                  <a:gd name="connsiteY5" fmla="*/ 0 h 10000"/>
                  <a:gd name="connsiteX0" fmla="*/ 10000 w 10000"/>
                  <a:gd name="connsiteY0" fmla="*/ 0 h 10000"/>
                  <a:gd name="connsiteX1" fmla="*/ 5037 w 10000"/>
                  <a:gd name="connsiteY1" fmla="*/ 4963 h 10000"/>
                  <a:gd name="connsiteX2" fmla="*/ 5037 w 10000"/>
                  <a:gd name="connsiteY2" fmla="*/ 4963 h 10000"/>
                  <a:gd name="connsiteX3" fmla="*/ 0 w 10000"/>
                  <a:gd name="connsiteY3" fmla="*/ 10000 h 10000"/>
                  <a:gd name="connsiteX4" fmla="*/ 1911 w 10000"/>
                  <a:gd name="connsiteY4" fmla="*/ 1910 h 10000"/>
                  <a:gd name="connsiteX5" fmla="*/ 2433 w 10000"/>
                  <a:gd name="connsiteY5" fmla="*/ 1596 h 10000"/>
                  <a:gd name="connsiteX6" fmla="*/ 10000 w 10000"/>
                  <a:gd name="connsiteY6" fmla="*/ 0 h 10000"/>
                  <a:gd name="connsiteX0" fmla="*/ 10000 w 10000"/>
                  <a:gd name="connsiteY0" fmla="*/ 0 h 10000"/>
                  <a:gd name="connsiteX1" fmla="*/ 5037 w 10000"/>
                  <a:gd name="connsiteY1" fmla="*/ 4963 h 10000"/>
                  <a:gd name="connsiteX2" fmla="*/ 5699 w 10000"/>
                  <a:gd name="connsiteY2" fmla="*/ 5155 h 10000"/>
                  <a:gd name="connsiteX3" fmla="*/ 0 w 10000"/>
                  <a:gd name="connsiteY3" fmla="*/ 10000 h 10000"/>
                  <a:gd name="connsiteX4" fmla="*/ 1911 w 10000"/>
                  <a:gd name="connsiteY4" fmla="*/ 1910 h 10000"/>
                  <a:gd name="connsiteX5" fmla="*/ 2433 w 10000"/>
                  <a:gd name="connsiteY5" fmla="*/ 1596 h 10000"/>
                  <a:gd name="connsiteX6" fmla="*/ 10000 w 10000"/>
                  <a:gd name="connsiteY6" fmla="*/ 0 h 10000"/>
                  <a:gd name="connsiteX0" fmla="*/ 10000 w 10000"/>
                  <a:gd name="connsiteY0" fmla="*/ 0 h 10000"/>
                  <a:gd name="connsiteX1" fmla="*/ 5699 w 10000"/>
                  <a:gd name="connsiteY1" fmla="*/ 5155 h 10000"/>
                  <a:gd name="connsiteX2" fmla="*/ 0 w 10000"/>
                  <a:gd name="connsiteY2" fmla="*/ 10000 h 10000"/>
                  <a:gd name="connsiteX3" fmla="*/ 1911 w 10000"/>
                  <a:gd name="connsiteY3" fmla="*/ 1910 h 10000"/>
                  <a:gd name="connsiteX4" fmla="*/ 2433 w 10000"/>
                  <a:gd name="connsiteY4" fmla="*/ 1596 h 10000"/>
                  <a:gd name="connsiteX5" fmla="*/ 10000 w 1000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10000" y="0"/>
                    </a:moveTo>
                    <a:lnTo>
                      <a:pt x="5699" y="5155"/>
                    </a:lnTo>
                    <a:lnTo>
                      <a:pt x="0" y="10000"/>
                    </a:lnTo>
                    <a:lnTo>
                      <a:pt x="1911" y="1910"/>
                    </a:lnTo>
                    <a:lnTo>
                      <a:pt x="2433" y="1596"/>
                    </a:lnTo>
                    <a:lnTo>
                      <a:pt x="1000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" name="Freeform 12">
                <a:extLst>
                  <a:ext uri="{FF2B5EF4-FFF2-40B4-BE49-F238E27FC236}">
                    <a16:creationId xmlns:a16="http://schemas.microsoft.com/office/drawing/2014/main" id="{C4EF497F-A5BA-E4BE-937F-BB5D7E399C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2355" y="1461654"/>
                <a:ext cx="964387" cy="2495157"/>
              </a:xfrm>
              <a:custGeom>
                <a:avLst/>
                <a:gdLst>
                  <a:gd name="T0" fmla="*/ 2180 w 2180"/>
                  <a:gd name="T1" fmla="*/ 0 h 7418"/>
                  <a:gd name="T2" fmla="*/ 2180 w 2180"/>
                  <a:gd name="T3" fmla="*/ 7418 h 7418"/>
                  <a:gd name="T4" fmla="*/ 2180 w 2180"/>
                  <a:gd name="T5" fmla="*/ 7418 h 7418"/>
                  <a:gd name="T6" fmla="*/ 2180 w 2180"/>
                  <a:gd name="T7" fmla="*/ 7418 h 7418"/>
                  <a:gd name="T8" fmla="*/ 0 w 2180"/>
                  <a:gd name="T9" fmla="*/ 4417 h 7418"/>
                  <a:gd name="T10" fmla="*/ 2180 w 2180"/>
                  <a:gd name="T11" fmla="*/ 0 h 7418"/>
                  <a:gd name="connsiteX0" fmla="*/ 10000 w 10000"/>
                  <a:gd name="connsiteY0" fmla="*/ 0 h 10000"/>
                  <a:gd name="connsiteX1" fmla="*/ 9968 w 10000"/>
                  <a:gd name="connsiteY1" fmla="*/ 699 h 10000"/>
                  <a:gd name="connsiteX2" fmla="*/ 10000 w 10000"/>
                  <a:gd name="connsiteY2" fmla="*/ 10000 h 10000"/>
                  <a:gd name="connsiteX3" fmla="*/ 10000 w 10000"/>
                  <a:gd name="connsiteY3" fmla="*/ 10000 h 10000"/>
                  <a:gd name="connsiteX4" fmla="*/ 10000 w 10000"/>
                  <a:gd name="connsiteY4" fmla="*/ 10000 h 10000"/>
                  <a:gd name="connsiteX5" fmla="*/ 0 w 10000"/>
                  <a:gd name="connsiteY5" fmla="*/ 5954 h 10000"/>
                  <a:gd name="connsiteX6" fmla="*/ 10000 w 10000"/>
                  <a:gd name="connsiteY6" fmla="*/ 0 h 10000"/>
                  <a:gd name="connsiteX0" fmla="*/ 10000 w 10000"/>
                  <a:gd name="connsiteY0" fmla="*/ 0 h 10263"/>
                  <a:gd name="connsiteX1" fmla="*/ 9968 w 10000"/>
                  <a:gd name="connsiteY1" fmla="*/ 699 h 10263"/>
                  <a:gd name="connsiteX2" fmla="*/ 9968 w 10000"/>
                  <a:gd name="connsiteY2" fmla="*/ 9412 h 10263"/>
                  <a:gd name="connsiteX3" fmla="*/ 10000 w 10000"/>
                  <a:gd name="connsiteY3" fmla="*/ 10000 h 10263"/>
                  <a:gd name="connsiteX4" fmla="*/ 10000 w 10000"/>
                  <a:gd name="connsiteY4" fmla="*/ 10000 h 10263"/>
                  <a:gd name="connsiteX5" fmla="*/ 10000 w 10000"/>
                  <a:gd name="connsiteY5" fmla="*/ 10000 h 10263"/>
                  <a:gd name="connsiteX6" fmla="*/ 0 w 10000"/>
                  <a:gd name="connsiteY6" fmla="*/ 5954 h 10263"/>
                  <a:gd name="connsiteX7" fmla="*/ 10000 w 10000"/>
                  <a:gd name="connsiteY7" fmla="*/ 0 h 10263"/>
                  <a:gd name="connsiteX0" fmla="*/ 10000 w 11262"/>
                  <a:gd name="connsiteY0" fmla="*/ 0 h 10000"/>
                  <a:gd name="connsiteX1" fmla="*/ 9968 w 11262"/>
                  <a:gd name="connsiteY1" fmla="*/ 699 h 10000"/>
                  <a:gd name="connsiteX2" fmla="*/ 11262 w 11262"/>
                  <a:gd name="connsiteY2" fmla="*/ 8790 h 10000"/>
                  <a:gd name="connsiteX3" fmla="*/ 10000 w 11262"/>
                  <a:gd name="connsiteY3" fmla="*/ 10000 h 10000"/>
                  <a:gd name="connsiteX4" fmla="*/ 10000 w 11262"/>
                  <a:gd name="connsiteY4" fmla="*/ 10000 h 10000"/>
                  <a:gd name="connsiteX5" fmla="*/ 10000 w 11262"/>
                  <a:gd name="connsiteY5" fmla="*/ 10000 h 10000"/>
                  <a:gd name="connsiteX6" fmla="*/ 0 w 11262"/>
                  <a:gd name="connsiteY6" fmla="*/ 5954 h 10000"/>
                  <a:gd name="connsiteX7" fmla="*/ 10000 w 11262"/>
                  <a:gd name="connsiteY7" fmla="*/ 0 h 10000"/>
                  <a:gd name="connsiteX0" fmla="*/ 10000 w 11262"/>
                  <a:gd name="connsiteY0" fmla="*/ 0 h 10000"/>
                  <a:gd name="connsiteX1" fmla="*/ 9968 w 11262"/>
                  <a:gd name="connsiteY1" fmla="*/ 699 h 10000"/>
                  <a:gd name="connsiteX2" fmla="*/ 11262 w 11262"/>
                  <a:gd name="connsiteY2" fmla="*/ 8790 h 10000"/>
                  <a:gd name="connsiteX3" fmla="*/ 10000 w 11262"/>
                  <a:gd name="connsiteY3" fmla="*/ 10000 h 10000"/>
                  <a:gd name="connsiteX4" fmla="*/ 10000 w 11262"/>
                  <a:gd name="connsiteY4" fmla="*/ 10000 h 10000"/>
                  <a:gd name="connsiteX5" fmla="*/ 10000 w 11262"/>
                  <a:gd name="connsiteY5" fmla="*/ 10000 h 10000"/>
                  <a:gd name="connsiteX6" fmla="*/ 0 w 11262"/>
                  <a:gd name="connsiteY6" fmla="*/ 5954 h 10000"/>
                  <a:gd name="connsiteX7" fmla="*/ 10000 w 11262"/>
                  <a:gd name="connsiteY7" fmla="*/ 0 h 10000"/>
                  <a:gd name="connsiteX0" fmla="*/ 10000 w 11262"/>
                  <a:gd name="connsiteY0" fmla="*/ 0 h 10000"/>
                  <a:gd name="connsiteX1" fmla="*/ 9968 w 11262"/>
                  <a:gd name="connsiteY1" fmla="*/ 699 h 10000"/>
                  <a:gd name="connsiteX2" fmla="*/ 11262 w 11262"/>
                  <a:gd name="connsiteY2" fmla="*/ 8790 h 10000"/>
                  <a:gd name="connsiteX3" fmla="*/ 10000 w 11262"/>
                  <a:gd name="connsiteY3" fmla="*/ 10000 h 10000"/>
                  <a:gd name="connsiteX4" fmla="*/ 10000 w 11262"/>
                  <a:gd name="connsiteY4" fmla="*/ 10000 h 10000"/>
                  <a:gd name="connsiteX5" fmla="*/ 10000 w 11262"/>
                  <a:gd name="connsiteY5" fmla="*/ 10000 h 10000"/>
                  <a:gd name="connsiteX6" fmla="*/ 0 w 11262"/>
                  <a:gd name="connsiteY6" fmla="*/ 5954 h 10000"/>
                  <a:gd name="connsiteX7" fmla="*/ 10000 w 11262"/>
                  <a:gd name="connsiteY7" fmla="*/ 0 h 10000"/>
                  <a:gd name="connsiteX0" fmla="*/ 10000 w 11262"/>
                  <a:gd name="connsiteY0" fmla="*/ 0 h 10000"/>
                  <a:gd name="connsiteX1" fmla="*/ 9968 w 11262"/>
                  <a:gd name="connsiteY1" fmla="*/ 699 h 10000"/>
                  <a:gd name="connsiteX2" fmla="*/ 11262 w 11262"/>
                  <a:gd name="connsiteY2" fmla="*/ 8790 h 10000"/>
                  <a:gd name="connsiteX3" fmla="*/ 10000 w 11262"/>
                  <a:gd name="connsiteY3" fmla="*/ 10000 h 10000"/>
                  <a:gd name="connsiteX4" fmla="*/ 10000 w 11262"/>
                  <a:gd name="connsiteY4" fmla="*/ 10000 h 10000"/>
                  <a:gd name="connsiteX5" fmla="*/ 10000 w 11262"/>
                  <a:gd name="connsiteY5" fmla="*/ 10000 h 10000"/>
                  <a:gd name="connsiteX6" fmla="*/ 0 w 11262"/>
                  <a:gd name="connsiteY6" fmla="*/ 5954 h 10000"/>
                  <a:gd name="connsiteX7" fmla="*/ 10000 w 11262"/>
                  <a:gd name="connsiteY7" fmla="*/ 0 h 10000"/>
                  <a:gd name="connsiteX0" fmla="*/ 10000 w 11262"/>
                  <a:gd name="connsiteY0" fmla="*/ 10000 h 10366"/>
                  <a:gd name="connsiteX1" fmla="*/ 0 w 11262"/>
                  <a:gd name="connsiteY1" fmla="*/ 5954 h 10366"/>
                  <a:gd name="connsiteX2" fmla="*/ 10000 w 11262"/>
                  <a:gd name="connsiteY2" fmla="*/ 0 h 10366"/>
                  <a:gd name="connsiteX3" fmla="*/ 9968 w 11262"/>
                  <a:gd name="connsiteY3" fmla="*/ 699 h 10366"/>
                  <a:gd name="connsiteX4" fmla="*/ 11262 w 11262"/>
                  <a:gd name="connsiteY4" fmla="*/ 8790 h 10366"/>
                  <a:gd name="connsiteX5" fmla="*/ 10000 w 11262"/>
                  <a:gd name="connsiteY5" fmla="*/ 10000 h 10366"/>
                  <a:gd name="connsiteX6" fmla="*/ 10000 w 11262"/>
                  <a:gd name="connsiteY6" fmla="*/ 10000 h 10366"/>
                  <a:gd name="connsiteX7" fmla="*/ 11247 w 11262"/>
                  <a:gd name="connsiteY7" fmla="*/ 10366 h 10366"/>
                  <a:gd name="connsiteX0" fmla="*/ 10000 w 11262"/>
                  <a:gd name="connsiteY0" fmla="*/ 10000 h 10366"/>
                  <a:gd name="connsiteX1" fmla="*/ 0 w 11262"/>
                  <a:gd name="connsiteY1" fmla="*/ 5954 h 10366"/>
                  <a:gd name="connsiteX2" fmla="*/ 10000 w 11262"/>
                  <a:gd name="connsiteY2" fmla="*/ 0 h 10366"/>
                  <a:gd name="connsiteX3" fmla="*/ 9968 w 11262"/>
                  <a:gd name="connsiteY3" fmla="*/ 699 h 10366"/>
                  <a:gd name="connsiteX4" fmla="*/ 11262 w 11262"/>
                  <a:gd name="connsiteY4" fmla="*/ 8790 h 10366"/>
                  <a:gd name="connsiteX5" fmla="*/ 10000 w 11262"/>
                  <a:gd name="connsiteY5" fmla="*/ 10000 h 10366"/>
                  <a:gd name="connsiteX6" fmla="*/ 10000 w 11262"/>
                  <a:gd name="connsiteY6" fmla="*/ 10000 h 10366"/>
                  <a:gd name="connsiteX7" fmla="*/ 11247 w 11262"/>
                  <a:gd name="connsiteY7" fmla="*/ 10366 h 10366"/>
                  <a:gd name="connsiteX0" fmla="*/ 10000 w 11262"/>
                  <a:gd name="connsiteY0" fmla="*/ 10000 h 10366"/>
                  <a:gd name="connsiteX1" fmla="*/ 0 w 11262"/>
                  <a:gd name="connsiteY1" fmla="*/ 5954 h 10366"/>
                  <a:gd name="connsiteX2" fmla="*/ 10000 w 11262"/>
                  <a:gd name="connsiteY2" fmla="*/ 0 h 10366"/>
                  <a:gd name="connsiteX3" fmla="*/ 9968 w 11262"/>
                  <a:gd name="connsiteY3" fmla="*/ 699 h 10366"/>
                  <a:gd name="connsiteX4" fmla="*/ 11262 w 11262"/>
                  <a:gd name="connsiteY4" fmla="*/ 8790 h 10366"/>
                  <a:gd name="connsiteX5" fmla="*/ 10000 w 11262"/>
                  <a:gd name="connsiteY5" fmla="*/ 10000 h 10366"/>
                  <a:gd name="connsiteX6" fmla="*/ 10000 w 11262"/>
                  <a:gd name="connsiteY6" fmla="*/ 10000 h 10366"/>
                  <a:gd name="connsiteX7" fmla="*/ 11247 w 11262"/>
                  <a:gd name="connsiteY7" fmla="*/ 10366 h 10366"/>
                  <a:gd name="connsiteX0" fmla="*/ 10000 w 11262"/>
                  <a:gd name="connsiteY0" fmla="*/ 10000 h 10366"/>
                  <a:gd name="connsiteX1" fmla="*/ 0 w 11262"/>
                  <a:gd name="connsiteY1" fmla="*/ 5954 h 10366"/>
                  <a:gd name="connsiteX2" fmla="*/ 10000 w 11262"/>
                  <a:gd name="connsiteY2" fmla="*/ 0 h 10366"/>
                  <a:gd name="connsiteX3" fmla="*/ 9968 w 11262"/>
                  <a:gd name="connsiteY3" fmla="*/ 699 h 10366"/>
                  <a:gd name="connsiteX4" fmla="*/ 11262 w 11262"/>
                  <a:gd name="connsiteY4" fmla="*/ 8790 h 10366"/>
                  <a:gd name="connsiteX5" fmla="*/ 10000 w 11262"/>
                  <a:gd name="connsiteY5" fmla="*/ 10000 h 10366"/>
                  <a:gd name="connsiteX6" fmla="*/ 10000 w 11262"/>
                  <a:gd name="connsiteY6" fmla="*/ 10000 h 10366"/>
                  <a:gd name="connsiteX7" fmla="*/ 11247 w 11262"/>
                  <a:gd name="connsiteY7" fmla="*/ 10366 h 10366"/>
                  <a:gd name="connsiteX0" fmla="*/ 10000 w 11262"/>
                  <a:gd name="connsiteY0" fmla="*/ 10000 h 10366"/>
                  <a:gd name="connsiteX1" fmla="*/ 0 w 11262"/>
                  <a:gd name="connsiteY1" fmla="*/ 5954 h 10366"/>
                  <a:gd name="connsiteX2" fmla="*/ 10000 w 11262"/>
                  <a:gd name="connsiteY2" fmla="*/ 0 h 10366"/>
                  <a:gd name="connsiteX3" fmla="*/ 9968 w 11262"/>
                  <a:gd name="connsiteY3" fmla="*/ 699 h 10366"/>
                  <a:gd name="connsiteX4" fmla="*/ 11262 w 11262"/>
                  <a:gd name="connsiteY4" fmla="*/ 8790 h 10366"/>
                  <a:gd name="connsiteX5" fmla="*/ 10000 w 11262"/>
                  <a:gd name="connsiteY5" fmla="*/ 10000 h 10366"/>
                  <a:gd name="connsiteX6" fmla="*/ 10000 w 11262"/>
                  <a:gd name="connsiteY6" fmla="*/ 10000 h 10366"/>
                  <a:gd name="connsiteX7" fmla="*/ 11247 w 11262"/>
                  <a:gd name="connsiteY7" fmla="*/ 10366 h 10366"/>
                  <a:gd name="connsiteX0" fmla="*/ 10000 w 11404"/>
                  <a:gd name="connsiteY0" fmla="*/ 10000 h 10000"/>
                  <a:gd name="connsiteX1" fmla="*/ 0 w 11404"/>
                  <a:gd name="connsiteY1" fmla="*/ 5954 h 10000"/>
                  <a:gd name="connsiteX2" fmla="*/ 10000 w 11404"/>
                  <a:gd name="connsiteY2" fmla="*/ 0 h 10000"/>
                  <a:gd name="connsiteX3" fmla="*/ 9968 w 11404"/>
                  <a:gd name="connsiteY3" fmla="*/ 699 h 10000"/>
                  <a:gd name="connsiteX4" fmla="*/ 11262 w 11404"/>
                  <a:gd name="connsiteY4" fmla="*/ 8790 h 10000"/>
                  <a:gd name="connsiteX5" fmla="*/ 10000 w 11404"/>
                  <a:gd name="connsiteY5" fmla="*/ 10000 h 10000"/>
                  <a:gd name="connsiteX6" fmla="*/ 10000 w 11404"/>
                  <a:gd name="connsiteY6" fmla="*/ 10000 h 10000"/>
                  <a:gd name="connsiteX7" fmla="*/ 11404 w 11404"/>
                  <a:gd name="connsiteY7" fmla="*/ 9075 h 10000"/>
                  <a:gd name="connsiteX0" fmla="*/ 10000 w 11404"/>
                  <a:gd name="connsiteY0" fmla="*/ 10000 h 10000"/>
                  <a:gd name="connsiteX1" fmla="*/ 0 w 11404"/>
                  <a:gd name="connsiteY1" fmla="*/ 5954 h 10000"/>
                  <a:gd name="connsiteX2" fmla="*/ 10000 w 11404"/>
                  <a:gd name="connsiteY2" fmla="*/ 0 h 10000"/>
                  <a:gd name="connsiteX3" fmla="*/ 9968 w 11404"/>
                  <a:gd name="connsiteY3" fmla="*/ 699 h 10000"/>
                  <a:gd name="connsiteX4" fmla="*/ 11262 w 11404"/>
                  <a:gd name="connsiteY4" fmla="*/ 8790 h 10000"/>
                  <a:gd name="connsiteX5" fmla="*/ 10000 w 11404"/>
                  <a:gd name="connsiteY5" fmla="*/ 10000 h 10000"/>
                  <a:gd name="connsiteX6" fmla="*/ 10000 w 11404"/>
                  <a:gd name="connsiteY6" fmla="*/ 10000 h 10000"/>
                  <a:gd name="connsiteX7" fmla="*/ 11404 w 11404"/>
                  <a:gd name="connsiteY7" fmla="*/ 9075 h 10000"/>
                  <a:gd name="connsiteX0" fmla="*/ 10000 w 11404"/>
                  <a:gd name="connsiteY0" fmla="*/ 10000 h 10000"/>
                  <a:gd name="connsiteX1" fmla="*/ 0 w 11404"/>
                  <a:gd name="connsiteY1" fmla="*/ 5954 h 10000"/>
                  <a:gd name="connsiteX2" fmla="*/ 10000 w 11404"/>
                  <a:gd name="connsiteY2" fmla="*/ 0 h 10000"/>
                  <a:gd name="connsiteX3" fmla="*/ 9968 w 11404"/>
                  <a:gd name="connsiteY3" fmla="*/ 699 h 10000"/>
                  <a:gd name="connsiteX4" fmla="*/ 11262 w 11404"/>
                  <a:gd name="connsiteY4" fmla="*/ 8790 h 10000"/>
                  <a:gd name="connsiteX5" fmla="*/ 10000 w 11404"/>
                  <a:gd name="connsiteY5" fmla="*/ 10000 h 10000"/>
                  <a:gd name="connsiteX6" fmla="*/ 10000 w 11404"/>
                  <a:gd name="connsiteY6" fmla="*/ 10000 h 10000"/>
                  <a:gd name="connsiteX7" fmla="*/ 11404 w 11404"/>
                  <a:gd name="connsiteY7" fmla="*/ 9075 h 10000"/>
                  <a:gd name="connsiteX0" fmla="*/ 10000 w 11404"/>
                  <a:gd name="connsiteY0" fmla="*/ 10000 h 10000"/>
                  <a:gd name="connsiteX1" fmla="*/ 0 w 11404"/>
                  <a:gd name="connsiteY1" fmla="*/ 5954 h 10000"/>
                  <a:gd name="connsiteX2" fmla="*/ 10000 w 11404"/>
                  <a:gd name="connsiteY2" fmla="*/ 0 h 10000"/>
                  <a:gd name="connsiteX3" fmla="*/ 9968 w 11404"/>
                  <a:gd name="connsiteY3" fmla="*/ 699 h 10000"/>
                  <a:gd name="connsiteX4" fmla="*/ 11262 w 11404"/>
                  <a:gd name="connsiteY4" fmla="*/ 8790 h 10000"/>
                  <a:gd name="connsiteX5" fmla="*/ 10000 w 11404"/>
                  <a:gd name="connsiteY5" fmla="*/ 10000 h 10000"/>
                  <a:gd name="connsiteX6" fmla="*/ 10000 w 11404"/>
                  <a:gd name="connsiteY6" fmla="*/ 10000 h 10000"/>
                  <a:gd name="connsiteX7" fmla="*/ 11404 w 11404"/>
                  <a:gd name="connsiteY7" fmla="*/ 9075 h 10000"/>
                  <a:gd name="connsiteX0" fmla="*/ 10000 w 11404"/>
                  <a:gd name="connsiteY0" fmla="*/ 10000 h 10000"/>
                  <a:gd name="connsiteX1" fmla="*/ 0 w 11404"/>
                  <a:gd name="connsiteY1" fmla="*/ 5954 h 10000"/>
                  <a:gd name="connsiteX2" fmla="*/ 10000 w 11404"/>
                  <a:gd name="connsiteY2" fmla="*/ 0 h 10000"/>
                  <a:gd name="connsiteX3" fmla="*/ 9968 w 11404"/>
                  <a:gd name="connsiteY3" fmla="*/ 699 h 10000"/>
                  <a:gd name="connsiteX4" fmla="*/ 11262 w 11404"/>
                  <a:gd name="connsiteY4" fmla="*/ 8790 h 10000"/>
                  <a:gd name="connsiteX5" fmla="*/ 10000 w 11404"/>
                  <a:gd name="connsiteY5" fmla="*/ 10000 h 10000"/>
                  <a:gd name="connsiteX6" fmla="*/ 10000 w 11404"/>
                  <a:gd name="connsiteY6" fmla="*/ 10000 h 10000"/>
                  <a:gd name="connsiteX7" fmla="*/ 11404 w 11404"/>
                  <a:gd name="connsiteY7" fmla="*/ 9075 h 10000"/>
                  <a:gd name="connsiteX0" fmla="*/ 10000 w 11262"/>
                  <a:gd name="connsiteY0" fmla="*/ 10000 h 10000"/>
                  <a:gd name="connsiteX1" fmla="*/ 0 w 11262"/>
                  <a:gd name="connsiteY1" fmla="*/ 5954 h 10000"/>
                  <a:gd name="connsiteX2" fmla="*/ 10000 w 11262"/>
                  <a:gd name="connsiteY2" fmla="*/ 0 h 10000"/>
                  <a:gd name="connsiteX3" fmla="*/ 9968 w 11262"/>
                  <a:gd name="connsiteY3" fmla="*/ 699 h 10000"/>
                  <a:gd name="connsiteX4" fmla="*/ 11262 w 11262"/>
                  <a:gd name="connsiteY4" fmla="*/ 8790 h 10000"/>
                  <a:gd name="connsiteX5" fmla="*/ 10000 w 11262"/>
                  <a:gd name="connsiteY5" fmla="*/ 10000 h 10000"/>
                  <a:gd name="connsiteX6" fmla="*/ 10000 w 11262"/>
                  <a:gd name="connsiteY6" fmla="*/ 10000 h 10000"/>
                  <a:gd name="connsiteX0" fmla="*/ 10000 w 10000"/>
                  <a:gd name="connsiteY0" fmla="*/ 10000 h 10000"/>
                  <a:gd name="connsiteX1" fmla="*/ 0 w 10000"/>
                  <a:gd name="connsiteY1" fmla="*/ 5954 h 10000"/>
                  <a:gd name="connsiteX2" fmla="*/ 10000 w 10000"/>
                  <a:gd name="connsiteY2" fmla="*/ 0 h 10000"/>
                  <a:gd name="connsiteX3" fmla="*/ 9968 w 10000"/>
                  <a:gd name="connsiteY3" fmla="*/ 699 h 10000"/>
                  <a:gd name="connsiteX4" fmla="*/ 10000 w 10000"/>
                  <a:gd name="connsiteY4" fmla="*/ 10000 h 10000"/>
                  <a:gd name="connsiteX5" fmla="*/ 10000 w 10000"/>
                  <a:gd name="connsiteY5" fmla="*/ 10000 h 10000"/>
                  <a:gd name="connsiteX0" fmla="*/ 10000 w 10880"/>
                  <a:gd name="connsiteY0" fmla="*/ 10000 h 10000"/>
                  <a:gd name="connsiteX1" fmla="*/ 0 w 10880"/>
                  <a:gd name="connsiteY1" fmla="*/ 5954 h 10000"/>
                  <a:gd name="connsiteX2" fmla="*/ 10000 w 10880"/>
                  <a:gd name="connsiteY2" fmla="*/ 0 h 10000"/>
                  <a:gd name="connsiteX3" fmla="*/ 10880 w 10880"/>
                  <a:gd name="connsiteY3" fmla="*/ 855 h 10000"/>
                  <a:gd name="connsiteX4" fmla="*/ 10000 w 10880"/>
                  <a:gd name="connsiteY4" fmla="*/ 10000 h 10000"/>
                  <a:gd name="connsiteX5" fmla="*/ 10000 w 10880"/>
                  <a:gd name="connsiteY5" fmla="*/ 10000 h 10000"/>
                  <a:gd name="connsiteX0" fmla="*/ 10000 w 13155"/>
                  <a:gd name="connsiteY0" fmla="*/ 10000 h 10000"/>
                  <a:gd name="connsiteX1" fmla="*/ 0 w 13155"/>
                  <a:gd name="connsiteY1" fmla="*/ 5954 h 10000"/>
                  <a:gd name="connsiteX2" fmla="*/ 10000 w 13155"/>
                  <a:gd name="connsiteY2" fmla="*/ 0 h 10000"/>
                  <a:gd name="connsiteX3" fmla="*/ 13155 w 13155"/>
                  <a:gd name="connsiteY3" fmla="*/ 4381 h 10000"/>
                  <a:gd name="connsiteX4" fmla="*/ 10000 w 13155"/>
                  <a:gd name="connsiteY4" fmla="*/ 10000 h 10000"/>
                  <a:gd name="connsiteX5" fmla="*/ 10000 w 13155"/>
                  <a:gd name="connsiteY5" fmla="*/ 10000 h 10000"/>
                  <a:gd name="connsiteX0" fmla="*/ 10000 w 13155"/>
                  <a:gd name="connsiteY0" fmla="*/ 10000 h 10000"/>
                  <a:gd name="connsiteX1" fmla="*/ 0 w 13155"/>
                  <a:gd name="connsiteY1" fmla="*/ 5954 h 10000"/>
                  <a:gd name="connsiteX2" fmla="*/ 10000 w 13155"/>
                  <a:gd name="connsiteY2" fmla="*/ 0 h 10000"/>
                  <a:gd name="connsiteX3" fmla="*/ 13155 w 13155"/>
                  <a:gd name="connsiteY3" fmla="*/ 4381 h 10000"/>
                  <a:gd name="connsiteX4" fmla="*/ 10000 w 13155"/>
                  <a:gd name="connsiteY4" fmla="*/ 10000 h 10000"/>
                  <a:gd name="connsiteX5" fmla="*/ 10000 w 13155"/>
                  <a:gd name="connsiteY5" fmla="*/ 10000 h 10000"/>
                  <a:gd name="connsiteX0" fmla="*/ 10000 w 13155"/>
                  <a:gd name="connsiteY0" fmla="*/ 10000 h 10000"/>
                  <a:gd name="connsiteX1" fmla="*/ 0 w 13155"/>
                  <a:gd name="connsiteY1" fmla="*/ 5954 h 10000"/>
                  <a:gd name="connsiteX2" fmla="*/ 10000 w 13155"/>
                  <a:gd name="connsiteY2" fmla="*/ 0 h 10000"/>
                  <a:gd name="connsiteX3" fmla="*/ 13155 w 13155"/>
                  <a:gd name="connsiteY3" fmla="*/ 4381 h 10000"/>
                  <a:gd name="connsiteX4" fmla="*/ 10000 w 13155"/>
                  <a:gd name="connsiteY4" fmla="*/ 10000 h 10000"/>
                  <a:gd name="connsiteX5" fmla="*/ 10000 w 13155"/>
                  <a:gd name="connsiteY5" fmla="*/ 10000 h 10000"/>
                  <a:gd name="connsiteX0" fmla="*/ 10000 w 13155"/>
                  <a:gd name="connsiteY0" fmla="*/ 10000 h 10000"/>
                  <a:gd name="connsiteX1" fmla="*/ 0 w 13155"/>
                  <a:gd name="connsiteY1" fmla="*/ 5954 h 10000"/>
                  <a:gd name="connsiteX2" fmla="*/ 10000 w 13155"/>
                  <a:gd name="connsiteY2" fmla="*/ 0 h 10000"/>
                  <a:gd name="connsiteX3" fmla="*/ 13155 w 13155"/>
                  <a:gd name="connsiteY3" fmla="*/ 4381 h 10000"/>
                  <a:gd name="connsiteX4" fmla="*/ 10000 w 13155"/>
                  <a:gd name="connsiteY4" fmla="*/ 10000 h 10000"/>
                  <a:gd name="connsiteX5" fmla="*/ 10000 w 13155"/>
                  <a:gd name="connsiteY5" fmla="*/ 10000 h 10000"/>
                  <a:gd name="connsiteX0" fmla="*/ 10000 w 13155"/>
                  <a:gd name="connsiteY0" fmla="*/ 10000 h 10000"/>
                  <a:gd name="connsiteX1" fmla="*/ 4266 w 13155"/>
                  <a:gd name="connsiteY1" fmla="*/ 7812 h 10000"/>
                  <a:gd name="connsiteX2" fmla="*/ 0 w 13155"/>
                  <a:gd name="connsiteY2" fmla="*/ 5954 h 10000"/>
                  <a:gd name="connsiteX3" fmla="*/ 10000 w 13155"/>
                  <a:gd name="connsiteY3" fmla="*/ 0 h 10000"/>
                  <a:gd name="connsiteX4" fmla="*/ 13155 w 13155"/>
                  <a:gd name="connsiteY4" fmla="*/ 4381 h 10000"/>
                  <a:gd name="connsiteX5" fmla="*/ 10000 w 13155"/>
                  <a:gd name="connsiteY5" fmla="*/ 10000 h 10000"/>
                  <a:gd name="connsiteX6" fmla="*/ 10000 w 13155"/>
                  <a:gd name="connsiteY6" fmla="*/ 10000 h 10000"/>
                  <a:gd name="connsiteX0" fmla="*/ 10000 w 13155"/>
                  <a:gd name="connsiteY0" fmla="*/ 10000 h 10000"/>
                  <a:gd name="connsiteX1" fmla="*/ 3771 w 13155"/>
                  <a:gd name="connsiteY1" fmla="*/ 7987 h 10000"/>
                  <a:gd name="connsiteX2" fmla="*/ 0 w 13155"/>
                  <a:gd name="connsiteY2" fmla="*/ 5954 h 10000"/>
                  <a:gd name="connsiteX3" fmla="*/ 10000 w 13155"/>
                  <a:gd name="connsiteY3" fmla="*/ 0 h 10000"/>
                  <a:gd name="connsiteX4" fmla="*/ 13155 w 13155"/>
                  <a:gd name="connsiteY4" fmla="*/ 4381 h 10000"/>
                  <a:gd name="connsiteX5" fmla="*/ 10000 w 13155"/>
                  <a:gd name="connsiteY5" fmla="*/ 10000 h 10000"/>
                  <a:gd name="connsiteX6" fmla="*/ 10000 w 13155"/>
                  <a:gd name="connsiteY6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155" h="10000">
                    <a:moveTo>
                      <a:pt x="10000" y="10000"/>
                    </a:moveTo>
                    <a:lnTo>
                      <a:pt x="3771" y="7987"/>
                    </a:lnTo>
                    <a:lnTo>
                      <a:pt x="0" y="5954"/>
                    </a:lnTo>
                    <a:lnTo>
                      <a:pt x="10000" y="0"/>
                    </a:lnTo>
                    <a:cubicBezTo>
                      <a:pt x="9989" y="233"/>
                      <a:pt x="11577" y="2190"/>
                      <a:pt x="13155" y="4381"/>
                    </a:cubicBezTo>
                    <a:cubicBezTo>
                      <a:pt x="13155" y="6048"/>
                      <a:pt x="11015" y="8473"/>
                      <a:pt x="10000" y="10000"/>
                    </a:cubicBezTo>
                    <a:lnTo>
                      <a:pt x="10000" y="10000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" name="Freeform 14">
                <a:extLst>
                  <a:ext uri="{FF2B5EF4-FFF2-40B4-BE49-F238E27FC236}">
                    <a16:creationId xmlns:a16="http://schemas.microsoft.com/office/drawing/2014/main" id="{B526F647-2DAF-EF69-B4D3-0D9082F224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121" y="3165709"/>
                <a:ext cx="2371330" cy="1175732"/>
              </a:xfrm>
              <a:custGeom>
                <a:avLst/>
                <a:gdLst>
                  <a:gd name="T0" fmla="*/ 7054 w 7054"/>
                  <a:gd name="T1" fmla="*/ 2292 h 3438"/>
                  <a:gd name="T2" fmla="*/ 7054 w 7054"/>
                  <a:gd name="T3" fmla="*/ 2292 h 3438"/>
                  <a:gd name="T4" fmla="*/ 3527 w 7054"/>
                  <a:gd name="T5" fmla="*/ 3438 h 3438"/>
                  <a:gd name="T6" fmla="*/ 0 w 7054"/>
                  <a:gd name="T7" fmla="*/ 0 h 3438"/>
                  <a:gd name="T8" fmla="*/ 7054 w 7054"/>
                  <a:gd name="T9" fmla="*/ 2292 h 3438"/>
                  <a:gd name="connsiteX0" fmla="*/ 10000 w 10000"/>
                  <a:gd name="connsiteY0" fmla="*/ 6667 h 10000"/>
                  <a:gd name="connsiteX1" fmla="*/ 10000 w 10000"/>
                  <a:gd name="connsiteY1" fmla="*/ 6667 h 10000"/>
                  <a:gd name="connsiteX2" fmla="*/ 5000 w 10000"/>
                  <a:gd name="connsiteY2" fmla="*/ 10000 h 10000"/>
                  <a:gd name="connsiteX3" fmla="*/ 0 w 10000"/>
                  <a:gd name="connsiteY3" fmla="*/ 0 h 10000"/>
                  <a:gd name="connsiteX4" fmla="*/ 1239 w 10000"/>
                  <a:gd name="connsiteY4" fmla="*/ 789 h 10000"/>
                  <a:gd name="connsiteX5" fmla="*/ 10000 w 10000"/>
                  <a:gd name="connsiteY5" fmla="*/ 6667 h 10000"/>
                  <a:gd name="connsiteX0" fmla="*/ 10000 w 10000"/>
                  <a:gd name="connsiteY0" fmla="*/ 6667 h 10000"/>
                  <a:gd name="connsiteX1" fmla="*/ 10000 w 10000"/>
                  <a:gd name="connsiteY1" fmla="*/ 6667 h 10000"/>
                  <a:gd name="connsiteX2" fmla="*/ 5000 w 10000"/>
                  <a:gd name="connsiteY2" fmla="*/ 10000 h 10000"/>
                  <a:gd name="connsiteX3" fmla="*/ 0 w 10000"/>
                  <a:gd name="connsiteY3" fmla="*/ 0 h 10000"/>
                  <a:gd name="connsiteX4" fmla="*/ 1239 w 10000"/>
                  <a:gd name="connsiteY4" fmla="*/ 789 h 10000"/>
                  <a:gd name="connsiteX5" fmla="*/ 8600 w 10000"/>
                  <a:gd name="connsiteY5" fmla="*/ 5643 h 10000"/>
                  <a:gd name="connsiteX6" fmla="*/ 10000 w 10000"/>
                  <a:gd name="connsiteY6" fmla="*/ 6667 h 10000"/>
                  <a:gd name="connsiteX0" fmla="*/ 10000 w 10000"/>
                  <a:gd name="connsiteY0" fmla="*/ 6837 h 10170"/>
                  <a:gd name="connsiteX1" fmla="*/ 10000 w 10000"/>
                  <a:gd name="connsiteY1" fmla="*/ 6837 h 10170"/>
                  <a:gd name="connsiteX2" fmla="*/ 5000 w 10000"/>
                  <a:gd name="connsiteY2" fmla="*/ 10170 h 10170"/>
                  <a:gd name="connsiteX3" fmla="*/ 0 w 10000"/>
                  <a:gd name="connsiteY3" fmla="*/ 170 h 10170"/>
                  <a:gd name="connsiteX4" fmla="*/ 2670 w 10000"/>
                  <a:gd name="connsiteY4" fmla="*/ 0 h 10170"/>
                  <a:gd name="connsiteX5" fmla="*/ 8600 w 10000"/>
                  <a:gd name="connsiteY5" fmla="*/ 5813 h 10170"/>
                  <a:gd name="connsiteX6" fmla="*/ 10000 w 10000"/>
                  <a:gd name="connsiteY6" fmla="*/ 6837 h 10170"/>
                  <a:gd name="connsiteX0" fmla="*/ 10000 w 10000"/>
                  <a:gd name="connsiteY0" fmla="*/ 6837 h 10170"/>
                  <a:gd name="connsiteX1" fmla="*/ 10000 w 10000"/>
                  <a:gd name="connsiteY1" fmla="*/ 6837 h 10170"/>
                  <a:gd name="connsiteX2" fmla="*/ 5000 w 10000"/>
                  <a:gd name="connsiteY2" fmla="*/ 10170 h 10170"/>
                  <a:gd name="connsiteX3" fmla="*/ 0 w 10000"/>
                  <a:gd name="connsiteY3" fmla="*/ 170 h 10170"/>
                  <a:gd name="connsiteX4" fmla="*/ 2670 w 10000"/>
                  <a:gd name="connsiteY4" fmla="*/ 0 h 10170"/>
                  <a:gd name="connsiteX5" fmla="*/ 9067 w 10000"/>
                  <a:gd name="connsiteY5" fmla="*/ 4734 h 10170"/>
                  <a:gd name="connsiteX6" fmla="*/ 10000 w 10000"/>
                  <a:gd name="connsiteY6" fmla="*/ 6837 h 10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00" h="10170">
                    <a:moveTo>
                      <a:pt x="10000" y="6837"/>
                    </a:moveTo>
                    <a:lnTo>
                      <a:pt x="10000" y="6837"/>
                    </a:lnTo>
                    <a:lnTo>
                      <a:pt x="5000" y="10170"/>
                    </a:lnTo>
                    <a:lnTo>
                      <a:pt x="0" y="170"/>
                    </a:lnTo>
                    <a:lnTo>
                      <a:pt x="2670" y="0"/>
                    </a:lnTo>
                    <a:lnTo>
                      <a:pt x="9067" y="4734"/>
                    </a:lnTo>
                    <a:lnTo>
                      <a:pt x="10000" y="68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" name="Freeform 6">
                <a:extLst>
                  <a:ext uri="{FF2B5EF4-FFF2-40B4-BE49-F238E27FC236}">
                    <a16:creationId xmlns:a16="http://schemas.microsoft.com/office/drawing/2014/main" id="{58D2748E-E398-8A66-1AFE-06C93A18EE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5451" y="3185362"/>
                <a:ext cx="2372427" cy="1156079"/>
              </a:xfrm>
              <a:custGeom>
                <a:avLst/>
                <a:gdLst>
                  <a:gd name="T0" fmla="*/ 7055 w 7055"/>
                  <a:gd name="T1" fmla="*/ 0 h 3438"/>
                  <a:gd name="T2" fmla="*/ 3528 w 7055"/>
                  <a:gd name="T3" fmla="*/ 3438 h 3438"/>
                  <a:gd name="T4" fmla="*/ 0 w 7055"/>
                  <a:gd name="T5" fmla="*/ 2292 h 3438"/>
                  <a:gd name="T6" fmla="*/ 7055 w 7055"/>
                  <a:gd name="T7" fmla="*/ 0 h 3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055" h="3438">
                    <a:moveTo>
                      <a:pt x="7055" y="0"/>
                    </a:moveTo>
                    <a:lnTo>
                      <a:pt x="3528" y="3438"/>
                    </a:lnTo>
                    <a:lnTo>
                      <a:pt x="0" y="2292"/>
                    </a:lnTo>
                    <a:lnTo>
                      <a:pt x="7055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" name="Freeform 9">
                <a:extLst>
                  <a:ext uri="{FF2B5EF4-FFF2-40B4-BE49-F238E27FC236}">
                    <a16:creationId xmlns:a16="http://schemas.microsoft.com/office/drawing/2014/main" id="{921634B1-AEB2-EE1F-633C-122CAC4619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5451" y="3956811"/>
                <a:ext cx="1466192" cy="2017385"/>
              </a:xfrm>
              <a:custGeom>
                <a:avLst/>
                <a:gdLst>
                  <a:gd name="T0" fmla="*/ 0 w 4361"/>
                  <a:gd name="T1" fmla="*/ 0 h 6001"/>
                  <a:gd name="T2" fmla="*/ 4361 w 4361"/>
                  <a:gd name="T3" fmla="*/ 6001 h 6001"/>
                  <a:gd name="T4" fmla="*/ 0 w 4361"/>
                  <a:gd name="T5" fmla="*/ 3709 h 6001"/>
                  <a:gd name="T6" fmla="*/ 0 w 4361"/>
                  <a:gd name="T7" fmla="*/ 0 h 6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61" h="6001">
                    <a:moveTo>
                      <a:pt x="0" y="0"/>
                    </a:moveTo>
                    <a:lnTo>
                      <a:pt x="4361" y="6001"/>
                    </a:lnTo>
                    <a:lnTo>
                      <a:pt x="0" y="37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" name="Freeform 10">
                <a:extLst>
                  <a:ext uri="{FF2B5EF4-FFF2-40B4-BE49-F238E27FC236}">
                    <a16:creationId xmlns:a16="http://schemas.microsoft.com/office/drawing/2014/main" id="{28D487E4-97FB-E43C-F256-33E416FF50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5451" y="1461654"/>
                <a:ext cx="733096" cy="2495157"/>
              </a:xfrm>
              <a:custGeom>
                <a:avLst/>
                <a:gdLst>
                  <a:gd name="T0" fmla="*/ 0 w 2180"/>
                  <a:gd name="T1" fmla="*/ 0 h 7418"/>
                  <a:gd name="T2" fmla="*/ 2180 w 2180"/>
                  <a:gd name="T3" fmla="*/ 4417 h 7418"/>
                  <a:gd name="T4" fmla="*/ 0 w 2180"/>
                  <a:gd name="T5" fmla="*/ 7418 h 7418"/>
                  <a:gd name="T6" fmla="*/ 0 w 2180"/>
                  <a:gd name="T7" fmla="*/ 0 h 7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0" h="7418">
                    <a:moveTo>
                      <a:pt x="0" y="0"/>
                    </a:moveTo>
                    <a:lnTo>
                      <a:pt x="2180" y="4417"/>
                    </a:lnTo>
                    <a:lnTo>
                      <a:pt x="0" y="74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" name="Freeform 11">
                <a:extLst>
                  <a:ext uri="{FF2B5EF4-FFF2-40B4-BE49-F238E27FC236}">
                    <a16:creationId xmlns:a16="http://schemas.microsoft.com/office/drawing/2014/main" id="{6FAA5ABC-1D6C-FB71-E621-AC8884255D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9259" y="3956811"/>
                <a:ext cx="1466192" cy="2017385"/>
              </a:xfrm>
              <a:custGeom>
                <a:avLst/>
                <a:gdLst>
                  <a:gd name="T0" fmla="*/ 1338 w 1338"/>
                  <a:gd name="T1" fmla="*/ 0 h 1841"/>
                  <a:gd name="T2" fmla="*/ 1338 w 1338"/>
                  <a:gd name="T3" fmla="*/ 1138 h 1841"/>
                  <a:gd name="T4" fmla="*/ 0 w 1338"/>
                  <a:gd name="T5" fmla="*/ 1841 h 1841"/>
                  <a:gd name="T6" fmla="*/ 1338 w 1338"/>
                  <a:gd name="T7" fmla="*/ 0 h 1841"/>
                  <a:gd name="T8" fmla="*/ 1338 w 1338"/>
                  <a:gd name="T9" fmla="*/ 0 h 1841"/>
                  <a:gd name="T10" fmla="*/ 1338 w 1338"/>
                  <a:gd name="T11" fmla="*/ 0 h 18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38" h="1841">
                    <a:moveTo>
                      <a:pt x="1338" y="0"/>
                    </a:moveTo>
                    <a:lnTo>
                      <a:pt x="1338" y="1138"/>
                    </a:lnTo>
                    <a:lnTo>
                      <a:pt x="0" y="1841"/>
                    </a:lnTo>
                    <a:lnTo>
                      <a:pt x="1338" y="0"/>
                    </a:lnTo>
                    <a:lnTo>
                      <a:pt x="1338" y="0"/>
                    </a:lnTo>
                    <a:lnTo>
                      <a:pt x="133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" name="Freeform 13">
                <a:extLst>
                  <a:ext uri="{FF2B5EF4-FFF2-40B4-BE49-F238E27FC236}">
                    <a16:creationId xmlns:a16="http://schemas.microsoft.com/office/drawing/2014/main" id="{94B0346C-E6F6-E395-112D-D94419C3F6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121" y="2947571"/>
                <a:ext cx="2371330" cy="1009240"/>
              </a:xfrm>
              <a:custGeom>
                <a:avLst/>
                <a:gdLst>
                  <a:gd name="T0" fmla="*/ 4874 w 7054"/>
                  <a:gd name="T1" fmla="*/ 0 h 3001"/>
                  <a:gd name="T2" fmla="*/ 7054 w 7054"/>
                  <a:gd name="T3" fmla="*/ 3001 h 3001"/>
                  <a:gd name="T4" fmla="*/ 0 w 7054"/>
                  <a:gd name="T5" fmla="*/ 709 h 3001"/>
                  <a:gd name="T6" fmla="*/ 4874 w 7054"/>
                  <a:gd name="T7" fmla="*/ 0 h 3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054" h="3001">
                    <a:moveTo>
                      <a:pt x="4874" y="0"/>
                    </a:moveTo>
                    <a:lnTo>
                      <a:pt x="7054" y="3001"/>
                    </a:lnTo>
                    <a:lnTo>
                      <a:pt x="0" y="709"/>
                    </a:lnTo>
                    <a:lnTo>
                      <a:pt x="487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465BA26-1931-F64A-B6AE-BFE115818B12}"/>
                </a:ext>
              </a:extLst>
            </p:cNvPr>
            <p:cNvSpPr/>
            <p:nvPr/>
          </p:nvSpPr>
          <p:spPr>
            <a:xfrm>
              <a:off x="4147251" y="3226049"/>
              <a:ext cx="852599" cy="85259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23" name="Graphic 22" descr="Eye with solid fill">
            <a:extLst>
              <a:ext uri="{FF2B5EF4-FFF2-40B4-BE49-F238E27FC236}">
                <a16:creationId xmlns:a16="http://schemas.microsoft.com/office/drawing/2014/main" id="{7DCD95B6-F728-94B9-DF3C-2D4092873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00675" y="2556397"/>
            <a:ext cx="453580" cy="453580"/>
          </a:xfrm>
          <a:prstGeom prst="rect">
            <a:avLst/>
          </a:prstGeom>
        </p:spPr>
      </p:pic>
      <p:pic>
        <p:nvPicPr>
          <p:cNvPr id="30" name="Graphic 29" descr="Gears with solid fill">
            <a:extLst>
              <a:ext uri="{FF2B5EF4-FFF2-40B4-BE49-F238E27FC236}">
                <a16:creationId xmlns:a16="http://schemas.microsoft.com/office/drawing/2014/main" id="{9F82A364-6CCC-6E86-72B3-B149EB36D3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127431" y="2900291"/>
            <a:ext cx="453580" cy="453580"/>
          </a:xfrm>
          <a:prstGeom prst="rect">
            <a:avLst/>
          </a:prstGeom>
        </p:spPr>
      </p:pic>
      <p:pic>
        <p:nvPicPr>
          <p:cNvPr id="31" name="Graphic 30" descr="Speech with solid fill">
            <a:extLst>
              <a:ext uri="{FF2B5EF4-FFF2-40B4-BE49-F238E27FC236}">
                <a16:creationId xmlns:a16="http://schemas.microsoft.com/office/drawing/2014/main" id="{7F136A38-9772-007C-D153-FBE1358636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108440" y="4032891"/>
            <a:ext cx="453580" cy="453580"/>
          </a:xfrm>
          <a:prstGeom prst="rect">
            <a:avLst/>
          </a:prstGeom>
        </p:spPr>
      </p:pic>
      <p:pic>
        <p:nvPicPr>
          <p:cNvPr id="34" name="Graphic 33" descr="Trophy with solid fill">
            <a:extLst>
              <a:ext uri="{FF2B5EF4-FFF2-40B4-BE49-F238E27FC236}">
                <a16:creationId xmlns:a16="http://schemas.microsoft.com/office/drawing/2014/main" id="{6AC5B308-293A-BA11-38B4-B4BDB6C0B1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100675" y="4250706"/>
            <a:ext cx="453580" cy="453580"/>
          </a:xfrm>
          <a:prstGeom prst="rect">
            <a:avLst/>
          </a:prstGeom>
        </p:spPr>
      </p:pic>
      <p:pic>
        <p:nvPicPr>
          <p:cNvPr id="35" name="Graphic 34" descr="Recycle with solid fill">
            <a:extLst>
              <a:ext uri="{FF2B5EF4-FFF2-40B4-BE49-F238E27FC236}">
                <a16:creationId xmlns:a16="http://schemas.microsoft.com/office/drawing/2014/main" id="{4579C571-4D30-69EA-42F9-45F55CB0491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436020" y="3431623"/>
            <a:ext cx="453580" cy="453580"/>
          </a:xfrm>
          <a:prstGeom prst="rect">
            <a:avLst/>
          </a:prstGeom>
        </p:spPr>
      </p:pic>
      <p:pic>
        <p:nvPicPr>
          <p:cNvPr id="36" name="Graphic 35" descr="Eye with solid fill">
            <a:extLst>
              <a:ext uri="{FF2B5EF4-FFF2-40B4-BE49-F238E27FC236}">
                <a16:creationId xmlns:a16="http://schemas.microsoft.com/office/drawing/2014/main" id="{81FD038A-970C-1B79-66AE-F47499A56B7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455220" y="1170282"/>
            <a:ext cx="407411" cy="407411"/>
          </a:xfrm>
          <a:prstGeom prst="rect">
            <a:avLst/>
          </a:prstGeom>
        </p:spPr>
      </p:pic>
      <p:pic>
        <p:nvPicPr>
          <p:cNvPr id="37" name="Graphic 36" descr="Gears with solid fill">
            <a:extLst>
              <a:ext uri="{FF2B5EF4-FFF2-40B4-BE49-F238E27FC236}">
                <a16:creationId xmlns:a16="http://schemas.microsoft.com/office/drawing/2014/main" id="{38B48C4C-560A-2E74-81FE-442B186323B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6712410" y="2399353"/>
            <a:ext cx="407411" cy="407411"/>
          </a:xfrm>
          <a:prstGeom prst="rect">
            <a:avLst/>
          </a:prstGeom>
        </p:spPr>
      </p:pic>
      <p:pic>
        <p:nvPicPr>
          <p:cNvPr id="38" name="Graphic 37" descr="Speech with solid fill">
            <a:extLst>
              <a:ext uri="{FF2B5EF4-FFF2-40B4-BE49-F238E27FC236}">
                <a16:creationId xmlns:a16="http://schemas.microsoft.com/office/drawing/2014/main" id="{F6A5A7A4-4C8D-CBB5-8522-70F561B7890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6497699" y="4055975"/>
            <a:ext cx="407411" cy="407411"/>
          </a:xfrm>
          <a:prstGeom prst="rect">
            <a:avLst/>
          </a:prstGeom>
        </p:spPr>
      </p:pic>
      <p:pic>
        <p:nvPicPr>
          <p:cNvPr id="39" name="Graphic 38" descr="Trophy with solid fill">
            <a:extLst>
              <a:ext uri="{FF2B5EF4-FFF2-40B4-BE49-F238E27FC236}">
                <a16:creationId xmlns:a16="http://schemas.microsoft.com/office/drawing/2014/main" id="{40446BD2-06BA-03B7-3841-11C68EB3B64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2454722" y="4007614"/>
            <a:ext cx="407411" cy="407411"/>
          </a:xfrm>
          <a:prstGeom prst="rect">
            <a:avLst/>
          </a:prstGeom>
        </p:spPr>
      </p:pic>
      <p:pic>
        <p:nvPicPr>
          <p:cNvPr id="40" name="Graphic 39" descr="Recycle with solid fill">
            <a:extLst>
              <a:ext uri="{FF2B5EF4-FFF2-40B4-BE49-F238E27FC236}">
                <a16:creationId xmlns:a16="http://schemas.microsoft.com/office/drawing/2014/main" id="{F6266E83-09E3-590D-518B-0D35F1858FB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2019143" y="2383599"/>
            <a:ext cx="407411" cy="407411"/>
          </a:xfrm>
          <a:prstGeom prst="rect">
            <a:avLst/>
          </a:prstGeom>
        </p:spPr>
      </p:pic>
      <p:sp>
        <p:nvSpPr>
          <p:cNvPr id="48" name="Title 47">
            <a:extLst>
              <a:ext uri="{FF2B5EF4-FFF2-40B4-BE49-F238E27FC236}">
                <a16:creationId xmlns:a16="http://schemas.microsoft.com/office/drawing/2014/main" id="{43517C71-9A86-C165-FB0B-1681F93FD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5-Point Origami Star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14401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10723</TotalTime>
  <Words>404</Words>
  <Application>Microsoft Office PowerPoint</Application>
  <PresentationFormat>On-screen Show (4:3)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5-Point Origami Star – Slide Template</vt:lpstr>
      <vt:lpstr>5-Point Origami Star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5-Point Origami Star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2025-08-04T22:42:16Z</dcterms:modified>
  <cp:category>Charts &amp; Diagrams</cp:category>
</cp:coreProperties>
</file>