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6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6700"/>
    <a:srgbClr val="941651"/>
    <a:srgbClr val="CEBA8B"/>
    <a:srgbClr val="F595A6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25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983BB-7F41-B642-7C22-DDB16256E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61FCFC-400E-6A94-DF2A-6FE752DED4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E4C93E-FD45-30C9-5529-24B7FE24E8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73D2-EE31-4223-2239-FE762DF536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46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23.png"/><Relationship Id="rId18" Type="http://schemas.openxmlformats.org/officeDocument/2006/relationships/image" Target="../media/image28.svg"/><Relationship Id="rId3" Type="http://schemas.openxmlformats.org/officeDocument/2006/relationships/image" Target="../media/image1.png"/><Relationship Id="rId21" Type="http://schemas.openxmlformats.org/officeDocument/2006/relationships/image" Target="../media/image31.png"/><Relationship Id="rId7" Type="http://schemas.openxmlformats.org/officeDocument/2006/relationships/image" Target="../media/image5.png"/><Relationship Id="rId12" Type="http://schemas.openxmlformats.org/officeDocument/2006/relationships/image" Target="../media/image22.sv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svg"/><Relationship Id="rId20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5" Type="http://schemas.openxmlformats.org/officeDocument/2006/relationships/image" Target="../media/image25.png"/><Relationship Id="rId10" Type="http://schemas.openxmlformats.org/officeDocument/2006/relationships/image" Target="../media/image8.svg"/><Relationship Id="rId19" Type="http://schemas.openxmlformats.org/officeDocument/2006/relationships/image" Target="../media/image29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24.svg"/><Relationship Id="rId22" Type="http://schemas.openxmlformats.org/officeDocument/2006/relationships/image" Target="../media/image3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C13D22F-0616-39ED-5CBC-5BC476850737}"/>
              </a:ext>
            </a:extLst>
          </p:cNvPr>
          <p:cNvGrpSpPr/>
          <p:nvPr/>
        </p:nvGrpSpPr>
        <p:grpSpPr>
          <a:xfrm>
            <a:off x="8721992" y="2860984"/>
            <a:ext cx="2926080" cy="1290153"/>
            <a:chOff x="8921977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CB9CD4D-635F-307D-4C11-BD9EDA569C9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B5BCFC-7DB1-FF04-D8E8-AB7D1CF8B9C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D3F20E6-C64C-E471-9AF8-5686CAC1771A}"/>
              </a:ext>
            </a:extLst>
          </p:cNvPr>
          <p:cNvGrpSpPr/>
          <p:nvPr/>
        </p:nvGrpSpPr>
        <p:grpSpPr>
          <a:xfrm>
            <a:off x="8165187" y="4566078"/>
            <a:ext cx="2926080" cy="1290153"/>
            <a:chOff x="8921977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1F79FBD-8086-F785-9699-C11166A664B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82944A5-4FD6-53D2-8871-46582E70FB0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A68945A-7B45-88D8-2696-1979DD276468}"/>
              </a:ext>
            </a:extLst>
          </p:cNvPr>
          <p:cNvGrpSpPr/>
          <p:nvPr/>
        </p:nvGrpSpPr>
        <p:grpSpPr>
          <a:xfrm>
            <a:off x="1099635" y="3713531"/>
            <a:ext cx="2926080" cy="1290153"/>
            <a:chOff x="332936" y="2947244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B46B494-9FD0-D78E-6B2F-D8DAF2C95C5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17CACB4-7841-439F-6015-7EB586B32A3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E05F73-0A18-C0BB-727D-9A0A0FCBC52A}"/>
              </a:ext>
            </a:extLst>
          </p:cNvPr>
          <p:cNvGrpSpPr/>
          <p:nvPr/>
        </p:nvGrpSpPr>
        <p:grpSpPr>
          <a:xfrm>
            <a:off x="8165187" y="1155890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DB7D44C-DE69-7C4A-F6A2-DD2C0E0EA43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25A907B-2EF6-99AF-EFC3-548B8E99547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84BC66B-2FB2-8BCE-1792-6C86F01EA310}"/>
              </a:ext>
            </a:extLst>
          </p:cNvPr>
          <p:cNvGrpSpPr/>
          <p:nvPr/>
        </p:nvGrpSpPr>
        <p:grpSpPr>
          <a:xfrm>
            <a:off x="453873" y="2008437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C4824F4-3CA2-75E2-6780-31E0DB1AA4F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954FFB-0E89-2E00-5562-B71777A504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47BD99-93E3-4E83-BF1B-AD66EBE1453F}"/>
              </a:ext>
            </a:extLst>
          </p:cNvPr>
          <p:cNvGrpSpPr/>
          <p:nvPr/>
        </p:nvGrpSpPr>
        <p:grpSpPr>
          <a:xfrm>
            <a:off x="3724121" y="1237508"/>
            <a:ext cx="4743757" cy="4512542"/>
            <a:chOff x="3724121" y="1461654"/>
            <a:chExt cx="4743757" cy="4512542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4D6B345-86A6-7F1D-61AF-AE47B3224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451" y="2947571"/>
              <a:ext cx="2372427" cy="1009240"/>
            </a:xfrm>
            <a:custGeom>
              <a:avLst/>
              <a:gdLst>
                <a:gd name="T0" fmla="*/ 7055 w 7055"/>
                <a:gd name="T1" fmla="*/ 709 h 3001"/>
                <a:gd name="T2" fmla="*/ 0 w 7055"/>
                <a:gd name="T3" fmla="*/ 3001 h 3001"/>
                <a:gd name="T4" fmla="*/ 0 w 7055"/>
                <a:gd name="T5" fmla="*/ 3001 h 3001"/>
                <a:gd name="T6" fmla="*/ 2180 w 7055"/>
                <a:gd name="T7" fmla="*/ 0 h 3001"/>
                <a:gd name="T8" fmla="*/ 7055 w 7055"/>
                <a:gd name="T9" fmla="*/ 709 h 3001"/>
                <a:gd name="connsiteX0" fmla="*/ 10000 w 10000"/>
                <a:gd name="connsiteY0" fmla="*/ 2363 h 10000"/>
                <a:gd name="connsiteX1" fmla="*/ 3887 w 10000"/>
                <a:gd name="connsiteY1" fmla="*/ 7014 h 10000"/>
                <a:gd name="connsiteX2" fmla="*/ 0 w 10000"/>
                <a:gd name="connsiteY2" fmla="*/ 10000 h 10000"/>
                <a:gd name="connsiteX3" fmla="*/ 0 w 10000"/>
                <a:gd name="connsiteY3" fmla="*/ 10000 h 10000"/>
                <a:gd name="connsiteX4" fmla="*/ 3090 w 10000"/>
                <a:gd name="connsiteY4" fmla="*/ 0 h 10000"/>
                <a:gd name="connsiteX5" fmla="*/ 10000 w 10000"/>
                <a:gd name="connsiteY5" fmla="*/ 2363 h 10000"/>
                <a:gd name="connsiteX0" fmla="*/ 10000 w 10000"/>
                <a:gd name="connsiteY0" fmla="*/ 2363 h 10000"/>
                <a:gd name="connsiteX1" fmla="*/ 4123 w 10000"/>
                <a:gd name="connsiteY1" fmla="*/ 7484 h 10000"/>
                <a:gd name="connsiteX2" fmla="*/ 0 w 10000"/>
                <a:gd name="connsiteY2" fmla="*/ 10000 h 10000"/>
                <a:gd name="connsiteX3" fmla="*/ 0 w 10000"/>
                <a:gd name="connsiteY3" fmla="*/ 10000 h 10000"/>
                <a:gd name="connsiteX4" fmla="*/ 3090 w 10000"/>
                <a:gd name="connsiteY4" fmla="*/ 0 h 10000"/>
                <a:gd name="connsiteX5" fmla="*/ 10000 w 10000"/>
                <a:gd name="connsiteY5" fmla="*/ 2363 h 10000"/>
                <a:gd name="connsiteX0" fmla="*/ 10000 w 10000"/>
                <a:gd name="connsiteY0" fmla="*/ 2363 h 10000"/>
                <a:gd name="connsiteX1" fmla="*/ 4123 w 10000"/>
                <a:gd name="connsiteY1" fmla="*/ 7484 h 10000"/>
                <a:gd name="connsiteX2" fmla="*/ 0 w 10000"/>
                <a:gd name="connsiteY2" fmla="*/ 10000 h 10000"/>
                <a:gd name="connsiteX3" fmla="*/ 0 w 10000"/>
                <a:gd name="connsiteY3" fmla="*/ 10000 h 10000"/>
                <a:gd name="connsiteX4" fmla="*/ 1820 w 10000"/>
                <a:gd name="connsiteY4" fmla="*/ 3844 h 10000"/>
                <a:gd name="connsiteX5" fmla="*/ 3090 w 10000"/>
                <a:gd name="connsiteY5" fmla="*/ 0 h 10000"/>
                <a:gd name="connsiteX6" fmla="*/ 10000 w 10000"/>
                <a:gd name="connsiteY6" fmla="*/ 2363 h 10000"/>
                <a:gd name="connsiteX0" fmla="*/ 10000 w 10000"/>
                <a:gd name="connsiteY0" fmla="*/ 2363 h 10000"/>
                <a:gd name="connsiteX1" fmla="*/ 4123 w 10000"/>
                <a:gd name="connsiteY1" fmla="*/ 7484 h 10000"/>
                <a:gd name="connsiteX2" fmla="*/ 0 w 10000"/>
                <a:gd name="connsiteY2" fmla="*/ 10000 h 10000"/>
                <a:gd name="connsiteX3" fmla="*/ 0 w 10000"/>
                <a:gd name="connsiteY3" fmla="*/ 10000 h 10000"/>
                <a:gd name="connsiteX4" fmla="*/ 1384 w 10000"/>
                <a:gd name="connsiteY4" fmla="*/ 3616 h 10000"/>
                <a:gd name="connsiteX5" fmla="*/ 3090 w 10000"/>
                <a:gd name="connsiteY5" fmla="*/ 0 h 10000"/>
                <a:gd name="connsiteX6" fmla="*/ 10000 w 10000"/>
                <a:gd name="connsiteY6" fmla="*/ 236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10000" y="2363"/>
                  </a:moveTo>
                  <a:lnTo>
                    <a:pt x="4123" y="7484"/>
                  </a:lnTo>
                  <a:lnTo>
                    <a:pt x="0" y="10000"/>
                  </a:lnTo>
                  <a:lnTo>
                    <a:pt x="0" y="10000"/>
                  </a:lnTo>
                  <a:lnTo>
                    <a:pt x="1384" y="3616"/>
                  </a:lnTo>
                  <a:lnTo>
                    <a:pt x="3090" y="0"/>
                  </a:lnTo>
                  <a:lnTo>
                    <a:pt x="10000" y="236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D6B8B5F-865F-C48C-F3AC-203E87EDF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451" y="3942286"/>
              <a:ext cx="1466192" cy="2031910"/>
            </a:xfrm>
            <a:custGeom>
              <a:avLst/>
              <a:gdLst>
                <a:gd name="T0" fmla="*/ 3527 w 4360"/>
                <a:gd name="T1" fmla="*/ 1146 h 6001"/>
                <a:gd name="T2" fmla="*/ 4360 w 4360"/>
                <a:gd name="T3" fmla="*/ 6001 h 6001"/>
                <a:gd name="T4" fmla="*/ 0 w 4360"/>
                <a:gd name="T5" fmla="*/ 0 h 6001"/>
                <a:gd name="T6" fmla="*/ 0 w 4360"/>
                <a:gd name="T7" fmla="*/ 0 h 6001"/>
                <a:gd name="T8" fmla="*/ 3527 w 4360"/>
                <a:gd name="T9" fmla="*/ 1146 h 6001"/>
                <a:gd name="connsiteX0" fmla="*/ 8089 w 10000"/>
                <a:gd name="connsiteY0" fmla="*/ 1910 h 10000"/>
                <a:gd name="connsiteX1" fmla="*/ 10000 w 10000"/>
                <a:gd name="connsiteY1" fmla="*/ 10000 h 10000"/>
                <a:gd name="connsiteX2" fmla="*/ 0 w 10000"/>
                <a:gd name="connsiteY2" fmla="*/ 0 h 10000"/>
                <a:gd name="connsiteX3" fmla="*/ 0 w 10000"/>
                <a:gd name="connsiteY3" fmla="*/ 0 h 10000"/>
                <a:gd name="connsiteX4" fmla="*/ 1097 w 10000"/>
                <a:gd name="connsiteY4" fmla="*/ 270 h 10000"/>
                <a:gd name="connsiteX5" fmla="*/ 8089 w 10000"/>
                <a:gd name="connsiteY5" fmla="*/ 1910 h 10000"/>
                <a:gd name="connsiteX0" fmla="*/ 8089 w 10000"/>
                <a:gd name="connsiteY0" fmla="*/ 1982 h 10072"/>
                <a:gd name="connsiteX1" fmla="*/ 10000 w 10000"/>
                <a:gd name="connsiteY1" fmla="*/ 10072 h 10072"/>
                <a:gd name="connsiteX2" fmla="*/ 0 w 10000"/>
                <a:gd name="connsiteY2" fmla="*/ 72 h 10072"/>
                <a:gd name="connsiteX3" fmla="*/ 0 w 10000"/>
                <a:gd name="connsiteY3" fmla="*/ 72 h 10072"/>
                <a:gd name="connsiteX4" fmla="*/ 1656 w 10000"/>
                <a:gd name="connsiteY4" fmla="*/ 0 h 10072"/>
                <a:gd name="connsiteX5" fmla="*/ 8089 w 10000"/>
                <a:gd name="connsiteY5" fmla="*/ 1982 h 10072"/>
                <a:gd name="connsiteX0" fmla="*/ 8089 w 10000"/>
                <a:gd name="connsiteY0" fmla="*/ 1982 h 10072"/>
                <a:gd name="connsiteX1" fmla="*/ 10000 w 10000"/>
                <a:gd name="connsiteY1" fmla="*/ 10072 h 10072"/>
                <a:gd name="connsiteX2" fmla="*/ 4524 w 10000"/>
                <a:gd name="connsiteY2" fmla="*/ 4618 h 10072"/>
                <a:gd name="connsiteX3" fmla="*/ 0 w 10000"/>
                <a:gd name="connsiteY3" fmla="*/ 72 h 10072"/>
                <a:gd name="connsiteX4" fmla="*/ 0 w 10000"/>
                <a:gd name="connsiteY4" fmla="*/ 72 h 10072"/>
                <a:gd name="connsiteX5" fmla="*/ 1656 w 10000"/>
                <a:gd name="connsiteY5" fmla="*/ 0 h 10072"/>
                <a:gd name="connsiteX6" fmla="*/ 8089 w 10000"/>
                <a:gd name="connsiteY6" fmla="*/ 1982 h 10072"/>
                <a:gd name="connsiteX0" fmla="*/ 8089 w 10000"/>
                <a:gd name="connsiteY0" fmla="*/ 1982 h 10072"/>
                <a:gd name="connsiteX1" fmla="*/ 10000 w 10000"/>
                <a:gd name="connsiteY1" fmla="*/ 10072 h 10072"/>
                <a:gd name="connsiteX2" fmla="*/ 3936 w 10000"/>
                <a:gd name="connsiteY2" fmla="*/ 4864 h 10072"/>
                <a:gd name="connsiteX3" fmla="*/ 0 w 10000"/>
                <a:gd name="connsiteY3" fmla="*/ 72 h 10072"/>
                <a:gd name="connsiteX4" fmla="*/ 0 w 10000"/>
                <a:gd name="connsiteY4" fmla="*/ 72 h 10072"/>
                <a:gd name="connsiteX5" fmla="*/ 1656 w 10000"/>
                <a:gd name="connsiteY5" fmla="*/ 0 h 10072"/>
                <a:gd name="connsiteX6" fmla="*/ 8089 w 10000"/>
                <a:gd name="connsiteY6" fmla="*/ 1982 h 10072"/>
                <a:gd name="connsiteX0" fmla="*/ 8089 w 10000"/>
                <a:gd name="connsiteY0" fmla="*/ 1982 h 10072"/>
                <a:gd name="connsiteX1" fmla="*/ 10000 w 10000"/>
                <a:gd name="connsiteY1" fmla="*/ 10072 h 10072"/>
                <a:gd name="connsiteX2" fmla="*/ 3936 w 10000"/>
                <a:gd name="connsiteY2" fmla="*/ 4864 h 10072"/>
                <a:gd name="connsiteX3" fmla="*/ 0 w 10000"/>
                <a:gd name="connsiteY3" fmla="*/ 72 h 10072"/>
                <a:gd name="connsiteX4" fmla="*/ 0 w 10000"/>
                <a:gd name="connsiteY4" fmla="*/ 72 h 10072"/>
                <a:gd name="connsiteX5" fmla="*/ 1656 w 10000"/>
                <a:gd name="connsiteY5" fmla="*/ 0 h 10072"/>
                <a:gd name="connsiteX6" fmla="*/ 6902 w 10000"/>
                <a:gd name="connsiteY6" fmla="*/ 1642 h 10072"/>
                <a:gd name="connsiteX7" fmla="*/ 8089 w 10000"/>
                <a:gd name="connsiteY7" fmla="*/ 1982 h 10072"/>
                <a:gd name="connsiteX0" fmla="*/ 8089 w 10000"/>
                <a:gd name="connsiteY0" fmla="*/ 1982 h 10072"/>
                <a:gd name="connsiteX1" fmla="*/ 10000 w 10000"/>
                <a:gd name="connsiteY1" fmla="*/ 10072 h 10072"/>
                <a:gd name="connsiteX2" fmla="*/ 3936 w 10000"/>
                <a:gd name="connsiteY2" fmla="*/ 4864 h 10072"/>
                <a:gd name="connsiteX3" fmla="*/ 0 w 10000"/>
                <a:gd name="connsiteY3" fmla="*/ 72 h 10072"/>
                <a:gd name="connsiteX4" fmla="*/ 0 w 10000"/>
                <a:gd name="connsiteY4" fmla="*/ 72 h 10072"/>
                <a:gd name="connsiteX5" fmla="*/ 1656 w 10000"/>
                <a:gd name="connsiteY5" fmla="*/ 0 h 10072"/>
                <a:gd name="connsiteX6" fmla="*/ 7516 w 10000"/>
                <a:gd name="connsiteY6" fmla="*/ 1402 h 10072"/>
                <a:gd name="connsiteX7" fmla="*/ 8089 w 10000"/>
                <a:gd name="connsiteY7" fmla="*/ 1982 h 10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72">
                  <a:moveTo>
                    <a:pt x="8089" y="1982"/>
                  </a:moveTo>
                  <a:lnTo>
                    <a:pt x="10000" y="10072"/>
                  </a:lnTo>
                  <a:lnTo>
                    <a:pt x="3936" y="4864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656" y="0"/>
                  </a:lnTo>
                  <a:lnTo>
                    <a:pt x="7516" y="1402"/>
                  </a:lnTo>
                  <a:lnTo>
                    <a:pt x="8089" y="19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62B6F3ED-E47F-28D6-E4D0-EE7181E16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259" y="3956811"/>
              <a:ext cx="1466192" cy="2017385"/>
            </a:xfrm>
            <a:custGeom>
              <a:avLst/>
              <a:gdLst>
                <a:gd name="T0" fmla="*/ 4360 w 4360"/>
                <a:gd name="T1" fmla="*/ 0 h 6001"/>
                <a:gd name="T2" fmla="*/ 0 w 4360"/>
                <a:gd name="T3" fmla="*/ 6001 h 6001"/>
                <a:gd name="T4" fmla="*/ 833 w 4360"/>
                <a:gd name="T5" fmla="*/ 1146 h 6001"/>
                <a:gd name="T6" fmla="*/ 4360 w 4360"/>
                <a:gd name="T7" fmla="*/ 0 h 6001"/>
                <a:gd name="connsiteX0" fmla="*/ 10000 w 10000"/>
                <a:gd name="connsiteY0" fmla="*/ 0 h 10000"/>
                <a:gd name="connsiteX1" fmla="*/ 0 w 10000"/>
                <a:gd name="connsiteY1" fmla="*/ 10000 h 10000"/>
                <a:gd name="connsiteX2" fmla="*/ 1911 w 10000"/>
                <a:gd name="connsiteY2" fmla="*/ 1910 h 10000"/>
                <a:gd name="connsiteX3" fmla="*/ 2448 w 10000"/>
                <a:gd name="connsiteY3" fmla="*/ 1788 h 10000"/>
                <a:gd name="connsiteX4" fmla="*/ 10000 w 10000"/>
                <a:gd name="connsiteY4" fmla="*/ 0 h 10000"/>
                <a:gd name="connsiteX0" fmla="*/ 10000 w 10000"/>
                <a:gd name="connsiteY0" fmla="*/ 0 h 10000"/>
                <a:gd name="connsiteX1" fmla="*/ 0 w 10000"/>
                <a:gd name="connsiteY1" fmla="*/ 10000 h 10000"/>
                <a:gd name="connsiteX2" fmla="*/ 1911 w 10000"/>
                <a:gd name="connsiteY2" fmla="*/ 1910 h 10000"/>
                <a:gd name="connsiteX3" fmla="*/ 2433 w 10000"/>
                <a:gd name="connsiteY3" fmla="*/ 1596 h 10000"/>
                <a:gd name="connsiteX4" fmla="*/ 10000 w 10000"/>
                <a:gd name="connsiteY4" fmla="*/ 0 h 10000"/>
                <a:gd name="connsiteX0" fmla="*/ 10000 w 10000"/>
                <a:gd name="connsiteY0" fmla="*/ 0 h 10000"/>
                <a:gd name="connsiteX1" fmla="*/ 5037 w 10000"/>
                <a:gd name="connsiteY1" fmla="*/ 4963 h 10000"/>
                <a:gd name="connsiteX2" fmla="*/ 0 w 10000"/>
                <a:gd name="connsiteY2" fmla="*/ 10000 h 10000"/>
                <a:gd name="connsiteX3" fmla="*/ 1911 w 10000"/>
                <a:gd name="connsiteY3" fmla="*/ 1910 h 10000"/>
                <a:gd name="connsiteX4" fmla="*/ 2433 w 10000"/>
                <a:gd name="connsiteY4" fmla="*/ 1596 h 10000"/>
                <a:gd name="connsiteX5" fmla="*/ 10000 w 10000"/>
                <a:gd name="connsiteY5" fmla="*/ 0 h 10000"/>
                <a:gd name="connsiteX0" fmla="*/ 10000 w 10000"/>
                <a:gd name="connsiteY0" fmla="*/ 0 h 10000"/>
                <a:gd name="connsiteX1" fmla="*/ 5037 w 10000"/>
                <a:gd name="connsiteY1" fmla="*/ 4963 h 10000"/>
                <a:gd name="connsiteX2" fmla="*/ 5037 w 10000"/>
                <a:gd name="connsiteY2" fmla="*/ 4963 h 10000"/>
                <a:gd name="connsiteX3" fmla="*/ 0 w 10000"/>
                <a:gd name="connsiteY3" fmla="*/ 10000 h 10000"/>
                <a:gd name="connsiteX4" fmla="*/ 1911 w 10000"/>
                <a:gd name="connsiteY4" fmla="*/ 1910 h 10000"/>
                <a:gd name="connsiteX5" fmla="*/ 2433 w 10000"/>
                <a:gd name="connsiteY5" fmla="*/ 1596 h 10000"/>
                <a:gd name="connsiteX6" fmla="*/ 10000 w 10000"/>
                <a:gd name="connsiteY6" fmla="*/ 0 h 10000"/>
                <a:gd name="connsiteX0" fmla="*/ 10000 w 10000"/>
                <a:gd name="connsiteY0" fmla="*/ 0 h 10000"/>
                <a:gd name="connsiteX1" fmla="*/ 5037 w 10000"/>
                <a:gd name="connsiteY1" fmla="*/ 4963 h 10000"/>
                <a:gd name="connsiteX2" fmla="*/ 5699 w 10000"/>
                <a:gd name="connsiteY2" fmla="*/ 5155 h 10000"/>
                <a:gd name="connsiteX3" fmla="*/ 0 w 10000"/>
                <a:gd name="connsiteY3" fmla="*/ 10000 h 10000"/>
                <a:gd name="connsiteX4" fmla="*/ 1911 w 10000"/>
                <a:gd name="connsiteY4" fmla="*/ 1910 h 10000"/>
                <a:gd name="connsiteX5" fmla="*/ 2433 w 10000"/>
                <a:gd name="connsiteY5" fmla="*/ 1596 h 10000"/>
                <a:gd name="connsiteX6" fmla="*/ 10000 w 10000"/>
                <a:gd name="connsiteY6" fmla="*/ 0 h 10000"/>
                <a:gd name="connsiteX0" fmla="*/ 10000 w 10000"/>
                <a:gd name="connsiteY0" fmla="*/ 0 h 10000"/>
                <a:gd name="connsiteX1" fmla="*/ 5699 w 10000"/>
                <a:gd name="connsiteY1" fmla="*/ 5155 h 10000"/>
                <a:gd name="connsiteX2" fmla="*/ 0 w 10000"/>
                <a:gd name="connsiteY2" fmla="*/ 10000 h 10000"/>
                <a:gd name="connsiteX3" fmla="*/ 1911 w 10000"/>
                <a:gd name="connsiteY3" fmla="*/ 1910 h 10000"/>
                <a:gd name="connsiteX4" fmla="*/ 2433 w 10000"/>
                <a:gd name="connsiteY4" fmla="*/ 1596 h 10000"/>
                <a:gd name="connsiteX5" fmla="*/ 1000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lnTo>
                    <a:pt x="5699" y="5155"/>
                  </a:lnTo>
                  <a:lnTo>
                    <a:pt x="0" y="10000"/>
                  </a:lnTo>
                  <a:lnTo>
                    <a:pt x="1911" y="1910"/>
                  </a:lnTo>
                  <a:lnTo>
                    <a:pt x="2433" y="1596"/>
                  </a:lnTo>
                  <a:lnTo>
                    <a:pt x="1000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7BE1245C-EBE7-3BE7-3004-31EE3C0E6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355" y="1461654"/>
              <a:ext cx="964387" cy="2495157"/>
            </a:xfrm>
            <a:custGeom>
              <a:avLst/>
              <a:gdLst>
                <a:gd name="T0" fmla="*/ 2180 w 2180"/>
                <a:gd name="T1" fmla="*/ 0 h 7418"/>
                <a:gd name="T2" fmla="*/ 2180 w 2180"/>
                <a:gd name="T3" fmla="*/ 7418 h 7418"/>
                <a:gd name="T4" fmla="*/ 2180 w 2180"/>
                <a:gd name="T5" fmla="*/ 7418 h 7418"/>
                <a:gd name="T6" fmla="*/ 2180 w 2180"/>
                <a:gd name="T7" fmla="*/ 7418 h 7418"/>
                <a:gd name="T8" fmla="*/ 0 w 2180"/>
                <a:gd name="T9" fmla="*/ 4417 h 7418"/>
                <a:gd name="T10" fmla="*/ 2180 w 2180"/>
                <a:gd name="T11" fmla="*/ 0 h 7418"/>
                <a:gd name="connsiteX0" fmla="*/ 10000 w 10000"/>
                <a:gd name="connsiteY0" fmla="*/ 0 h 10000"/>
                <a:gd name="connsiteX1" fmla="*/ 9968 w 10000"/>
                <a:gd name="connsiteY1" fmla="*/ 699 h 10000"/>
                <a:gd name="connsiteX2" fmla="*/ 10000 w 10000"/>
                <a:gd name="connsiteY2" fmla="*/ 10000 h 10000"/>
                <a:gd name="connsiteX3" fmla="*/ 10000 w 10000"/>
                <a:gd name="connsiteY3" fmla="*/ 10000 h 10000"/>
                <a:gd name="connsiteX4" fmla="*/ 10000 w 10000"/>
                <a:gd name="connsiteY4" fmla="*/ 10000 h 10000"/>
                <a:gd name="connsiteX5" fmla="*/ 0 w 10000"/>
                <a:gd name="connsiteY5" fmla="*/ 5954 h 10000"/>
                <a:gd name="connsiteX6" fmla="*/ 10000 w 10000"/>
                <a:gd name="connsiteY6" fmla="*/ 0 h 10000"/>
                <a:gd name="connsiteX0" fmla="*/ 10000 w 10000"/>
                <a:gd name="connsiteY0" fmla="*/ 0 h 10263"/>
                <a:gd name="connsiteX1" fmla="*/ 9968 w 10000"/>
                <a:gd name="connsiteY1" fmla="*/ 699 h 10263"/>
                <a:gd name="connsiteX2" fmla="*/ 9968 w 10000"/>
                <a:gd name="connsiteY2" fmla="*/ 9412 h 10263"/>
                <a:gd name="connsiteX3" fmla="*/ 10000 w 10000"/>
                <a:gd name="connsiteY3" fmla="*/ 10000 h 10263"/>
                <a:gd name="connsiteX4" fmla="*/ 10000 w 10000"/>
                <a:gd name="connsiteY4" fmla="*/ 10000 h 10263"/>
                <a:gd name="connsiteX5" fmla="*/ 10000 w 10000"/>
                <a:gd name="connsiteY5" fmla="*/ 10000 h 10263"/>
                <a:gd name="connsiteX6" fmla="*/ 0 w 10000"/>
                <a:gd name="connsiteY6" fmla="*/ 5954 h 10263"/>
                <a:gd name="connsiteX7" fmla="*/ 10000 w 10000"/>
                <a:gd name="connsiteY7" fmla="*/ 0 h 10263"/>
                <a:gd name="connsiteX0" fmla="*/ 10000 w 11262"/>
                <a:gd name="connsiteY0" fmla="*/ 0 h 10000"/>
                <a:gd name="connsiteX1" fmla="*/ 9968 w 11262"/>
                <a:gd name="connsiteY1" fmla="*/ 699 h 10000"/>
                <a:gd name="connsiteX2" fmla="*/ 11262 w 11262"/>
                <a:gd name="connsiteY2" fmla="*/ 8790 h 10000"/>
                <a:gd name="connsiteX3" fmla="*/ 10000 w 11262"/>
                <a:gd name="connsiteY3" fmla="*/ 10000 h 10000"/>
                <a:gd name="connsiteX4" fmla="*/ 10000 w 11262"/>
                <a:gd name="connsiteY4" fmla="*/ 10000 h 10000"/>
                <a:gd name="connsiteX5" fmla="*/ 10000 w 11262"/>
                <a:gd name="connsiteY5" fmla="*/ 10000 h 10000"/>
                <a:gd name="connsiteX6" fmla="*/ 0 w 11262"/>
                <a:gd name="connsiteY6" fmla="*/ 5954 h 10000"/>
                <a:gd name="connsiteX7" fmla="*/ 10000 w 11262"/>
                <a:gd name="connsiteY7" fmla="*/ 0 h 10000"/>
                <a:gd name="connsiteX0" fmla="*/ 10000 w 11262"/>
                <a:gd name="connsiteY0" fmla="*/ 0 h 10000"/>
                <a:gd name="connsiteX1" fmla="*/ 9968 w 11262"/>
                <a:gd name="connsiteY1" fmla="*/ 699 h 10000"/>
                <a:gd name="connsiteX2" fmla="*/ 11262 w 11262"/>
                <a:gd name="connsiteY2" fmla="*/ 8790 h 10000"/>
                <a:gd name="connsiteX3" fmla="*/ 10000 w 11262"/>
                <a:gd name="connsiteY3" fmla="*/ 10000 h 10000"/>
                <a:gd name="connsiteX4" fmla="*/ 10000 w 11262"/>
                <a:gd name="connsiteY4" fmla="*/ 10000 h 10000"/>
                <a:gd name="connsiteX5" fmla="*/ 10000 w 11262"/>
                <a:gd name="connsiteY5" fmla="*/ 10000 h 10000"/>
                <a:gd name="connsiteX6" fmla="*/ 0 w 11262"/>
                <a:gd name="connsiteY6" fmla="*/ 5954 h 10000"/>
                <a:gd name="connsiteX7" fmla="*/ 10000 w 11262"/>
                <a:gd name="connsiteY7" fmla="*/ 0 h 10000"/>
                <a:gd name="connsiteX0" fmla="*/ 10000 w 11262"/>
                <a:gd name="connsiteY0" fmla="*/ 0 h 10000"/>
                <a:gd name="connsiteX1" fmla="*/ 9968 w 11262"/>
                <a:gd name="connsiteY1" fmla="*/ 699 h 10000"/>
                <a:gd name="connsiteX2" fmla="*/ 11262 w 11262"/>
                <a:gd name="connsiteY2" fmla="*/ 8790 h 10000"/>
                <a:gd name="connsiteX3" fmla="*/ 10000 w 11262"/>
                <a:gd name="connsiteY3" fmla="*/ 10000 h 10000"/>
                <a:gd name="connsiteX4" fmla="*/ 10000 w 11262"/>
                <a:gd name="connsiteY4" fmla="*/ 10000 h 10000"/>
                <a:gd name="connsiteX5" fmla="*/ 10000 w 11262"/>
                <a:gd name="connsiteY5" fmla="*/ 10000 h 10000"/>
                <a:gd name="connsiteX6" fmla="*/ 0 w 11262"/>
                <a:gd name="connsiteY6" fmla="*/ 5954 h 10000"/>
                <a:gd name="connsiteX7" fmla="*/ 10000 w 11262"/>
                <a:gd name="connsiteY7" fmla="*/ 0 h 10000"/>
                <a:gd name="connsiteX0" fmla="*/ 10000 w 11262"/>
                <a:gd name="connsiteY0" fmla="*/ 0 h 10000"/>
                <a:gd name="connsiteX1" fmla="*/ 9968 w 11262"/>
                <a:gd name="connsiteY1" fmla="*/ 699 h 10000"/>
                <a:gd name="connsiteX2" fmla="*/ 11262 w 11262"/>
                <a:gd name="connsiteY2" fmla="*/ 8790 h 10000"/>
                <a:gd name="connsiteX3" fmla="*/ 10000 w 11262"/>
                <a:gd name="connsiteY3" fmla="*/ 10000 h 10000"/>
                <a:gd name="connsiteX4" fmla="*/ 10000 w 11262"/>
                <a:gd name="connsiteY4" fmla="*/ 10000 h 10000"/>
                <a:gd name="connsiteX5" fmla="*/ 10000 w 11262"/>
                <a:gd name="connsiteY5" fmla="*/ 10000 h 10000"/>
                <a:gd name="connsiteX6" fmla="*/ 0 w 11262"/>
                <a:gd name="connsiteY6" fmla="*/ 5954 h 10000"/>
                <a:gd name="connsiteX7" fmla="*/ 10000 w 11262"/>
                <a:gd name="connsiteY7" fmla="*/ 0 h 10000"/>
                <a:gd name="connsiteX0" fmla="*/ 10000 w 11262"/>
                <a:gd name="connsiteY0" fmla="*/ 10000 h 10366"/>
                <a:gd name="connsiteX1" fmla="*/ 0 w 11262"/>
                <a:gd name="connsiteY1" fmla="*/ 5954 h 10366"/>
                <a:gd name="connsiteX2" fmla="*/ 10000 w 11262"/>
                <a:gd name="connsiteY2" fmla="*/ 0 h 10366"/>
                <a:gd name="connsiteX3" fmla="*/ 9968 w 11262"/>
                <a:gd name="connsiteY3" fmla="*/ 699 h 10366"/>
                <a:gd name="connsiteX4" fmla="*/ 11262 w 11262"/>
                <a:gd name="connsiteY4" fmla="*/ 8790 h 10366"/>
                <a:gd name="connsiteX5" fmla="*/ 10000 w 11262"/>
                <a:gd name="connsiteY5" fmla="*/ 10000 h 10366"/>
                <a:gd name="connsiteX6" fmla="*/ 10000 w 11262"/>
                <a:gd name="connsiteY6" fmla="*/ 10000 h 10366"/>
                <a:gd name="connsiteX7" fmla="*/ 11247 w 11262"/>
                <a:gd name="connsiteY7" fmla="*/ 10366 h 10366"/>
                <a:gd name="connsiteX0" fmla="*/ 10000 w 11262"/>
                <a:gd name="connsiteY0" fmla="*/ 10000 h 10366"/>
                <a:gd name="connsiteX1" fmla="*/ 0 w 11262"/>
                <a:gd name="connsiteY1" fmla="*/ 5954 h 10366"/>
                <a:gd name="connsiteX2" fmla="*/ 10000 w 11262"/>
                <a:gd name="connsiteY2" fmla="*/ 0 h 10366"/>
                <a:gd name="connsiteX3" fmla="*/ 9968 w 11262"/>
                <a:gd name="connsiteY3" fmla="*/ 699 h 10366"/>
                <a:gd name="connsiteX4" fmla="*/ 11262 w 11262"/>
                <a:gd name="connsiteY4" fmla="*/ 8790 h 10366"/>
                <a:gd name="connsiteX5" fmla="*/ 10000 w 11262"/>
                <a:gd name="connsiteY5" fmla="*/ 10000 h 10366"/>
                <a:gd name="connsiteX6" fmla="*/ 10000 w 11262"/>
                <a:gd name="connsiteY6" fmla="*/ 10000 h 10366"/>
                <a:gd name="connsiteX7" fmla="*/ 11247 w 11262"/>
                <a:gd name="connsiteY7" fmla="*/ 10366 h 10366"/>
                <a:gd name="connsiteX0" fmla="*/ 10000 w 11262"/>
                <a:gd name="connsiteY0" fmla="*/ 10000 h 10366"/>
                <a:gd name="connsiteX1" fmla="*/ 0 w 11262"/>
                <a:gd name="connsiteY1" fmla="*/ 5954 h 10366"/>
                <a:gd name="connsiteX2" fmla="*/ 10000 w 11262"/>
                <a:gd name="connsiteY2" fmla="*/ 0 h 10366"/>
                <a:gd name="connsiteX3" fmla="*/ 9968 w 11262"/>
                <a:gd name="connsiteY3" fmla="*/ 699 h 10366"/>
                <a:gd name="connsiteX4" fmla="*/ 11262 w 11262"/>
                <a:gd name="connsiteY4" fmla="*/ 8790 h 10366"/>
                <a:gd name="connsiteX5" fmla="*/ 10000 w 11262"/>
                <a:gd name="connsiteY5" fmla="*/ 10000 h 10366"/>
                <a:gd name="connsiteX6" fmla="*/ 10000 w 11262"/>
                <a:gd name="connsiteY6" fmla="*/ 10000 h 10366"/>
                <a:gd name="connsiteX7" fmla="*/ 11247 w 11262"/>
                <a:gd name="connsiteY7" fmla="*/ 10366 h 10366"/>
                <a:gd name="connsiteX0" fmla="*/ 10000 w 11262"/>
                <a:gd name="connsiteY0" fmla="*/ 10000 h 10366"/>
                <a:gd name="connsiteX1" fmla="*/ 0 w 11262"/>
                <a:gd name="connsiteY1" fmla="*/ 5954 h 10366"/>
                <a:gd name="connsiteX2" fmla="*/ 10000 w 11262"/>
                <a:gd name="connsiteY2" fmla="*/ 0 h 10366"/>
                <a:gd name="connsiteX3" fmla="*/ 9968 w 11262"/>
                <a:gd name="connsiteY3" fmla="*/ 699 h 10366"/>
                <a:gd name="connsiteX4" fmla="*/ 11262 w 11262"/>
                <a:gd name="connsiteY4" fmla="*/ 8790 h 10366"/>
                <a:gd name="connsiteX5" fmla="*/ 10000 w 11262"/>
                <a:gd name="connsiteY5" fmla="*/ 10000 h 10366"/>
                <a:gd name="connsiteX6" fmla="*/ 10000 w 11262"/>
                <a:gd name="connsiteY6" fmla="*/ 10000 h 10366"/>
                <a:gd name="connsiteX7" fmla="*/ 11247 w 11262"/>
                <a:gd name="connsiteY7" fmla="*/ 10366 h 10366"/>
                <a:gd name="connsiteX0" fmla="*/ 10000 w 11262"/>
                <a:gd name="connsiteY0" fmla="*/ 10000 h 10366"/>
                <a:gd name="connsiteX1" fmla="*/ 0 w 11262"/>
                <a:gd name="connsiteY1" fmla="*/ 5954 h 10366"/>
                <a:gd name="connsiteX2" fmla="*/ 10000 w 11262"/>
                <a:gd name="connsiteY2" fmla="*/ 0 h 10366"/>
                <a:gd name="connsiteX3" fmla="*/ 9968 w 11262"/>
                <a:gd name="connsiteY3" fmla="*/ 699 h 10366"/>
                <a:gd name="connsiteX4" fmla="*/ 11262 w 11262"/>
                <a:gd name="connsiteY4" fmla="*/ 8790 h 10366"/>
                <a:gd name="connsiteX5" fmla="*/ 10000 w 11262"/>
                <a:gd name="connsiteY5" fmla="*/ 10000 h 10366"/>
                <a:gd name="connsiteX6" fmla="*/ 10000 w 11262"/>
                <a:gd name="connsiteY6" fmla="*/ 10000 h 10366"/>
                <a:gd name="connsiteX7" fmla="*/ 11247 w 11262"/>
                <a:gd name="connsiteY7" fmla="*/ 10366 h 10366"/>
                <a:gd name="connsiteX0" fmla="*/ 10000 w 11404"/>
                <a:gd name="connsiteY0" fmla="*/ 10000 h 10000"/>
                <a:gd name="connsiteX1" fmla="*/ 0 w 11404"/>
                <a:gd name="connsiteY1" fmla="*/ 5954 h 10000"/>
                <a:gd name="connsiteX2" fmla="*/ 10000 w 11404"/>
                <a:gd name="connsiteY2" fmla="*/ 0 h 10000"/>
                <a:gd name="connsiteX3" fmla="*/ 9968 w 11404"/>
                <a:gd name="connsiteY3" fmla="*/ 699 h 10000"/>
                <a:gd name="connsiteX4" fmla="*/ 11262 w 11404"/>
                <a:gd name="connsiteY4" fmla="*/ 8790 h 10000"/>
                <a:gd name="connsiteX5" fmla="*/ 10000 w 11404"/>
                <a:gd name="connsiteY5" fmla="*/ 10000 h 10000"/>
                <a:gd name="connsiteX6" fmla="*/ 10000 w 11404"/>
                <a:gd name="connsiteY6" fmla="*/ 10000 h 10000"/>
                <a:gd name="connsiteX7" fmla="*/ 11404 w 11404"/>
                <a:gd name="connsiteY7" fmla="*/ 9075 h 10000"/>
                <a:gd name="connsiteX0" fmla="*/ 10000 w 11404"/>
                <a:gd name="connsiteY0" fmla="*/ 10000 h 10000"/>
                <a:gd name="connsiteX1" fmla="*/ 0 w 11404"/>
                <a:gd name="connsiteY1" fmla="*/ 5954 h 10000"/>
                <a:gd name="connsiteX2" fmla="*/ 10000 w 11404"/>
                <a:gd name="connsiteY2" fmla="*/ 0 h 10000"/>
                <a:gd name="connsiteX3" fmla="*/ 9968 w 11404"/>
                <a:gd name="connsiteY3" fmla="*/ 699 h 10000"/>
                <a:gd name="connsiteX4" fmla="*/ 11262 w 11404"/>
                <a:gd name="connsiteY4" fmla="*/ 8790 h 10000"/>
                <a:gd name="connsiteX5" fmla="*/ 10000 w 11404"/>
                <a:gd name="connsiteY5" fmla="*/ 10000 h 10000"/>
                <a:gd name="connsiteX6" fmla="*/ 10000 w 11404"/>
                <a:gd name="connsiteY6" fmla="*/ 10000 h 10000"/>
                <a:gd name="connsiteX7" fmla="*/ 11404 w 11404"/>
                <a:gd name="connsiteY7" fmla="*/ 9075 h 10000"/>
                <a:gd name="connsiteX0" fmla="*/ 10000 w 11404"/>
                <a:gd name="connsiteY0" fmla="*/ 10000 h 10000"/>
                <a:gd name="connsiteX1" fmla="*/ 0 w 11404"/>
                <a:gd name="connsiteY1" fmla="*/ 5954 h 10000"/>
                <a:gd name="connsiteX2" fmla="*/ 10000 w 11404"/>
                <a:gd name="connsiteY2" fmla="*/ 0 h 10000"/>
                <a:gd name="connsiteX3" fmla="*/ 9968 w 11404"/>
                <a:gd name="connsiteY3" fmla="*/ 699 h 10000"/>
                <a:gd name="connsiteX4" fmla="*/ 11262 w 11404"/>
                <a:gd name="connsiteY4" fmla="*/ 8790 h 10000"/>
                <a:gd name="connsiteX5" fmla="*/ 10000 w 11404"/>
                <a:gd name="connsiteY5" fmla="*/ 10000 h 10000"/>
                <a:gd name="connsiteX6" fmla="*/ 10000 w 11404"/>
                <a:gd name="connsiteY6" fmla="*/ 10000 h 10000"/>
                <a:gd name="connsiteX7" fmla="*/ 11404 w 11404"/>
                <a:gd name="connsiteY7" fmla="*/ 9075 h 10000"/>
                <a:gd name="connsiteX0" fmla="*/ 10000 w 11404"/>
                <a:gd name="connsiteY0" fmla="*/ 10000 h 10000"/>
                <a:gd name="connsiteX1" fmla="*/ 0 w 11404"/>
                <a:gd name="connsiteY1" fmla="*/ 5954 h 10000"/>
                <a:gd name="connsiteX2" fmla="*/ 10000 w 11404"/>
                <a:gd name="connsiteY2" fmla="*/ 0 h 10000"/>
                <a:gd name="connsiteX3" fmla="*/ 9968 w 11404"/>
                <a:gd name="connsiteY3" fmla="*/ 699 h 10000"/>
                <a:gd name="connsiteX4" fmla="*/ 11262 w 11404"/>
                <a:gd name="connsiteY4" fmla="*/ 8790 h 10000"/>
                <a:gd name="connsiteX5" fmla="*/ 10000 w 11404"/>
                <a:gd name="connsiteY5" fmla="*/ 10000 h 10000"/>
                <a:gd name="connsiteX6" fmla="*/ 10000 w 11404"/>
                <a:gd name="connsiteY6" fmla="*/ 10000 h 10000"/>
                <a:gd name="connsiteX7" fmla="*/ 11404 w 11404"/>
                <a:gd name="connsiteY7" fmla="*/ 9075 h 10000"/>
                <a:gd name="connsiteX0" fmla="*/ 10000 w 11404"/>
                <a:gd name="connsiteY0" fmla="*/ 10000 h 10000"/>
                <a:gd name="connsiteX1" fmla="*/ 0 w 11404"/>
                <a:gd name="connsiteY1" fmla="*/ 5954 h 10000"/>
                <a:gd name="connsiteX2" fmla="*/ 10000 w 11404"/>
                <a:gd name="connsiteY2" fmla="*/ 0 h 10000"/>
                <a:gd name="connsiteX3" fmla="*/ 9968 w 11404"/>
                <a:gd name="connsiteY3" fmla="*/ 699 h 10000"/>
                <a:gd name="connsiteX4" fmla="*/ 11262 w 11404"/>
                <a:gd name="connsiteY4" fmla="*/ 8790 h 10000"/>
                <a:gd name="connsiteX5" fmla="*/ 10000 w 11404"/>
                <a:gd name="connsiteY5" fmla="*/ 10000 h 10000"/>
                <a:gd name="connsiteX6" fmla="*/ 10000 w 11404"/>
                <a:gd name="connsiteY6" fmla="*/ 10000 h 10000"/>
                <a:gd name="connsiteX7" fmla="*/ 11404 w 11404"/>
                <a:gd name="connsiteY7" fmla="*/ 9075 h 10000"/>
                <a:gd name="connsiteX0" fmla="*/ 10000 w 11262"/>
                <a:gd name="connsiteY0" fmla="*/ 10000 h 10000"/>
                <a:gd name="connsiteX1" fmla="*/ 0 w 11262"/>
                <a:gd name="connsiteY1" fmla="*/ 5954 h 10000"/>
                <a:gd name="connsiteX2" fmla="*/ 10000 w 11262"/>
                <a:gd name="connsiteY2" fmla="*/ 0 h 10000"/>
                <a:gd name="connsiteX3" fmla="*/ 9968 w 11262"/>
                <a:gd name="connsiteY3" fmla="*/ 699 h 10000"/>
                <a:gd name="connsiteX4" fmla="*/ 11262 w 11262"/>
                <a:gd name="connsiteY4" fmla="*/ 8790 h 10000"/>
                <a:gd name="connsiteX5" fmla="*/ 10000 w 11262"/>
                <a:gd name="connsiteY5" fmla="*/ 10000 h 10000"/>
                <a:gd name="connsiteX6" fmla="*/ 10000 w 11262"/>
                <a:gd name="connsiteY6" fmla="*/ 10000 h 10000"/>
                <a:gd name="connsiteX0" fmla="*/ 10000 w 10000"/>
                <a:gd name="connsiteY0" fmla="*/ 10000 h 10000"/>
                <a:gd name="connsiteX1" fmla="*/ 0 w 10000"/>
                <a:gd name="connsiteY1" fmla="*/ 5954 h 10000"/>
                <a:gd name="connsiteX2" fmla="*/ 10000 w 10000"/>
                <a:gd name="connsiteY2" fmla="*/ 0 h 10000"/>
                <a:gd name="connsiteX3" fmla="*/ 9968 w 10000"/>
                <a:gd name="connsiteY3" fmla="*/ 699 h 10000"/>
                <a:gd name="connsiteX4" fmla="*/ 10000 w 10000"/>
                <a:gd name="connsiteY4" fmla="*/ 10000 h 10000"/>
                <a:gd name="connsiteX5" fmla="*/ 10000 w 10000"/>
                <a:gd name="connsiteY5" fmla="*/ 10000 h 10000"/>
                <a:gd name="connsiteX0" fmla="*/ 10000 w 10880"/>
                <a:gd name="connsiteY0" fmla="*/ 10000 h 10000"/>
                <a:gd name="connsiteX1" fmla="*/ 0 w 10880"/>
                <a:gd name="connsiteY1" fmla="*/ 5954 h 10000"/>
                <a:gd name="connsiteX2" fmla="*/ 10000 w 10880"/>
                <a:gd name="connsiteY2" fmla="*/ 0 h 10000"/>
                <a:gd name="connsiteX3" fmla="*/ 10880 w 10880"/>
                <a:gd name="connsiteY3" fmla="*/ 855 h 10000"/>
                <a:gd name="connsiteX4" fmla="*/ 10000 w 10880"/>
                <a:gd name="connsiteY4" fmla="*/ 10000 h 10000"/>
                <a:gd name="connsiteX5" fmla="*/ 10000 w 10880"/>
                <a:gd name="connsiteY5" fmla="*/ 10000 h 10000"/>
                <a:gd name="connsiteX0" fmla="*/ 10000 w 13155"/>
                <a:gd name="connsiteY0" fmla="*/ 10000 h 10000"/>
                <a:gd name="connsiteX1" fmla="*/ 0 w 13155"/>
                <a:gd name="connsiteY1" fmla="*/ 5954 h 10000"/>
                <a:gd name="connsiteX2" fmla="*/ 10000 w 13155"/>
                <a:gd name="connsiteY2" fmla="*/ 0 h 10000"/>
                <a:gd name="connsiteX3" fmla="*/ 13155 w 13155"/>
                <a:gd name="connsiteY3" fmla="*/ 4381 h 10000"/>
                <a:gd name="connsiteX4" fmla="*/ 10000 w 13155"/>
                <a:gd name="connsiteY4" fmla="*/ 10000 h 10000"/>
                <a:gd name="connsiteX5" fmla="*/ 10000 w 13155"/>
                <a:gd name="connsiteY5" fmla="*/ 10000 h 10000"/>
                <a:gd name="connsiteX0" fmla="*/ 10000 w 13155"/>
                <a:gd name="connsiteY0" fmla="*/ 10000 h 10000"/>
                <a:gd name="connsiteX1" fmla="*/ 0 w 13155"/>
                <a:gd name="connsiteY1" fmla="*/ 5954 h 10000"/>
                <a:gd name="connsiteX2" fmla="*/ 10000 w 13155"/>
                <a:gd name="connsiteY2" fmla="*/ 0 h 10000"/>
                <a:gd name="connsiteX3" fmla="*/ 13155 w 13155"/>
                <a:gd name="connsiteY3" fmla="*/ 4381 h 10000"/>
                <a:gd name="connsiteX4" fmla="*/ 10000 w 13155"/>
                <a:gd name="connsiteY4" fmla="*/ 10000 h 10000"/>
                <a:gd name="connsiteX5" fmla="*/ 10000 w 13155"/>
                <a:gd name="connsiteY5" fmla="*/ 10000 h 10000"/>
                <a:gd name="connsiteX0" fmla="*/ 10000 w 13155"/>
                <a:gd name="connsiteY0" fmla="*/ 10000 h 10000"/>
                <a:gd name="connsiteX1" fmla="*/ 0 w 13155"/>
                <a:gd name="connsiteY1" fmla="*/ 5954 h 10000"/>
                <a:gd name="connsiteX2" fmla="*/ 10000 w 13155"/>
                <a:gd name="connsiteY2" fmla="*/ 0 h 10000"/>
                <a:gd name="connsiteX3" fmla="*/ 13155 w 13155"/>
                <a:gd name="connsiteY3" fmla="*/ 4381 h 10000"/>
                <a:gd name="connsiteX4" fmla="*/ 10000 w 13155"/>
                <a:gd name="connsiteY4" fmla="*/ 10000 h 10000"/>
                <a:gd name="connsiteX5" fmla="*/ 10000 w 13155"/>
                <a:gd name="connsiteY5" fmla="*/ 10000 h 10000"/>
                <a:gd name="connsiteX0" fmla="*/ 10000 w 13155"/>
                <a:gd name="connsiteY0" fmla="*/ 10000 h 10000"/>
                <a:gd name="connsiteX1" fmla="*/ 0 w 13155"/>
                <a:gd name="connsiteY1" fmla="*/ 5954 h 10000"/>
                <a:gd name="connsiteX2" fmla="*/ 10000 w 13155"/>
                <a:gd name="connsiteY2" fmla="*/ 0 h 10000"/>
                <a:gd name="connsiteX3" fmla="*/ 13155 w 13155"/>
                <a:gd name="connsiteY3" fmla="*/ 4381 h 10000"/>
                <a:gd name="connsiteX4" fmla="*/ 10000 w 13155"/>
                <a:gd name="connsiteY4" fmla="*/ 10000 h 10000"/>
                <a:gd name="connsiteX5" fmla="*/ 10000 w 13155"/>
                <a:gd name="connsiteY5" fmla="*/ 10000 h 10000"/>
                <a:gd name="connsiteX0" fmla="*/ 10000 w 13155"/>
                <a:gd name="connsiteY0" fmla="*/ 10000 h 10000"/>
                <a:gd name="connsiteX1" fmla="*/ 4266 w 13155"/>
                <a:gd name="connsiteY1" fmla="*/ 7812 h 10000"/>
                <a:gd name="connsiteX2" fmla="*/ 0 w 13155"/>
                <a:gd name="connsiteY2" fmla="*/ 5954 h 10000"/>
                <a:gd name="connsiteX3" fmla="*/ 10000 w 13155"/>
                <a:gd name="connsiteY3" fmla="*/ 0 h 10000"/>
                <a:gd name="connsiteX4" fmla="*/ 13155 w 13155"/>
                <a:gd name="connsiteY4" fmla="*/ 4381 h 10000"/>
                <a:gd name="connsiteX5" fmla="*/ 10000 w 13155"/>
                <a:gd name="connsiteY5" fmla="*/ 10000 h 10000"/>
                <a:gd name="connsiteX6" fmla="*/ 10000 w 13155"/>
                <a:gd name="connsiteY6" fmla="*/ 10000 h 10000"/>
                <a:gd name="connsiteX0" fmla="*/ 10000 w 13155"/>
                <a:gd name="connsiteY0" fmla="*/ 10000 h 10000"/>
                <a:gd name="connsiteX1" fmla="*/ 3771 w 13155"/>
                <a:gd name="connsiteY1" fmla="*/ 7987 h 10000"/>
                <a:gd name="connsiteX2" fmla="*/ 0 w 13155"/>
                <a:gd name="connsiteY2" fmla="*/ 5954 h 10000"/>
                <a:gd name="connsiteX3" fmla="*/ 10000 w 13155"/>
                <a:gd name="connsiteY3" fmla="*/ 0 h 10000"/>
                <a:gd name="connsiteX4" fmla="*/ 13155 w 13155"/>
                <a:gd name="connsiteY4" fmla="*/ 4381 h 10000"/>
                <a:gd name="connsiteX5" fmla="*/ 10000 w 13155"/>
                <a:gd name="connsiteY5" fmla="*/ 10000 h 10000"/>
                <a:gd name="connsiteX6" fmla="*/ 10000 w 13155"/>
                <a:gd name="connsiteY6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55" h="10000">
                  <a:moveTo>
                    <a:pt x="10000" y="10000"/>
                  </a:moveTo>
                  <a:lnTo>
                    <a:pt x="3771" y="7987"/>
                  </a:lnTo>
                  <a:lnTo>
                    <a:pt x="0" y="5954"/>
                  </a:lnTo>
                  <a:lnTo>
                    <a:pt x="10000" y="0"/>
                  </a:lnTo>
                  <a:cubicBezTo>
                    <a:pt x="9989" y="233"/>
                    <a:pt x="11577" y="2190"/>
                    <a:pt x="13155" y="4381"/>
                  </a:cubicBezTo>
                  <a:cubicBezTo>
                    <a:pt x="13155" y="6048"/>
                    <a:pt x="11015" y="8473"/>
                    <a:pt x="10000" y="10000"/>
                  </a:cubicBezTo>
                  <a:lnTo>
                    <a:pt x="10000" y="10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B77B3DA1-DA18-3D15-371C-834A253B1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121" y="3165709"/>
              <a:ext cx="2371330" cy="1175732"/>
            </a:xfrm>
            <a:custGeom>
              <a:avLst/>
              <a:gdLst>
                <a:gd name="T0" fmla="*/ 7054 w 7054"/>
                <a:gd name="T1" fmla="*/ 2292 h 3438"/>
                <a:gd name="T2" fmla="*/ 7054 w 7054"/>
                <a:gd name="T3" fmla="*/ 2292 h 3438"/>
                <a:gd name="T4" fmla="*/ 3527 w 7054"/>
                <a:gd name="T5" fmla="*/ 3438 h 3438"/>
                <a:gd name="T6" fmla="*/ 0 w 7054"/>
                <a:gd name="T7" fmla="*/ 0 h 3438"/>
                <a:gd name="T8" fmla="*/ 7054 w 7054"/>
                <a:gd name="T9" fmla="*/ 2292 h 3438"/>
                <a:gd name="connsiteX0" fmla="*/ 10000 w 10000"/>
                <a:gd name="connsiteY0" fmla="*/ 6667 h 10000"/>
                <a:gd name="connsiteX1" fmla="*/ 10000 w 10000"/>
                <a:gd name="connsiteY1" fmla="*/ 6667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4" fmla="*/ 1239 w 10000"/>
                <a:gd name="connsiteY4" fmla="*/ 789 h 10000"/>
                <a:gd name="connsiteX5" fmla="*/ 10000 w 10000"/>
                <a:gd name="connsiteY5" fmla="*/ 6667 h 10000"/>
                <a:gd name="connsiteX0" fmla="*/ 10000 w 10000"/>
                <a:gd name="connsiteY0" fmla="*/ 6667 h 10000"/>
                <a:gd name="connsiteX1" fmla="*/ 10000 w 10000"/>
                <a:gd name="connsiteY1" fmla="*/ 6667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4" fmla="*/ 1239 w 10000"/>
                <a:gd name="connsiteY4" fmla="*/ 789 h 10000"/>
                <a:gd name="connsiteX5" fmla="*/ 8600 w 10000"/>
                <a:gd name="connsiteY5" fmla="*/ 5643 h 10000"/>
                <a:gd name="connsiteX6" fmla="*/ 10000 w 10000"/>
                <a:gd name="connsiteY6" fmla="*/ 6667 h 10000"/>
                <a:gd name="connsiteX0" fmla="*/ 10000 w 10000"/>
                <a:gd name="connsiteY0" fmla="*/ 6837 h 10170"/>
                <a:gd name="connsiteX1" fmla="*/ 10000 w 10000"/>
                <a:gd name="connsiteY1" fmla="*/ 6837 h 10170"/>
                <a:gd name="connsiteX2" fmla="*/ 5000 w 10000"/>
                <a:gd name="connsiteY2" fmla="*/ 10170 h 10170"/>
                <a:gd name="connsiteX3" fmla="*/ 0 w 10000"/>
                <a:gd name="connsiteY3" fmla="*/ 170 h 10170"/>
                <a:gd name="connsiteX4" fmla="*/ 2670 w 10000"/>
                <a:gd name="connsiteY4" fmla="*/ 0 h 10170"/>
                <a:gd name="connsiteX5" fmla="*/ 8600 w 10000"/>
                <a:gd name="connsiteY5" fmla="*/ 5813 h 10170"/>
                <a:gd name="connsiteX6" fmla="*/ 10000 w 10000"/>
                <a:gd name="connsiteY6" fmla="*/ 6837 h 10170"/>
                <a:gd name="connsiteX0" fmla="*/ 10000 w 10000"/>
                <a:gd name="connsiteY0" fmla="*/ 6837 h 10170"/>
                <a:gd name="connsiteX1" fmla="*/ 10000 w 10000"/>
                <a:gd name="connsiteY1" fmla="*/ 6837 h 10170"/>
                <a:gd name="connsiteX2" fmla="*/ 5000 w 10000"/>
                <a:gd name="connsiteY2" fmla="*/ 10170 h 10170"/>
                <a:gd name="connsiteX3" fmla="*/ 0 w 10000"/>
                <a:gd name="connsiteY3" fmla="*/ 170 h 10170"/>
                <a:gd name="connsiteX4" fmla="*/ 2670 w 10000"/>
                <a:gd name="connsiteY4" fmla="*/ 0 h 10170"/>
                <a:gd name="connsiteX5" fmla="*/ 9067 w 10000"/>
                <a:gd name="connsiteY5" fmla="*/ 4734 h 10170"/>
                <a:gd name="connsiteX6" fmla="*/ 10000 w 10000"/>
                <a:gd name="connsiteY6" fmla="*/ 6837 h 1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170">
                  <a:moveTo>
                    <a:pt x="10000" y="6837"/>
                  </a:moveTo>
                  <a:lnTo>
                    <a:pt x="10000" y="6837"/>
                  </a:lnTo>
                  <a:lnTo>
                    <a:pt x="5000" y="10170"/>
                  </a:lnTo>
                  <a:lnTo>
                    <a:pt x="0" y="170"/>
                  </a:lnTo>
                  <a:lnTo>
                    <a:pt x="2670" y="0"/>
                  </a:lnTo>
                  <a:lnTo>
                    <a:pt x="9067" y="4734"/>
                  </a:lnTo>
                  <a:lnTo>
                    <a:pt x="10000" y="683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2A5F514F-533D-55E1-0F05-F018B3FD2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451" y="3185362"/>
              <a:ext cx="2372427" cy="1156079"/>
            </a:xfrm>
            <a:custGeom>
              <a:avLst/>
              <a:gdLst>
                <a:gd name="T0" fmla="*/ 7055 w 7055"/>
                <a:gd name="T1" fmla="*/ 0 h 3438"/>
                <a:gd name="T2" fmla="*/ 3528 w 7055"/>
                <a:gd name="T3" fmla="*/ 3438 h 3438"/>
                <a:gd name="T4" fmla="*/ 0 w 7055"/>
                <a:gd name="T5" fmla="*/ 2292 h 3438"/>
                <a:gd name="T6" fmla="*/ 7055 w 7055"/>
                <a:gd name="T7" fmla="*/ 0 h 3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55" h="3438">
                  <a:moveTo>
                    <a:pt x="7055" y="0"/>
                  </a:moveTo>
                  <a:lnTo>
                    <a:pt x="3528" y="3438"/>
                  </a:lnTo>
                  <a:lnTo>
                    <a:pt x="0" y="2292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EF3DDB76-31CB-1B3C-88F4-FF6470F71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451" y="3956811"/>
              <a:ext cx="1466192" cy="2017385"/>
            </a:xfrm>
            <a:custGeom>
              <a:avLst/>
              <a:gdLst>
                <a:gd name="T0" fmla="*/ 0 w 4361"/>
                <a:gd name="T1" fmla="*/ 0 h 6001"/>
                <a:gd name="T2" fmla="*/ 4361 w 4361"/>
                <a:gd name="T3" fmla="*/ 6001 h 6001"/>
                <a:gd name="T4" fmla="*/ 0 w 4361"/>
                <a:gd name="T5" fmla="*/ 3709 h 6001"/>
                <a:gd name="T6" fmla="*/ 0 w 4361"/>
                <a:gd name="T7" fmla="*/ 0 h 6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61" h="6001">
                  <a:moveTo>
                    <a:pt x="0" y="0"/>
                  </a:moveTo>
                  <a:lnTo>
                    <a:pt x="4361" y="6001"/>
                  </a:lnTo>
                  <a:lnTo>
                    <a:pt x="0" y="37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ED38324D-5BED-E421-5087-BAD70D1C2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451" y="1461654"/>
              <a:ext cx="733096" cy="2495157"/>
            </a:xfrm>
            <a:custGeom>
              <a:avLst/>
              <a:gdLst>
                <a:gd name="T0" fmla="*/ 0 w 2180"/>
                <a:gd name="T1" fmla="*/ 0 h 7418"/>
                <a:gd name="T2" fmla="*/ 2180 w 2180"/>
                <a:gd name="T3" fmla="*/ 4417 h 7418"/>
                <a:gd name="T4" fmla="*/ 0 w 2180"/>
                <a:gd name="T5" fmla="*/ 7418 h 7418"/>
                <a:gd name="T6" fmla="*/ 0 w 2180"/>
                <a:gd name="T7" fmla="*/ 0 h 7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0" h="7418">
                  <a:moveTo>
                    <a:pt x="0" y="0"/>
                  </a:moveTo>
                  <a:lnTo>
                    <a:pt x="2180" y="4417"/>
                  </a:lnTo>
                  <a:lnTo>
                    <a:pt x="0" y="7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93606AB-BC3D-CC79-E551-288F502EE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259" y="3956811"/>
              <a:ext cx="1466192" cy="2017385"/>
            </a:xfrm>
            <a:custGeom>
              <a:avLst/>
              <a:gdLst>
                <a:gd name="T0" fmla="*/ 1338 w 1338"/>
                <a:gd name="T1" fmla="*/ 0 h 1841"/>
                <a:gd name="T2" fmla="*/ 1338 w 1338"/>
                <a:gd name="T3" fmla="*/ 1138 h 1841"/>
                <a:gd name="T4" fmla="*/ 0 w 1338"/>
                <a:gd name="T5" fmla="*/ 1841 h 1841"/>
                <a:gd name="T6" fmla="*/ 1338 w 1338"/>
                <a:gd name="T7" fmla="*/ 0 h 1841"/>
                <a:gd name="T8" fmla="*/ 1338 w 1338"/>
                <a:gd name="T9" fmla="*/ 0 h 1841"/>
                <a:gd name="T10" fmla="*/ 1338 w 1338"/>
                <a:gd name="T11" fmla="*/ 0 h 1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8" h="1841">
                  <a:moveTo>
                    <a:pt x="1338" y="0"/>
                  </a:moveTo>
                  <a:lnTo>
                    <a:pt x="1338" y="1138"/>
                  </a:lnTo>
                  <a:lnTo>
                    <a:pt x="0" y="1841"/>
                  </a:lnTo>
                  <a:lnTo>
                    <a:pt x="1338" y="0"/>
                  </a:lnTo>
                  <a:lnTo>
                    <a:pt x="1338" y="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249CF625-67E6-EF4A-F760-A5FA36F2E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121" y="2947571"/>
              <a:ext cx="2371330" cy="1009240"/>
            </a:xfrm>
            <a:custGeom>
              <a:avLst/>
              <a:gdLst>
                <a:gd name="T0" fmla="*/ 4874 w 7054"/>
                <a:gd name="T1" fmla="*/ 0 h 3001"/>
                <a:gd name="T2" fmla="*/ 7054 w 7054"/>
                <a:gd name="T3" fmla="*/ 3001 h 3001"/>
                <a:gd name="T4" fmla="*/ 0 w 7054"/>
                <a:gd name="T5" fmla="*/ 709 h 3001"/>
                <a:gd name="T6" fmla="*/ 4874 w 7054"/>
                <a:gd name="T7" fmla="*/ 0 h 3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54" h="3001">
                  <a:moveTo>
                    <a:pt x="4874" y="0"/>
                  </a:moveTo>
                  <a:lnTo>
                    <a:pt x="7054" y="3001"/>
                  </a:lnTo>
                  <a:lnTo>
                    <a:pt x="0" y="709"/>
                  </a:lnTo>
                  <a:lnTo>
                    <a:pt x="487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F3C90EDC-8917-72FB-0FBA-E4D6756CAB73}"/>
              </a:ext>
            </a:extLst>
          </p:cNvPr>
          <p:cNvSpPr/>
          <p:nvPr/>
        </p:nvSpPr>
        <p:spPr>
          <a:xfrm>
            <a:off x="5587313" y="3200334"/>
            <a:ext cx="1021087" cy="1021087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Eye with solid fill">
            <a:extLst>
              <a:ext uri="{FF2B5EF4-FFF2-40B4-BE49-F238E27FC236}">
                <a16:creationId xmlns:a16="http://schemas.microsoft.com/office/drawing/2014/main" id="{0762A90E-5603-6934-F08A-720E3633CF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31533" y="2398349"/>
            <a:ext cx="543214" cy="543214"/>
          </a:xfrm>
          <a:prstGeom prst="rect">
            <a:avLst/>
          </a:prstGeom>
        </p:spPr>
      </p:pic>
      <p:pic>
        <p:nvPicPr>
          <p:cNvPr id="30" name="Graphic 29" descr="Gears with solid fill">
            <a:extLst>
              <a:ext uri="{FF2B5EF4-FFF2-40B4-BE49-F238E27FC236}">
                <a16:creationId xmlns:a16="http://schemas.microsoft.com/office/drawing/2014/main" id="{1E543F0D-8259-C434-CA3B-6032B4EDF4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61194" y="2810201"/>
            <a:ext cx="543214" cy="543214"/>
          </a:xfrm>
          <a:prstGeom prst="rect">
            <a:avLst/>
          </a:prstGeom>
        </p:spPr>
      </p:pic>
      <p:pic>
        <p:nvPicPr>
          <p:cNvPr id="31" name="Graphic 30" descr="Speech with solid fill">
            <a:extLst>
              <a:ext uri="{FF2B5EF4-FFF2-40B4-BE49-F238E27FC236}">
                <a16:creationId xmlns:a16="http://schemas.microsoft.com/office/drawing/2014/main" id="{8119DA24-2148-4D9C-53EE-E195AFAB88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8450" y="4166621"/>
            <a:ext cx="543214" cy="543214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C0BC78F6-A25A-F9EE-5AF6-07763C1B29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531533" y="4427480"/>
            <a:ext cx="543214" cy="543214"/>
          </a:xfrm>
          <a:prstGeom prst="rect">
            <a:avLst/>
          </a:prstGeom>
        </p:spPr>
      </p:pic>
      <p:pic>
        <p:nvPicPr>
          <p:cNvPr id="35" name="Graphic 34" descr="Recycle with solid fill">
            <a:extLst>
              <a:ext uri="{FF2B5EF4-FFF2-40B4-BE49-F238E27FC236}">
                <a16:creationId xmlns:a16="http://schemas.microsoft.com/office/drawing/2014/main" id="{43DE081F-7296-9AC7-B643-0AD348DA6F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735532" y="3446533"/>
            <a:ext cx="543214" cy="543214"/>
          </a:xfrm>
          <a:prstGeom prst="rect">
            <a:avLst/>
          </a:prstGeom>
        </p:spPr>
      </p:pic>
      <p:pic>
        <p:nvPicPr>
          <p:cNvPr id="36" name="Graphic 35" descr="Eye with solid fill">
            <a:extLst>
              <a:ext uri="{FF2B5EF4-FFF2-40B4-BE49-F238E27FC236}">
                <a16:creationId xmlns:a16="http://schemas.microsoft.com/office/drawing/2014/main" id="{CCC222E7-0481-6614-4A4F-9B0F78A10C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196271" y="1115115"/>
            <a:ext cx="543214" cy="543214"/>
          </a:xfrm>
          <a:prstGeom prst="rect">
            <a:avLst/>
          </a:prstGeom>
        </p:spPr>
      </p:pic>
      <p:pic>
        <p:nvPicPr>
          <p:cNvPr id="37" name="Graphic 36" descr="Gears with solid fill">
            <a:extLst>
              <a:ext uri="{FF2B5EF4-FFF2-40B4-BE49-F238E27FC236}">
                <a16:creationId xmlns:a16="http://schemas.microsoft.com/office/drawing/2014/main" id="{514540D2-ADC3-BCF9-25B0-0FAE7DBB1DB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719937" y="2818955"/>
            <a:ext cx="543214" cy="543214"/>
          </a:xfrm>
          <a:prstGeom prst="rect">
            <a:avLst/>
          </a:prstGeom>
        </p:spPr>
      </p:pic>
      <p:pic>
        <p:nvPicPr>
          <p:cNvPr id="38" name="Graphic 37" descr="Speech with solid fill">
            <a:extLst>
              <a:ext uri="{FF2B5EF4-FFF2-40B4-BE49-F238E27FC236}">
                <a16:creationId xmlns:a16="http://schemas.microsoft.com/office/drawing/2014/main" id="{C512C632-20B6-2677-6AD8-8A211F16F57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8165187" y="4527220"/>
            <a:ext cx="543214" cy="543214"/>
          </a:xfrm>
          <a:prstGeom prst="rect">
            <a:avLst/>
          </a:prstGeom>
        </p:spPr>
      </p:pic>
      <p:pic>
        <p:nvPicPr>
          <p:cNvPr id="39" name="Graphic 38" descr="Trophy with solid fill">
            <a:extLst>
              <a:ext uri="{FF2B5EF4-FFF2-40B4-BE49-F238E27FC236}">
                <a16:creationId xmlns:a16="http://schemas.microsoft.com/office/drawing/2014/main" id="{65B73F3B-61B3-F7DE-5762-5252C164BBF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3483260" y="3672756"/>
            <a:ext cx="543214" cy="543214"/>
          </a:xfrm>
          <a:prstGeom prst="rect">
            <a:avLst/>
          </a:prstGeom>
        </p:spPr>
      </p:pic>
      <p:pic>
        <p:nvPicPr>
          <p:cNvPr id="40" name="Graphic 39" descr="Recycle with solid fill">
            <a:extLst>
              <a:ext uri="{FF2B5EF4-FFF2-40B4-BE49-F238E27FC236}">
                <a16:creationId xmlns:a16="http://schemas.microsoft.com/office/drawing/2014/main" id="{9072E517-CF29-2EF6-84C2-3380C09C2FD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2836739" y="1972909"/>
            <a:ext cx="543214" cy="543214"/>
          </a:xfrm>
          <a:prstGeom prst="rect">
            <a:avLst/>
          </a:prstGeom>
        </p:spPr>
      </p:pic>
      <p:sp>
        <p:nvSpPr>
          <p:cNvPr id="48" name="Title 47">
            <a:extLst>
              <a:ext uri="{FF2B5EF4-FFF2-40B4-BE49-F238E27FC236}">
                <a16:creationId xmlns:a16="http://schemas.microsoft.com/office/drawing/2014/main" id="{A4D19A9F-DB1F-493E-1ACF-0FF74758D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5-Point Origami Star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7F2E5-B530-3842-48A7-C7DE1F539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7E19A-6FA3-CA65-4693-CA2FCD8D3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5-Point Origami Star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31FF5D-9682-A1E1-30E8-76FB3A10A445}"/>
              </a:ext>
            </a:extLst>
          </p:cNvPr>
          <p:cNvGrpSpPr/>
          <p:nvPr/>
        </p:nvGrpSpPr>
        <p:grpSpPr>
          <a:xfrm>
            <a:off x="8721992" y="2860984"/>
            <a:ext cx="2926080" cy="1290153"/>
            <a:chOff x="8921977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9298363-B9B4-A183-CC69-CBD1C8E3C66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F0D5A87-D58C-CCFE-6448-58CDC60FFAA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E565ED7-780C-780E-23A1-1D77C627B4FA}"/>
              </a:ext>
            </a:extLst>
          </p:cNvPr>
          <p:cNvGrpSpPr/>
          <p:nvPr/>
        </p:nvGrpSpPr>
        <p:grpSpPr>
          <a:xfrm>
            <a:off x="8165187" y="4566078"/>
            <a:ext cx="2926080" cy="1290153"/>
            <a:chOff x="8921977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2592BF3-9642-50A4-A928-48EB3ED9DF2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9ED4EF5-D8B4-1651-08A7-4AF3E106FF1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D18D115-EFFB-463D-5B6A-CD717E9D59EE}"/>
              </a:ext>
            </a:extLst>
          </p:cNvPr>
          <p:cNvGrpSpPr/>
          <p:nvPr/>
        </p:nvGrpSpPr>
        <p:grpSpPr>
          <a:xfrm>
            <a:off x="1099635" y="3713531"/>
            <a:ext cx="2926080" cy="1290153"/>
            <a:chOff x="332936" y="2947244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B9DDB5-A00B-44D8-8EA8-5758993B7ED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21CCBD4-4E16-6C8C-D834-E80F80C511A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6DDB048-40F0-5B0A-11B7-0A5693B2AE77}"/>
              </a:ext>
            </a:extLst>
          </p:cNvPr>
          <p:cNvGrpSpPr/>
          <p:nvPr/>
        </p:nvGrpSpPr>
        <p:grpSpPr>
          <a:xfrm>
            <a:off x="8165187" y="1155890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0C8AFF1-593D-186B-ECC2-86C8F2ED23A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DDB7C39-9988-B4BB-8206-59613E2A70A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5730743-E678-DAD3-7826-37A98B1F66D9}"/>
              </a:ext>
            </a:extLst>
          </p:cNvPr>
          <p:cNvGrpSpPr/>
          <p:nvPr/>
        </p:nvGrpSpPr>
        <p:grpSpPr>
          <a:xfrm>
            <a:off x="453873" y="2008437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F03E0C8-B426-4E3C-496E-20FC2A6FCDA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D1E4E9C-2F0F-FF16-17F0-E1E12AC431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E83D77-5134-5ED7-8FBD-7D4CD886BCE8}"/>
              </a:ext>
            </a:extLst>
          </p:cNvPr>
          <p:cNvGrpSpPr/>
          <p:nvPr/>
        </p:nvGrpSpPr>
        <p:grpSpPr>
          <a:xfrm>
            <a:off x="3724121" y="1237508"/>
            <a:ext cx="4743757" cy="4512542"/>
            <a:chOff x="3724121" y="1461654"/>
            <a:chExt cx="4743757" cy="4512542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4138E635-9D1D-0A09-B178-83F9604E2A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451" y="2947571"/>
              <a:ext cx="2372427" cy="1009240"/>
            </a:xfrm>
            <a:custGeom>
              <a:avLst/>
              <a:gdLst>
                <a:gd name="T0" fmla="*/ 7055 w 7055"/>
                <a:gd name="T1" fmla="*/ 709 h 3001"/>
                <a:gd name="T2" fmla="*/ 0 w 7055"/>
                <a:gd name="T3" fmla="*/ 3001 h 3001"/>
                <a:gd name="T4" fmla="*/ 0 w 7055"/>
                <a:gd name="T5" fmla="*/ 3001 h 3001"/>
                <a:gd name="T6" fmla="*/ 2180 w 7055"/>
                <a:gd name="T7" fmla="*/ 0 h 3001"/>
                <a:gd name="T8" fmla="*/ 7055 w 7055"/>
                <a:gd name="T9" fmla="*/ 709 h 3001"/>
                <a:gd name="connsiteX0" fmla="*/ 10000 w 10000"/>
                <a:gd name="connsiteY0" fmla="*/ 2363 h 10000"/>
                <a:gd name="connsiteX1" fmla="*/ 3887 w 10000"/>
                <a:gd name="connsiteY1" fmla="*/ 7014 h 10000"/>
                <a:gd name="connsiteX2" fmla="*/ 0 w 10000"/>
                <a:gd name="connsiteY2" fmla="*/ 10000 h 10000"/>
                <a:gd name="connsiteX3" fmla="*/ 0 w 10000"/>
                <a:gd name="connsiteY3" fmla="*/ 10000 h 10000"/>
                <a:gd name="connsiteX4" fmla="*/ 3090 w 10000"/>
                <a:gd name="connsiteY4" fmla="*/ 0 h 10000"/>
                <a:gd name="connsiteX5" fmla="*/ 10000 w 10000"/>
                <a:gd name="connsiteY5" fmla="*/ 2363 h 10000"/>
                <a:gd name="connsiteX0" fmla="*/ 10000 w 10000"/>
                <a:gd name="connsiteY0" fmla="*/ 2363 h 10000"/>
                <a:gd name="connsiteX1" fmla="*/ 4123 w 10000"/>
                <a:gd name="connsiteY1" fmla="*/ 7484 h 10000"/>
                <a:gd name="connsiteX2" fmla="*/ 0 w 10000"/>
                <a:gd name="connsiteY2" fmla="*/ 10000 h 10000"/>
                <a:gd name="connsiteX3" fmla="*/ 0 w 10000"/>
                <a:gd name="connsiteY3" fmla="*/ 10000 h 10000"/>
                <a:gd name="connsiteX4" fmla="*/ 3090 w 10000"/>
                <a:gd name="connsiteY4" fmla="*/ 0 h 10000"/>
                <a:gd name="connsiteX5" fmla="*/ 10000 w 10000"/>
                <a:gd name="connsiteY5" fmla="*/ 2363 h 10000"/>
                <a:gd name="connsiteX0" fmla="*/ 10000 w 10000"/>
                <a:gd name="connsiteY0" fmla="*/ 2363 h 10000"/>
                <a:gd name="connsiteX1" fmla="*/ 4123 w 10000"/>
                <a:gd name="connsiteY1" fmla="*/ 7484 h 10000"/>
                <a:gd name="connsiteX2" fmla="*/ 0 w 10000"/>
                <a:gd name="connsiteY2" fmla="*/ 10000 h 10000"/>
                <a:gd name="connsiteX3" fmla="*/ 0 w 10000"/>
                <a:gd name="connsiteY3" fmla="*/ 10000 h 10000"/>
                <a:gd name="connsiteX4" fmla="*/ 1820 w 10000"/>
                <a:gd name="connsiteY4" fmla="*/ 3844 h 10000"/>
                <a:gd name="connsiteX5" fmla="*/ 3090 w 10000"/>
                <a:gd name="connsiteY5" fmla="*/ 0 h 10000"/>
                <a:gd name="connsiteX6" fmla="*/ 10000 w 10000"/>
                <a:gd name="connsiteY6" fmla="*/ 2363 h 10000"/>
                <a:gd name="connsiteX0" fmla="*/ 10000 w 10000"/>
                <a:gd name="connsiteY0" fmla="*/ 2363 h 10000"/>
                <a:gd name="connsiteX1" fmla="*/ 4123 w 10000"/>
                <a:gd name="connsiteY1" fmla="*/ 7484 h 10000"/>
                <a:gd name="connsiteX2" fmla="*/ 0 w 10000"/>
                <a:gd name="connsiteY2" fmla="*/ 10000 h 10000"/>
                <a:gd name="connsiteX3" fmla="*/ 0 w 10000"/>
                <a:gd name="connsiteY3" fmla="*/ 10000 h 10000"/>
                <a:gd name="connsiteX4" fmla="*/ 1384 w 10000"/>
                <a:gd name="connsiteY4" fmla="*/ 3616 h 10000"/>
                <a:gd name="connsiteX5" fmla="*/ 3090 w 10000"/>
                <a:gd name="connsiteY5" fmla="*/ 0 h 10000"/>
                <a:gd name="connsiteX6" fmla="*/ 10000 w 10000"/>
                <a:gd name="connsiteY6" fmla="*/ 236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10000" y="2363"/>
                  </a:moveTo>
                  <a:lnTo>
                    <a:pt x="4123" y="7484"/>
                  </a:lnTo>
                  <a:lnTo>
                    <a:pt x="0" y="10000"/>
                  </a:lnTo>
                  <a:lnTo>
                    <a:pt x="0" y="10000"/>
                  </a:lnTo>
                  <a:lnTo>
                    <a:pt x="1384" y="3616"/>
                  </a:lnTo>
                  <a:lnTo>
                    <a:pt x="3090" y="0"/>
                  </a:lnTo>
                  <a:lnTo>
                    <a:pt x="10000" y="236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5A9985D3-55CE-EA42-3337-D59326179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451" y="3942286"/>
              <a:ext cx="1466192" cy="2031910"/>
            </a:xfrm>
            <a:custGeom>
              <a:avLst/>
              <a:gdLst>
                <a:gd name="T0" fmla="*/ 3527 w 4360"/>
                <a:gd name="T1" fmla="*/ 1146 h 6001"/>
                <a:gd name="T2" fmla="*/ 4360 w 4360"/>
                <a:gd name="T3" fmla="*/ 6001 h 6001"/>
                <a:gd name="T4" fmla="*/ 0 w 4360"/>
                <a:gd name="T5" fmla="*/ 0 h 6001"/>
                <a:gd name="T6" fmla="*/ 0 w 4360"/>
                <a:gd name="T7" fmla="*/ 0 h 6001"/>
                <a:gd name="T8" fmla="*/ 3527 w 4360"/>
                <a:gd name="T9" fmla="*/ 1146 h 6001"/>
                <a:gd name="connsiteX0" fmla="*/ 8089 w 10000"/>
                <a:gd name="connsiteY0" fmla="*/ 1910 h 10000"/>
                <a:gd name="connsiteX1" fmla="*/ 10000 w 10000"/>
                <a:gd name="connsiteY1" fmla="*/ 10000 h 10000"/>
                <a:gd name="connsiteX2" fmla="*/ 0 w 10000"/>
                <a:gd name="connsiteY2" fmla="*/ 0 h 10000"/>
                <a:gd name="connsiteX3" fmla="*/ 0 w 10000"/>
                <a:gd name="connsiteY3" fmla="*/ 0 h 10000"/>
                <a:gd name="connsiteX4" fmla="*/ 1097 w 10000"/>
                <a:gd name="connsiteY4" fmla="*/ 270 h 10000"/>
                <a:gd name="connsiteX5" fmla="*/ 8089 w 10000"/>
                <a:gd name="connsiteY5" fmla="*/ 1910 h 10000"/>
                <a:gd name="connsiteX0" fmla="*/ 8089 w 10000"/>
                <a:gd name="connsiteY0" fmla="*/ 1982 h 10072"/>
                <a:gd name="connsiteX1" fmla="*/ 10000 w 10000"/>
                <a:gd name="connsiteY1" fmla="*/ 10072 h 10072"/>
                <a:gd name="connsiteX2" fmla="*/ 0 w 10000"/>
                <a:gd name="connsiteY2" fmla="*/ 72 h 10072"/>
                <a:gd name="connsiteX3" fmla="*/ 0 w 10000"/>
                <a:gd name="connsiteY3" fmla="*/ 72 h 10072"/>
                <a:gd name="connsiteX4" fmla="*/ 1656 w 10000"/>
                <a:gd name="connsiteY4" fmla="*/ 0 h 10072"/>
                <a:gd name="connsiteX5" fmla="*/ 8089 w 10000"/>
                <a:gd name="connsiteY5" fmla="*/ 1982 h 10072"/>
                <a:gd name="connsiteX0" fmla="*/ 8089 w 10000"/>
                <a:gd name="connsiteY0" fmla="*/ 1982 h 10072"/>
                <a:gd name="connsiteX1" fmla="*/ 10000 w 10000"/>
                <a:gd name="connsiteY1" fmla="*/ 10072 h 10072"/>
                <a:gd name="connsiteX2" fmla="*/ 4524 w 10000"/>
                <a:gd name="connsiteY2" fmla="*/ 4618 h 10072"/>
                <a:gd name="connsiteX3" fmla="*/ 0 w 10000"/>
                <a:gd name="connsiteY3" fmla="*/ 72 h 10072"/>
                <a:gd name="connsiteX4" fmla="*/ 0 w 10000"/>
                <a:gd name="connsiteY4" fmla="*/ 72 h 10072"/>
                <a:gd name="connsiteX5" fmla="*/ 1656 w 10000"/>
                <a:gd name="connsiteY5" fmla="*/ 0 h 10072"/>
                <a:gd name="connsiteX6" fmla="*/ 8089 w 10000"/>
                <a:gd name="connsiteY6" fmla="*/ 1982 h 10072"/>
                <a:gd name="connsiteX0" fmla="*/ 8089 w 10000"/>
                <a:gd name="connsiteY0" fmla="*/ 1982 h 10072"/>
                <a:gd name="connsiteX1" fmla="*/ 10000 w 10000"/>
                <a:gd name="connsiteY1" fmla="*/ 10072 h 10072"/>
                <a:gd name="connsiteX2" fmla="*/ 3936 w 10000"/>
                <a:gd name="connsiteY2" fmla="*/ 4864 h 10072"/>
                <a:gd name="connsiteX3" fmla="*/ 0 w 10000"/>
                <a:gd name="connsiteY3" fmla="*/ 72 h 10072"/>
                <a:gd name="connsiteX4" fmla="*/ 0 w 10000"/>
                <a:gd name="connsiteY4" fmla="*/ 72 h 10072"/>
                <a:gd name="connsiteX5" fmla="*/ 1656 w 10000"/>
                <a:gd name="connsiteY5" fmla="*/ 0 h 10072"/>
                <a:gd name="connsiteX6" fmla="*/ 8089 w 10000"/>
                <a:gd name="connsiteY6" fmla="*/ 1982 h 10072"/>
                <a:gd name="connsiteX0" fmla="*/ 8089 w 10000"/>
                <a:gd name="connsiteY0" fmla="*/ 1982 h 10072"/>
                <a:gd name="connsiteX1" fmla="*/ 10000 w 10000"/>
                <a:gd name="connsiteY1" fmla="*/ 10072 h 10072"/>
                <a:gd name="connsiteX2" fmla="*/ 3936 w 10000"/>
                <a:gd name="connsiteY2" fmla="*/ 4864 h 10072"/>
                <a:gd name="connsiteX3" fmla="*/ 0 w 10000"/>
                <a:gd name="connsiteY3" fmla="*/ 72 h 10072"/>
                <a:gd name="connsiteX4" fmla="*/ 0 w 10000"/>
                <a:gd name="connsiteY4" fmla="*/ 72 h 10072"/>
                <a:gd name="connsiteX5" fmla="*/ 1656 w 10000"/>
                <a:gd name="connsiteY5" fmla="*/ 0 h 10072"/>
                <a:gd name="connsiteX6" fmla="*/ 6902 w 10000"/>
                <a:gd name="connsiteY6" fmla="*/ 1642 h 10072"/>
                <a:gd name="connsiteX7" fmla="*/ 8089 w 10000"/>
                <a:gd name="connsiteY7" fmla="*/ 1982 h 10072"/>
                <a:gd name="connsiteX0" fmla="*/ 8089 w 10000"/>
                <a:gd name="connsiteY0" fmla="*/ 1982 h 10072"/>
                <a:gd name="connsiteX1" fmla="*/ 10000 w 10000"/>
                <a:gd name="connsiteY1" fmla="*/ 10072 h 10072"/>
                <a:gd name="connsiteX2" fmla="*/ 3936 w 10000"/>
                <a:gd name="connsiteY2" fmla="*/ 4864 h 10072"/>
                <a:gd name="connsiteX3" fmla="*/ 0 w 10000"/>
                <a:gd name="connsiteY3" fmla="*/ 72 h 10072"/>
                <a:gd name="connsiteX4" fmla="*/ 0 w 10000"/>
                <a:gd name="connsiteY4" fmla="*/ 72 h 10072"/>
                <a:gd name="connsiteX5" fmla="*/ 1656 w 10000"/>
                <a:gd name="connsiteY5" fmla="*/ 0 h 10072"/>
                <a:gd name="connsiteX6" fmla="*/ 7516 w 10000"/>
                <a:gd name="connsiteY6" fmla="*/ 1402 h 10072"/>
                <a:gd name="connsiteX7" fmla="*/ 8089 w 10000"/>
                <a:gd name="connsiteY7" fmla="*/ 1982 h 10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72">
                  <a:moveTo>
                    <a:pt x="8089" y="1982"/>
                  </a:moveTo>
                  <a:lnTo>
                    <a:pt x="10000" y="10072"/>
                  </a:lnTo>
                  <a:lnTo>
                    <a:pt x="3936" y="4864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1656" y="0"/>
                  </a:lnTo>
                  <a:lnTo>
                    <a:pt x="7516" y="1402"/>
                  </a:lnTo>
                  <a:lnTo>
                    <a:pt x="8089" y="198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53E86BD0-DA9B-CF7F-49BD-B9D9BA0AC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259" y="3956811"/>
              <a:ext cx="1466192" cy="2017385"/>
            </a:xfrm>
            <a:custGeom>
              <a:avLst/>
              <a:gdLst>
                <a:gd name="T0" fmla="*/ 4360 w 4360"/>
                <a:gd name="T1" fmla="*/ 0 h 6001"/>
                <a:gd name="T2" fmla="*/ 0 w 4360"/>
                <a:gd name="T3" fmla="*/ 6001 h 6001"/>
                <a:gd name="T4" fmla="*/ 833 w 4360"/>
                <a:gd name="T5" fmla="*/ 1146 h 6001"/>
                <a:gd name="T6" fmla="*/ 4360 w 4360"/>
                <a:gd name="T7" fmla="*/ 0 h 6001"/>
                <a:gd name="connsiteX0" fmla="*/ 10000 w 10000"/>
                <a:gd name="connsiteY0" fmla="*/ 0 h 10000"/>
                <a:gd name="connsiteX1" fmla="*/ 0 w 10000"/>
                <a:gd name="connsiteY1" fmla="*/ 10000 h 10000"/>
                <a:gd name="connsiteX2" fmla="*/ 1911 w 10000"/>
                <a:gd name="connsiteY2" fmla="*/ 1910 h 10000"/>
                <a:gd name="connsiteX3" fmla="*/ 2448 w 10000"/>
                <a:gd name="connsiteY3" fmla="*/ 1788 h 10000"/>
                <a:gd name="connsiteX4" fmla="*/ 10000 w 10000"/>
                <a:gd name="connsiteY4" fmla="*/ 0 h 10000"/>
                <a:gd name="connsiteX0" fmla="*/ 10000 w 10000"/>
                <a:gd name="connsiteY0" fmla="*/ 0 h 10000"/>
                <a:gd name="connsiteX1" fmla="*/ 0 w 10000"/>
                <a:gd name="connsiteY1" fmla="*/ 10000 h 10000"/>
                <a:gd name="connsiteX2" fmla="*/ 1911 w 10000"/>
                <a:gd name="connsiteY2" fmla="*/ 1910 h 10000"/>
                <a:gd name="connsiteX3" fmla="*/ 2433 w 10000"/>
                <a:gd name="connsiteY3" fmla="*/ 1596 h 10000"/>
                <a:gd name="connsiteX4" fmla="*/ 10000 w 10000"/>
                <a:gd name="connsiteY4" fmla="*/ 0 h 10000"/>
                <a:gd name="connsiteX0" fmla="*/ 10000 w 10000"/>
                <a:gd name="connsiteY0" fmla="*/ 0 h 10000"/>
                <a:gd name="connsiteX1" fmla="*/ 5037 w 10000"/>
                <a:gd name="connsiteY1" fmla="*/ 4963 h 10000"/>
                <a:gd name="connsiteX2" fmla="*/ 0 w 10000"/>
                <a:gd name="connsiteY2" fmla="*/ 10000 h 10000"/>
                <a:gd name="connsiteX3" fmla="*/ 1911 w 10000"/>
                <a:gd name="connsiteY3" fmla="*/ 1910 h 10000"/>
                <a:gd name="connsiteX4" fmla="*/ 2433 w 10000"/>
                <a:gd name="connsiteY4" fmla="*/ 1596 h 10000"/>
                <a:gd name="connsiteX5" fmla="*/ 10000 w 10000"/>
                <a:gd name="connsiteY5" fmla="*/ 0 h 10000"/>
                <a:gd name="connsiteX0" fmla="*/ 10000 w 10000"/>
                <a:gd name="connsiteY0" fmla="*/ 0 h 10000"/>
                <a:gd name="connsiteX1" fmla="*/ 5037 w 10000"/>
                <a:gd name="connsiteY1" fmla="*/ 4963 h 10000"/>
                <a:gd name="connsiteX2" fmla="*/ 5037 w 10000"/>
                <a:gd name="connsiteY2" fmla="*/ 4963 h 10000"/>
                <a:gd name="connsiteX3" fmla="*/ 0 w 10000"/>
                <a:gd name="connsiteY3" fmla="*/ 10000 h 10000"/>
                <a:gd name="connsiteX4" fmla="*/ 1911 w 10000"/>
                <a:gd name="connsiteY4" fmla="*/ 1910 h 10000"/>
                <a:gd name="connsiteX5" fmla="*/ 2433 w 10000"/>
                <a:gd name="connsiteY5" fmla="*/ 1596 h 10000"/>
                <a:gd name="connsiteX6" fmla="*/ 10000 w 10000"/>
                <a:gd name="connsiteY6" fmla="*/ 0 h 10000"/>
                <a:gd name="connsiteX0" fmla="*/ 10000 w 10000"/>
                <a:gd name="connsiteY0" fmla="*/ 0 h 10000"/>
                <a:gd name="connsiteX1" fmla="*/ 5037 w 10000"/>
                <a:gd name="connsiteY1" fmla="*/ 4963 h 10000"/>
                <a:gd name="connsiteX2" fmla="*/ 5699 w 10000"/>
                <a:gd name="connsiteY2" fmla="*/ 5155 h 10000"/>
                <a:gd name="connsiteX3" fmla="*/ 0 w 10000"/>
                <a:gd name="connsiteY3" fmla="*/ 10000 h 10000"/>
                <a:gd name="connsiteX4" fmla="*/ 1911 w 10000"/>
                <a:gd name="connsiteY4" fmla="*/ 1910 h 10000"/>
                <a:gd name="connsiteX5" fmla="*/ 2433 w 10000"/>
                <a:gd name="connsiteY5" fmla="*/ 1596 h 10000"/>
                <a:gd name="connsiteX6" fmla="*/ 10000 w 10000"/>
                <a:gd name="connsiteY6" fmla="*/ 0 h 10000"/>
                <a:gd name="connsiteX0" fmla="*/ 10000 w 10000"/>
                <a:gd name="connsiteY0" fmla="*/ 0 h 10000"/>
                <a:gd name="connsiteX1" fmla="*/ 5699 w 10000"/>
                <a:gd name="connsiteY1" fmla="*/ 5155 h 10000"/>
                <a:gd name="connsiteX2" fmla="*/ 0 w 10000"/>
                <a:gd name="connsiteY2" fmla="*/ 10000 h 10000"/>
                <a:gd name="connsiteX3" fmla="*/ 1911 w 10000"/>
                <a:gd name="connsiteY3" fmla="*/ 1910 h 10000"/>
                <a:gd name="connsiteX4" fmla="*/ 2433 w 10000"/>
                <a:gd name="connsiteY4" fmla="*/ 1596 h 10000"/>
                <a:gd name="connsiteX5" fmla="*/ 10000 w 10000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10000" y="0"/>
                  </a:moveTo>
                  <a:lnTo>
                    <a:pt x="5699" y="5155"/>
                  </a:lnTo>
                  <a:lnTo>
                    <a:pt x="0" y="10000"/>
                  </a:lnTo>
                  <a:lnTo>
                    <a:pt x="1911" y="1910"/>
                  </a:lnTo>
                  <a:lnTo>
                    <a:pt x="2433" y="1596"/>
                  </a:lnTo>
                  <a:lnTo>
                    <a:pt x="1000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EFA3F85B-53DB-5ECA-C213-641BC3E8C9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355" y="1461654"/>
              <a:ext cx="964387" cy="2495157"/>
            </a:xfrm>
            <a:custGeom>
              <a:avLst/>
              <a:gdLst>
                <a:gd name="T0" fmla="*/ 2180 w 2180"/>
                <a:gd name="T1" fmla="*/ 0 h 7418"/>
                <a:gd name="T2" fmla="*/ 2180 w 2180"/>
                <a:gd name="T3" fmla="*/ 7418 h 7418"/>
                <a:gd name="T4" fmla="*/ 2180 w 2180"/>
                <a:gd name="T5" fmla="*/ 7418 h 7418"/>
                <a:gd name="T6" fmla="*/ 2180 w 2180"/>
                <a:gd name="T7" fmla="*/ 7418 h 7418"/>
                <a:gd name="T8" fmla="*/ 0 w 2180"/>
                <a:gd name="T9" fmla="*/ 4417 h 7418"/>
                <a:gd name="T10" fmla="*/ 2180 w 2180"/>
                <a:gd name="T11" fmla="*/ 0 h 7418"/>
                <a:gd name="connsiteX0" fmla="*/ 10000 w 10000"/>
                <a:gd name="connsiteY0" fmla="*/ 0 h 10000"/>
                <a:gd name="connsiteX1" fmla="*/ 9968 w 10000"/>
                <a:gd name="connsiteY1" fmla="*/ 699 h 10000"/>
                <a:gd name="connsiteX2" fmla="*/ 10000 w 10000"/>
                <a:gd name="connsiteY2" fmla="*/ 10000 h 10000"/>
                <a:gd name="connsiteX3" fmla="*/ 10000 w 10000"/>
                <a:gd name="connsiteY3" fmla="*/ 10000 h 10000"/>
                <a:gd name="connsiteX4" fmla="*/ 10000 w 10000"/>
                <a:gd name="connsiteY4" fmla="*/ 10000 h 10000"/>
                <a:gd name="connsiteX5" fmla="*/ 0 w 10000"/>
                <a:gd name="connsiteY5" fmla="*/ 5954 h 10000"/>
                <a:gd name="connsiteX6" fmla="*/ 10000 w 10000"/>
                <a:gd name="connsiteY6" fmla="*/ 0 h 10000"/>
                <a:gd name="connsiteX0" fmla="*/ 10000 w 10000"/>
                <a:gd name="connsiteY0" fmla="*/ 0 h 10263"/>
                <a:gd name="connsiteX1" fmla="*/ 9968 w 10000"/>
                <a:gd name="connsiteY1" fmla="*/ 699 h 10263"/>
                <a:gd name="connsiteX2" fmla="*/ 9968 w 10000"/>
                <a:gd name="connsiteY2" fmla="*/ 9412 h 10263"/>
                <a:gd name="connsiteX3" fmla="*/ 10000 w 10000"/>
                <a:gd name="connsiteY3" fmla="*/ 10000 h 10263"/>
                <a:gd name="connsiteX4" fmla="*/ 10000 w 10000"/>
                <a:gd name="connsiteY4" fmla="*/ 10000 h 10263"/>
                <a:gd name="connsiteX5" fmla="*/ 10000 w 10000"/>
                <a:gd name="connsiteY5" fmla="*/ 10000 h 10263"/>
                <a:gd name="connsiteX6" fmla="*/ 0 w 10000"/>
                <a:gd name="connsiteY6" fmla="*/ 5954 h 10263"/>
                <a:gd name="connsiteX7" fmla="*/ 10000 w 10000"/>
                <a:gd name="connsiteY7" fmla="*/ 0 h 10263"/>
                <a:gd name="connsiteX0" fmla="*/ 10000 w 11262"/>
                <a:gd name="connsiteY0" fmla="*/ 0 h 10000"/>
                <a:gd name="connsiteX1" fmla="*/ 9968 w 11262"/>
                <a:gd name="connsiteY1" fmla="*/ 699 h 10000"/>
                <a:gd name="connsiteX2" fmla="*/ 11262 w 11262"/>
                <a:gd name="connsiteY2" fmla="*/ 8790 h 10000"/>
                <a:gd name="connsiteX3" fmla="*/ 10000 w 11262"/>
                <a:gd name="connsiteY3" fmla="*/ 10000 h 10000"/>
                <a:gd name="connsiteX4" fmla="*/ 10000 w 11262"/>
                <a:gd name="connsiteY4" fmla="*/ 10000 h 10000"/>
                <a:gd name="connsiteX5" fmla="*/ 10000 w 11262"/>
                <a:gd name="connsiteY5" fmla="*/ 10000 h 10000"/>
                <a:gd name="connsiteX6" fmla="*/ 0 w 11262"/>
                <a:gd name="connsiteY6" fmla="*/ 5954 h 10000"/>
                <a:gd name="connsiteX7" fmla="*/ 10000 w 11262"/>
                <a:gd name="connsiteY7" fmla="*/ 0 h 10000"/>
                <a:gd name="connsiteX0" fmla="*/ 10000 w 11262"/>
                <a:gd name="connsiteY0" fmla="*/ 0 h 10000"/>
                <a:gd name="connsiteX1" fmla="*/ 9968 w 11262"/>
                <a:gd name="connsiteY1" fmla="*/ 699 h 10000"/>
                <a:gd name="connsiteX2" fmla="*/ 11262 w 11262"/>
                <a:gd name="connsiteY2" fmla="*/ 8790 h 10000"/>
                <a:gd name="connsiteX3" fmla="*/ 10000 w 11262"/>
                <a:gd name="connsiteY3" fmla="*/ 10000 h 10000"/>
                <a:gd name="connsiteX4" fmla="*/ 10000 w 11262"/>
                <a:gd name="connsiteY4" fmla="*/ 10000 h 10000"/>
                <a:gd name="connsiteX5" fmla="*/ 10000 w 11262"/>
                <a:gd name="connsiteY5" fmla="*/ 10000 h 10000"/>
                <a:gd name="connsiteX6" fmla="*/ 0 w 11262"/>
                <a:gd name="connsiteY6" fmla="*/ 5954 h 10000"/>
                <a:gd name="connsiteX7" fmla="*/ 10000 w 11262"/>
                <a:gd name="connsiteY7" fmla="*/ 0 h 10000"/>
                <a:gd name="connsiteX0" fmla="*/ 10000 w 11262"/>
                <a:gd name="connsiteY0" fmla="*/ 0 h 10000"/>
                <a:gd name="connsiteX1" fmla="*/ 9968 w 11262"/>
                <a:gd name="connsiteY1" fmla="*/ 699 h 10000"/>
                <a:gd name="connsiteX2" fmla="*/ 11262 w 11262"/>
                <a:gd name="connsiteY2" fmla="*/ 8790 h 10000"/>
                <a:gd name="connsiteX3" fmla="*/ 10000 w 11262"/>
                <a:gd name="connsiteY3" fmla="*/ 10000 h 10000"/>
                <a:gd name="connsiteX4" fmla="*/ 10000 w 11262"/>
                <a:gd name="connsiteY4" fmla="*/ 10000 h 10000"/>
                <a:gd name="connsiteX5" fmla="*/ 10000 w 11262"/>
                <a:gd name="connsiteY5" fmla="*/ 10000 h 10000"/>
                <a:gd name="connsiteX6" fmla="*/ 0 w 11262"/>
                <a:gd name="connsiteY6" fmla="*/ 5954 h 10000"/>
                <a:gd name="connsiteX7" fmla="*/ 10000 w 11262"/>
                <a:gd name="connsiteY7" fmla="*/ 0 h 10000"/>
                <a:gd name="connsiteX0" fmla="*/ 10000 w 11262"/>
                <a:gd name="connsiteY0" fmla="*/ 0 h 10000"/>
                <a:gd name="connsiteX1" fmla="*/ 9968 w 11262"/>
                <a:gd name="connsiteY1" fmla="*/ 699 h 10000"/>
                <a:gd name="connsiteX2" fmla="*/ 11262 w 11262"/>
                <a:gd name="connsiteY2" fmla="*/ 8790 h 10000"/>
                <a:gd name="connsiteX3" fmla="*/ 10000 w 11262"/>
                <a:gd name="connsiteY3" fmla="*/ 10000 h 10000"/>
                <a:gd name="connsiteX4" fmla="*/ 10000 w 11262"/>
                <a:gd name="connsiteY4" fmla="*/ 10000 h 10000"/>
                <a:gd name="connsiteX5" fmla="*/ 10000 w 11262"/>
                <a:gd name="connsiteY5" fmla="*/ 10000 h 10000"/>
                <a:gd name="connsiteX6" fmla="*/ 0 w 11262"/>
                <a:gd name="connsiteY6" fmla="*/ 5954 h 10000"/>
                <a:gd name="connsiteX7" fmla="*/ 10000 w 11262"/>
                <a:gd name="connsiteY7" fmla="*/ 0 h 10000"/>
                <a:gd name="connsiteX0" fmla="*/ 10000 w 11262"/>
                <a:gd name="connsiteY0" fmla="*/ 10000 h 10366"/>
                <a:gd name="connsiteX1" fmla="*/ 0 w 11262"/>
                <a:gd name="connsiteY1" fmla="*/ 5954 h 10366"/>
                <a:gd name="connsiteX2" fmla="*/ 10000 w 11262"/>
                <a:gd name="connsiteY2" fmla="*/ 0 h 10366"/>
                <a:gd name="connsiteX3" fmla="*/ 9968 w 11262"/>
                <a:gd name="connsiteY3" fmla="*/ 699 h 10366"/>
                <a:gd name="connsiteX4" fmla="*/ 11262 w 11262"/>
                <a:gd name="connsiteY4" fmla="*/ 8790 h 10366"/>
                <a:gd name="connsiteX5" fmla="*/ 10000 w 11262"/>
                <a:gd name="connsiteY5" fmla="*/ 10000 h 10366"/>
                <a:gd name="connsiteX6" fmla="*/ 10000 w 11262"/>
                <a:gd name="connsiteY6" fmla="*/ 10000 h 10366"/>
                <a:gd name="connsiteX7" fmla="*/ 11247 w 11262"/>
                <a:gd name="connsiteY7" fmla="*/ 10366 h 10366"/>
                <a:gd name="connsiteX0" fmla="*/ 10000 w 11262"/>
                <a:gd name="connsiteY0" fmla="*/ 10000 h 10366"/>
                <a:gd name="connsiteX1" fmla="*/ 0 w 11262"/>
                <a:gd name="connsiteY1" fmla="*/ 5954 h 10366"/>
                <a:gd name="connsiteX2" fmla="*/ 10000 w 11262"/>
                <a:gd name="connsiteY2" fmla="*/ 0 h 10366"/>
                <a:gd name="connsiteX3" fmla="*/ 9968 w 11262"/>
                <a:gd name="connsiteY3" fmla="*/ 699 h 10366"/>
                <a:gd name="connsiteX4" fmla="*/ 11262 w 11262"/>
                <a:gd name="connsiteY4" fmla="*/ 8790 h 10366"/>
                <a:gd name="connsiteX5" fmla="*/ 10000 w 11262"/>
                <a:gd name="connsiteY5" fmla="*/ 10000 h 10366"/>
                <a:gd name="connsiteX6" fmla="*/ 10000 w 11262"/>
                <a:gd name="connsiteY6" fmla="*/ 10000 h 10366"/>
                <a:gd name="connsiteX7" fmla="*/ 11247 w 11262"/>
                <a:gd name="connsiteY7" fmla="*/ 10366 h 10366"/>
                <a:gd name="connsiteX0" fmla="*/ 10000 w 11262"/>
                <a:gd name="connsiteY0" fmla="*/ 10000 h 10366"/>
                <a:gd name="connsiteX1" fmla="*/ 0 w 11262"/>
                <a:gd name="connsiteY1" fmla="*/ 5954 h 10366"/>
                <a:gd name="connsiteX2" fmla="*/ 10000 w 11262"/>
                <a:gd name="connsiteY2" fmla="*/ 0 h 10366"/>
                <a:gd name="connsiteX3" fmla="*/ 9968 w 11262"/>
                <a:gd name="connsiteY3" fmla="*/ 699 h 10366"/>
                <a:gd name="connsiteX4" fmla="*/ 11262 w 11262"/>
                <a:gd name="connsiteY4" fmla="*/ 8790 h 10366"/>
                <a:gd name="connsiteX5" fmla="*/ 10000 w 11262"/>
                <a:gd name="connsiteY5" fmla="*/ 10000 h 10366"/>
                <a:gd name="connsiteX6" fmla="*/ 10000 w 11262"/>
                <a:gd name="connsiteY6" fmla="*/ 10000 h 10366"/>
                <a:gd name="connsiteX7" fmla="*/ 11247 w 11262"/>
                <a:gd name="connsiteY7" fmla="*/ 10366 h 10366"/>
                <a:gd name="connsiteX0" fmla="*/ 10000 w 11262"/>
                <a:gd name="connsiteY0" fmla="*/ 10000 h 10366"/>
                <a:gd name="connsiteX1" fmla="*/ 0 w 11262"/>
                <a:gd name="connsiteY1" fmla="*/ 5954 h 10366"/>
                <a:gd name="connsiteX2" fmla="*/ 10000 w 11262"/>
                <a:gd name="connsiteY2" fmla="*/ 0 h 10366"/>
                <a:gd name="connsiteX3" fmla="*/ 9968 w 11262"/>
                <a:gd name="connsiteY3" fmla="*/ 699 h 10366"/>
                <a:gd name="connsiteX4" fmla="*/ 11262 w 11262"/>
                <a:gd name="connsiteY4" fmla="*/ 8790 h 10366"/>
                <a:gd name="connsiteX5" fmla="*/ 10000 w 11262"/>
                <a:gd name="connsiteY5" fmla="*/ 10000 h 10366"/>
                <a:gd name="connsiteX6" fmla="*/ 10000 w 11262"/>
                <a:gd name="connsiteY6" fmla="*/ 10000 h 10366"/>
                <a:gd name="connsiteX7" fmla="*/ 11247 w 11262"/>
                <a:gd name="connsiteY7" fmla="*/ 10366 h 10366"/>
                <a:gd name="connsiteX0" fmla="*/ 10000 w 11262"/>
                <a:gd name="connsiteY0" fmla="*/ 10000 h 10366"/>
                <a:gd name="connsiteX1" fmla="*/ 0 w 11262"/>
                <a:gd name="connsiteY1" fmla="*/ 5954 h 10366"/>
                <a:gd name="connsiteX2" fmla="*/ 10000 w 11262"/>
                <a:gd name="connsiteY2" fmla="*/ 0 h 10366"/>
                <a:gd name="connsiteX3" fmla="*/ 9968 w 11262"/>
                <a:gd name="connsiteY3" fmla="*/ 699 h 10366"/>
                <a:gd name="connsiteX4" fmla="*/ 11262 w 11262"/>
                <a:gd name="connsiteY4" fmla="*/ 8790 h 10366"/>
                <a:gd name="connsiteX5" fmla="*/ 10000 w 11262"/>
                <a:gd name="connsiteY5" fmla="*/ 10000 h 10366"/>
                <a:gd name="connsiteX6" fmla="*/ 10000 w 11262"/>
                <a:gd name="connsiteY6" fmla="*/ 10000 h 10366"/>
                <a:gd name="connsiteX7" fmla="*/ 11247 w 11262"/>
                <a:gd name="connsiteY7" fmla="*/ 10366 h 10366"/>
                <a:gd name="connsiteX0" fmla="*/ 10000 w 11404"/>
                <a:gd name="connsiteY0" fmla="*/ 10000 h 10000"/>
                <a:gd name="connsiteX1" fmla="*/ 0 w 11404"/>
                <a:gd name="connsiteY1" fmla="*/ 5954 h 10000"/>
                <a:gd name="connsiteX2" fmla="*/ 10000 w 11404"/>
                <a:gd name="connsiteY2" fmla="*/ 0 h 10000"/>
                <a:gd name="connsiteX3" fmla="*/ 9968 w 11404"/>
                <a:gd name="connsiteY3" fmla="*/ 699 h 10000"/>
                <a:gd name="connsiteX4" fmla="*/ 11262 w 11404"/>
                <a:gd name="connsiteY4" fmla="*/ 8790 h 10000"/>
                <a:gd name="connsiteX5" fmla="*/ 10000 w 11404"/>
                <a:gd name="connsiteY5" fmla="*/ 10000 h 10000"/>
                <a:gd name="connsiteX6" fmla="*/ 10000 w 11404"/>
                <a:gd name="connsiteY6" fmla="*/ 10000 h 10000"/>
                <a:gd name="connsiteX7" fmla="*/ 11404 w 11404"/>
                <a:gd name="connsiteY7" fmla="*/ 9075 h 10000"/>
                <a:gd name="connsiteX0" fmla="*/ 10000 w 11404"/>
                <a:gd name="connsiteY0" fmla="*/ 10000 h 10000"/>
                <a:gd name="connsiteX1" fmla="*/ 0 w 11404"/>
                <a:gd name="connsiteY1" fmla="*/ 5954 h 10000"/>
                <a:gd name="connsiteX2" fmla="*/ 10000 w 11404"/>
                <a:gd name="connsiteY2" fmla="*/ 0 h 10000"/>
                <a:gd name="connsiteX3" fmla="*/ 9968 w 11404"/>
                <a:gd name="connsiteY3" fmla="*/ 699 h 10000"/>
                <a:gd name="connsiteX4" fmla="*/ 11262 w 11404"/>
                <a:gd name="connsiteY4" fmla="*/ 8790 h 10000"/>
                <a:gd name="connsiteX5" fmla="*/ 10000 w 11404"/>
                <a:gd name="connsiteY5" fmla="*/ 10000 h 10000"/>
                <a:gd name="connsiteX6" fmla="*/ 10000 w 11404"/>
                <a:gd name="connsiteY6" fmla="*/ 10000 h 10000"/>
                <a:gd name="connsiteX7" fmla="*/ 11404 w 11404"/>
                <a:gd name="connsiteY7" fmla="*/ 9075 h 10000"/>
                <a:gd name="connsiteX0" fmla="*/ 10000 w 11404"/>
                <a:gd name="connsiteY0" fmla="*/ 10000 h 10000"/>
                <a:gd name="connsiteX1" fmla="*/ 0 w 11404"/>
                <a:gd name="connsiteY1" fmla="*/ 5954 h 10000"/>
                <a:gd name="connsiteX2" fmla="*/ 10000 w 11404"/>
                <a:gd name="connsiteY2" fmla="*/ 0 h 10000"/>
                <a:gd name="connsiteX3" fmla="*/ 9968 w 11404"/>
                <a:gd name="connsiteY3" fmla="*/ 699 h 10000"/>
                <a:gd name="connsiteX4" fmla="*/ 11262 w 11404"/>
                <a:gd name="connsiteY4" fmla="*/ 8790 h 10000"/>
                <a:gd name="connsiteX5" fmla="*/ 10000 w 11404"/>
                <a:gd name="connsiteY5" fmla="*/ 10000 h 10000"/>
                <a:gd name="connsiteX6" fmla="*/ 10000 w 11404"/>
                <a:gd name="connsiteY6" fmla="*/ 10000 h 10000"/>
                <a:gd name="connsiteX7" fmla="*/ 11404 w 11404"/>
                <a:gd name="connsiteY7" fmla="*/ 9075 h 10000"/>
                <a:gd name="connsiteX0" fmla="*/ 10000 w 11404"/>
                <a:gd name="connsiteY0" fmla="*/ 10000 h 10000"/>
                <a:gd name="connsiteX1" fmla="*/ 0 w 11404"/>
                <a:gd name="connsiteY1" fmla="*/ 5954 h 10000"/>
                <a:gd name="connsiteX2" fmla="*/ 10000 w 11404"/>
                <a:gd name="connsiteY2" fmla="*/ 0 h 10000"/>
                <a:gd name="connsiteX3" fmla="*/ 9968 w 11404"/>
                <a:gd name="connsiteY3" fmla="*/ 699 h 10000"/>
                <a:gd name="connsiteX4" fmla="*/ 11262 w 11404"/>
                <a:gd name="connsiteY4" fmla="*/ 8790 h 10000"/>
                <a:gd name="connsiteX5" fmla="*/ 10000 w 11404"/>
                <a:gd name="connsiteY5" fmla="*/ 10000 h 10000"/>
                <a:gd name="connsiteX6" fmla="*/ 10000 w 11404"/>
                <a:gd name="connsiteY6" fmla="*/ 10000 h 10000"/>
                <a:gd name="connsiteX7" fmla="*/ 11404 w 11404"/>
                <a:gd name="connsiteY7" fmla="*/ 9075 h 10000"/>
                <a:gd name="connsiteX0" fmla="*/ 10000 w 11404"/>
                <a:gd name="connsiteY0" fmla="*/ 10000 h 10000"/>
                <a:gd name="connsiteX1" fmla="*/ 0 w 11404"/>
                <a:gd name="connsiteY1" fmla="*/ 5954 h 10000"/>
                <a:gd name="connsiteX2" fmla="*/ 10000 w 11404"/>
                <a:gd name="connsiteY2" fmla="*/ 0 h 10000"/>
                <a:gd name="connsiteX3" fmla="*/ 9968 w 11404"/>
                <a:gd name="connsiteY3" fmla="*/ 699 h 10000"/>
                <a:gd name="connsiteX4" fmla="*/ 11262 w 11404"/>
                <a:gd name="connsiteY4" fmla="*/ 8790 h 10000"/>
                <a:gd name="connsiteX5" fmla="*/ 10000 w 11404"/>
                <a:gd name="connsiteY5" fmla="*/ 10000 h 10000"/>
                <a:gd name="connsiteX6" fmla="*/ 10000 w 11404"/>
                <a:gd name="connsiteY6" fmla="*/ 10000 h 10000"/>
                <a:gd name="connsiteX7" fmla="*/ 11404 w 11404"/>
                <a:gd name="connsiteY7" fmla="*/ 9075 h 10000"/>
                <a:gd name="connsiteX0" fmla="*/ 10000 w 11262"/>
                <a:gd name="connsiteY0" fmla="*/ 10000 h 10000"/>
                <a:gd name="connsiteX1" fmla="*/ 0 w 11262"/>
                <a:gd name="connsiteY1" fmla="*/ 5954 h 10000"/>
                <a:gd name="connsiteX2" fmla="*/ 10000 w 11262"/>
                <a:gd name="connsiteY2" fmla="*/ 0 h 10000"/>
                <a:gd name="connsiteX3" fmla="*/ 9968 w 11262"/>
                <a:gd name="connsiteY3" fmla="*/ 699 h 10000"/>
                <a:gd name="connsiteX4" fmla="*/ 11262 w 11262"/>
                <a:gd name="connsiteY4" fmla="*/ 8790 h 10000"/>
                <a:gd name="connsiteX5" fmla="*/ 10000 w 11262"/>
                <a:gd name="connsiteY5" fmla="*/ 10000 h 10000"/>
                <a:gd name="connsiteX6" fmla="*/ 10000 w 11262"/>
                <a:gd name="connsiteY6" fmla="*/ 10000 h 10000"/>
                <a:gd name="connsiteX0" fmla="*/ 10000 w 10000"/>
                <a:gd name="connsiteY0" fmla="*/ 10000 h 10000"/>
                <a:gd name="connsiteX1" fmla="*/ 0 w 10000"/>
                <a:gd name="connsiteY1" fmla="*/ 5954 h 10000"/>
                <a:gd name="connsiteX2" fmla="*/ 10000 w 10000"/>
                <a:gd name="connsiteY2" fmla="*/ 0 h 10000"/>
                <a:gd name="connsiteX3" fmla="*/ 9968 w 10000"/>
                <a:gd name="connsiteY3" fmla="*/ 699 h 10000"/>
                <a:gd name="connsiteX4" fmla="*/ 10000 w 10000"/>
                <a:gd name="connsiteY4" fmla="*/ 10000 h 10000"/>
                <a:gd name="connsiteX5" fmla="*/ 10000 w 10000"/>
                <a:gd name="connsiteY5" fmla="*/ 10000 h 10000"/>
                <a:gd name="connsiteX0" fmla="*/ 10000 w 10880"/>
                <a:gd name="connsiteY0" fmla="*/ 10000 h 10000"/>
                <a:gd name="connsiteX1" fmla="*/ 0 w 10880"/>
                <a:gd name="connsiteY1" fmla="*/ 5954 h 10000"/>
                <a:gd name="connsiteX2" fmla="*/ 10000 w 10880"/>
                <a:gd name="connsiteY2" fmla="*/ 0 h 10000"/>
                <a:gd name="connsiteX3" fmla="*/ 10880 w 10880"/>
                <a:gd name="connsiteY3" fmla="*/ 855 h 10000"/>
                <a:gd name="connsiteX4" fmla="*/ 10000 w 10880"/>
                <a:gd name="connsiteY4" fmla="*/ 10000 h 10000"/>
                <a:gd name="connsiteX5" fmla="*/ 10000 w 10880"/>
                <a:gd name="connsiteY5" fmla="*/ 10000 h 10000"/>
                <a:gd name="connsiteX0" fmla="*/ 10000 w 13155"/>
                <a:gd name="connsiteY0" fmla="*/ 10000 h 10000"/>
                <a:gd name="connsiteX1" fmla="*/ 0 w 13155"/>
                <a:gd name="connsiteY1" fmla="*/ 5954 h 10000"/>
                <a:gd name="connsiteX2" fmla="*/ 10000 w 13155"/>
                <a:gd name="connsiteY2" fmla="*/ 0 h 10000"/>
                <a:gd name="connsiteX3" fmla="*/ 13155 w 13155"/>
                <a:gd name="connsiteY3" fmla="*/ 4381 h 10000"/>
                <a:gd name="connsiteX4" fmla="*/ 10000 w 13155"/>
                <a:gd name="connsiteY4" fmla="*/ 10000 h 10000"/>
                <a:gd name="connsiteX5" fmla="*/ 10000 w 13155"/>
                <a:gd name="connsiteY5" fmla="*/ 10000 h 10000"/>
                <a:gd name="connsiteX0" fmla="*/ 10000 w 13155"/>
                <a:gd name="connsiteY0" fmla="*/ 10000 h 10000"/>
                <a:gd name="connsiteX1" fmla="*/ 0 w 13155"/>
                <a:gd name="connsiteY1" fmla="*/ 5954 h 10000"/>
                <a:gd name="connsiteX2" fmla="*/ 10000 w 13155"/>
                <a:gd name="connsiteY2" fmla="*/ 0 h 10000"/>
                <a:gd name="connsiteX3" fmla="*/ 13155 w 13155"/>
                <a:gd name="connsiteY3" fmla="*/ 4381 h 10000"/>
                <a:gd name="connsiteX4" fmla="*/ 10000 w 13155"/>
                <a:gd name="connsiteY4" fmla="*/ 10000 h 10000"/>
                <a:gd name="connsiteX5" fmla="*/ 10000 w 13155"/>
                <a:gd name="connsiteY5" fmla="*/ 10000 h 10000"/>
                <a:gd name="connsiteX0" fmla="*/ 10000 w 13155"/>
                <a:gd name="connsiteY0" fmla="*/ 10000 h 10000"/>
                <a:gd name="connsiteX1" fmla="*/ 0 w 13155"/>
                <a:gd name="connsiteY1" fmla="*/ 5954 h 10000"/>
                <a:gd name="connsiteX2" fmla="*/ 10000 w 13155"/>
                <a:gd name="connsiteY2" fmla="*/ 0 h 10000"/>
                <a:gd name="connsiteX3" fmla="*/ 13155 w 13155"/>
                <a:gd name="connsiteY3" fmla="*/ 4381 h 10000"/>
                <a:gd name="connsiteX4" fmla="*/ 10000 w 13155"/>
                <a:gd name="connsiteY4" fmla="*/ 10000 h 10000"/>
                <a:gd name="connsiteX5" fmla="*/ 10000 w 13155"/>
                <a:gd name="connsiteY5" fmla="*/ 10000 h 10000"/>
                <a:gd name="connsiteX0" fmla="*/ 10000 w 13155"/>
                <a:gd name="connsiteY0" fmla="*/ 10000 h 10000"/>
                <a:gd name="connsiteX1" fmla="*/ 0 w 13155"/>
                <a:gd name="connsiteY1" fmla="*/ 5954 h 10000"/>
                <a:gd name="connsiteX2" fmla="*/ 10000 w 13155"/>
                <a:gd name="connsiteY2" fmla="*/ 0 h 10000"/>
                <a:gd name="connsiteX3" fmla="*/ 13155 w 13155"/>
                <a:gd name="connsiteY3" fmla="*/ 4381 h 10000"/>
                <a:gd name="connsiteX4" fmla="*/ 10000 w 13155"/>
                <a:gd name="connsiteY4" fmla="*/ 10000 h 10000"/>
                <a:gd name="connsiteX5" fmla="*/ 10000 w 13155"/>
                <a:gd name="connsiteY5" fmla="*/ 10000 h 10000"/>
                <a:gd name="connsiteX0" fmla="*/ 10000 w 13155"/>
                <a:gd name="connsiteY0" fmla="*/ 10000 h 10000"/>
                <a:gd name="connsiteX1" fmla="*/ 4266 w 13155"/>
                <a:gd name="connsiteY1" fmla="*/ 7812 h 10000"/>
                <a:gd name="connsiteX2" fmla="*/ 0 w 13155"/>
                <a:gd name="connsiteY2" fmla="*/ 5954 h 10000"/>
                <a:gd name="connsiteX3" fmla="*/ 10000 w 13155"/>
                <a:gd name="connsiteY3" fmla="*/ 0 h 10000"/>
                <a:gd name="connsiteX4" fmla="*/ 13155 w 13155"/>
                <a:gd name="connsiteY4" fmla="*/ 4381 h 10000"/>
                <a:gd name="connsiteX5" fmla="*/ 10000 w 13155"/>
                <a:gd name="connsiteY5" fmla="*/ 10000 h 10000"/>
                <a:gd name="connsiteX6" fmla="*/ 10000 w 13155"/>
                <a:gd name="connsiteY6" fmla="*/ 10000 h 10000"/>
                <a:gd name="connsiteX0" fmla="*/ 10000 w 13155"/>
                <a:gd name="connsiteY0" fmla="*/ 10000 h 10000"/>
                <a:gd name="connsiteX1" fmla="*/ 3771 w 13155"/>
                <a:gd name="connsiteY1" fmla="*/ 7987 h 10000"/>
                <a:gd name="connsiteX2" fmla="*/ 0 w 13155"/>
                <a:gd name="connsiteY2" fmla="*/ 5954 h 10000"/>
                <a:gd name="connsiteX3" fmla="*/ 10000 w 13155"/>
                <a:gd name="connsiteY3" fmla="*/ 0 h 10000"/>
                <a:gd name="connsiteX4" fmla="*/ 13155 w 13155"/>
                <a:gd name="connsiteY4" fmla="*/ 4381 h 10000"/>
                <a:gd name="connsiteX5" fmla="*/ 10000 w 13155"/>
                <a:gd name="connsiteY5" fmla="*/ 10000 h 10000"/>
                <a:gd name="connsiteX6" fmla="*/ 10000 w 13155"/>
                <a:gd name="connsiteY6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55" h="10000">
                  <a:moveTo>
                    <a:pt x="10000" y="10000"/>
                  </a:moveTo>
                  <a:lnTo>
                    <a:pt x="3771" y="7987"/>
                  </a:lnTo>
                  <a:lnTo>
                    <a:pt x="0" y="5954"/>
                  </a:lnTo>
                  <a:lnTo>
                    <a:pt x="10000" y="0"/>
                  </a:lnTo>
                  <a:cubicBezTo>
                    <a:pt x="9989" y="233"/>
                    <a:pt x="11577" y="2190"/>
                    <a:pt x="13155" y="4381"/>
                  </a:cubicBezTo>
                  <a:cubicBezTo>
                    <a:pt x="13155" y="6048"/>
                    <a:pt x="11015" y="8473"/>
                    <a:pt x="10000" y="10000"/>
                  </a:cubicBezTo>
                  <a:lnTo>
                    <a:pt x="10000" y="1000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7286D8BD-6A1B-5D1C-45DB-A9A8730B4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121" y="3165709"/>
              <a:ext cx="2371330" cy="1175732"/>
            </a:xfrm>
            <a:custGeom>
              <a:avLst/>
              <a:gdLst>
                <a:gd name="T0" fmla="*/ 7054 w 7054"/>
                <a:gd name="T1" fmla="*/ 2292 h 3438"/>
                <a:gd name="T2" fmla="*/ 7054 w 7054"/>
                <a:gd name="T3" fmla="*/ 2292 h 3438"/>
                <a:gd name="T4" fmla="*/ 3527 w 7054"/>
                <a:gd name="T5" fmla="*/ 3438 h 3438"/>
                <a:gd name="T6" fmla="*/ 0 w 7054"/>
                <a:gd name="T7" fmla="*/ 0 h 3438"/>
                <a:gd name="T8" fmla="*/ 7054 w 7054"/>
                <a:gd name="T9" fmla="*/ 2292 h 3438"/>
                <a:gd name="connsiteX0" fmla="*/ 10000 w 10000"/>
                <a:gd name="connsiteY0" fmla="*/ 6667 h 10000"/>
                <a:gd name="connsiteX1" fmla="*/ 10000 w 10000"/>
                <a:gd name="connsiteY1" fmla="*/ 6667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4" fmla="*/ 1239 w 10000"/>
                <a:gd name="connsiteY4" fmla="*/ 789 h 10000"/>
                <a:gd name="connsiteX5" fmla="*/ 10000 w 10000"/>
                <a:gd name="connsiteY5" fmla="*/ 6667 h 10000"/>
                <a:gd name="connsiteX0" fmla="*/ 10000 w 10000"/>
                <a:gd name="connsiteY0" fmla="*/ 6667 h 10000"/>
                <a:gd name="connsiteX1" fmla="*/ 10000 w 10000"/>
                <a:gd name="connsiteY1" fmla="*/ 6667 h 10000"/>
                <a:gd name="connsiteX2" fmla="*/ 5000 w 10000"/>
                <a:gd name="connsiteY2" fmla="*/ 10000 h 10000"/>
                <a:gd name="connsiteX3" fmla="*/ 0 w 10000"/>
                <a:gd name="connsiteY3" fmla="*/ 0 h 10000"/>
                <a:gd name="connsiteX4" fmla="*/ 1239 w 10000"/>
                <a:gd name="connsiteY4" fmla="*/ 789 h 10000"/>
                <a:gd name="connsiteX5" fmla="*/ 8600 w 10000"/>
                <a:gd name="connsiteY5" fmla="*/ 5643 h 10000"/>
                <a:gd name="connsiteX6" fmla="*/ 10000 w 10000"/>
                <a:gd name="connsiteY6" fmla="*/ 6667 h 10000"/>
                <a:gd name="connsiteX0" fmla="*/ 10000 w 10000"/>
                <a:gd name="connsiteY0" fmla="*/ 6837 h 10170"/>
                <a:gd name="connsiteX1" fmla="*/ 10000 w 10000"/>
                <a:gd name="connsiteY1" fmla="*/ 6837 h 10170"/>
                <a:gd name="connsiteX2" fmla="*/ 5000 w 10000"/>
                <a:gd name="connsiteY2" fmla="*/ 10170 h 10170"/>
                <a:gd name="connsiteX3" fmla="*/ 0 w 10000"/>
                <a:gd name="connsiteY3" fmla="*/ 170 h 10170"/>
                <a:gd name="connsiteX4" fmla="*/ 2670 w 10000"/>
                <a:gd name="connsiteY4" fmla="*/ 0 h 10170"/>
                <a:gd name="connsiteX5" fmla="*/ 8600 w 10000"/>
                <a:gd name="connsiteY5" fmla="*/ 5813 h 10170"/>
                <a:gd name="connsiteX6" fmla="*/ 10000 w 10000"/>
                <a:gd name="connsiteY6" fmla="*/ 6837 h 10170"/>
                <a:gd name="connsiteX0" fmla="*/ 10000 w 10000"/>
                <a:gd name="connsiteY0" fmla="*/ 6837 h 10170"/>
                <a:gd name="connsiteX1" fmla="*/ 10000 w 10000"/>
                <a:gd name="connsiteY1" fmla="*/ 6837 h 10170"/>
                <a:gd name="connsiteX2" fmla="*/ 5000 w 10000"/>
                <a:gd name="connsiteY2" fmla="*/ 10170 h 10170"/>
                <a:gd name="connsiteX3" fmla="*/ 0 w 10000"/>
                <a:gd name="connsiteY3" fmla="*/ 170 h 10170"/>
                <a:gd name="connsiteX4" fmla="*/ 2670 w 10000"/>
                <a:gd name="connsiteY4" fmla="*/ 0 h 10170"/>
                <a:gd name="connsiteX5" fmla="*/ 9067 w 10000"/>
                <a:gd name="connsiteY5" fmla="*/ 4734 h 10170"/>
                <a:gd name="connsiteX6" fmla="*/ 10000 w 10000"/>
                <a:gd name="connsiteY6" fmla="*/ 6837 h 1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170">
                  <a:moveTo>
                    <a:pt x="10000" y="6837"/>
                  </a:moveTo>
                  <a:lnTo>
                    <a:pt x="10000" y="6837"/>
                  </a:lnTo>
                  <a:lnTo>
                    <a:pt x="5000" y="10170"/>
                  </a:lnTo>
                  <a:lnTo>
                    <a:pt x="0" y="170"/>
                  </a:lnTo>
                  <a:lnTo>
                    <a:pt x="2670" y="0"/>
                  </a:lnTo>
                  <a:lnTo>
                    <a:pt x="9067" y="4734"/>
                  </a:lnTo>
                  <a:lnTo>
                    <a:pt x="10000" y="683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B8679482-E1E5-E647-0783-D570D12DD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451" y="3185362"/>
              <a:ext cx="2372427" cy="1156079"/>
            </a:xfrm>
            <a:custGeom>
              <a:avLst/>
              <a:gdLst>
                <a:gd name="T0" fmla="*/ 7055 w 7055"/>
                <a:gd name="T1" fmla="*/ 0 h 3438"/>
                <a:gd name="T2" fmla="*/ 3528 w 7055"/>
                <a:gd name="T3" fmla="*/ 3438 h 3438"/>
                <a:gd name="T4" fmla="*/ 0 w 7055"/>
                <a:gd name="T5" fmla="*/ 2292 h 3438"/>
                <a:gd name="T6" fmla="*/ 7055 w 7055"/>
                <a:gd name="T7" fmla="*/ 0 h 3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55" h="3438">
                  <a:moveTo>
                    <a:pt x="7055" y="0"/>
                  </a:moveTo>
                  <a:lnTo>
                    <a:pt x="3528" y="3438"/>
                  </a:lnTo>
                  <a:lnTo>
                    <a:pt x="0" y="2292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A8217E6B-7B37-7EF5-3DD8-E364A7B11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451" y="3956811"/>
              <a:ext cx="1466192" cy="2017385"/>
            </a:xfrm>
            <a:custGeom>
              <a:avLst/>
              <a:gdLst>
                <a:gd name="T0" fmla="*/ 0 w 4361"/>
                <a:gd name="T1" fmla="*/ 0 h 6001"/>
                <a:gd name="T2" fmla="*/ 4361 w 4361"/>
                <a:gd name="T3" fmla="*/ 6001 h 6001"/>
                <a:gd name="T4" fmla="*/ 0 w 4361"/>
                <a:gd name="T5" fmla="*/ 3709 h 6001"/>
                <a:gd name="T6" fmla="*/ 0 w 4361"/>
                <a:gd name="T7" fmla="*/ 0 h 6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61" h="6001">
                  <a:moveTo>
                    <a:pt x="0" y="0"/>
                  </a:moveTo>
                  <a:lnTo>
                    <a:pt x="4361" y="6001"/>
                  </a:lnTo>
                  <a:lnTo>
                    <a:pt x="0" y="37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78AEDF21-60B0-0409-008C-2FB7589CF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451" y="1461654"/>
              <a:ext cx="733096" cy="2495157"/>
            </a:xfrm>
            <a:custGeom>
              <a:avLst/>
              <a:gdLst>
                <a:gd name="T0" fmla="*/ 0 w 2180"/>
                <a:gd name="T1" fmla="*/ 0 h 7418"/>
                <a:gd name="T2" fmla="*/ 2180 w 2180"/>
                <a:gd name="T3" fmla="*/ 4417 h 7418"/>
                <a:gd name="T4" fmla="*/ 0 w 2180"/>
                <a:gd name="T5" fmla="*/ 7418 h 7418"/>
                <a:gd name="T6" fmla="*/ 0 w 2180"/>
                <a:gd name="T7" fmla="*/ 0 h 7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0" h="7418">
                  <a:moveTo>
                    <a:pt x="0" y="0"/>
                  </a:moveTo>
                  <a:lnTo>
                    <a:pt x="2180" y="4417"/>
                  </a:lnTo>
                  <a:lnTo>
                    <a:pt x="0" y="74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15807178-2A9A-5641-29E5-F4C359920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259" y="3956811"/>
              <a:ext cx="1466192" cy="2017385"/>
            </a:xfrm>
            <a:custGeom>
              <a:avLst/>
              <a:gdLst>
                <a:gd name="T0" fmla="*/ 1338 w 1338"/>
                <a:gd name="T1" fmla="*/ 0 h 1841"/>
                <a:gd name="T2" fmla="*/ 1338 w 1338"/>
                <a:gd name="T3" fmla="*/ 1138 h 1841"/>
                <a:gd name="T4" fmla="*/ 0 w 1338"/>
                <a:gd name="T5" fmla="*/ 1841 h 1841"/>
                <a:gd name="T6" fmla="*/ 1338 w 1338"/>
                <a:gd name="T7" fmla="*/ 0 h 1841"/>
                <a:gd name="T8" fmla="*/ 1338 w 1338"/>
                <a:gd name="T9" fmla="*/ 0 h 1841"/>
                <a:gd name="T10" fmla="*/ 1338 w 1338"/>
                <a:gd name="T11" fmla="*/ 0 h 1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8" h="1841">
                  <a:moveTo>
                    <a:pt x="1338" y="0"/>
                  </a:moveTo>
                  <a:lnTo>
                    <a:pt x="1338" y="1138"/>
                  </a:lnTo>
                  <a:lnTo>
                    <a:pt x="0" y="1841"/>
                  </a:lnTo>
                  <a:lnTo>
                    <a:pt x="1338" y="0"/>
                  </a:lnTo>
                  <a:lnTo>
                    <a:pt x="1338" y="0"/>
                  </a:lnTo>
                  <a:lnTo>
                    <a:pt x="133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2570C882-C1CD-1315-9FD8-B01664656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121" y="2947571"/>
              <a:ext cx="2371330" cy="1009240"/>
            </a:xfrm>
            <a:custGeom>
              <a:avLst/>
              <a:gdLst>
                <a:gd name="T0" fmla="*/ 4874 w 7054"/>
                <a:gd name="T1" fmla="*/ 0 h 3001"/>
                <a:gd name="T2" fmla="*/ 7054 w 7054"/>
                <a:gd name="T3" fmla="*/ 3001 h 3001"/>
                <a:gd name="T4" fmla="*/ 0 w 7054"/>
                <a:gd name="T5" fmla="*/ 709 h 3001"/>
                <a:gd name="T6" fmla="*/ 4874 w 7054"/>
                <a:gd name="T7" fmla="*/ 0 h 3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54" h="3001">
                  <a:moveTo>
                    <a:pt x="4874" y="0"/>
                  </a:moveTo>
                  <a:lnTo>
                    <a:pt x="7054" y="3001"/>
                  </a:lnTo>
                  <a:lnTo>
                    <a:pt x="0" y="709"/>
                  </a:lnTo>
                  <a:lnTo>
                    <a:pt x="4874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6E6FBE76-3530-9AB3-C9AB-DE07393D3C9A}"/>
              </a:ext>
            </a:extLst>
          </p:cNvPr>
          <p:cNvSpPr/>
          <p:nvPr/>
        </p:nvSpPr>
        <p:spPr>
          <a:xfrm>
            <a:off x="5587313" y="3200334"/>
            <a:ext cx="1021087" cy="1021087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 descr="Eye with solid fill">
            <a:extLst>
              <a:ext uri="{FF2B5EF4-FFF2-40B4-BE49-F238E27FC236}">
                <a16:creationId xmlns:a16="http://schemas.microsoft.com/office/drawing/2014/main" id="{C662D2D9-FB96-4146-5BB4-7C71C446D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531533" y="2398349"/>
            <a:ext cx="543214" cy="543214"/>
          </a:xfrm>
          <a:prstGeom prst="rect">
            <a:avLst/>
          </a:prstGeom>
        </p:spPr>
      </p:pic>
      <p:pic>
        <p:nvPicPr>
          <p:cNvPr id="30" name="Graphic 29" descr="Gears with solid fill">
            <a:extLst>
              <a:ext uri="{FF2B5EF4-FFF2-40B4-BE49-F238E27FC236}">
                <a16:creationId xmlns:a16="http://schemas.microsoft.com/office/drawing/2014/main" id="{281A3376-EAFC-74F0-CC02-574EB80389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61194" y="2810201"/>
            <a:ext cx="543214" cy="543214"/>
          </a:xfrm>
          <a:prstGeom prst="rect">
            <a:avLst/>
          </a:prstGeom>
        </p:spPr>
      </p:pic>
      <p:pic>
        <p:nvPicPr>
          <p:cNvPr id="31" name="Graphic 30" descr="Speech with solid fill">
            <a:extLst>
              <a:ext uri="{FF2B5EF4-FFF2-40B4-BE49-F238E27FC236}">
                <a16:creationId xmlns:a16="http://schemas.microsoft.com/office/drawing/2014/main" id="{89AE744B-84C3-7EFE-2DDF-B2F185DB40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738450" y="4166621"/>
            <a:ext cx="543214" cy="543214"/>
          </a:xfrm>
          <a:prstGeom prst="rect">
            <a:avLst/>
          </a:prstGeom>
        </p:spPr>
      </p:pic>
      <p:pic>
        <p:nvPicPr>
          <p:cNvPr id="34" name="Graphic 33" descr="Trophy with solid fill">
            <a:extLst>
              <a:ext uri="{FF2B5EF4-FFF2-40B4-BE49-F238E27FC236}">
                <a16:creationId xmlns:a16="http://schemas.microsoft.com/office/drawing/2014/main" id="{DAF34B23-4B44-16CC-4C26-71F34DB122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531533" y="4427480"/>
            <a:ext cx="543214" cy="543214"/>
          </a:xfrm>
          <a:prstGeom prst="rect">
            <a:avLst/>
          </a:prstGeom>
        </p:spPr>
      </p:pic>
      <p:pic>
        <p:nvPicPr>
          <p:cNvPr id="35" name="Graphic 34" descr="Recycle with solid fill">
            <a:extLst>
              <a:ext uri="{FF2B5EF4-FFF2-40B4-BE49-F238E27FC236}">
                <a16:creationId xmlns:a16="http://schemas.microsoft.com/office/drawing/2014/main" id="{4159AA26-C285-A2E2-FFD6-8C65FB306B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735532" y="3446533"/>
            <a:ext cx="543214" cy="543214"/>
          </a:xfrm>
          <a:prstGeom prst="rect">
            <a:avLst/>
          </a:prstGeom>
        </p:spPr>
      </p:pic>
      <p:pic>
        <p:nvPicPr>
          <p:cNvPr id="3" name="Graphic 2" descr="Eye with solid fill">
            <a:extLst>
              <a:ext uri="{FF2B5EF4-FFF2-40B4-BE49-F238E27FC236}">
                <a16:creationId xmlns:a16="http://schemas.microsoft.com/office/drawing/2014/main" id="{428897CB-3C9E-32AB-8302-071948F32CC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196271" y="1115115"/>
            <a:ext cx="543214" cy="543214"/>
          </a:xfrm>
          <a:prstGeom prst="rect">
            <a:avLst/>
          </a:prstGeom>
        </p:spPr>
      </p:pic>
      <p:pic>
        <p:nvPicPr>
          <p:cNvPr id="4" name="Graphic 3" descr="Gears with solid fill">
            <a:extLst>
              <a:ext uri="{FF2B5EF4-FFF2-40B4-BE49-F238E27FC236}">
                <a16:creationId xmlns:a16="http://schemas.microsoft.com/office/drawing/2014/main" id="{FA60248E-9636-9C71-9374-FE73EC12B9A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719937" y="2818955"/>
            <a:ext cx="543214" cy="543214"/>
          </a:xfrm>
          <a:prstGeom prst="rect">
            <a:avLst/>
          </a:prstGeom>
        </p:spPr>
      </p:pic>
      <p:pic>
        <p:nvPicPr>
          <p:cNvPr id="5" name="Graphic 4" descr="Speech with solid fill">
            <a:extLst>
              <a:ext uri="{FF2B5EF4-FFF2-40B4-BE49-F238E27FC236}">
                <a16:creationId xmlns:a16="http://schemas.microsoft.com/office/drawing/2014/main" id="{085AC0AC-4A80-76E7-EE5F-68FD82F232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8165187" y="4527220"/>
            <a:ext cx="543214" cy="543214"/>
          </a:xfrm>
          <a:prstGeom prst="rect">
            <a:avLst/>
          </a:prstGeom>
        </p:spPr>
      </p:pic>
      <p:pic>
        <p:nvPicPr>
          <p:cNvPr id="6" name="Graphic 5" descr="Trophy with solid fill">
            <a:extLst>
              <a:ext uri="{FF2B5EF4-FFF2-40B4-BE49-F238E27FC236}">
                <a16:creationId xmlns:a16="http://schemas.microsoft.com/office/drawing/2014/main" id="{D0CDD881-08E2-8AFB-3EBB-2F58BB9FC61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3483260" y="3672756"/>
            <a:ext cx="543214" cy="543214"/>
          </a:xfrm>
          <a:prstGeom prst="rect">
            <a:avLst/>
          </a:prstGeom>
        </p:spPr>
      </p:pic>
      <p:pic>
        <p:nvPicPr>
          <p:cNvPr id="7" name="Graphic 6" descr="Recycle with solid fill">
            <a:extLst>
              <a:ext uri="{FF2B5EF4-FFF2-40B4-BE49-F238E27FC236}">
                <a16:creationId xmlns:a16="http://schemas.microsoft.com/office/drawing/2014/main" id="{DC2D5770-CB6D-EC6D-55C0-50901367741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2836739" y="1972909"/>
            <a:ext cx="543214" cy="54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71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9850</TotalTime>
  <Words>462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5-Point Origami Star – Slide Template</vt:lpstr>
      <vt:lpstr>5-Point Origami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5-Point Origami Star</dc:title>
  <dc:creator>PresentationGO.com</dc:creator>
  <dc:description>© Copyright PresentationGO.com - Do not distribute or sale without written permission.</dc:description>
  <cp:lastModifiedBy>Christophe Barroche</cp:lastModifiedBy>
  <cp:revision>67</cp:revision>
  <dcterms:created xsi:type="dcterms:W3CDTF">2014-11-26T05:14:11Z</dcterms:created>
  <dcterms:modified xsi:type="dcterms:W3CDTF">2025-08-04T22:42:00Z</dcterms:modified>
  <cp:category>Charts &amp; Diagrams</cp:category>
</cp:coreProperties>
</file>