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4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A26700"/>
    <a:srgbClr val="001F33"/>
    <a:srgbClr val="008C58"/>
    <a:srgbClr val="002033"/>
    <a:srgbClr val="2B323B"/>
    <a:srgbClr val="00B09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475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49D76-9702-B218-A830-01035C659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FBFF1B-8C5C-5A4B-987D-C999383063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A0B018-C741-E9CE-6DA0-6FF80D9398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674BA-CA3E-27FC-F638-BF04BCA01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70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75412-7715-8F75-671A-10F77D195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668D6-4A79-A8E6-1E71-9C2E8097D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9D7238-E951-34F7-DFE5-CB2070D8B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5E373-4353-3107-4F0D-A8EE13C79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503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F3344-9981-BB41-26D8-4C90AE465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4C889BC-775C-6A1F-3FFE-125F6CE02094}"/>
              </a:ext>
            </a:extLst>
          </p:cNvPr>
          <p:cNvGrpSpPr/>
          <p:nvPr/>
        </p:nvGrpSpPr>
        <p:grpSpPr>
          <a:xfrm>
            <a:off x="6539765" y="3728500"/>
            <a:ext cx="2194560" cy="1106115"/>
            <a:chOff x="8921977" y="2875429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4A642D-AB36-CEB4-FC09-6D76AD17649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4B0151-F502-760E-8AE4-25076EA7533C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7E37C2-B0C0-E6CB-44D2-105FB6D7C763}"/>
              </a:ext>
            </a:extLst>
          </p:cNvPr>
          <p:cNvGrpSpPr/>
          <p:nvPr/>
        </p:nvGrpSpPr>
        <p:grpSpPr>
          <a:xfrm>
            <a:off x="409675" y="3728500"/>
            <a:ext cx="2194560" cy="1106115"/>
            <a:chOff x="332936" y="2875429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38FDA2-23E7-C520-1D13-60BC3E9F0AF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D336CD-F838-272F-65ED-A3A729DB2B1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45D3FF7-9566-A4D6-7CCC-A24F8FB121CC}"/>
              </a:ext>
            </a:extLst>
          </p:cNvPr>
          <p:cNvGrpSpPr/>
          <p:nvPr/>
        </p:nvGrpSpPr>
        <p:grpSpPr>
          <a:xfrm>
            <a:off x="6539765" y="2337569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7EF4E3A-D331-A22E-62CA-6DFA734B57A3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236D4AA-51A5-C9AD-5FD8-84D5363597B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2E8CF0C-7603-ED35-8400-8E6F5AD77BE4}"/>
              </a:ext>
            </a:extLst>
          </p:cNvPr>
          <p:cNvGrpSpPr/>
          <p:nvPr/>
        </p:nvGrpSpPr>
        <p:grpSpPr>
          <a:xfrm>
            <a:off x="409675" y="2337569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7288758-A009-5EA2-3EFB-6CD50391A91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4326F14-33B7-885F-E07B-7379EDE178B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199B49B-E9C9-23F1-8F9B-92414FB71F2C}"/>
              </a:ext>
            </a:extLst>
          </p:cNvPr>
          <p:cNvGrpSpPr/>
          <p:nvPr/>
        </p:nvGrpSpPr>
        <p:grpSpPr>
          <a:xfrm>
            <a:off x="2879385" y="1781068"/>
            <a:ext cx="3384406" cy="3384407"/>
            <a:chOff x="3671331" y="1004330"/>
            <a:chExt cx="4849339" cy="48493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4A9D075-B1D9-9B61-0000-9DAABF405441}"/>
                </a:ext>
              </a:extLst>
            </p:cNvPr>
            <p:cNvSpPr/>
            <p:nvPr/>
          </p:nvSpPr>
          <p:spPr>
            <a:xfrm>
              <a:off x="3671331" y="3247190"/>
              <a:ext cx="2424667" cy="2606477"/>
            </a:xfrm>
            <a:custGeom>
              <a:avLst/>
              <a:gdLst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0 w 2424667"/>
                <a:gd name="connsiteY3" fmla="*/ 2424668 h 2424668"/>
                <a:gd name="connsiteX4" fmla="*/ 802872 w 2424667"/>
                <a:gd name="connsiteY4" fmla="*/ 0 h 2424668"/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1255443 w 2424667"/>
                <a:gd name="connsiteY3" fmla="*/ 1182979 h 2424668"/>
                <a:gd name="connsiteX4" fmla="*/ 0 w 2424667"/>
                <a:gd name="connsiteY4" fmla="*/ 2424668 h 2424668"/>
                <a:gd name="connsiteX5" fmla="*/ 802872 w 2424667"/>
                <a:gd name="connsiteY5" fmla="*/ 0 h 2424668"/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1419218 w 2424667"/>
                <a:gd name="connsiteY3" fmla="*/ 1253169 h 2424668"/>
                <a:gd name="connsiteX4" fmla="*/ 0 w 2424667"/>
                <a:gd name="connsiteY4" fmla="*/ 2424668 h 2424668"/>
                <a:gd name="connsiteX5" fmla="*/ 802872 w 2424667"/>
                <a:gd name="connsiteY5" fmla="*/ 0 h 2424668"/>
                <a:gd name="connsiteX0" fmla="*/ 802872 w 2424667"/>
                <a:gd name="connsiteY0" fmla="*/ 10236 h 2434904"/>
                <a:gd name="connsiteX1" fmla="*/ 802872 w 2424667"/>
                <a:gd name="connsiteY1" fmla="*/ 10237 h 2434904"/>
                <a:gd name="connsiteX2" fmla="*/ 1356826 w 2424667"/>
                <a:gd name="connsiteY2" fmla="*/ 0 h 2434904"/>
                <a:gd name="connsiteX3" fmla="*/ 2424667 w 2424667"/>
                <a:gd name="connsiteY3" fmla="*/ 10237 h 2434904"/>
                <a:gd name="connsiteX4" fmla="*/ 1419218 w 2424667"/>
                <a:gd name="connsiteY4" fmla="*/ 1263405 h 2434904"/>
                <a:gd name="connsiteX5" fmla="*/ 0 w 2424667"/>
                <a:gd name="connsiteY5" fmla="*/ 2434904 h 2434904"/>
                <a:gd name="connsiteX6" fmla="*/ 802872 w 2424667"/>
                <a:gd name="connsiteY6" fmla="*/ 10236 h 2434904"/>
                <a:gd name="connsiteX0" fmla="*/ 802872 w 2424667"/>
                <a:gd name="connsiteY0" fmla="*/ 181809 h 2606477"/>
                <a:gd name="connsiteX1" fmla="*/ 802872 w 2424667"/>
                <a:gd name="connsiteY1" fmla="*/ 181810 h 2606477"/>
                <a:gd name="connsiteX2" fmla="*/ 1388020 w 2424667"/>
                <a:gd name="connsiteY2" fmla="*/ 0 h 2606477"/>
                <a:gd name="connsiteX3" fmla="*/ 2424667 w 2424667"/>
                <a:gd name="connsiteY3" fmla="*/ 181810 h 2606477"/>
                <a:gd name="connsiteX4" fmla="*/ 1419218 w 2424667"/>
                <a:gd name="connsiteY4" fmla="*/ 1434978 h 2606477"/>
                <a:gd name="connsiteX5" fmla="*/ 0 w 2424667"/>
                <a:gd name="connsiteY5" fmla="*/ 2606477 h 2606477"/>
                <a:gd name="connsiteX6" fmla="*/ 802872 w 2424667"/>
                <a:gd name="connsiteY6" fmla="*/ 181809 h 260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24667" h="2606477">
                  <a:moveTo>
                    <a:pt x="802872" y="181809"/>
                  </a:moveTo>
                  <a:lnTo>
                    <a:pt x="802872" y="181810"/>
                  </a:lnTo>
                  <a:lnTo>
                    <a:pt x="1388020" y="0"/>
                  </a:lnTo>
                  <a:lnTo>
                    <a:pt x="2424667" y="181810"/>
                  </a:lnTo>
                  <a:lnTo>
                    <a:pt x="1419218" y="1434978"/>
                  </a:lnTo>
                  <a:lnTo>
                    <a:pt x="0" y="2606477"/>
                  </a:lnTo>
                  <a:lnTo>
                    <a:pt x="802872" y="18180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A587345-30F3-EE8A-4B21-D5E934E7AABC}"/>
                </a:ext>
              </a:extLst>
            </p:cNvPr>
            <p:cNvSpPr/>
            <p:nvPr/>
          </p:nvSpPr>
          <p:spPr>
            <a:xfrm>
              <a:off x="5839231" y="3429002"/>
              <a:ext cx="2681437" cy="2424668"/>
            </a:xfrm>
            <a:custGeom>
              <a:avLst/>
              <a:gdLst>
                <a:gd name="connsiteX0" fmla="*/ 0 w 2424668"/>
                <a:gd name="connsiteY0" fmla="*/ 0 h 2424668"/>
                <a:gd name="connsiteX1" fmla="*/ 2424668 w 2424668"/>
                <a:gd name="connsiteY1" fmla="*/ 2424668 h 2424668"/>
                <a:gd name="connsiteX2" fmla="*/ 32 w 2424668"/>
                <a:gd name="connsiteY2" fmla="*/ 1621830 h 2424668"/>
                <a:gd name="connsiteX3" fmla="*/ 32 w 2424668"/>
                <a:gd name="connsiteY3" fmla="*/ 1621830 h 2424668"/>
                <a:gd name="connsiteX4" fmla="*/ 33 w 2424668"/>
                <a:gd name="connsiteY4" fmla="*/ 1621829 h 2424668"/>
                <a:gd name="connsiteX5" fmla="*/ 0 w 2424668"/>
                <a:gd name="connsiteY5" fmla="*/ 0 h 2424668"/>
                <a:gd name="connsiteX0" fmla="*/ 0 w 2424668"/>
                <a:gd name="connsiteY0" fmla="*/ 0 h 2424668"/>
                <a:gd name="connsiteX1" fmla="*/ 1045628 w 2424668"/>
                <a:gd name="connsiteY1" fmla="*/ 1027001 h 2424668"/>
                <a:gd name="connsiteX2" fmla="*/ 2424668 w 2424668"/>
                <a:gd name="connsiteY2" fmla="*/ 2424668 h 2424668"/>
                <a:gd name="connsiteX3" fmla="*/ 32 w 2424668"/>
                <a:gd name="connsiteY3" fmla="*/ 1621830 h 2424668"/>
                <a:gd name="connsiteX4" fmla="*/ 32 w 2424668"/>
                <a:gd name="connsiteY4" fmla="*/ 1621830 h 2424668"/>
                <a:gd name="connsiteX5" fmla="*/ 33 w 2424668"/>
                <a:gd name="connsiteY5" fmla="*/ 1621829 h 2424668"/>
                <a:gd name="connsiteX6" fmla="*/ 0 w 2424668"/>
                <a:gd name="connsiteY6" fmla="*/ 0 h 2424668"/>
                <a:gd name="connsiteX0" fmla="*/ 0 w 2424668"/>
                <a:gd name="connsiteY0" fmla="*/ 0 h 2424668"/>
                <a:gd name="connsiteX1" fmla="*/ 1186007 w 2424668"/>
                <a:gd name="connsiteY1" fmla="*/ 925617 h 2424668"/>
                <a:gd name="connsiteX2" fmla="*/ 2424668 w 2424668"/>
                <a:gd name="connsiteY2" fmla="*/ 2424668 h 2424668"/>
                <a:gd name="connsiteX3" fmla="*/ 32 w 2424668"/>
                <a:gd name="connsiteY3" fmla="*/ 1621830 h 2424668"/>
                <a:gd name="connsiteX4" fmla="*/ 32 w 2424668"/>
                <a:gd name="connsiteY4" fmla="*/ 1621830 h 2424668"/>
                <a:gd name="connsiteX5" fmla="*/ 33 w 2424668"/>
                <a:gd name="connsiteY5" fmla="*/ 1621829 h 2424668"/>
                <a:gd name="connsiteX6" fmla="*/ 0 w 2424668"/>
                <a:gd name="connsiteY6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256769 w 2681437"/>
                <a:gd name="connsiteY0" fmla="*/ 0 h 2424668"/>
                <a:gd name="connsiteX1" fmla="*/ 1442776 w 2681437"/>
                <a:gd name="connsiteY1" fmla="*/ 925617 h 2424668"/>
                <a:gd name="connsiteX2" fmla="*/ 2681437 w 2681437"/>
                <a:gd name="connsiteY2" fmla="*/ 2424668 h 2424668"/>
                <a:gd name="connsiteX3" fmla="*/ 256801 w 2681437"/>
                <a:gd name="connsiteY3" fmla="*/ 1621830 h 2424668"/>
                <a:gd name="connsiteX4" fmla="*/ 256801 w 2681437"/>
                <a:gd name="connsiteY4" fmla="*/ 1621830 h 2424668"/>
                <a:gd name="connsiteX5" fmla="*/ 256802 w 2681437"/>
                <a:gd name="connsiteY5" fmla="*/ 1621829 h 2424668"/>
                <a:gd name="connsiteX6" fmla="*/ 0 w 2681437"/>
                <a:gd name="connsiteY6" fmla="*/ 972409 h 2424668"/>
                <a:gd name="connsiteX7" fmla="*/ 256769 w 2681437"/>
                <a:gd name="connsiteY7" fmla="*/ 0 h 2424668"/>
                <a:gd name="connsiteX0" fmla="*/ 256769 w 2681437"/>
                <a:gd name="connsiteY0" fmla="*/ 0 h 2424668"/>
                <a:gd name="connsiteX1" fmla="*/ 1442776 w 2681437"/>
                <a:gd name="connsiteY1" fmla="*/ 925617 h 2424668"/>
                <a:gd name="connsiteX2" fmla="*/ 2681437 w 2681437"/>
                <a:gd name="connsiteY2" fmla="*/ 2424668 h 2424668"/>
                <a:gd name="connsiteX3" fmla="*/ 256801 w 2681437"/>
                <a:gd name="connsiteY3" fmla="*/ 1621830 h 2424668"/>
                <a:gd name="connsiteX4" fmla="*/ 256801 w 2681437"/>
                <a:gd name="connsiteY4" fmla="*/ 1621830 h 2424668"/>
                <a:gd name="connsiteX5" fmla="*/ 256802 w 2681437"/>
                <a:gd name="connsiteY5" fmla="*/ 1621829 h 2424668"/>
                <a:gd name="connsiteX6" fmla="*/ 0 w 2681437"/>
                <a:gd name="connsiteY6" fmla="*/ 972409 h 2424668"/>
                <a:gd name="connsiteX7" fmla="*/ 256769 w 2681437"/>
                <a:gd name="connsiteY7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1437" h="2424668">
                  <a:moveTo>
                    <a:pt x="256769" y="0"/>
                  </a:moveTo>
                  <a:lnTo>
                    <a:pt x="1442776" y="925617"/>
                  </a:lnTo>
                  <a:lnTo>
                    <a:pt x="2681437" y="2424668"/>
                  </a:lnTo>
                  <a:lnTo>
                    <a:pt x="256801" y="1621830"/>
                  </a:lnTo>
                  <a:lnTo>
                    <a:pt x="256801" y="1621830"/>
                  </a:lnTo>
                  <a:lnTo>
                    <a:pt x="256802" y="1621829"/>
                  </a:lnTo>
                  <a:cubicBezTo>
                    <a:pt x="255595" y="1513592"/>
                    <a:pt x="3620" y="1297119"/>
                    <a:pt x="0" y="972409"/>
                  </a:cubicBezTo>
                  <a:cubicBezTo>
                    <a:pt x="-5" y="702104"/>
                    <a:pt x="42303" y="311951"/>
                    <a:pt x="25676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FD49E5A-AD47-8B4E-0489-469D4DAEDD88}"/>
                </a:ext>
              </a:extLst>
            </p:cNvPr>
            <p:cNvSpPr/>
            <p:nvPr/>
          </p:nvSpPr>
          <p:spPr>
            <a:xfrm>
              <a:off x="6096001" y="1004332"/>
              <a:ext cx="2424669" cy="2671792"/>
            </a:xfrm>
            <a:custGeom>
              <a:avLst/>
              <a:gdLst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2424669 w 2424669"/>
                <a:gd name="connsiteY5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1069024 w 2424669"/>
                <a:gd name="connsiteY5" fmla="*/ 1338200 h 2424669"/>
                <a:gd name="connsiteX6" fmla="*/ 2424669 w 2424669"/>
                <a:gd name="connsiteY6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835061 w 2424669"/>
                <a:gd name="connsiteY5" fmla="*/ 1275809 h 2424669"/>
                <a:gd name="connsiteX6" fmla="*/ 2424669 w 2424669"/>
                <a:gd name="connsiteY6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897450 w 2424669"/>
                <a:gd name="connsiteY4" fmla="*/ 2414432 h 2424669"/>
                <a:gd name="connsiteX5" fmla="*/ 0 w 2424669"/>
                <a:gd name="connsiteY5" fmla="*/ 2424669 h 2424669"/>
                <a:gd name="connsiteX6" fmla="*/ 835061 w 2424669"/>
                <a:gd name="connsiteY6" fmla="*/ 1275809 h 2424669"/>
                <a:gd name="connsiteX7" fmla="*/ 2424669 w 2424669"/>
                <a:gd name="connsiteY7" fmla="*/ 0 h 2424669"/>
                <a:gd name="connsiteX0" fmla="*/ 2424669 w 2424669"/>
                <a:gd name="connsiteY0" fmla="*/ 0 h 2671792"/>
                <a:gd name="connsiteX1" fmla="*/ 1621897 w 2424669"/>
                <a:gd name="connsiteY1" fmla="*/ 2424637 h 2671792"/>
                <a:gd name="connsiteX2" fmla="*/ 1621897 w 2424669"/>
                <a:gd name="connsiteY2" fmla="*/ 2424637 h 2671792"/>
                <a:gd name="connsiteX3" fmla="*/ 1621896 w 2424669"/>
                <a:gd name="connsiteY3" fmla="*/ 2424636 h 2671792"/>
                <a:gd name="connsiteX4" fmla="*/ 905249 w 2424669"/>
                <a:gd name="connsiteY4" fmla="*/ 2671792 h 2671792"/>
                <a:gd name="connsiteX5" fmla="*/ 0 w 2424669"/>
                <a:gd name="connsiteY5" fmla="*/ 2424669 h 2671792"/>
                <a:gd name="connsiteX6" fmla="*/ 835061 w 2424669"/>
                <a:gd name="connsiteY6" fmla="*/ 1275809 h 2671792"/>
                <a:gd name="connsiteX7" fmla="*/ 2424669 w 2424669"/>
                <a:gd name="connsiteY7" fmla="*/ 0 h 2671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24669" h="2671792">
                  <a:moveTo>
                    <a:pt x="2424669" y="0"/>
                  </a:moveTo>
                  <a:lnTo>
                    <a:pt x="1621897" y="2424637"/>
                  </a:lnTo>
                  <a:lnTo>
                    <a:pt x="1621897" y="2424637"/>
                  </a:lnTo>
                  <a:lnTo>
                    <a:pt x="1621896" y="2424636"/>
                  </a:lnTo>
                  <a:lnTo>
                    <a:pt x="905249" y="2671792"/>
                  </a:lnTo>
                  <a:lnTo>
                    <a:pt x="0" y="2424669"/>
                  </a:lnTo>
                  <a:lnTo>
                    <a:pt x="835061" y="1275809"/>
                  </a:lnTo>
                  <a:lnTo>
                    <a:pt x="242466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35B025B-809F-1428-3331-B63ABEA3A92B}"/>
                </a:ext>
              </a:extLst>
            </p:cNvPr>
            <p:cNvSpPr/>
            <p:nvPr/>
          </p:nvSpPr>
          <p:spPr>
            <a:xfrm>
              <a:off x="3671332" y="1004331"/>
              <a:ext cx="2649564" cy="2424668"/>
            </a:xfrm>
            <a:custGeom>
              <a:avLst/>
              <a:gdLst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0 w 2424734"/>
                <a:gd name="connsiteY3" fmla="*/ 0 h 2424668"/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1317832 w 2424734"/>
                <a:gd name="connsiteY3" fmla="*/ 1322603 h 2424668"/>
                <a:gd name="connsiteX4" fmla="*/ 0 w 2424734"/>
                <a:gd name="connsiteY4" fmla="*/ 0 h 2424668"/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1052673 w 2424734"/>
                <a:gd name="connsiteY3" fmla="*/ 1548768 h 2424668"/>
                <a:gd name="connsiteX4" fmla="*/ 0 w 2424734"/>
                <a:gd name="connsiteY4" fmla="*/ 0 h 2424668"/>
                <a:gd name="connsiteX0" fmla="*/ 0 w 2604521"/>
                <a:gd name="connsiteY0" fmla="*/ 0 h 2424668"/>
                <a:gd name="connsiteX1" fmla="*/ 2424734 w 2604521"/>
                <a:gd name="connsiteY1" fmla="*/ 802806 h 2424668"/>
                <a:gd name="connsiteX2" fmla="*/ 2425259 w 2604521"/>
                <a:gd name="connsiteY2" fmla="*/ 1439585 h 2424668"/>
                <a:gd name="connsiteX3" fmla="*/ 2424668 w 2604521"/>
                <a:gd name="connsiteY3" fmla="*/ 2424668 h 2424668"/>
                <a:gd name="connsiteX4" fmla="*/ 1052673 w 2604521"/>
                <a:gd name="connsiteY4" fmla="*/ 1548768 h 2424668"/>
                <a:gd name="connsiteX5" fmla="*/ 0 w 260452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50754"/>
                <a:gd name="connsiteY0" fmla="*/ 0 h 2424668"/>
                <a:gd name="connsiteX1" fmla="*/ 2424734 w 2550754"/>
                <a:gd name="connsiteY1" fmla="*/ 802806 h 2424668"/>
                <a:gd name="connsiteX2" fmla="*/ 2425259 w 2550754"/>
                <a:gd name="connsiteY2" fmla="*/ 1439585 h 2424668"/>
                <a:gd name="connsiteX3" fmla="*/ 2424668 w 2550754"/>
                <a:gd name="connsiteY3" fmla="*/ 2424668 h 2424668"/>
                <a:gd name="connsiteX4" fmla="*/ 1052673 w 2550754"/>
                <a:gd name="connsiteY4" fmla="*/ 1548768 h 2424668"/>
                <a:gd name="connsiteX5" fmla="*/ 0 w 2550754"/>
                <a:gd name="connsiteY5" fmla="*/ 0 h 2424668"/>
                <a:gd name="connsiteX0" fmla="*/ 0 w 2587061"/>
                <a:gd name="connsiteY0" fmla="*/ 0 h 2424668"/>
                <a:gd name="connsiteX1" fmla="*/ 2424734 w 2587061"/>
                <a:gd name="connsiteY1" fmla="*/ 802806 h 2424668"/>
                <a:gd name="connsiteX2" fmla="*/ 2534442 w 2587061"/>
                <a:gd name="connsiteY2" fmla="*/ 1369396 h 2424668"/>
                <a:gd name="connsiteX3" fmla="*/ 2424668 w 2587061"/>
                <a:gd name="connsiteY3" fmla="*/ 2424668 h 2424668"/>
                <a:gd name="connsiteX4" fmla="*/ 1052673 w 2587061"/>
                <a:gd name="connsiteY4" fmla="*/ 1548768 h 2424668"/>
                <a:gd name="connsiteX5" fmla="*/ 0 w 2587061"/>
                <a:gd name="connsiteY5" fmla="*/ 0 h 2424668"/>
                <a:gd name="connsiteX0" fmla="*/ 0 w 2610485"/>
                <a:gd name="connsiteY0" fmla="*/ 0 h 2424668"/>
                <a:gd name="connsiteX1" fmla="*/ 2424734 w 2610485"/>
                <a:gd name="connsiteY1" fmla="*/ 802806 h 2424668"/>
                <a:gd name="connsiteX2" fmla="*/ 2455038 w 2610485"/>
                <a:gd name="connsiteY2" fmla="*/ 1019159 h 2424668"/>
                <a:gd name="connsiteX3" fmla="*/ 2534442 w 2610485"/>
                <a:gd name="connsiteY3" fmla="*/ 1369396 h 2424668"/>
                <a:gd name="connsiteX4" fmla="*/ 2424668 w 2610485"/>
                <a:gd name="connsiteY4" fmla="*/ 2424668 h 2424668"/>
                <a:gd name="connsiteX5" fmla="*/ 1052673 w 2610485"/>
                <a:gd name="connsiteY5" fmla="*/ 1548768 h 2424668"/>
                <a:gd name="connsiteX6" fmla="*/ 0 w 2610485"/>
                <a:gd name="connsiteY6" fmla="*/ 0 h 2424668"/>
                <a:gd name="connsiteX0" fmla="*/ 0 w 2649565"/>
                <a:gd name="connsiteY0" fmla="*/ 0 h 2424668"/>
                <a:gd name="connsiteX1" fmla="*/ 2424734 w 2649565"/>
                <a:gd name="connsiteY1" fmla="*/ 802806 h 2424668"/>
                <a:gd name="connsiteX2" fmla="*/ 2574146 w 2649565"/>
                <a:gd name="connsiteY2" fmla="*/ 1034048 h 2424668"/>
                <a:gd name="connsiteX3" fmla="*/ 2534442 w 2649565"/>
                <a:gd name="connsiteY3" fmla="*/ 1369396 h 2424668"/>
                <a:gd name="connsiteX4" fmla="*/ 2424668 w 2649565"/>
                <a:gd name="connsiteY4" fmla="*/ 2424668 h 2424668"/>
                <a:gd name="connsiteX5" fmla="*/ 1052673 w 2649565"/>
                <a:gd name="connsiteY5" fmla="*/ 1548768 h 2424668"/>
                <a:gd name="connsiteX6" fmla="*/ 0 w 2649565"/>
                <a:gd name="connsiteY6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9565" h="2424668">
                  <a:moveTo>
                    <a:pt x="0" y="0"/>
                  </a:moveTo>
                  <a:lnTo>
                    <a:pt x="2424734" y="802806"/>
                  </a:lnTo>
                  <a:cubicBezTo>
                    <a:pt x="2833907" y="972666"/>
                    <a:pt x="2555861" y="939616"/>
                    <a:pt x="2574146" y="1034048"/>
                  </a:cubicBezTo>
                  <a:cubicBezTo>
                    <a:pt x="2592431" y="1128480"/>
                    <a:pt x="2539504" y="1135145"/>
                    <a:pt x="2534442" y="1369396"/>
                  </a:cubicBezTo>
                  <a:cubicBezTo>
                    <a:pt x="2534431" y="1639706"/>
                    <a:pt x="2708024" y="1790367"/>
                    <a:pt x="2424668" y="2424668"/>
                  </a:cubicBezTo>
                  <a:lnTo>
                    <a:pt x="1052673" y="154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4BD229B-FD69-C9B8-B474-90FF68CFADA2}"/>
                </a:ext>
              </a:extLst>
            </p:cNvPr>
            <p:cNvSpPr/>
            <p:nvPr/>
          </p:nvSpPr>
          <p:spPr>
            <a:xfrm>
              <a:off x="6096000" y="1004330"/>
              <a:ext cx="2424668" cy="2424668"/>
            </a:xfrm>
            <a:custGeom>
              <a:avLst/>
              <a:gdLst>
                <a:gd name="connsiteX0" fmla="*/ 2424668 w 2424668"/>
                <a:gd name="connsiteY0" fmla="*/ 0 h 2424668"/>
                <a:gd name="connsiteX1" fmla="*/ 0 w 2424668"/>
                <a:gd name="connsiteY1" fmla="*/ 2424668 h 2424668"/>
                <a:gd name="connsiteX2" fmla="*/ 66 w 2424668"/>
                <a:gd name="connsiteY2" fmla="*/ 802807 h 2424668"/>
                <a:gd name="connsiteX3" fmla="*/ 65 w 2424668"/>
                <a:gd name="connsiteY3" fmla="*/ 802807 h 2424668"/>
                <a:gd name="connsiteX4" fmla="*/ 65 w 2424668"/>
                <a:gd name="connsiteY4" fmla="*/ 802806 h 2424668"/>
                <a:gd name="connsiteX5" fmla="*/ 2424668 w 2424668"/>
                <a:gd name="connsiteY5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4668" h="2424668">
                  <a:moveTo>
                    <a:pt x="2424668" y="0"/>
                  </a:moveTo>
                  <a:lnTo>
                    <a:pt x="0" y="2424668"/>
                  </a:lnTo>
                  <a:lnTo>
                    <a:pt x="66" y="802807"/>
                  </a:lnTo>
                  <a:lnTo>
                    <a:pt x="65" y="802807"/>
                  </a:lnTo>
                  <a:lnTo>
                    <a:pt x="65" y="802806"/>
                  </a:lnTo>
                  <a:lnTo>
                    <a:pt x="2424668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938B05E-DB76-B507-2833-4C1F616A6B11}"/>
                </a:ext>
              </a:extLst>
            </p:cNvPr>
            <p:cNvSpPr/>
            <p:nvPr/>
          </p:nvSpPr>
          <p:spPr>
            <a:xfrm>
              <a:off x="3671331" y="1004332"/>
              <a:ext cx="2424667" cy="2424668"/>
            </a:xfrm>
            <a:custGeom>
              <a:avLst/>
              <a:gdLst>
                <a:gd name="connsiteX0" fmla="*/ 0 w 2424667"/>
                <a:gd name="connsiteY0" fmla="*/ 0 h 2424668"/>
                <a:gd name="connsiteX1" fmla="*/ 2424667 w 2424667"/>
                <a:gd name="connsiteY1" fmla="*/ 2424667 h 2424668"/>
                <a:gd name="connsiteX2" fmla="*/ 802872 w 2424667"/>
                <a:gd name="connsiteY2" fmla="*/ 2424667 h 2424668"/>
                <a:gd name="connsiteX3" fmla="*/ 802872 w 2424667"/>
                <a:gd name="connsiteY3" fmla="*/ 2424668 h 2424668"/>
                <a:gd name="connsiteX4" fmla="*/ 0 w 2424667"/>
                <a:gd name="connsiteY4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667" h="2424668">
                  <a:moveTo>
                    <a:pt x="0" y="0"/>
                  </a:moveTo>
                  <a:lnTo>
                    <a:pt x="2424667" y="2424667"/>
                  </a:lnTo>
                  <a:lnTo>
                    <a:pt x="802872" y="2424667"/>
                  </a:lnTo>
                  <a:lnTo>
                    <a:pt x="802872" y="2424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282CAEC-CB53-F5E9-3C15-2F55D330BC3E}"/>
                </a:ext>
              </a:extLst>
            </p:cNvPr>
            <p:cNvSpPr/>
            <p:nvPr/>
          </p:nvSpPr>
          <p:spPr>
            <a:xfrm>
              <a:off x="6096001" y="3428969"/>
              <a:ext cx="2424669" cy="2424701"/>
            </a:xfrm>
            <a:custGeom>
              <a:avLst/>
              <a:gdLst>
                <a:gd name="connsiteX0" fmla="*/ 1621897 w 2424669"/>
                <a:gd name="connsiteY0" fmla="*/ 0 h 2424701"/>
                <a:gd name="connsiteX1" fmla="*/ 2424669 w 2424669"/>
                <a:gd name="connsiteY1" fmla="*/ 2424701 h 2424701"/>
                <a:gd name="connsiteX2" fmla="*/ 0 w 2424669"/>
                <a:gd name="connsiteY2" fmla="*/ 32 h 2424701"/>
                <a:gd name="connsiteX3" fmla="*/ 1621897 w 2424669"/>
                <a:gd name="connsiteY3" fmla="*/ 0 h 242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4669" h="2424701">
                  <a:moveTo>
                    <a:pt x="1621897" y="0"/>
                  </a:moveTo>
                  <a:lnTo>
                    <a:pt x="2424669" y="2424701"/>
                  </a:lnTo>
                  <a:lnTo>
                    <a:pt x="0" y="32"/>
                  </a:lnTo>
                  <a:lnTo>
                    <a:pt x="16218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17922B-F9BD-AC4E-D68C-544F81A09A1B}"/>
                </a:ext>
              </a:extLst>
            </p:cNvPr>
            <p:cNvSpPr/>
            <p:nvPr/>
          </p:nvSpPr>
          <p:spPr>
            <a:xfrm>
              <a:off x="3671332" y="3429001"/>
              <a:ext cx="2424701" cy="2424668"/>
            </a:xfrm>
            <a:custGeom>
              <a:avLst/>
              <a:gdLst>
                <a:gd name="connsiteX0" fmla="*/ 2424668 w 2424701"/>
                <a:gd name="connsiteY0" fmla="*/ 0 h 2424668"/>
                <a:gd name="connsiteX1" fmla="*/ 2424701 w 2424701"/>
                <a:gd name="connsiteY1" fmla="*/ 1621831 h 2424668"/>
                <a:gd name="connsiteX2" fmla="*/ 0 w 2424701"/>
                <a:gd name="connsiteY2" fmla="*/ 2424668 h 2424668"/>
                <a:gd name="connsiteX3" fmla="*/ 2424668 w 2424701"/>
                <a:gd name="connsiteY3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4701" h="2424668">
                  <a:moveTo>
                    <a:pt x="2424668" y="0"/>
                  </a:moveTo>
                  <a:lnTo>
                    <a:pt x="2424701" y="1621831"/>
                  </a:lnTo>
                  <a:lnTo>
                    <a:pt x="0" y="2424668"/>
                  </a:lnTo>
                  <a:lnTo>
                    <a:pt x="24246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AC27B826-07A0-916A-B3C9-4722A33D3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13125" y="2423454"/>
            <a:ext cx="407411" cy="407411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C08BAF1F-B968-9347-23B4-055F6EBE8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13983" y="3607504"/>
            <a:ext cx="407411" cy="407411"/>
          </a:xfrm>
          <a:prstGeom prst="rect">
            <a:avLst/>
          </a:prstGeom>
        </p:spPr>
      </p:pic>
      <p:pic>
        <p:nvPicPr>
          <p:cNvPr id="34" name="Graphic 33" descr="Hockey Stick Curve Graph with solid fill">
            <a:extLst>
              <a:ext uri="{FF2B5EF4-FFF2-40B4-BE49-F238E27FC236}">
                <a16:creationId xmlns:a16="http://schemas.microsoft.com/office/drawing/2014/main" id="{475082C9-4A12-F15E-A72D-2ABEA726E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984973" y="4173128"/>
            <a:ext cx="407411" cy="407411"/>
          </a:xfrm>
          <a:prstGeom prst="rect">
            <a:avLst/>
          </a:prstGeom>
        </p:spPr>
      </p:pic>
      <p:pic>
        <p:nvPicPr>
          <p:cNvPr id="35" name="Graphic 34" descr="Unlock with solid fill">
            <a:extLst>
              <a:ext uri="{FF2B5EF4-FFF2-40B4-BE49-F238E27FC236}">
                <a16:creationId xmlns:a16="http://schemas.microsoft.com/office/drawing/2014/main" id="{4E046165-F835-316F-66A4-2358AE862B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521780" y="2862155"/>
            <a:ext cx="407411" cy="40741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01D8EF35-7262-C5C7-50C9-368F97065AD7}"/>
              </a:ext>
            </a:extLst>
          </p:cNvPr>
          <p:cNvSpPr/>
          <p:nvPr/>
        </p:nvSpPr>
        <p:spPr>
          <a:xfrm>
            <a:off x="4190485" y="3090342"/>
            <a:ext cx="765815" cy="76581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8" name="Graphic 37" descr="Lightbulb with solid fill">
            <a:extLst>
              <a:ext uri="{FF2B5EF4-FFF2-40B4-BE49-F238E27FC236}">
                <a16:creationId xmlns:a16="http://schemas.microsoft.com/office/drawing/2014/main" id="{20641847-0785-03B2-BEDD-153AAB0F8D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539765" y="2328387"/>
            <a:ext cx="407411" cy="407411"/>
          </a:xfrm>
          <a:prstGeom prst="rect">
            <a:avLst/>
          </a:prstGeom>
        </p:spPr>
      </p:pic>
      <p:pic>
        <p:nvPicPr>
          <p:cNvPr id="39" name="Graphic 38" descr="Handshake with solid fill">
            <a:extLst>
              <a:ext uri="{FF2B5EF4-FFF2-40B4-BE49-F238E27FC236}">
                <a16:creationId xmlns:a16="http://schemas.microsoft.com/office/drawing/2014/main" id="{850710EB-EDA7-7E1E-EBF4-88D4B3A4F2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539765" y="3749242"/>
            <a:ext cx="407411" cy="407411"/>
          </a:xfrm>
          <a:prstGeom prst="rect">
            <a:avLst/>
          </a:prstGeom>
        </p:spPr>
      </p:pic>
      <p:pic>
        <p:nvPicPr>
          <p:cNvPr id="40" name="Graphic 39" descr="Hockey Stick Curve Graph with solid fill">
            <a:extLst>
              <a:ext uri="{FF2B5EF4-FFF2-40B4-BE49-F238E27FC236}">
                <a16:creationId xmlns:a16="http://schemas.microsoft.com/office/drawing/2014/main" id="{E06CFD88-A448-84ED-5A16-545F3E2FBB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196824" y="3749242"/>
            <a:ext cx="407411" cy="407411"/>
          </a:xfrm>
          <a:prstGeom prst="rect">
            <a:avLst/>
          </a:prstGeom>
        </p:spPr>
      </p:pic>
      <p:pic>
        <p:nvPicPr>
          <p:cNvPr id="47" name="Graphic 46" descr="Unlock with solid fill">
            <a:extLst>
              <a:ext uri="{FF2B5EF4-FFF2-40B4-BE49-F238E27FC236}">
                <a16:creationId xmlns:a16="http://schemas.microsoft.com/office/drawing/2014/main" id="{7CA78A35-F8A9-EB44-49F6-567B809E75D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196824" y="2328387"/>
            <a:ext cx="407411" cy="407411"/>
          </a:xfrm>
          <a:prstGeom prst="rect">
            <a:avLst/>
          </a:prstGeom>
        </p:spPr>
      </p:pic>
      <p:sp>
        <p:nvSpPr>
          <p:cNvPr id="49" name="Title 48">
            <a:extLst>
              <a:ext uri="{FF2B5EF4-FFF2-40B4-BE49-F238E27FC236}">
                <a16:creationId xmlns:a16="http://schemas.microsoft.com/office/drawing/2014/main" id="{7F428C99-15DB-E663-1E98-FC2D8425B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4-Point Origami Star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96049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6E82E-7978-2BBF-2424-083AA6095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32F21-8F90-6220-93C7-8AEBCA64A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4-Point Origami Star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F9B3E4-7DC3-E382-BC38-799B4D096CF7}"/>
              </a:ext>
            </a:extLst>
          </p:cNvPr>
          <p:cNvGrpSpPr/>
          <p:nvPr/>
        </p:nvGrpSpPr>
        <p:grpSpPr>
          <a:xfrm>
            <a:off x="2879385" y="1781068"/>
            <a:ext cx="3384406" cy="3384407"/>
            <a:chOff x="3671331" y="1004330"/>
            <a:chExt cx="4849339" cy="48493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FCD82CE-CF8B-8AFD-3637-5332B0C7EC5C}"/>
                </a:ext>
              </a:extLst>
            </p:cNvPr>
            <p:cNvSpPr/>
            <p:nvPr/>
          </p:nvSpPr>
          <p:spPr>
            <a:xfrm>
              <a:off x="3671331" y="3247190"/>
              <a:ext cx="2424667" cy="2606477"/>
            </a:xfrm>
            <a:custGeom>
              <a:avLst/>
              <a:gdLst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0 w 2424667"/>
                <a:gd name="connsiteY3" fmla="*/ 2424668 h 2424668"/>
                <a:gd name="connsiteX4" fmla="*/ 802872 w 2424667"/>
                <a:gd name="connsiteY4" fmla="*/ 0 h 2424668"/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1255443 w 2424667"/>
                <a:gd name="connsiteY3" fmla="*/ 1182979 h 2424668"/>
                <a:gd name="connsiteX4" fmla="*/ 0 w 2424667"/>
                <a:gd name="connsiteY4" fmla="*/ 2424668 h 2424668"/>
                <a:gd name="connsiteX5" fmla="*/ 802872 w 2424667"/>
                <a:gd name="connsiteY5" fmla="*/ 0 h 2424668"/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1419218 w 2424667"/>
                <a:gd name="connsiteY3" fmla="*/ 1253169 h 2424668"/>
                <a:gd name="connsiteX4" fmla="*/ 0 w 2424667"/>
                <a:gd name="connsiteY4" fmla="*/ 2424668 h 2424668"/>
                <a:gd name="connsiteX5" fmla="*/ 802872 w 2424667"/>
                <a:gd name="connsiteY5" fmla="*/ 0 h 2424668"/>
                <a:gd name="connsiteX0" fmla="*/ 802872 w 2424667"/>
                <a:gd name="connsiteY0" fmla="*/ 10236 h 2434904"/>
                <a:gd name="connsiteX1" fmla="*/ 802872 w 2424667"/>
                <a:gd name="connsiteY1" fmla="*/ 10237 h 2434904"/>
                <a:gd name="connsiteX2" fmla="*/ 1356826 w 2424667"/>
                <a:gd name="connsiteY2" fmla="*/ 0 h 2434904"/>
                <a:gd name="connsiteX3" fmla="*/ 2424667 w 2424667"/>
                <a:gd name="connsiteY3" fmla="*/ 10237 h 2434904"/>
                <a:gd name="connsiteX4" fmla="*/ 1419218 w 2424667"/>
                <a:gd name="connsiteY4" fmla="*/ 1263405 h 2434904"/>
                <a:gd name="connsiteX5" fmla="*/ 0 w 2424667"/>
                <a:gd name="connsiteY5" fmla="*/ 2434904 h 2434904"/>
                <a:gd name="connsiteX6" fmla="*/ 802872 w 2424667"/>
                <a:gd name="connsiteY6" fmla="*/ 10236 h 2434904"/>
                <a:gd name="connsiteX0" fmla="*/ 802872 w 2424667"/>
                <a:gd name="connsiteY0" fmla="*/ 181809 h 2606477"/>
                <a:gd name="connsiteX1" fmla="*/ 802872 w 2424667"/>
                <a:gd name="connsiteY1" fmla="*/ 181810 h 2606477"/>
                <a:gd name="connsiteX2" fmla="*/ 1388020 w 2424667"/>
                <a:gd name="connsiteY2" fmla="*/ 0 h 2606477"/>
                <a:gd name="connsiteX3" fmla="*/ 2424667 w 2424667"/>
                <a:gd name="connsiteY3" fmla="*/ 181810 h 2606477"/>
                <a:gd name="connsiteX4" fmla="*/ 1419218 w 2424667"/>
                <a:gd name="connsiteY4" fmla="*/ 1434978 h 2606477"/>
                <a:gd name="connsiteX5" fmla="*/ 0 w 2424667"/>
                <a:gd name="connsiteY5" fmla="*/ 2606477 h 2606477"/>
                <a:gd name="connsiteX6" fmla="*/ 802872 w 2424667"/>
                <a:gd name="connsiteY6" fmla="*/ 181809 h 260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24667" h="2606477">
                  <a:moveTo>
                    <a:pt x="802872" y="181809"/>
                  </a:moveTo>
                  <a:lnTo>
                    <a:pt x="802872" y="181810"/>
                  </a:lnTo>
                  <a:lnTo>
                    <a:pt x="1388020" y="0"/>
                  </a:lnTo>
                  <a:lnTo>
                    <a:pt x="2424667" y="181810"/>
                  </a:lnTo>
                  <a:lnTo>
                    <a:pt x="1419218" y="1434978"/>
                  </a:lnTo>
                  <a:lnTo>
                    <a:pt x="0" y="2606477"/>
                  </a:lnTo>
                  <a:lnTo>
                    <a:pt x="802872" y="18180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1D02A82-2F83-54DA-4D15-4F6B9493EC82}"/>
                </a:ext>
              </a:extLst>
            </p:cNvPr>
            <p:cNvSpPr/>
            <p:nvPr/>
          </p:nvSpPr>
          <p:spPr>
            <a:xfrm>
              <a:off x="5839231" y="3429002"/>
              <a:ext cx="2681437" cy="2424668"/>
            </a:xfrm>
            <a:custGeom>
              <a:avLst/>
              <a:gdLst>
                <a:gd name="connsiteX0" fmla="*/ 0 w 2424668"/>
                <a:gd name="connsiteY0" fmla="*/ 0 h 2424668"/>
                <a:gd name="connsiteX1" fmla="*/ 2424668 w 2424668"/>
                <a:gd name="connsiteY1" fmla="*/ 2424668 h 2424668"/>
                <a:gd name="connsiteX2" fmla="*/ 32 w 2424668"/>
                <a:gd name="connsiteY2" fmla="*/ 1621830 h 2424668"/>
                <a:gd name="connsiteX3" fmla="*/ 32 w 2424668"/>
                <a:gd name="connsiteY3" fmla="*/ 1621830 h 2424668"/>
                <a:gd name="connsiteX4" fmla="*/ 33 w 2424668"/>
                <a:gd name="connsiteY4" fmla="*/ 1621829 h 2424668"/>
                <a:gd name="connsiteX5" fmla="*/ 0 w 2424668"/>
                <a:gd name="connsiteY5" fmla="*/ 0 h 2424668"/>
                <a:gd name="connsiteX0" fmla="*/ 0 w 2424668"/>
                <a:gd name="connsiteY0" fmla="*/ 0 h 2424668"/>
                <a:gd name="connsiteX1" fmla="*/ 1045628 w 2424668"/>
                <a:gd name="connsiteY1" fmla="*/ 1027001 h 2424668"/>
                <a:gd name="connsiteX2" fmla="*/ 2424668 w 2424668"/>
                <a:gd name="connsiteY2" fmla="*/ 2424668 h 2424668"/>
                <a:gd name="connsiteX3" fmla="*/ 32 w 2424668"/>
                <a:gd name="connsiteY3" fmla="*/ 1621830 h 2424668"/>
                <a:gd name="connsiteX4" fmla="*/ 32 w 2424668"/>
                <a:gd name="connsiteY4" fmla="*/ 1621830 h 2424668"/>
                <a:gd name="connsiteX5" fmla="*/ 33 w 2424668"/>
                <a:gd name="connsiteY5" fmla="*/ 1621829 h 2424668"/>
                <a:gd name="connsiteX6" fmla="*/ 0 w 2424668"/>
                <a:gd name="connsiteY6" fmla="*/ 0 h 2424668"/>
                <a:gd name="connsiteX0" fmla="*/ 0 w 2424668"/>
                <a:gd name="connsiteY0" fmla="*/ 0 h 2424668"/>
                <a:gd name="connsiteX1" fmla="*/ 1186007 w 2424668"/>
                <a:gd name="connsiteY1" fmla="*/ 925617 h 2424668"/>
                <a:gd name="connsiteX2" fmla="*/ 2424668 w 2424668"/>
                <a:gd name="connsiteY2" fmla="*/ 2424668 h 2424668"/>
                <a:gd name="connsiteX3" fmla="*/ 32 w 2424668"/>
                <a:gd name="connsiteY3" fmla="*/ 1621830 h 2424668"/>
                <a:gd name="connsiteX4" fmla="*/ 32 w 2424668"/>
                <a:gd name="connsiteY4" fmla="*/ 1621830 h 2424668"/>
                <a:gd name="connsiteX5" fmla="*/ 33 w 2424668"/>
                <a:gd name="connsiteY5" fmla="*/ 1621829 h 2424668"/>
                <a:gd name="connsiteX6" fmla="*/ 0 w 2424668"/>
                <a:gd name="connsiteY6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256769 w 2681437"/>
                <a:gd name="connsiteY0" fmla="*/ 0 h 2424668"/>
                <a:gd name="connsiteX1" fmla="*/ 1442776 w 2681437"/>
                <a:gd name="connsiteY1" fmla="*/ 925617 h 2424668"/>
                <a:gd name="connsiteX2" fmla="*/ 2681437 w 2681437"/>
                <a:gd name="connsiteY2" fmla="*/ 2424668 h 2424668"/>
                <a:gd name="connsiteX3" fmla="*/ 256801 w 2681437"/>
                <a:gd name="connsiteY3" fmla="*/ 1621830 h 2424668"/>
                <a:gd name="connsiteX4" fmla="*/ 256801 w 2681437"/>
                <a:gd name="connsiteY4" fmla="*/ 1621830 h 2424668"/>
                <a:gd name="connsiteX5" fmla="*/ 256802 w 2681437"/>
                <a:gd name="connsiteY5" fmla="*/ 1621829 h 2424668"/>
                <a:gd name="connsiteX6" fmla="*/ 0 w 2681437"/>
                <a:gd name="connsiteY6" fmla="*/ 972409 h 2424668"/>
                <a:gd name="connsiteX7" fmla="*/ 256769 w 2681437"/>
                <a:gd name="connsiteY7" fmla="*/ 0 h 2424668"/>
                <a:gd name="connsiteX0" fmla="*/ 256769 w 2681437"/>
                <a:gd name="connsiteY0" fmla="*/ 0 h 2424668"/>
                <a:gd name="connsiteX1" fmla="*/ 1442776 w 2681437"/>
                <a:gd name="connsiteY1" fmla="*/ 925617 h 2424668"/>
                <a:gd name="connsiteX2" fmla="*/ 2681437 w 2681437"/>
                <a:gd name="connsiteY2" fmla="*/ 2424668 h 2424668"/>
                <a:gd name="connsiteX3" fmla="*/ 256801 w 2681437"/>
                <a:gd name="connsiteY3" fmla="*/ 1621830 h 2424668"/>
                <a:gd name="connsiteX4" fmla="*/ 256801 w 2681437"/>
                <a:gd name="connsiteY4" fmla="*/ 1621830 h 2424668"/>
                <a:gd name="connsiteX5" fmla="*/ 256802 w 2681437"/>
                <a:gd name="connsiteY5" fmla="*/ 1621829 h 2424668"/>
                <a:gd name="connsiteX6" fmla="*/ 0 w 2681437"/>
                <a:gd name="connsiteY6" fmla="*/ 972409 h 2424668"/>
                <a:gd name="connsiteX7" fmla="*/ 256769 w 2681437"/>
                <a:gd name="connsiteY7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1437" h="2424668">
                  <a:moveTo>
                    <a:pt x="256769" y="0"/>
                  </a:moveTo>
                  <a:lnTo>
                    <a:pt x="1442776" y="925617"/>
                  </a:lnTo>
                  <a:lnTo>
                    <a:pt x="2681437" y="2424668"/>
                  </a:lnTo>
                  <a:lnTo>
                    <a:pt x="256801" y="1621830"/>
                  </a:lnTo>
                  <a:lnTo>
                    <a:pt x="256801" y="1621830"/>
                  </a:lnTo>
                  <a:lnTo>
                    <a:pt x="256802" y="1621829"/>
                  </a:lnTo>
                  <a:cubicBezTo>
                    <a:pt x="255595" y="1513592"/>
                    <a:pt x="3620" y="1297119"/>
                    <a:pt x="0" y="972409"/>
                  </a:cubicBezTo>
                  <a:cubicBezTo>
                    <a:pt x="-5" y="702104"/>
                    <a:pt x="42303" y="311951"/>
                    <a:pt x="25676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54872B-9D4F-828A-5E91-ECFB881278E2}"/>
                </a:ext>
              </a:extLst>
            </p:cNvPr>
            <p:cNvSpPr/>
            <p:nvPr/>
          </p:nvSpPr>
          <p:spPr>
            <a:xfrm>
              <a:off x="6096001" y="1004332"/>
              <a:ext cx="2424669" cy="2671792"/>
            </a:xfrm>
            <a:custGeom>
              <a:avLst/>
              <a:gdLst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2424669 w 2424669"/>
                <a:gd name="connsiteY5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1069024 w 2424669"/>
                <a:gd name="connsiteY5" fmla="*/ 1338200 h 2424669"/>
                <a:gd name="connsiteX6" fmla="*/ 2424669 w 2424669"/>
                <a:gd name="connsiteY6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835061 w 2424669"/>
                <a:gd name="connsiteY5" fmla="*/ 1275809 h 2424669"/>
                <a:gd name="connsiteX6" fmla="*/ 2424669 w 2424669"/>
                <a:gd name="connsiteY6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897450 w 2424669"/>
                <a:gd name="connsiteY4" fmla="*/ 2414432 h 2424669"/>
                <a:gd name="connsiteX5" fmla="*/ 0 w 2424669"/>
                <a:gd name="connsiteY5" fmla="*/ 2424669 h 2424669"/>
                <a:gd name="connsiteX6" fmla="*/ 835061 w 2424669"/>
                <a:gd name="connsiteY6" fmla="*/ 1275809 h 2424669"/>
                <a:gd name="connsiteX7" fmla="*/ 2424669 w 2424669"/>
                <a:gd name="connsiteY7" fmla="*/ 0 h 2424669"/>
                <a:gd name="connsiteX0" fmla="*/ 2424669 w 2424669"/>
                <a:gd name="connsiteY0" fmla="*/ 0 h 2671792"/>
                <a:gd name="connsiteX1" fmla="*/ 1621897 w 2424669"/>
                <a:gd name="connsiteY1" fmla="*/ 2424637 h 2671792"/>
                <a:gd name="connsiteX2" fmla="*/ 1621897 w 2424669"/>
                <a:gd name="connsiteY2" fmla="*/ 2424637 h 2671792"/>
                <a:gd name="connsiteX3" fmla="*/ 1621896 w 2424669"/>
                <a:gd name="connsiteY3" fmla="*/ 2424636 h 2671792"/>
                <a:gd name="connsiteX4" fmla="*/ 905249 w 2424669"/>
                <a:gd name="connsiteY4" fmla="*/ 2671792 h 2671792"/>
                <a:gd name="connsiteX5" fmla="*/ 0 w 2424669"/>
                <a:gd name="connsiteY5" fmla="*/ 2424669 h 2671792"/>
                <a:gd name="connsiteX6" fmla="*/ 835061 w 2424669"/>
                <a:gd name="connsiteY6" fmla="*/ 1275809 h 2671792"/>
                <a:gd name="connsiteX7" fmla="*/ 2424669 w 2424669"/>
                <a:gd name="connsiteY7" fmla="*/ 0 h 2671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24669" h="2671792">
                  <a:moveTo>
                    <a:pt x="2424669" y="0"/>
                  </a:moveTo>
                  <a:lnTo>
                    <a:pt x="1621897" y="2424637"/>
                  </a:lnTo>
                  <a:lnTo>
                    <a:pt x="1621897" y="2424637"/>
                  </a:lnTo>
                  <a:lnTo>
                    <a:pt x="1621896" y="2424636"/>
                  </a:lnTo>
                  <a:lnTo>
                    <a:pt x="905249" y="2671792"/>
                  </a:lnTo>
                  <a:lnTo>
                    <a:pt x="0" y="2424669"/>
                  </a:lnTo>
                  <a:lnTo>
                    <a:pt x="835061" y="1275809"/>
                  </a:lnTo>
                  <a:lnTo>
                    <a:pt x="242466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3173DCB-8259-0B23-807C-1F0AD7A86AB1}"/>
                </a:ext>
              </a:extLst>
            </p:cNvPr>
            <p:cNvSpPr/>
            <p:nvPr/>
          </p:nvSpPr>
          <p:spPr>
            <a:xfrm>
              <a:off x="3671332" y="1004331"/>
              <a:ext cx="2649564" cy="2424668"/>
            </a:xfrm>
            <a:custGeom>
              <a:avLst/>
              <a:gdLst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0 w 2424734"/>
                <a:gd name="connsiteY3" fmla="*/ 0 h 2424668"/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1317832 w 2424734"/>
                <a:gd name="connsiteY3" fmla="*/ 1322603 h 2424668"/>
                <a:gd name="connsiteX4" fmla="*/ 0 w 2424734"/>
                <a:gd name="connsiteY4" fmla="*/ 0 h 2424668"/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1052673 w 2424734"/>
                <a:gd name="connsiteY3" fmla="*/ 1548768 h 2424668"/>
                <a:gd name="connsiteX4" fmla="*/ 0 w 2424734"/>
                <a:gd name="connsiteY4" fmla="*/ 0 h 2424668"/>
                <a:gd name="connsiteX0" fmla="*/ 0 w 2604521"/>
                <a:gd name="connsiteY0" fmla="*/ 0 h 2424668"/>
                <a:gd name="connsiteX1" fmla="*/ 2424734 w 2604521"/>
                <a:gd name="connsiteY1" fmla="*/ 802806 h 2424668"/>
                <a:gd name="connsiteX2" fmla="*/ 2425259 w 2604521"/>
                <a:gd name="connsiteY2" fmla="*/ 1439585 h 2424668"/>
                <a:gd name="connsiteX3" fmla="*/ 2424668 w 2604521"/>
                <a:gd name="connsiteY3" fmla="*/ 2424668 h 2424668"/>
                <a:gd name="connsiteX4" fmla="*/ 1052673 w 2604521"/>
                <a:gd name="connsiteY4" fmla="*/ 1548768 h 2424668"/>
                <a:gd name="connsiteX5" fmla="*/ 0 w 260452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50754"/>
                <a:gd name="connsiteY0" fmla="*/ 0 h 2424668"/>
                <a:gd name="connsiteX1" fmla="*/ 2424734 w 2550754"/>
                <a:gd name="connsiteY1" fmla="*/ 802806 h 2424668"/>
                <a:gd name="connsiteX2" fmla="*/ 2425259 w 2550754"/>
                <a:gd name="connsiteY2" fmla="*/ 1439585 h 2424668"/>
                <a:gd name="connsiteX3" fmla="*/ 2424668 w 2550754"/>
                <a:gd name="connsiteY3" fmla="*/ 2424668 h 2424668"/>
                <a:gd name="connsiteX4" fmla="*/ 1052673 w 2550754"/>
                <a:gd name="connsiteY4" fmla="*/ 1548768 h 2424668"/>
                <a:gd name="connsiteX5" fmla="*/ 0 w 2550754"/>
                <a:gd name="connsiteY5" fmla="*/ 0 h 2424668"/>
                <a:gd name="connsiteX0" fmla="*/ 0 w 2587061"/>
                <a:gd name="connsiteY0" fmla="*/ 0 h 2424668"/>
                <a:gd name="connsiteX1" fmla="*/ 2424734 w 2587061"/>
                <a:gd name="connsiteY1" fmla="*/ 802806 h 2424668"/>
                <a:gd name="connsiteX2" fmla="*/ 2534442 w 2587061"/>
                <a:gd name="connsiteY2" fmla="*/ 1369396 h 2424668"/>
                <a:gd name="connsiteX3" fmla="*/ 2424668 w 2587061"/>
                <a:gd name="connsiteY3" fmla="*/ 2424668 h 2424668"/>
                <a:gd name="connsiteX4" fmla="*/ 1052673 w 2587061"/>
                <a:gd name="connsiteY4" fmla="*/ 1548768 h 2424668"/>
                <a:gd name="connsiteX5" fmla="*/ 0 w 2587061"/>
                <a:gd name="connsiteY5" fmla="*/ 0 h 2424668"/>
                <a:gd name="connsiteX0" fmla="*/ 0 w 2610485"/>
                <a:gd name="connsiteY0" fmla="*/ 0 h 2424668"/>
                <a:gd name="connsiteX1" fmla="*/ 2424734 w 2610485"/>
                <a:gd name="connsiteY1" fmla="*/ 802806 h 2424668"/>
                <a:gd name="connsiteX2" fmla="*/ 2455038 w 2610485"/>
                <a:gd name="connsiteY2" fmla="*/ 1019159 h 2424668"/>
                <a:gd name="connsiteX3" fmla="*/ 2534442 w 2610485"/>
                <a:gd name="connsiteY3" fmla="*/ 1369396 h 2424668"/>
                <a:gd name="connsiteX4" fmla="*/ 2424668 w 2610485"/>
                <a:gd name="connsiteY4" fmla="*/ 2424668 h 2424668"/>
                <a:gd name="connsiteX5" fmla="*/ 1052673 w 2610485"/>
                <a:gd name="connsiteY5" fmla="*/ 1548768 h 2424668"/>
                <a:gd name="connsiteX6" fmla="*/ 0 w 2610485"/>
                <a:gd name="connsiteY6" fmla="*/ 0 h 2424668"/>
                <a:gd name="connsiteX0" fmla="*/ 0 w 2649565"/>
                <a:gd name="connsiteY0" fmla="*/ 0 h 2424668"/>
                <a:gd name="connsiteX1" fmla="*/ 2424734 w 2649565"/>
                <a:gd name="connsiteY1" fmla="*/ 802806 h 2424668"/>
                <a:gd name="connsiteX2" fmla="*/ 2574146 w 2649565"/>
                <a:gd name="connsiteY2" fmla="*/ 1034048 h 2424668"/>
                <a:gd name="connsiteX3" fmla="*/ 2534442 w 2649565"/>
                <a:gd name="connsiteY3" fmla="*/ 1369396 h 2424668"/>
                <a:gd name="connsiteX4" fmla="*/ 2424668 w 2649565"/>
                <a:gd name="connsiteY4" fmla="*/ 2424668 h 2424668"/>
                <a:gd name="connsiteX5" fmla="*/ 1052673 w 2649565"/>
                <a:gd name="connsiteY5" fmla="*/ 1548768 h 2424668"/>
                <a:gd name="connsiteX6" fmla="*/ 0 w 2649565"/>
                <a:gd name="connsiteY6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9565" h="2424668">
                  <a:moveTo>
                    <a:pt x="0" y="0"/>
                  </a:moveTo>
                  <a:lnTo>
                    <a:pt x="2424734" y="802806"/>
                  </a:lnTo>
                  <a:cubicBezTo>
                    <a:pt x="2833907" y="972666"/>
                    <a:pt x="2555861" y="939616"/>
                    <a:pt x="2574146" y="1034048"/>
                  </a:cubicBezTo>
                  <a:cubicBezTo>
                    <a:pt x="2592431" y="1128480"/>
                    <a:pt x="2539504" y="1135145"/>
                    <a:pt x="2534442" y="1369396"/>
                  </a:cubicBezTo>
                  <a:cubicBezTo>
                    <a:pt x="2534431" y="1639706"/>
                    <a:pt x="2708024" y="1790367"/>
                    <a:pt x="2424668" y="2424668"/>
                  </a:cubicBezTo>
                  <a:lnTo>
                    <a:pt x="1052673" y="154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1EA2C45-65E1-41CD-6FBF-8722FF4A543C}"/>
                </a:ext>
              </a:extLst>
            </p:cNvPr>
            <p:cNvSpPr/>
            <p:nvPr/>
          </p:nvSpPr>
          <p:spPr>
            <a:xfrm>
              <a:off x="6096000" y="1004330"/>
              <a:ext cx="2424668" cy="2424668"/>
            </a:xfrm>
            <a:custGeom>
              <a:avLst/>
              <a:gdLst>
                <a:gd name="connsiteX0" fmla="*/ 2424668 w 2424668"/>
                <a:gd name="connsiteY0" fmla="*/ 0 h 2424668"/>
                <a:gd name="connsiteX1" fmla="*/ 0 w 2424668"/>
                <a:gd name="connsiteY1" fmla="*/ 2424668 h 2424668"/>
                <a:gd name="connsiteX2" fmla="*/ 66 w 2424668"/>
                <a:gd name="connsiteY2" fmla="*/ 802807 h 2424668"/>
                <a:gd name="connsiteX3" fmla="*/ 65 w 2424668"/>
                <a:gd name="connsiteY3" fmla="*/ 802807 h 2424668"/>
                <a:gd name="connsiteX4" fmla="*/ 65 w 2424668"/>
                <a:gd name="connsiteY4" fmla="*/ 802806 h 2424668"/>
                <a:gd name="connsiteX5" fmla="*/ 2424668 w 2424668"/>
                <a:gd name="connsiteY5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4668" h="2424668">
                  <a:moveTo>
                    <a:pt x="2424668" y="0"/>
                  </a:moveTo>
                  <a:lnTo>
                    <a:pt x="0" y="2424668"/>
                  </a:lnTo>
                  <a:lnTo>
                    <a:pt x="66" y="802807"/>
                  </a:lnTo>
                  <a:lnTo>
                    <a:pt x="65" y="802807"/>
                  </a:lnTo>
                  <a:lnTo>
                    <a:pt x="65" y="802806"/>
                  </a:lnTo>
                  <a:lnTo>
                    <a:pt x="2424668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892219-3F4C-7FBB-B890-E3D853A824A9}"/>
                </a:ext>
              </a:extLst>
            </p:cNvPr>
            <p:cNvSpPr/>
            <p:nvPr/>
          </p:nvSpPr>
          <p:spPr>
            <a:xfrm>
              <a:off x="3671331" y="1004332"/>
              <a:ext cx="2424667" cy="2424668"/>
            </a:xfrm>
            <a:custGeom>
              <a:avLst/>
              <a:gdLst>
                <a:gd name="connsiteX0" fmla="*/ 0 w 2424667"/>
                <a:gd name="connsiteY0" fmla="*/ 0 h 2424668"/>
                <a:gd name="connsiteX1" fmla="*/ 2424667 w 2424667"/>
                <a:gd name="connsiteY1" fmla="*/ 2424667 h 2424668"/>
                <a:gd name="connsiteX2" fmla="*/ 802872 w 2424667"/>
                <a:gd name="connsiteY2" fmla="*/ 2424667 h 2424668"/>
                <a:gd name="connsiteX3" fmla="*/ 802872 w 2424667"/>
                <a:gd name="connsiteY3" fmla="*/ 2424668 h 2424668"/>
                <a:gd name="connsiteX4" fmla="*/ 0 w 2424667"/>
                <a:gd name="connsiteY4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667" h="2424668">
                  <a:moveTo>
                    <a:pt x="0" y="0"/>
                  </a:moveTo>
                  <a:lnTo>
                    <a:pt x="2424667" y="2424667"/>
                  </a:lnTo>
                  <a:lnTo>
                    <a:pt x="802872" y="2424667"/>
                  </a:lnTo>
                  <a:lnTo>
                    <a:pt x="802872" y="2424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39611EF-864C-1FDA-6BEC-DC8095E2F2E9}"/>
                </a:ext>
              </a:extLst>
            </p:cNvPr>
            <p:cNvSpPr/>
            <p:nvPr/>
          </p:nvSpPr>
          <p:spPr>
            <a:xfrm>
              <a:off x="6096001" y="3428969"/>
              <a:ext cx="2424669" cy="2424701"/>
            </a:xfrm>
            <a:custGeom>
              <a:avLst/>
              <a:gdLst>
                <a:gd name="connsiteX0" fmla="*/ 1621897 w 2424669"/>
                <a:gd name="connsiteY0" fmla="*/ 0 h 2424701"/>
                <a:gd name="connsiteX1" fmla="*/ 2424669 w 2424669"/>
                <a:gd name="connsiteY1" fmla="*/ 2424701 h 2424701"/>
                <a:gd name="connsiteX2" fmla="*/ 0 w 2424669"/>
                <a:gd name="connsiteY2" fmla="*/ 32 h 2424701"/>
                <a:gd name="connsiteX3" fmla="*/ 1621897 w 2424669"/>
                <a:gd name="connsiteY3" fmla="*/ 0 h 242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4669" h="2424701">
                  <a:moveTo>
                    <a:pt x="1621897" y="0"/>
                  </a:moveTo>
                  <a:lnTo>
                    <a:pt x="2424669" y="2424701"/>
                  </a:lnTo>
                  <a:lnTo>
                    <a:pt x="0" y="32"/>
                  </a:lnTo>
                  <a:lnTo>
                    <a:pt x="16218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CCDE9B3-DBB3-02DE-8BD1-04922C3C98FB}"/>
                </a:ext>
              </a:extLst>
            </p:cNvPr>
            <p:cNvSpPr/>
            <p:nvPr/>
          </p:nvSpPr>
          <p:spPr>
            <a:xfrm>
              <a:off x="3671332" y="3429001"/>
              <a:ext cx="2424701" cy="2424668"/>
            </a:xfrm>
            <a:custGeom>
              <a:avLst/>
              <a:gdLst>
                <a:gd name="connsiteX0" fmla="*/ 2424668 w 2424701"/>
                <a:gd name="connsiteY0" fmla="*/ 0 h 2424668"/>
                <a:gd name="connsiteX1" fmla="*/ 2424701 w 2424701"/>
                <a:gd name="connsiteY1" fmla="*/ 1621831 h 2424668"/>
                <a:gd name="connsiteX2" fmla="*/ 0 w 2424701"/>
                <a:gd name="connsiteY2" fmla="*/ 2424668 h 2424668"/>
                <a:gd name="connsiteX3" fmla="*/ 2424668 w 2424701"/>
                <a:gd name="connsiteY3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4701" h="2424668">
                  <a:moveTo>
                    <a:pt x="2424668" y="0"/>
                  </a:moveTo>
                  <a:lnTo>
                    <a:pt x="2424701" y="1621831"/>
                  </a:lnTo>
                  <a:lnTo>
                    <a:pt x="0" y="2424668"/>
                  </a:lnTo>
                  <a:lnTo>
                    <a:pt x="24246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6CE9FCD1-78DD-85D4-E765-C79793ABF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13125" y="2423454"/>
            <a:ext cx="407411" cy="407411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939FE531-9661-EA22-4D18-EC0466AFF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13983" y="3607504"/>
            <a:ext cx="407411" cy="407411"/>
          </a:xfrm>
          <a:prstGeom prst="rect">
            <a:avLst/>
          </a:prstGeom>
        </p:spPr>
      </p:pic>
      <p:pic>
        <p:nvPicPr>
          <p:cNvPr id="34" name="Graphic 33" descr="Hockey Stick Curve Graph with solid fill">
            <a:extLst>
              <a:ext uri="{FF2B5EF4-FFF2-40B4-BE49-F238E27FC236}">
                <a16:creationId xmlns:a16="http://schemas.microsoft.com/office/drawing/2014/main" id="{E0F59410-682C-A125-2348-FB42817D5D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984973" y="4173128"/>
            <a:ext cx="407411" cy="407411"/>
          </a:xfrm>
          <a:prstGeom prst="rect">
            <a:avLst/>
          </a:prstGeom>
        </p:spPr>
      </p:pic>
      <p:pic>
        <p:nvPicPr>
          <p:cNvPr id="35" name="Graphic 34" descr="Unlock with solid fill">
            <a:extLst>
              <a:ext uri="{FF2B5EF4-FFF2-40B4-BE49-F238E27FC236}">
                <a16:creationId xmlns:a16="http://schemas.microsoft.com/office/drawing/2014/main" id="{B0EB7348-197C-6FF1-0E65-862DCD228B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521780" y="2862155"/>
            <a:ext cx="407411" cy="40741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9C8B0526-A33E-E93C-B5F7-47C382AB2756}"/>
              </a:ext>
            </a:extLst>
          </p:cNvPr>
          <p:cNvSpPr/>
          <p:nvPr/>
        </p:nvSpPr>
        <p:spPr>
          <a:xfrm>
            <a:off x="4190485" y="3090342"/>
            <a:ext cx="765815" cy="76581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1CD0CC-4069-9ABD-D051-B4045CCE02E9}"/>
              </a:ext>
            </a:extLst>
          </p:cNvPr>
          <p:cNvGrpSpPr/>
          <p:nvPr/>
        </p:nvGrpSpPr>
        <p:grpSpPr>
          <a:xfrm>
            <a:off x="6539765" y="3728500"/>
            <a:ext cx="2194560" cy="1106115"/>
            <a:chOff x="8921977" y="2875429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5C330C-AAC3-B7AB-55BA-8E6D643A7220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461C123-87C6-C143-9618-D8616B81C0CC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C81AA7-D19D-F7C0-0CE2-EFB3D9ED55C6}"/>
              </a:ext>
            </a:extLst>
          </p:cNvPr>
          <p:cNvGrpSpPr/>
          <p:nvPr/>
        </p:nvGrpSpPr>
        <p:grpSpPr>
          <a:xfrm>
            <a:off x="409675" y="3728500"/>
            <a:ext cx="2194560" cy="1106115"/>
            <a:chOff x="332936" y="2875429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B7BF5A-E8D2-887F-9165-306C0BCF0FB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C44AB6-4874-5F00-CC12-682F345B7CB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F065F46-61DE-BDCC-063D-901A3499B210}"/>
              </a:ext>
            </a:extLst>
          </p:cNvPr>
          <p:cNvGrpSpPr/>
          <p:nvPr/>
        </p:nvGrpSpPr>
        <p:grpSpPr>
          <a:xfrm>
            <a:off x="6539765" y="2337569"/>
            <a:ext cx="2194560" cy="1106115"/>
            <a:chOff x="8921977" y="1170335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555F577-B4C1-86C9-EB6F-7D85E42F5C5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CD5475-B32C-9750-0BE5-12A3E9B51E9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0091EC5-E2BD-B89F-1A43-D4D6C0DC72F0}"/>
              </a:ext>
            </a:extLst>
          </p:cNvPr>
          <p:cNvGrpSpPr/>
          <p:nvPr/>
        </p:nvGrpSpPr>
        <p:grpSpPr>
          <a:xfrm>
            <a:off x="409675" y="2337569"/>
            <a:ext cx="2194560" cy="1106115"/>
            <a:chOff x="332936" y="2555951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E5D78B-4218-04FB-3830-7262EC7B5B2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B614D4-3AB0-7E23-FE7A-AC333EDCABC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7" name="Graphic 26" descr="Lightbulb with solid fill">
            <a:extLst>
              <a:ext uri="{FF2B5EF4-FFF2-40B4-BE49-F238E27FC236}">
                <a16:creationId xmlns:a16="http://schemas.microsoft.com/office/drawing/2014/main" id="{73DF7146-AC4B-C727-5EE3-FF37337C5D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539765" y="2328387"/>
            <a:ext cx="407411" cy="407411"/>
          </a:xfrm>
          <a:prstGeom prst="rect">
            <a:avLst/>
          </a:prstGeom>
        </p:spPr>
      </p:pic>
      <p:pic>
        <p:nvPicPr>
          <p:cNvPr id="28" name="Graphic 27" descr="Handshake with solid fill">
            <a:extLst>
              <a:ext uri="{FF2B5EF4-FFF2-40B4-BE49-F238E27FC236}">
                <a16:creationId xmlns:a16="http://schemas.microsoft.com/office/drawing/2014/main" id="{12A4096E-D8CD-30AC-B377-ED1FB7CD8E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539765" y="3749242"/>
            <a:ext cx="407411" cy="407411"/>
          </a:xfrm>
          <a:prstGeom prst="rect">
            <a:avLst/>
          </a:prstGeom>
        </p:spPr>
      </p:pic>
      <p:pic>
        <p:nvPicPr>
          <p:cNvPr id="37" name="Graphic 36" descr="Hockey Stick Curve Graph with solid fill">
            <a:extLst>
              <a:ext uri="{FF2B5EF4-FFF2-40B4-BE49-F238E27FC236}">
                <a16:creationId xmlns:a16="http://schemas.microsoft.com/office/drawing/2014/main" id="{5D1579C1-50C7-1203-CD94-5BA7900909D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196824" y="3749242"/>
            <a:ext cx="407411" cy="407411"/>
          </a:xfrm>
          <a:prstGeom prst="rect">
            <a:avLst/>
          </a:prstGeom>
        </p:spPr>
      </p:pic>
      <p:pic>
        <p:nvPicPr>
          <p:cNvPr id="48" name="Graphic 47" descr="Unlock with solid fill">
            <a:extLst>
              <a:ext uri="{FF2B5EF4-FFF2-40B4-BE49-F238E27FC236}">
                <a16:creationId xmlns:a16="http://schemas.microsoft.com/office/drawing/2014/main" id="{59F780D9-2521-9B9E-AD20-718D6F671ED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196824" y="2328387"/>
            <a:ext cx="407411" cy="40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10723</TotalTime>
  <Words>344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4-Point Origami Star – Slide Template</vt:lpstr>
      <vt:lpstr>4-Point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4-Point Origami Star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2025-08-04T22:41:26Z</dcterms:modified>
  <cp:category>Charts &amp; Diagrams</cp:category>
</cp:coreProperties>
</file>