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C43C0-C08D-CEE5-8DAF-747D17414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D1DA4-193A-7AB3-1FCA-DF74DE8CD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A70A6-E959-68DC-6B88-126D0062F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9FEEE-2BF8-BFE8-1483-8394812C7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8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E855E-D49E-7BF5-9B34-448E36517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25FE3-C94B-A08C-9B6F-5104F96D2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99C29B-B90B-A16B-5AD9-05D34350E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02D72-762C-1A62-E1EA-D6BB90C8F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91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1A55-661D-B33E-EB42-2E2A15DDC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942C07B-FA40-C3C2-D179-1694EF2143CE}"/>
              </a:ext>
            </a:extLst>
          </p:cNvPr>
          <p:cNvGrpSpPr/>
          <p:nvPr/>
        </p:nvGrpSpPr>
        <p:grpSpPr>
          <a:xfrm>
            <a:off x="1249771" y="1956359"/>
            <a:ext cx="2899866" cy="2899866"/>
            <a:chOff x="1249771" y="1956359"/>
            <a:chExt cx="2899866" cy="289986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8BA4222-E979-6B8F-BCCC-06943CADE765}"/>
                </a:ext>
              </a:extLst>
            </p:cNvPr>
            <p:cNvSpPr/>
            <p:nvPr/>
          </p:nvSpPr>
          <p:spPr>
            <a:xfrm>
              <a:off x="1249771" y="1956359"/>
              <a:ext cx="2899866" cy="2899866"/>
            </a:xfrm>
            <a:prstGeom prst="roundRect">
              <a:avLst>
                <a:gd name="adj" fmla="val 15594"/>
              </a:avLst>
            </a:prstGeom>
            <a:solidFill>
              <a:schemeClr val="accent6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14" name="Graphic 13" descr="Male profile with solid fill">
              <a:extLst>
                <a:ext uri="{FF2B5EF4-FFF2-40B4-BE49-F238E27FC236}">
                  <a16:creationId xmlns:a16="http://schemas.microsoft.com/office/drawing/2014/main" id="{FF805D7B-1318-7887-0B67-706F9EF60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31304" y="4251823"/>
              <a:ext cx="211054" cy="211054"/>
            </a:xfrm>
            <a:prstGeom prst="rect">
              <a:avLst/>
            </a:prstGeom>
          </p:spPr>
        </p:pic>
        <p:pic>
          <p:nvPicPr>
            <p:cNvPr id="15" name="Graphic 14" descr="Male profile with solid fill">
              <a:extLst>
                <a:ext uri="{FF2B5EF4-FFF2-40B4-BE49-F238E27FC236}">
                  <a16:creationId xmlns:a16="http://schemas.microsoft.com/office/drawing/2014/main" id="{5754EA5D-7AC9-2B17-87EA-DB1AAB409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31304" y="4040769"/>
              <a:ext cx="211054" cy="211054"/>
            </a:xfrm>
            <a:prstGeom prst="rect">
              <a:avLst/>
            </a:prstGeom>
          </p:spPr>
        </p:pic>
        <p:pic>
          <p:nvPicPr>
            <p:cNvPr id="16" name="Graphic 15" descr="Male profile with solid fill">
              <a:extLst>
                <a:ext uri="{FF2B5EF4-FFF2-40B4-BE49-F238E27FC236}">
                  <a16:creationId xmlns:a16="http://schemas.microsoft.com/office/drawing/2014/main" id="{4F0A7C11-8BCB-98B5-4A6C-09250C0B8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31304" y="3829717"/>
              <a:ext cx="211054" cy="211054"/>
            </a:xfrm>
            <a:prstGeom prst="rect">
              <a:avLst/>
            </a:prstGeom>
          </p:spPr>
        </p:pic>
        <p:pic>
          <p:nvPicPr>
            <p:cNvPr id="17" name="Graphic 16" descr="Male profile with solid fill">
              <a:extLst>
                <a:ext uri="{FF2B5EF4-FFF2-40B4-BE49-F238E27FC236}">
                  <a16:creationId xmlns:a16="http://schemas.microsoft.com/office/drawing/2014/main" id="{F0D53F23-AA7E-5BD5-6157-CFFC3259E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31304" y="3618662"/>
              <a:ext cx="211054" cy="211054"/>
            </a:xfrm>
            <a:prstGeom prst="rect">
              <a:avLst/>
            </a:prstGeom>
          </p:spPr>
        </p:pic>
        <p:pic>
          <p:nvPicPr>
            <p:cNvPr id="18" name="Graphic 17" descr="Male profile with solid fill">
              <a:extLst>
                <a:ext uri="{FF2B5EF4-FFF2-40B4-BE49-F238E27FC236}">
                  <a16:creationId xmlns:a16="http://schemas.microsoft.com/office/drawing/2014/main" id="{84E01B88-4008-AB4A-8D49-BD569D132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3407609"/>
              <a:ext cx="211054" cy="211054"/>
            </a:xfrm>
            <a:prstGeom prst="rect">
              <a:avLst/>
            </a:prstGeom>
          </p:spPr>
        </p:pic>
        <p:pic>
          <p:nvPicPr>
            <p:cNvPr id="19" name="Graphic 18" descr="Male profile with solid fill">
              <a:extLst>
                <a:ext uri="{FF2B5EF4-FFF2-40B4-BE49-F238E27FC236}">
                  <a16:creationId xmlns:a16="http://schemas.microsoft.com/office/drawing/2014/main" id="{2A0C7186-D0A6-469E-5F93-F41EA42D5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3196555"/>
              <a:ext cx="211054" cy="211054"/>
            </a:xfrm>
            <a:prstGeom prst="rect">
              <a:avLst/>
            </a:prstGeom>
          </p:spPr>
        </p:pic>
        <p:pic>
          <p:nvPicPr>
            <p:cNvPr id="20" name="Graphic 19" descr="Male profile with solid fill">
              <a:extLst>
                <a:ext uri="{FF2B5EF4-FFF2-40B4-BE49-F238E27FC236}">
                  <a16:creationId xmlns:a16="http://schemas.microsoft.com/office/drawing/2014/main" id="{AAD758B5-9A12-1794-21C4-5C2C5C8A8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2985501"/>
              <a:ext cx="211054" cy="211054"/>
            </a:xfrm>
            <a:prstGeom prst="rect">
              <a:avLst/>
            </a:prstGeom>
          </p:spPr>
        </p:pic>
        <p:pic>
          <p:nvPicPr>
            <p:cNvPr id="21" name="Graphic 20" descr="Male profile with solid fill">
              <a:extLst>
                <a:ext uri="{FF2B5EF4-FFF2-40B4-BE49-F238E27FC236}">
                  <a16:creationId xmlns:a16="http://schemas.microsoft.com/office/drawing/2014/main" id="{96553BE2-2B65-F13C-287D-28352351D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42357" y="4462875"/>
              <a:ext cx="211054" cy="211054"/>
            </a:xfrm>
            <a:prstGeom prst="rect">
              <a:avLst/>
            </a:prstGeom>
          </p:spPr>
        </p:pic>
        <p:pic>
          <p:nvPicPr>
            <p:cNvPr id="22" name="Graphic 21" descr="Male profile with solid fill">
              <a:extLst>
                <a:ext uri="{FF2B5EF4-FFF2-40B4-BE49-F238E27FC236}">
                  <a16:creationId xmlns:a16="http://schemas.microsoft.com/office/drawing/2014/main" id="{3545BD0B-4874-F326-17BF-CAA04A740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53410" y="4462875"/>
              <a:ext cx="211054" cy="211054"/>
            </a:xfrm>
            <a:prstGeom prst="rect">
              <a:avLst/>
            </a:prstGeom>
          </p:spPr>
        </p:pic>
        <p:pic>
          <p:nvPicPr>
            <p:cNvPr id="23" name="Graphic 22" descr="Male profile with solid fill">
              <a:extLst>
                <a:ext uri="{FF2B5EF4-FFF2-40B4-BE49-F238E27FC236}">
                  <a16:creationId xmlns:a16="http://schemas.microsoft.com/office/drawing/2014/main" id="{44DC00EE-6772-6A80-CE5B-2F8AF2CF8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4463" y="4462875"/>
              <a:ext cx="211054" cy="211054"/>
            </a:xfrm>
            <a:prstGeom prst="rect">
              <a:avLst/>
            </a:prstGeom>
          </p:spPr>
        </p:pic>
        <p:pic>
          <p:nvPicPr>
            <p:cNvPr id="30" name="Graphic 29" descr="Male profile with solid fill">
              <a:extLst>
                <a:ext uri="{FF2B5EF4-FFF2-40B4-BE49-F238E27FC236}">
                  <a16:creationId xmlns:a16="http://schemas.microsoft.com/office/drawing/2014/main" id="{5EF04157-5884-7C2F-8CD8-0665511B5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75517" y="4462875"/>
              <a:ext cx="211054" cy="211054"/>
            </a:xfrm>
            <a:prstGeom prst="rect">
              <a:avLst/>
            </a:prstGeom>
          </p:spPr>
        </p:pic>
        <p:pic>
          <p:nvPicPr>
            <p:cNvPr id="31" name="Graphic 30" descr="Male profile with solid fill">
              <a:extLst>
                <a:ext uri="{FF2B5EF4-FFF2-40B4-BE49-F238E27FC236}">
                  <a16:creationId xmlns:a16="http://schemas.microsoft.com/office/drawing/2014/main" id="{B92464A0-2BC9-BE17-7F1B-770EDBB23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86571" y="4462875"/>
              <a:ext cx="211054" cy="211054"/>
            </a:xfrm>
            <a:prstGeom prst="rect">
              <a:avLst/>
            </a:prstGeom>
          </p:spPr>
        </p:pic>
        <p:pic>
          <p:nvPicPr>
            <p:cNvPr id="34" name="Graphic 33" descr="Male profile with solid fill">
              <a:extLst>
                <a:ext uri="{FF2B5EF4-FFF2-40B4-BE49-F238E27FC236}">
                  <a16:creationId xmlns:a16="http://schemas.microsoft.com/office/drawing/2014/main" id="{ED81DC01-5F32-826B-75C7-46B5BD3C7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697624" y="4462875"/>
              <a:ext cx="211054" cy="211054"/>
            </a:xfrm>
            <a:prstGeom prst="rect">
              <a:avLst/>
            </a:prstGeom>
          </p:spPr>
        </p:pic>
        <p:pic>
          <p:nvPicPr>
            <p:cNvPr id="35" name="Graphic 34" descr="Male profile with solid fill">
              <a:extLst>
                <a:ext uri="{FF2B5EF4-FFF2-40B4-BE49-F238E27FC236}">
                  <a16:creationId xmlns:a16="http://schemas.microsoft.com/office/drawing/2014/main" id="{10781773-5BCC-350D-C261-0FD07E92D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908678" y="4462875"/>
              <a:ext cx="211054" cy="211054"/>
            </a:xfrm>
            <a:prstGeom prst="rect">
              <a:avLst/>
            </a:prstGeom>
          </p:spPr>
        </p:pic>
        <p:pic>
          <p:nvPicPr>
            <p:cNvPr id="36" name="Graphic 35" descr="Male profile with solid fill">
              <a:extLst>
                <a:ext uri="{FF2B5EF4-FFF2-40B4-BE49-F238E27FC236}">
                  <a16:creationId xmlns:a16="http://schemas.microsoft.com/office/drawing/2014/main" id="{9F5C9C00-2F71-E50C-C8C8-AC8E45F31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42357" y="4251823"/>
              <a:ext cx="211054" cy="211054"/>
            </a:xfrm>
            <a:prstGeom prst="rect">
              <a:avLst/>
            </a:prstGeom>
          </p:spPr>
        </p:pic>
        <p:pic>
          <p:nvPicPr>
            <p:cNvPr id="37" name="Graphic 36" descr="Male profile with solid fill">
              <a:extLst>
                <a:ext uri="{FF2B5EF4-FFF2-40B4-BE49-F238E27FC236}">
                  <a16:creationId xmlns:a16="http://schemas.microsoft.com/office/drawing/2014/main" id="{9621D404-DFBB-14F6-2A30-DEA989908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53410" y="4251823"/>
              <a:ext cx="211054" cy="211054"/>
            </a:xfrm>
            <a:prstGeom prst="rect">
              <a:avLst/>
            </a:prstGeom>
          </p:spPr>
        </p:pic>
        <p:pic>
          <p:nvPicPr>
            <p:cNvPr id="38" name="Graphic 37" descr="Male profile with solid fill">
              <a:extLst>
                <a:ext uri="{FF2B5EF4-FFF2-40B4-BE49-F238E27FC236}">
                  <a16:creationId xmlns:a16="http://schemas.microsoft.com/office/drawing/2014/main" id="{5D5C73B3-B203-EF32-C415-2FB11C9E5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4463" y="4251823"/>
              <a:ext cx="211054" cy="211054"/>
            </a:xfrm>
            <a:prstGeom prst="rect">
              <a:avLst/>
            </a:prstGeom>
          </p:spPr>
        </p:pic>
        <p:pic>
          <p:nvPicPr>
            <p:cNvPr id="39" name="Graphic 38" descr="Male profile with solid fill">
              <a:extLst>
                <a:ext uri="{FF2B5EF4-FFF2-40B4-BE49-F238E27FC236}">
                  <a16:creationId xmlns:a16="http://schemas.microsoft.com/office/drawing/2014/main" id="{C85C38A1-B313-A69F-03E5-104352949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75517" y="4251823"/>
              <a:ext cx="211054" cy="211054"/>
            </a:xfrm>
            <a:prstGeom prst="rect">
              <a:avLst/>
            </a:prstGeom>
          </p:spPr>
        </p:pic>
        <p:pic>
          <p:nvPicPr>
            <p:cNvPr id="40" name="Graphic 39" descr="Male profile with solid fill">
              <a:extLst>
                <a:ext uri="{FF2B5EF4-FFF2-40B4-BE49-F238E27FC236}">
                  <a16:creationId xmlns:a16="http://schemas.microsoft.com/office/drawing/2014/main" id="{0C6384C0-5E5C-AB6E-CB04-69558DAE6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86571" y="4251823"/>
              <a:ext cx="211054" cy="211054"/>
            </a:xfrm>
            <a:prstGeom prst="rect">
              <a:avLst/>
            </a:prstGeom>
          </p:spPr>
        </p:pic>
        <p:pic>
          <p:nvPicPr>
            <p:cNvPr id="47" name="Graphic 46" descr="Male profile with solid fill">
              <a:extLst>
                <a:ext uri="{FF2B5EF4-FFF2-40B4-BE49-F238E27FC236}">
                  <a16:creationId xmlns:a16="http://schemas.microsoft.com/office/drawing/2014/main" id="{5682C41F-984B-D000-DCAD-9E9A56D25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697624" y="4251823"/>
              <a:ext cx="211054" cy="211054"/>
            </a:xfrm>
            <a:prstGeom prst="rect">
              <a:avLst/>
            </a:prstGeom>
          </p:spPr>
        </p:pic>
        <p:pic>
          <p:nvPicPr>
            <p:cNvPr id="48" name="Graphic 47" descr="Male profile with solid fill">
              <a:extLst>
                <a:ext uri="{FF2B5EF4-FFF2-40B4-BE49-F238E27FC236}">
                  <a16:creationId xmlns:a16="http://schemas.microsoft.com/office/drawing/2014/main" id="{BDC6F456-8E76-26DF-BDE5-CA6D32366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908678" y="4251823"/>
              <a:ext cx="211054" cy="211054"/>
            </a:xfrm>
            <a:prstGeom prst="rect">
              <a:avLst/>
            </a:prstGeom>
          </p:spPr>
        </p:pic>
        <p:pic>
          <p:nvPicPr>
            <p:cNvPr id="52" name="Graphic 51" descr="Male profile with solid fill">
              <a:extLst>
                <a:ext uri="{FF2B5EF4-FFF2-40B4-BE49-F238E27FC236}">
                  <a16:creationId xmlns:a16="http://schemas.microsoft.com/office/drawing/2014/main" id="{E142EE3F-CBED-81DE-540A-23A197D69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42357" y="4040769"/>
              <a:ext cx="211054" cy="211054"/>
            </a:xfrm>
            <a:prstGeom prst="rect">
              <a:avLst/>
            </a:prstGeom>
          </p:spPr>
        </p:pic>
        <p:pic>
          <p:nvPicPr>
            <p:cNvPr id="54" name="Graphic 53" descr="Male profile with solid fill">
              <a:extLst>
                <a:ext uri="{FF2B5EF4-FFF2-40B4-BE49-F238E27FC236}">
                  <a16:creationId xmlns:a16="http://schemas.microsoft.com/office/drawing/2014/main" id="{38D1C511-80DF-4003-DA9B-2DC3A80A0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53410" y="4040769"/>
              <a:ext cx="211054" cy="211054"/>
            </a:xfrm>
            <a:prstGeom prst="rect">
              <a:avLst/>
            </a:prstGeom>
          </p:spPr>
        </p:pic>
        <p:pic>
          <p:nvPicPr>
            <p:cNvPr id="55" name="Graphic 54" descr="Male profile with solid fill">
              <a:extLst>
                <a:ext uri="{FF2B5EF4-FFF2-40B4-BE49-F238E27FC236}">
                  <a16:creationId xmlns:a16="http://schemas.microsoft.com/office/drawing/2014/main" id="{F01C93DB-CE5D-6A63-29BD-3E448A718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4463" y="4040769"/>
              <a:ext cx="211054" cy="211054"/>
            </a:xfrm>
            <a:prstGeom prst="rect">
              <a:avLst/>
            </a:prstGeom>
          </p:spPr>
        </p:pic>
        <p:pic>
          <p:nvPicPr>
            <p:cNvPr id="56" name="Graphic 55" descr="Male profile with solid fill">
              <a:extLst>
                <a:ext uri="{FF2B5EF4-FFF2-40B4-BE49-F238E27FC236}">
                  <a16:creationId xmlns:a16="http://schemas.microsoft.com/office/drawing/2014/main" id="{2BF1954D-AA13-F28D-41FA-57E137D24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75517" y="4040769"/>
              <a:ext cx="211054" cy="211054"/>
            </a:xfrm>
            <a:prstGeom prst="rect">
              <a:avLst/>
            </a:prstGeom>
          </p:spPr>
        </p:pic>
        <p:pic>
          <p:nvPicPr>
            <p:cNvPr id="57" name="Graphic 56" descr="Male profile with solid fill">
              <a:extLst>
                <a:ext uri="{FF2B5EF4-FFF2-40B4-BE49-F238E27FC236}">
                  <a16:creationId xmlns:a16="http://schemas.microsoft.com/office/drawing/2014/main" id="{60EC348A-75A5-10DF-8CAD-183CF4A84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86571" y="4040769"/>
              <a:ext cx="211054" cy="211054"/>
            </a:xfrm>
            <a:prstGeom prst="rect">
              <a:avLst/>
            </a:prstGeom>
          </p:spPr>
        </p:pic>
        <p:pic>
          <p:nvPicPr>
            <p:cNvPr id="58" name="Graphic 57" descr="Male profile with solid fill">
              <a:extLst>
                <a:ext uri="{FF2B5EF4-FFF2-40B4-BE49-F238E27FC236}">
                  <a16:creationId xmlns:a16="http://schemas.microsoft.com/office/drawing/2014/main" id="{330EF403-343C-4E9B-1AFB-964866F1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697624" y="4040769"/>
              <a:ext cx="211054" cy="211054"/>
            </a:xfrm>
            <a:prstGeom prst="rect">
              <a:avLst/>
            </a:prstGeom>
          </p:spPr>
        </p:pic>
        <p:pic>
          <p:nvPicPr>
            <p:cNvPr id="60" name="Graphic 59" descr="Male profile with solid fill">
              <a:extLst>
                <a:ext uri="{FF2B5EF4-FFF2-40B4-BE49-F238E27FC236}">
                  <a16:creationId xmlns:a16="http://schemas.microsoft.com/office/drawing/2014/main" id="{A9C95F21-5CA4-BEB1-A21A-919EF389E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908678" y="4040769"/>
              <a:ext cx="211054" cy="211054"/>
            </a:xfrm>
            <a:prstGeom prst="rect">
              <a:avLst/>
            </a:prstGeom>
          </p:spPr>
        </p:pic>
        <p:pic>
          <p:nvPicPr>
            <p:cNvPr id="61" name="Graphic 60" descr="Male profile with solid fill">
              <a:extLst>
                <a:ext uri="{FF2B5EF4-FFF2-40B4-BE49-F238E27FC236}">
                  <a16:creationId xmlns:a16="http://schemas.microsoft.com/office/drawing/2014/main" id="{DBE68894-105B-B504-4D49-4BCB752D9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42357" y="3829717"/>
              <a:ext cx="211054" cy="211054"/>
            </a:xfrm>
            <a:prstGeom prst="rect">
              <a:avLst/>
            </a:prstGeom>
          </p:spPr>
        </p:pic>
        <p:pic>
          <p:nvPicPr>
            <p:cNvPr id="62" name="Graphic 61" descr="Male profile with solid fill">
              <a:extLst>
                <a:ext uri="{FF2B5EF4-FFF2-40B4-BE49-F238E27FC236}">
                  <a16:creationId xmlns:a16="http://schemas.microsoft.com/office/drawing/2014/main" id="{79316A33-9B9F-79B7-59B0-22BB33E85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53410" y="3829717"/>
              <a:ext cx="211054" cy="211054"/>
            </a:xfrm>
            <a:prstGeom prst="rect">
              <a:avLst/>
            </a:prstGeom>
          </p:spPr>
        </p:pic>
        <p:pic>
          <p:nvPicPr>
            <p:cNvPr id="63" name="Graphic 62" descr="Male profile with solid fill">
              <a:extLst>
                <a:ext uri="{FF2B5EF4-FFF2-40B4-BE49-F238E27FC236}">
                  <a16:creationId xmlns:a16="http://schemas.microsoft.com/office/drawing/2014/main" id="{1F52FB77-FB98-F71E-7901-956DD376C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4463" y="3829717"/>
              <a:ext cx="211054" cy="211054"/>
            </a:xfrm>
            <a:prstGeom prst="rect">
              <a:avLst/>
            </a:prstGeom>
          </p:spPr>
        </p:pic>
        <p:pic>
          <p:nvPicPr>
            <p:cNvPr id="64" name="Graphic 63" descr="Male profile with solid fill">
              <a:extLst>
                <a:ext uri="{FF2B5EF4-FFF2-40B4-BE49-F238E27FC236}">
                  <a16:creationId xmlns:a16="http://schemas.microsoft.com/office/drawing/2014/main" id="{65A47A1A-8995-01C9-4067-97907AB69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75517" y="3829717"/>
              <a:ext cx="211054" cy="211054"/>
            </a:xfrm>
            <a:prstGeom prst="rect">
              <a:avLst/>
            </a:prstGeom>
          </p:spPr>
        </p:pic>
        <p:pic>
          <p:nvPicPr>
            <p:cNvPr id="65" name="Graphic 64" descr="Male profile with solid fill">
              <a:extLst>
                <a:ext uri="{FF2B5EF4-FFF2-40B4-BE49-F238E27FC236}">
                  <a16:creationId xmlns:a16="http://schemas.microsoft.com/office/drawing/2014/main" id="{C243ADB8-8587-B020-A88B-08D3C480E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86571" y="3829717"/>
              <a:ext cx="211054" cy="211054"/>
            </a:xfrm>
            <a:prstGeom prst="rect">
              <a:avLst/>
            </a:prstGeom>
          </p:spPr>
        </p:pic>
        <p:pic>
          <p:nvPicPr>
            <p:cNvPr id="66" name="Graphic 65" descr="Male profile with solid fill">
              <a:extLst>
                <a:ext uri="{FF2B5EF4-FFF2-40B4-BE49-F238E27FC236}">
                  <a16:creationId xmlns:a16="http://schemas.microsoft.com/office/drawing/2014/main" id="{E5D4D468-6BCA-113D-3DF6-AA74114F8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697624" y="3829717"/>
              <a:ext cx="211054" cy="211054"/>
            </a:xfrm>
            <a:prstGeom prst="rect">
              <a:avLst/>
            </a:prstGeom>
          </p:spPr>
        </p:pic>
        <p:pic>
          <p:nvPicPr>
            <p:cNvPr id="67" name="Graphic 66" descr="Male profile with solid fill">
              <a:extLst>
                <a:ext uri="{FF2B5EF4-FFF2-40B4-BE49-F238E27FC236}">
                  <a16:creationId xmlns:a16="http://schemas.microsoft.com/office/drawing/2014/main" id="{C0FB6AB9-ECFB-9E01-C143-74CCE7C8E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908678" y="3829717"/>
              <a:ext cx="211054" cy="211054"/>
            </a:xfrm>
            <a:prstGeom prst="rect">
              <a:avLst/>
            </a:prstGeom>
          </p:spPr>
        </p:pic>
        <p:pic>
          <p:nvPicPr>
            <p:cNvPr id="68" name="Graphic 67" descr="Male profile with solid fill">
              <a:extLst>
                <a:ext uri="{FF2B5EF4-FFF2-40B4-BE49-F238E27FC236}">
                  <a16:creationId xmlns:a16="http://schemas.microsoft.com/office/drawing/2014/main" id="{8391E179-25A6-83B4-843A-0E436C8CF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42357" y="3618662"/>
              <a:ext cx="211054" cy="211054"/>
            </a:xfrm>
            <a:prstGeom prst="rect">
              <a:avLst/>
            </a:prstGeom>
          </p:spPr>
        </p:pic>
        <p:pic>
          <p:nvPicPr>
            <p:cNvPr id="69" name="Graphic 68" descr="Male profile with solid fill">
              <a:extLst>
                <a:ext uri="{FF2B5EF4-FFF2-40B4-BE49-F238E27FC236}">
                  <a16:creationId xmlns:a16="http://schemas.microsoft.com/office/drawing/2014/main" id="{55EDEAF1-BA6E-D44B-94D9-7A33373D7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53410" y="3618662"/>
              <a:ext cx="211054" cy="211054"/>
            </a:xfrm>
            <a:prstGeom prst="rect">
              <a:avLst/>
            </a:prstGeom>
          </p:spPr>
        </p:pic>
        <p:pic>
          <p:nvPicPr>
            <p:cNvPr id="70" name="Graphic 69" descr="Male profile with solid fill">
              <a:extLst>
                <a:ext uri="{FF2B5EF4-FFF2-40B4-BE49-F238E27FC236}">
                  <a16:creationId xmlns:a16="http://schemas.microsoft.com/office/drawing/2014/main" id="{EE928506-3C6E-6B95-098C-FB37EDAE0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4463" y="3618662"/>
              <a:ext cx="211054" cy="211054"/>
            </a:xfrm>
            <a:prstGeom prst="rect">
              <a:avLst/>
            </a:prstGeom>
          </p:spPr>
        </p:pic>
        <p:pic>
          <p:nvPicPr>
            <p:cNvPr id="71" name="Graphic 70" descr="Male profile with solid fill">
              <a:extLst>
                <a:ext uri="{FF2B5EF4-FFF2-40B4-BE49-F238E27FC236}">
                  <a16:creationId xmlns:a16="http://schemas.microsoft.com/office/drawing/2014/main" id="{B6E926EA-ED74-4C23-3460-D72A6BCE4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75517" y="3618662"/>
              <a:ext cx="211054" cy="211054"/>
            </a:xfrm>
            <a:prstGeom prst="rect">
              <a:avLst/>
            </a:prstGeom>
          </p:spPr>
        </p:pic>
        <p:pic>
          <p:nvPicPr>
            <p:cNvPr id="72" name="Graphic 71" descr="Male profile with solid fill">
              <a:extLst>
                <a:ext uri="{FF2B5EF4-FFF2-40B4-BE49-F238E27FC236}">
                  <a16:creationId xmlns:a16="http://schemas.microsoft.com/office/drawing/2014/main" id="{82750B45-8E30-1E39-63CC-44E26B92B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86571" y="3618662"/>
              <a:ext cx="211054" cy="211054"/>
            </a:xfrm>
            <a:prstGeom prst="rect">
              <a:avLst/>
            </a:prstGeom>
          </p:spPr>
        </p:pic>
        <p:pic>
          <p:nvPicPr>
            <p:cNvPr id="73" name="Graphic 72" descr="Male profile with solid fill">
              <a:extLst>
                <a:ext uri="{FF2B5EF4-FFF2-40B4-BE49-F238E27FC236}">
                  <a16:creationId xmlns:a16="http://schemas.microsoft.com/office/drawing/2014/main" id="{AD614383-CC97-236A-E6F2-99E21F1CC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697624" y="3618662"/>
              <a:ext cx="211054" cy="211054"/>
            </a:xfrm>
            <a:prstGeom prst="rect">
              <a:avLst/>
            </a:prstGeom>
          </p:spPr>
        </p:pic>
        <p:pic>
          <p:nvPicPr>
            <p:cNvPr id="74" name="Graphic 73" descr="Male profile with solid fill">
              <a:extLst>
                <a:ext uri="{FF2B5EF4-FFF2-40B4-BE49-F238E27FC236}">
                  <a16:creationId xmlns:a16="http://schemas.microsoft.com/office/drawing/2014/main" id="{97BA57C7-59DE-7A09-72F4-2D3803687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8678" y="3618662"/>
              <a:ext cx="211054" cy="211054"/>
            </a:xfrm>
            <a:prstGeom prst="rect">
              <a:avLst/>
            </a:prstGeom>
          </p:spPr>
        </p:pic>
        <p:pic>
          <p:nvPicPr>
            <p:cNvPr id="75" name="Graphic 74" descr="Male profile with solid fill">
              <a:extLst>
                <a:ext uri="{FF2B5EF4-FFF2-40B4-BE49-F238E27FC236}">
                  <a16:creationId xmlns:a16="http://schemas.microsoft.com/office/drawing/2014/main" id="{D3945370-6060-D834-217B-0A8DF6951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3407609"/>
              <a:ext cx="211054" cy="211054"/>
            </a:xfrm>
            <a:prstGeom prst="rect">
              <a:avLst/>
            </a:prstGeom>
          </p:spPr>
        </p:pic>
        <p:pic>
          <p:nvPicPr>
            <p:cNvPr id="76" name="Graphic 75" descr="Male profile with solid fill">
              <a:extLst>
                <a:ext uri="{FF2B5EF4-FFF2-40B4-BE49-F238E27FC236}">
                  <a16:creationId xmlns:a16="http://schemas.microsoft.com/office/drawing/2014/main" id="{B384F4B8-A4A3-B08B-9197-C26B5FE08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853410" y="3407609"/>
              <a:ext cx="211054" cy="211054"/>
            </a:xfrm>
            <a:prstGeom prst="rect">
              <a:avLst/>
            </a:prstGeom>
          </p:spPr>
        </p:pic>
        <p:pic>
          <p:nvPicPr>
            <p:cNvPr id="77" name="Graphic 76" descr="Male profile with solid fill">
              <a:extLst>
                <a:ext uri="{FF2B5EF4-FFF2-40B4-BE49-F238E27FC236}">
                  <a16:creationId xmlns:a16="http://schemas.microsoft.com/office/drawing/2014/main" id="{5F4807B1-EEAB-C1F1-75F0-F89F6DE46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64463" y="3407609"/>
              <a:ext cx="211054" cy="211054"/>
            </a:xfrm>
            <a:prstGeom prst="rect">
              <a:avLst/>
            </a:prstGeom>
          </p:spPr>
        </p:pic>
        <p:pic>
          <p:nvPicPr>
            <p:cNvPr id="78" name="Graphic 77" descr="Male profile with solid fill">
              <a:extLst>
                <a:ext uri="{FF2B5EF4-FFF2-40B4-BE49-F238E27FC236}">
                  <a16:creationId xmlns:a16="http://schemas.microsoft.com/office/drawing/2014/main" id="{517148EE-C63F-303C-13A5-D45D1262A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75517" y="3407609"/>
              <a:ext cx="211054" cy="211054"/>
            </a:xfrm>
            <a:prstGeom prst="rect">
              <a:avLst/>
            </a:prstGeom>
          </p:spPr>
        </p:pic>
        <p:pic>
          <p:nvPicPr>
            <p:cNvPr id="79" name="Graphic 78" descr="Male profile with solid fill">
              <a:extLst>
                <a:ext uri="{FF2B5EF4-FFF2-40B4-BE49-F238E27FC236}">
                  <a16:creationId xmlns:a16="http://schemas.microsoft.com/office/drawing/2014/main" id="{C6B612D7-C5BD-B013-C067-E203040CA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486571" y="3407609"/>
              <a:ext cx="211054" cy="211054"/>
            </a:xfrm>
            <a:prstGeom prst="rect">
              <a:avLst/>
            </a:prstGeom>
          </p:spPr>
        </p:pic>
        <p:pic>
          <p:nvPicPr>
            <p:cNvPr id="80" name="Graphic 79" descr="Male profile with solid fill">
              <a:extLst>
                <a:ext uri="{FF2B5EF4-FFF2-40B4-BE49-F238E27FC236}">
                  <a16:creationId xmlns:a16="http://schemas.microsoft.com/office/drawing/2014/main" id="{9A8C9069-5A49-CF5A-C23C-BFC099B9B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97624" y="3407609"/>
              <a:ext cx="211054" cy="211054"/>
            </a:xfrm>
            <a:prstGeom prst="rect">
              <a:avLst/>
            </a:prstGeom>
          </p:spPr>
        </p:pic>
        <p:pic>
          <p:nvPicPr>
            <p:cNvPr id="81" name="Graphic 80" descr="Male profile with solid fill">
              <a:extLst>
                <a:ext uri="{FF2B5EF4-FFF2-40B4-BE49-F238E27FC236}">
                  <a16:creationId xmlns:a16="http://schemas.microsoft.com/office/drawing/2014/main" id="{E4066553-7792-227D-27F6-FF354E343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8678" y="3407609"/>
              <a:ext cx="211054" cy="211054"/>
            </a:xfrm>
            <a:prstGeom prst="rect">
              <a:avLst/>
            </a:prstGeom>
          </p:spPr>
        </p:pic>
        <p:pic>
          <p:nvPicPr>
            <p:cNvPr id="82" name="Graphic 81" descr="Male profile with solid fill">
              <a:extLst>
                <a:ext uri="{FF2B5EF4-FFF2-40B4-BE49-F238E27FC236}">
                  <a16:creationId xmlns:a16="http://schemas.microsoft.com/office/drawing/2014/main" id="{562C0107-C602-65C2-D9FD-3A8AC8169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3196555"/>
              <a:ext cx="211054" cy="211054"/>
            </a:xfrm>
            <a:prstGeom prst="rect">
              <a:avLst/>
            </a:prstGeom>
          </p:spPr>
        </p:pic>
        <p:pic>
          <p:nvPicPr>
            <p:cNvPr id="83" name="Graphic 82" descr="Male profile with solid fill">
              <a:extLst>
                <a:ext uri="{FF2B5EF4-FFF2-40B4-BE49-F238E27FC236}">
                  <a16:creationId xmlns:a16="http://schemas.microsoft.com/office/drawing/2014/main" id="{E589F5EE-4AA8-AEFE-4FEC-24AC9E180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2985501"/>
              <a:ext cx="211054" cy="211054"/>
            </a:xfrm>
            <a:prstGeom prst="rect">
              <a:avLst/>
            </a:prstGeom>
          </p:spPr>
        </p:pic>
        <p:pic>
          <p:nvPicPr>
            <p:cNvPr id="84" name="Graphic 83" descr="Male profile with solid fill">
              <a:extLst>
                <a:ext uri="{FF2B5EF4-FFF2-40B4-BE49-F238E27FC236}">
                  <a16:creationId xmlns:a16="http://schemas.microsoft.com/office/drawing/2014/main" id="{23A32002-B485-AF7D-659E-6EACBF238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32703" y="4251822"/>
              <a:ext cx="211054" cy="211054"/>
            </a:xfrm>
            <a:prstGeom prst="rect">
              <a:avLst/>
            </a:prstGeom>
          </p:spPr>
        </p:pic>
        <p:pic>
          <p:nvPicPr>
            <p:cNvPr id="85" name="Graphic 84" descr="Male profile with solid fill">
              <a:extLst>
                <a:ext uri="{FF2B5EF4-FFF2-40B4-BE49-F238E27FC236}">
                  <a16:creationId xmlns:a16="http://schemas.microsoft.com/office/drawing/2014/main" id="{59D36657-D171-6BAE-0A63-A2D4355F6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121649" y="4462875"/>
              <a:ext cx="211054" cy="211054"/>
            </a:xfrm>
            <a:prstGeom prst="rect">
              <a:avLst/>
            </a:prstGeom>
          </p:spPr>
        </p:pic>
        <p:pic>
          <p:nvPicPr>
            <p:cNvPr id="86" name="Graphic 85" descr="Male profile with solid fill">
              <a:extLst>
                <a:ext uri="{FF2B5EF4-FFF2-40B4-BE49-F238E27FC236}">
                  <a16:creationId xmlns:a16="http://schemas.microsoft.com/office/drawing/2014/main" id="{4B410300-493F-A36A-F26C-65786F8A9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121649" y="4251823"/>
              <a:ext cx="211054" cy="211054"/>
            </a:xfrm>
            <a:prstGeom prst="rect">
              <a:avLst/>
            </a:prstGeom>
          </p:spPr>
        </p:pic>
        <p:pic>
          <p:nvPicPr>
            <p:cNvPr id="87" name="Graphic 86" descr="Male profile with solid fill">
              <a:extLst>
                <a:ext uri="{FF2B5EF4-FFF2-40B4-BE49-F238E27FC236}">
                  <a16:creationId xmlns:a16="http://schemas.microsoft.com/office/drawing/2014/main" id="{4B6C8233-E457-8547-E2F0-5D63B7A29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121649" y="4040769"/>
              <a:ext cx="211054" cy="211054"/>
            </a:xfrm>
            <a:prstGeom prst="rect">
              <a:avLst/>
            </a:prstGeom>
          </p:spPr>
        </p:pic>
        <p:pic>
          <p:nvPicPr>
            <p:cNvPr id="88" name="Graphic 87" descr="Male profile with solid fill">
              <a:extLst>
                <a:ext uri="{FF2B5EF4-FFF2-40B4-BE49-F238E27FC236}">
                  <a16:creationId xmlns:a16="http://schemas.microsoft.com/office/drawing/2014/main" id="{10708ECA-6D35-361B-215D-3F4A883CA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121649" y="3829717"/>
              <a:ext cx="211054" cy="211054"/>
            </a:xfrm>
            <a:prstGeom prst="rect">
              <a:avLst/>
            </a:prstGeom>
          </p:spPr>
        </p:pic>
        <p:pic>
          <p:nvPicPr>
            <p:cNvPr id="89" name="Graphic 88" descr="Male profile with solid fill">
              <a:extLst>
                <a:ext uri="{FF2B5EF4-FFF2-40B4-BE49-F238E27FC236}">
                  <a16:creationId xmlns:a16="http://schemas.microsoft.com/office/drawing/2014/main" id="{6FCCF1AE-817E-55F5-AC2A-5996A3D82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21649" y="3618662"/>
              <a:ext cx="211054" cy="211054"/>
            </a:xfrm>
            <a:prstGeom prst="rect">
              <a:avLst/>
            </a:prstGeom>
          </p:spPr>
        </p:pic>
        <p:pic>
          <p:nvPicPr>
            <p:cNvPr id="90" name="Graphic 89" descr="Male profile with solid fill">
              <a:extLst>
                <a:ext uri="{FF2B5EF4-FFF2-40B4-BE49-F238E27FC236}">
                  <a16:creationId xmlns:a16="http://schemas.microsoft.com/office/drawing/2014/main" id="{0033658D-3C97-2E05-AC44-F3108CBAD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21649" y="3407609"/>
              <a:ext cx="211054" cy="211054"/>
            </a:xfrm>
            <a:prstGeom prst="rect">
              <a:avLst/>
            </a:prstGeom>
          </p:spPr>
        </p:pic>
        <p:pic>
          <p:nvPicPr>
            <p:cNvPr id="91" name="Graphic 90" descr="Male profile with solid fill">
              <a:extLst>
                <a:ext uri="{FF2B5EF4-FFF2-40B4-BE49-F238E27FC236}">
                  <a16:creationId xmlns:a16="http://schemas.microsoft.com/office/drawing/2014/main" id="{D9ED6DB1-8843-453F-1316-44D43AAFE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32703" y="4040769"/>
              <a:ext cx="211054" cy="211054"/>
            </a:xfrm>
            <a:prstGeom prst="rect">
              <a:avLst/>
            </a:prstGeom>
          </p:spPr>
        </p:pic>
        <p:pic>
          <p:nvPicPr>
            <p:cNvPr id="92" name="Graphic 91" descr="Male profile with solid fill">
              <a:extLst>
                <a:ext uri="{FF2B5EF4-FFF2-40B4-BE49-F238E27FC236}">
                  <a16:creationId xmlns:a16="http://schemas.microsoft.com/office/drawing/2014/main" id="{1BCE180F-F2C1-7EC1-16D8-26C173089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32703" y="3829715"/>
              <a:ext cx="211054" cy="211054"/>
            </a:xfrm>
            <a:prstGeom prst="rect">
              <a:avLst/>
            </a:prstGeom>
          </p:spPr>
        </p:pic>
        <p:pic>
          <p:nvPicPr>
            <p:cNvPr id="93" name="Graphic 92" descr="Male profile with solid fill">
              <a:extLst>
                <a:ext uri="{FF2B5EF4-FFF2-40B4-BE49-F238E27FC236}">
                  <a16:creationId xmlns:a16="http://schemas.microsoft.com/office/drawing/2014/main" id="{FF81C3AA-6213-E768-E23F-C1EC35803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32703" y="3618661"/>
              <a:ext cx="211054" cy="211054"/>
            </a:xfrm>
            <a:prstGeom prst="rect">
              <a:avLst/>
            </a:prstGeom>
          </p:spPr>
        </p:pic>
        <p:pic>
          <p:nvPicPr>
            <p:cNvPr id="94" name="Graphic 93" descr="Male profile with solid fill">
              <a:extLst>
                <a:ext uri="{FF2B5EF4-FFF2-40B4-BE49-F238E27FC236}">
                  <a16:creationId xmlns:a16="http://schemas.microsoft.com/office/drawing/2014/main" id="{D9597D30-60F1-F478-2423-6E27063A6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32703" y="3407608"/>
              <a:ext cx="211054" cy="211054"/>
            </a:xfrm>
            <a:prstGeom prst="rect">
              <a:avLst/>
            </a:prstGeom>
          </p:spPr>
        </p:pic>
        <p:pic>
          <p:nvPicPr>
            <p:cNvPr id="95" name="Graphic 94" descr="Male profile with solid fill">
              <a:extLst>
                <a:ext uri="{FF2B5EF4-FFF2-40B4-BE49-F238E27FC236}">
                  <a16:creationId xmlns:a16="http://schemas.microsoft.com/office/drawing/2014/main" id="{C2651628-5E4A-79C7-B3CC-54877795B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754810" y="4040769"/>
              <a:ext cx="211054" cy="211054"/>
            </a:xfrm>
            <a:prstGeom prst="rect">
              <a:avLst/>
            </a:prstGeom>
          </p:spPr>
        </p:pic>
        <p:pic>
          <p:nvPicPr>
            <p:cNvPr id="96" name="Graphic 95" descr="Male profile with solid fill">
              <a:extLst>
                <a:ext uri="{FF2B5EF4-FFF2-40B4-BE49-F238E27FC236}">
                  <a16:creationId xmlns:a16="http://schemas.microsoft.com/office/drawing/2014/main" id="{BAC44DF3-23ED-170E-4C2E-26B5C0BEF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543757" y="4251822"/>
              <a:ext cx="211054" cy="211054"/>
            </a:xfrm>
            <a:prstGeom prst="rect">
              <a:avLst/>
            </a:prstGeom>
          </p:spPr>
        </p:pic>
        <p:pic>
          <p:nvPicPr>
            <p:cNvPr id="97" name="Graphic 96" descr="Male profile with solid fill">
              <a:extLst>
                <a:ext uri="{FF2B5EF4-FFF2-40B4-BE49-F238E27FC236}">
                  <a16:creationId xmlns:a16="http://schemas.microsoft.com/office/drawing/2014/main" id="{36F51A59-3E3F-BD24-0F59-ADB763C2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543757" y="4040769"/>
              <a:ext cx="211054" cy="211054"/>
            </a:xfrm>
            <a:prstGeom prst="rect">
              <a:avLst/>
            </a:prstGeom>
          </p:spPr>
        </p:pic>
        <p:pic>
          <p:nvPicPr>
            <p:cNvPr id="98" name="Graphic 97" descr="Male profile with solid fill">
              <a:extLst>
                <a:ext uri="{FF2B5EF4-FFF2-40B4-BE49-F238E27FC236}">
                  <a16:creationId xmlns:a16="http://schemas.microsoft.com/office/drawing/2014/main" id="{B4A54869-8E16-8217-F044-744E20702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543757" y="3829717"/>
              <a:ext cx="211054" cy="211054"/>
            </a:xfrm>
            <a:prstGeom prst="rect">
              <a:avLst/>
            </a:prstGeom>
          </p:spPr>
        </p:pic>
        <p:pic>
          <p:nvPicPr>
            <p:cNvPr id="99" name="Graphic 98" descr="Male profile with solid fill">
              <a:extLst>
                <a:ext uri="{FF2B5EF4-FFF2-40B4-BE49-F238E27FC236}">
                  <a16:creationId xmlns:a16="http://schemas.microsoft.com/office/drawing/2014/main" id="{6AFC6D38-3C13-F87D-12DA-C05F01431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3618662"/>
              <a:ext cx="211054" cy="211054"/>
            </a:xfrm>
            <a:prstGeom prst="rect">
              <a:avLst/>
            </a:prstGeom>
          </p:spPr>
        </p:pic>
        <p:pic>
          <p:nvPicPr>
            <p:cNvPr id="100" name="Graphic 99" descr="Male profile with solid fill">
              <a:extLst>
                <a:ext uri="{FF2B5EF4-FFF2-40B4-BE49-F238E27FC236}">
                  <a16:creationId xmlns:a16="http://schemas.microsoft.com/office/drawing/2014/main" id="{2D19E0C0-7DC7-2576-69FA-F82D64840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3407609"/>
              <a:ext cx="211054" cy="211054"/>
            </a:xfrm>
            <a:prstGeom prst="rect">
              <a:avLst/>
            </a:prstGeom>
          </p:spPr>
        </p:pic>
        <p:pic>
          <p:nvPicPr>
            <p:cNvPr id="101" name="Graphic 100" descr="Male profile with solid fill">
              <a:extLst>
                <a:ext uri="{FF2B5EF4-FFF2-40B4-BE49-F238E27FC236}">
                  <a16:creationId xmlns:a16="http://schemas.microsoft.com/office/drawing/2014/main" id="{B5CE2779-E451-B3B0-762A-7E4B51712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3196555"/>
              <a:ext cx="211054" cy="211054"/>
            </a:xfrm>
            <a:prstGeom prst="rect">
              <a:avLst/>
            </a:prstGeom>
          </p:spPr>
        </p:pic>
        <p:pic>
          <p:nvPicPr>
            <p:cNvPr id="102" name="Graphic 101" descr="Male profile with solid fill">
              <a:extLst>
                <a:ext uri="{FF2B5EF4-FFF2-40B4-BE49-F238E27FC236}">
                  <a16:creationId xmlns:a16="http://schemas.microsoft.com/office/drawing/2014/main" id="{0C0EC25E-9239-DC8C-2AFA-54EAFE75D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2985501"/>
              <a:ext cx="211054" cy="211054"/>
            </a:xfrm>
            <a:prstGeom prst="rect">
              <a:avLst/>
            </a:prstGeom>
          </p:spPr>
        </p:pic>
        <p:pic>
          <p:nvPicPr>
            <p:cNvPr id="103" name="Graphic 102" descr="Male profile with solid fill">
              <a:extLst>
                <a:ext uri="{FF2B5EF4-FFF2-40B4-BE49-F238E27FC236}">
                  <a16:creationId xmlns:a16="http://schemas.microsoft.com/office/drawing/2014/main" id="{21A8C9ED-1090-0C17-2E6D-458D67E7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754810" y="3829715"/>
              <a:ext cx="211054" cy="211054"/>
            </a:xfrm>
            <a:prstGeom prst="rect">
              <a:avLst/>
            </a:prstGeom>
          </p:spPr>
        </p:pic>
        <p:pic>
          <p:nvPicPr>
            <p:cNvPr id="104" name="Graphic 103" descr="Male profile with solid fill">
              <a:extLst>
                <a:ext uri="{FF2B5EF4-FFF2-40B4-BE49-F238E27FC236}">
                  <a16:creationId xmlns:a16="http://schemas.microsoft.com/office/drawing/2014/main" id="{C1754E9A-6097-B22E-B1E9-0ADE61EBE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3618661"/>
              <a:ext cx="211054" cy="211054"/>
            </a:xfrm>
            <a:prstGeom prst="rect">
              <a:avLst/>
            </a:prstGeom>
          </p:spPr>
        </p:pic>
        <p:pic>
          <p:nvPicPr>
            <p:cNvPr id="105" name="Graphic 104" descr="Male profile with solid fill">
              <a:extLst>
                <a:ext uri="{FF2B5EF4-FFF2-40B4-BE49-F238E27FC236}">
                  <a16:creationId xmlns:a16="http://schemas.microsoft.com/office/drawing/2014/main" id="{49954C81-D0EC-D3FC-5848-DD4B2160A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3407608"/>
              <a:ext cx="211054" cy="211054"/>
            </a:xfrm>
            <a:prstGeom prst="rect">
              <a:avLst/>
            </a:prstGeom>
          </p:spPr>
        </p:pic>
        <p:pic>
          <p:nvPicPr>
            <p:cNvPr id="106" name="Graphic 105" descr="Male profile with solid fill">
              <a:extLst>
                <a:ext uri="{FF2B5EF4-FFF2-40B4-BE49-F238E27FC236}">
                  <a16:creationId xmlns:a16="http://schemas.microsoft.com/office/drawing/2014/main" id="{1D2F6C11-D1A0-F3B6-91E4-41AB18781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3196553"/>
              <a:ext cx="211054" cy="211054"/>
            </a:xfrm>
            <a:prstGeom prst="rect">
              <a:avLst/>
            </a:prstGeom>
          </p:spPr>
        </p:pic>
        <p:pic>
          <p:nvPicPr>
            <p:cNvPr id="107" name="Graphic 106" descr="Male profile with solid fill">
              <a:extLst>
                <a:ext uri="{FF2B5EF4-FFF2-40B4-BE49-F238E27FC236}">
                  <a16:creationId xmlns:a16="http://schemas.microsoft.com/office/drawing/2014/main" id="{4BBDD90F-D4C9-1E8C-DB53-266FFFAFD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2985500"/>
              <a:ext cx="211054" cy="211054"/>
            </a:xfrm>
            <a:prstGeom prst="rect">
              <a:avLst/>
            </a:prstGeom>
          </p:spPr>
        </p:pic>
        <p:pic>
          <p:nvPicPr>
            <p:cNvPr id="108" name="Graphic 107" descr="Male profile with solid fill">
              <a:extLst>
                <a:ext uri="{FF2B5EF4-FFF2-40B4-BE49-F238E27FC236}">
                  <a16:creationId xmlns:a16="http://schemas.microsoft.com/office/drawing/2014/main" id="{DD6D0752-85D5-F7E7-37C4-B007ECFB8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2774447"/>
              <a:ext cx="211054" cy="211054"/>
            </a:xfrm>
            <a:prstGeom prst="rect">
              <a:avLst/>
            </a:prstGeom>
          </p:spPr>
        </p:pic>
        <p:pic>
          <p:nvPicPr>
            <p:cNvPr id="109" name="Graphic 108" descr="Male profile with solid fill">
              <a:extLst>
                <a:ext uri="{FF2B5EF4-FFF2-40B4-BE49-F238E27FC236}">
                  <a16:creationId xmlns:a16="http://schemas.microsoft.com/office/drawing/2014/main" id="{0FD565B0-281F-CF8B-B61C-3CFCEC6EF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2563394"/>
              <a:ext cx="211054" cy="211054"/>
            </a:xfrm>
            <a:prstGeom prst="rect">
              <a:avLst/>
            </a:prstGeom>
          </p:spPr>
        </p:pic>
        <p:pic>
          <p:nvPicPr>
            <p:cNvPr id="110" name="Graphic 109" descr="Male profile with solid fill">
              <a:extLst>
                <a:ext uri="{FF2B5EF4-FFF2-40B4-BE49-F238E27FC236}">
                  <a16:creationId xmlns:a16="http://schemas.microsoft.com/office/drawing/2014/main" id="{FCF89C4E-0070-0809-AD59-70FB75E06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2774447"/>
              <a:ext cx="211054" cy="211054"/>
            </a:xfrm>
            <a:prstGeom prst="rect">
              <a:avLst/>
            </a:prstGeom>
          </p:spPr>
        </p:pic>
        <p:pic>
          <p:nvPicPr>
            <p:cNvPr id="111" name="Graphic 110" descr="Male profile with solid fill">
              <a:extLst>
                <a:ext uri="{FF2B5EF4-FFF2-40B4-BE49-F238E27FC236}">
                  <a16:creationId xmlns:a16="http://schemas.microsoft.com/office/drawing/2014/main" id="{04C6D916-F368-D468-6FD4-59C23F66C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2563394"/>
              <a:ext cx="211054" cy="211054"/>
            </a:xfrm>
            <a:prstGeom prst="rect">
              <a:avLst/>
            </a:prstGeom>
          </p:spPr>
        </p:pic>
        <p:pic>
          <p:nvPicPr>
            <p:cNvPr id="112" name="Graphic 111" descr="Male profile with solid fill">
              <a:extLst>
                <a:ext uri="{FF2B5EF4-FFF2-40B4-BE49-F238E27FC236}">
                  <a16:creationId xmlns:a16="http://schemas.microsoft.com/office/drawing/2014/main" id="{50080B81-4152-3630-405E-506CA9217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2774447"/>
              <a:ext cx="211054" cy="211054"/>
            </a:xfrm>
            <a:prstGeom prst="rect">
              <a:avLst/>
            </a:prstGeom>
          </p:spPr>
        </p:pic>
        <p:pic>
          <p:nvPicPr>
            <p:cNvPr id="113" name="Graphic 112" descr="Male profile with solid fill">
              <a:extLst>
                <a:ext uri="{FF2B5EF4-FFF2-40B4-BE49-F238E27FC236}">
                  <a16:creationId xmlns:a16="http://schemas.microsoft.com/office/drawing/2014/main" id="{708BFC2F-D1BF-C44A-0388-A9AD073E6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2563394"/>
              <a:ext cx="211054" cy="211054"/>
            </a:xfrm>
            <a:prstGeom prst="rect">
              <a:avLst/>
            </a:prstGeom>
          </p:spPr>
        </p:pic>
        <p:pic>
          <p:nvPicPr>
            <p:cNvPr id="114" name="Graphic 113" descr="Male profile with solid fill">
              <a:extLst>
                <a:ext uri="{FF2B5EF4-FFF2-40B4-BE49-F238E27FC236}">
                  <a16:creationId xmlns:a16="http://schemas.microsoft.com/office/drawing/2014/main" id="{52A41EC5-697B-3939-8961-3E9B31BA9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2774446"/>
              <a:ext cx="211054" cy="211054"/>
            </a:xfrm>
            <a:prstGeom prst="rect">
              <a:avLst/>
            </a:prstGeom>
          </p:spPr>
        </p:pic>
        <p:pic>
          <p:nvPicPr>
            <p:cNvPr id="115" name="Graphic 114" descr="Male profile with solid fill">
              <a:extLst>
                <a:ext uri="{FF2B5EF4-FFF2-40B4-BE49-F238E27FC236}">
                  <a16:creationId xmlns:a16="http://schemas.microsoft.com/office/drawing/2014/main" id="{8F6A81FA-F91D-C3A9-4358-81FDB4D96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2563392"/>
              <a:ext cx="211054" cy="211054"/>
            </a:xfrm>
            <a:prstGeom prst="rect">
              <a:avLst/>
            </a:prstGeom>
          </p:spPr>
        </p:pic>
        <p:pic>
          <p:nvPicPr>
            <p:cNvPr id="116" name="Graphic 115" descr="Male profile with solid fill">
              <a:extLst>
                <a:ext uri="{FF2B5EF4-FFF2-40B4-BE49-F238E27FC236}">
                  <a16:creationId xmlns:a16="http://schemas.microsoft.com/office/drawing/2014/main" id="{35EB9E1F-C3EA-E84C-199E-0733C6B7C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754810" y="4251822"/>
              <a:ext cx="211054" cy="211054"/>
            </a:xfrm>
            <a:prstGeom prst="rect">
              <a:avLst/>
            </a:prstGeom>
          </p:spPr>
        </p:pic>
        <p:pic>
          <p:nvPicPr>
            <p:cNvPr id="117" name="Graphic 116" descr="Male profile with solid fill">
              <a:extLst>
                <a:ext uri="{FF2B5EF4-FFF2-40B4-BE49-F238E27FC236}">
                  <a16:creationId xmlns:a16="http://schemas.microsoft.com/office/drawing/2014/main" id="{E906B16F-420B-52B4-C0A6-1832744B8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32703" y="4462875"/>
              <a:ext cx="211054" cy="211054"/>
            </a:xfrm>
            <a:prstGeom prst="rect">
              <a:avLst/>
            </a:prstGeom>
          </p:spPr>
        </p:pic>
        <p:pic>
          <p:nvPicPr>
            <p:cNvPr id="118" name="Graphic 117" descr="Male profile with solid fill">
              <a:extLst>
                <a:ext uri="{FF2B5EF4-FFF2-40B4-BE49-F238E27FC236}">
                  <a16:creationId xmlns:a16="http://schemas.microsoft.com/office/drawing/2014/main" id="{8A26315A-E2C7-353E-41C3-5AC311B3B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543757" y="4462875"/>
              <a:ext cx="211054" cy="211054"/>
            </a:xfrm>
            <a:prstGeom prst="rect">
              <a:avLst/>
            </a:prstGeom>
          </p:spPr>
        </p:pic>
        <p:pic>
          <p:nvPicPr>
            <p:cNvPr id="119" name="Graphic 118" descr="Male profile with solid fill">
              <a:extLst>
                <a:ext uri="{FF2B5EF4-FFF2-40B4-BE49-F238E27FC236}">
                  <a16:creationId xmlns:a16="http://schemas.microsoft.com/office/drawing/2014/main" id="{18E9A2D5-768D-23F8-094B-191B78276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31304" y="2352339"/>
              <a:ext cx="211054" cy="211054"/>
            </a:xfrm>
            <a:prstGeom prst="rect">
              <a:avLst/>
            </a:prstGeom>
          </p:spPr>
        </p:pic>
        <p:pic>
          <p:nvPicPr>
            <p:cNvPr id="120" name="Graphic 119" descr="Male profile with solid fill">
              <a:extLst>
                <a:ext uri="{FF2B5EF4-FFF2-40B4-BE49-F238E27FC236}">
                  <a16:creationId xmlns:a16="http://schemas.microsoft.com/office/drawing/2014/main" id="{2DD8AAE0-30A9-F98A-1CBF-F732C3824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2352339"/>
              <a:ext cx="211054" cy="211054"/>
            </a:xfrm>
            <a:prstGeom prst="rect">
              <a:avLst/>
            </a:prstGeom>
          </p:spPr>
        </p:pic>
        <p:pic>
          <p:nvPicPr>
            <p:cNvPr id="121" name="Graphic 120" descr="Male profile with solid fill">
              <a:extLst>
                <a:ext uri="{FF2B5EF4-FFF2-40B4-BE49-F238E27FC236}">
                  <a16:creationId xmlns:a16="http://schemas.microsoft.com/office/drawing/2014/main" id="{3447E096-F908-6D91-D97B-6B72F66E6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853410" y="2352339"/>
              <a:ext cx="211054" cy="211054"/>
            </a:xfrm>
            <a:prstGeom prst="rect">
              <a:avLst/>
            </a:prstGeom>
          </p:spPr>
        </p:pic>
        <p:pic>
          <p:nvPicPr>
            <p:cNvPr id="122" name="Graphic 121" descr="Male profile with solid fill">
              <a:extLst>
                <a:ext uri="{FF2B5EF4-FFF2-40B4-BE49-F238E27FC236}">
                  <a16:creationId xmlns:a16="http://schemas.microsoft.com/office/drawing/2014/main" id="{43040DBE-002E-03A1-56E6-606901967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64463" y="2352339"/>
              <a:ext cx="211054" cy="211054"/>
            </a:xfrm>
            <a:prstGeom prst="rect">
              <a:avLst/>
            </a:prstGeom>
          </p:spPr>
        </p:pic>
        <p:pic>
          <p:nvPicPr>
            <p:cNvPr id="123" name="Graphic 122" descr="Male profile with solid fill">
              <a:extLst>
                <a:ext uri="{FF2B5EF4-FFF2-40B4-BE49-F238E27FC236}">
                  <a16:creationId xmlns:a16="http://schemas.microsoft.com/office/drawing/2014/main" id="{4F4FC19F-7D7C-0907-8590-30A62056D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75517" y="2352339"/>
              <a:ext cx="211054" cy="211054"/>
            </a:xfrm>
            <a:prstGeom prst="rect">
              <a:avLst/>
            </a:prstGeom>
          </p:spPr>
        </p:pic>
        <p:pic>
          <p:nvPicPr>
            <p:cNvPr id="124" name="Graphic 123" descr="Male profile with solid fill">
              <a:extLst>
                <a:ext uri="{FF2B5EF4-FFF2-40B4-BE49-F238E27FC236}">
                  <a16:creationId xmlns:a16="http://schemas.microsoft.com/office/drawing/2014/main" id="{4A2F3942-3DFD-7321-5E48-E544150E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486571" y="2352339"/>
              <a:ext cx="211054" cy="211054"/>
            </a:xfrm>
            <a:prstGeom prst="rect">
              <a:avLst/>
            </a:prstGeom>
          </p:spPr>
        </p:pic>
        <p:pic>
          <p:nvPicPr>
            <p:cNvPr id="125" name="Graphic 124" descr="Male profile with solid fill">
              <a:extLst>
                <a:ext uri="{FF2B5EF4-FFF2-40B4-BE49-F238E27FC236}">
                  <a16:creationId xmlns:a16="http://schemas.microsoft.com/office/drawing/2014/main" id="{FD9CAADE-0442-3921-DA82-DFD3205F4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97624" y="2352339"/>
              <a:ext cx="211054" cy="211054"/>
            </a:xfrm>
            <a:prstGeom prst="rect">
              <a:avLst/>
            </a:prstGeom>
          </p:spPr>
        </p:pic>
        <p:pic>
          <p:nvPicPr>
            <p:cNvPr id="126" name="Graphic 125" descr="Male profile with solid fill">
              <a:extLst>
                <a:ext uri="{FF2B5EF4-FFF2-40B4-BE49-F238E27FC236}">
                  <a16:creationId xmlns:a16="http://schemas.microsoft.com/office/drawing/2014/main" id="{A5F237B6-6DCE-D313-087F-FFB0978C0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8678" y="2352339"/>
              <a:ext cx="211054" cy="211054"/>
            </a:xfrm>
            <a:prstGeom prst="rect">
              <a:avLst/>
            </a:prstGeom>
          </p:spPr>
        </p:pic>
        <p:pic>
          <p:nvPicPr>
            <p:cNvPr id="127" name="Graphic 126" descr="Male profile with solid fill">
              <a:extLst>
                <a:ext uri="{FF2B5EF4-FFF2-40B4-BE49-F238E27FC236}">
                  <a16:creationId xmlns:a16="http://schemas.microsoft.com/office/drawing/2014/main" id="{333BD6F0-1EF3-8062-4FDD-5C43F4CB0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42357" y="2141286"/>
              <a:ext cx="211054" cy="211054"/>
            </a:xfrm>
            <a:prstGeom prst="rect">
              <a:avLst/>
            </a:prstGeom>
          </p:spPr>
        </p:pic>
        <p:pic>
          <p:nvPicPr>
            <p:cNvPr id="128" name="Graphic 127" descr="Male profile with solid fill">
              <a:extLst>
                <a:ext uri="{FF2B5EF4-FFF2-40B4-BE49-F238E27FC236}">
                  <a16:creationId xmlns:a16="http://schemas.microsoft.com/office/drawing/2014/main" id="{1C938E36-F6A0-F867-D242-15695DBC5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853410" y="2141286"/>
              <a:ext cx="211054" cy="211054"/>
            </a:xfrm>
            <a:prstGeom prst="rect">
              <a:avLst/>
            </a:prstGeom>
          </p:spPr>
        </p:pic>
        <p:pic>
          <p:nvPicPr>
            <p:cNvPr id="129" name="Graphic 128" descr="Male profile with solid fill">
              <a:extLst>
                <a:ext uri="{FF2B5EF4-FFF2-40B4-BE49-F238E27FC236}">
                  <a16:creationId xmlns:a16="http://schemas.microsoft.com/office/drawing/2014/main" id="{E00022D5-D9B0-58A5-181D-251D99A09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64463" y="2141286"/>
              <a:ext cx="211054" cy="211054"/>
            </a:xfrm>
            <a:prstGeom prst="rect">
              <a:avLst/>
            </a:prstGeom>
          </p:spPr>
        </p:pic>
        <p:pic>
          <p:nvPicPr>
            <p:cNvPr id="130" name="Graphic 129" descr="Male profile with solid fill">
              <a:extLst>
                <a:ext uri="{FF2B5EF4-FFF2-40B4-BE49-F238E27FC236}">
                  <a16:creationId xmlns:a16="http://schemas.microsoft.com/office/drawing/2014/main" id="{8AF62999-66EE-B3E2-445A-0D3F555AF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75517" y="2141286"/>
              <a:ext cx="211054" cy="211054"/>
            </a:xfrm>
            <a:prstGeom prst="rect">
              <a:avLst/>
            </a:prstGeom>
          </p:spPr>
        </p:pic>
        <p:pic>
          <p:nvPicPr>
            <p:cNvPr id="131" name="Graphic 130" descr="Male profile with solid fill">
              <a:extLst>
                <a:ext uri="{FF2B5EF4-FFF2-40B4-BE49-F238E27FC236}">
                  <a16:creationId xmlns:a16="http://schemas.microsoft.com/office/drawing/2014/main" id="{076F38E6-341A-8CA9-E20C-D06923CF5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486571" y="2141286"/>
              <a:ext cx="211054" cy="211054"/>
            </a:xfrm>
            <a:prstGeom prst="rect">
              <a:avLst/>
            </a:prstGeom>
          </p:spPr>
        </p:pic>
        <p:pic>
          <p:nvPicPr>
            <p:cNvPr id="132" name="Graphic 131" descr="Male profile with solid fill">
              <a:extLst>
                <a:ext uri="{FF2B5EF4-FFF2-40B4-BE49-F238E27FC236}">
                  <a16:creationId xmlns:a16="http://schemas.microsoft.com/office/drawing/2014/main" id="{E9880E2A-84DF-6F0C-FF11-F65482F01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97624" y="2141286"/>
              <a:ext cx="211054" cy="211054"/>
            </a:xfrm>
            <a:prstGeom prst="rect">
              <a:avLst/>
            </a:prstGeom>
          </p:spPr>
        </p:pic>
        <p:pic>
          <p:nvPicPr>
            <p:cNvPr id="133" name="Graphic 132" descr="Male profile with solid fill">
              <a:extLst>
                <a:ext uri="{FF2B5EF4-FFF2-40B4-BE49-F238E27FC236}">
                  <a16:creationId xmlns:a16="http://schemas.microsoft.com/office/drawing/2014/main" id="{1ABF2C85-4219-B0A3-C99D-2C2A4A495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8678" y="2141286"/>
              <a:ext cx="211054" cy="211054"/>
            </a:xfrm>
            <a:prstGeom prst="rect">
              <a:avLst/>
            </a:prstGeom>
          </p:spPr>
        </p:pic>
        <p:pic>
          <p:nvPicPr>
            <p:cNvPr id="134" name="Graphic 133" descr="Male profile with solid fill">
              <a:extLst>
                <a:ext uri="{FF2B5EF4-FFF2-40B4-BE49-F238E27FC236}">
                  <a16:creationId xmlns:a16="http://schemas.microsoft.com/office/drawing/2014/main" id="{023E0256-33BD-3CD8-342E-BB7E3B05C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21649" y="2352339"/>
              <a:ext cx="211054" cy="211054"/>
            </a:xfrm>
            <a:prstGeom prst="rect">
              <a:avLst/>
            </a:prstGeom>
          </p:spPr>
        </p:pic>
        <p:pic>
          <p:nvPicPr>
            <p:cNvPr id="135" name="Graphic 134" descr="Male profile with solid fill">
              <a:extLst>
                <a:ext uri="{FF2B5EF4-FFF2-40B4-BE49-F238E27FC236}">
                  <a16:creationId xmlns:a16="http://schemas.microsoft.com/office/drawing/2014/main" id="{A89B5300-DB09-1A3E-8A9F-DE02C0ACD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21649" y="2141286"/>
              <a:ext cx="211054" cy="211054"/>
            </a:xfrm>
            <a:prstGeom prst="rect">
              <a:avLst/>
            </a:prstGeom>
          </p:spPr>
        </p:pic>
        <p:pic>
          <p:nvPicPr>
            <p:cNvPr id="136" name="Graphic 135" descr="Male profile with solid fill">
              <a:extLst>
                <a:ext uri="{FF2B5EF4-FFF2-40B4-BE49-F238E27FC236}">
                  <a16:creationId xmlns:a16="http://schemas.microsoft.com/office/drawing/2014/main" id="{E3BCC609-AAAD-45F0-364E-8BD6E5ADE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32703" y="2352339"/>
              <a:ext cx="211054" cy="211054"/>
            </a:xfrm>
            <a:prstGeom prst="rect">
              <a:avLst/>
            </a:prstGeom>
          </p:spPr>
        </p:pic>
        <p:pic>
          <p:nvPicPr>
            <p:cNvPr id="137" name="Graphic 136" descr="Male profile with solid fill">
              <a:extLst>
                <a:ext uri="{FF2B5EF4-FFF2-40B4-BE49-F238E27FC236}">
                  <a16:creationId xmlns:a16="http://schemas.microsoft.com/office/drawing/2014/main" id="{6BB9E6EA-88B7-1485-7A83-0328BE156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32703" y="2141286"/>
              <a:ext cx="211054" cy="211054"/>
            </a:xfrm>
            <a:prstGeom prst="rect">
              <a:avLst/>
            </a:prstGeom>
          </p:spPr>
        </p:pic>
        <p:pic>
          <p:nvPicPr>
            <p:cNvPr id="138" name="Graphic 137" descr="Male profile with solid fill">
              <a:extLst>
                <a:ext uri="{FF2B5EF4-FFF2-40B4-BE49-F238E27FC236}">
                  <a16:creationId xmlns:a16="http://schemas.microsoft.com/office/drawing/2014/main" id="{6B7E3EF5-F2E4-8FF4-F54E-E794A8D2D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2352339"/>
              <a:ext cx="211054" cy="211054"/>
            </a:xfrm>
            <a:prstGeom prst="rect">
              <a:avLst/>
            </a:prstGeom>
          </p:spPr>
        </p:pic>
        <p:pic>
          <p:nvPicPr>
            <p:cNvPr id="139" name="Graphic 138" descr="Male profile with solid fill">
              <a:extLst>
                <a:ext uri="{FF2B5EF4-FFF2-40B4-BE49-F238E27FC236}">
                  <a16:creationId xmlns:a16="http://schemas.microsoft.com/office/drawing/2014/main" id="{41383CFB-4AA3-97FC-BD5A-FA64A43B4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543757" y="2141286"/>
              <a:ext cx="211054" cy="211054"/>
            </a:xfrm>
            <a:prstGeom prst="rect">
              <a:avLst/>
            </a:prstGeom>
          </p:spPr>
        </p:pic>
        <p:pic>
          <p:nvPicPr>
            <p:cNvPr id="140" name="Graphic 139" descr="Male profile with solid fill">
              <a:extLst>
                <a:ext uri="{FF2B5EF4-FFF2-40B4-BE49-F238E27FC236}">
                  <a16:creationId xmlns:a16="http://schemas.microsoft.com/office/drawing/2014/main" id="{B43BBC4F-7C43-D21B-00BF-035ED28D8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754810" y="2352339"/>
              <a:ext cx="211054" cy="211054"/>
            </a:xfrm>
            <a:prstGeom prst="rect">
              <a:avLst/>
            </a:prstGeom>
          </p:spPr>
        </p:pic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D5CEA965-6E06-917D-2AD8-41237623B860}"/>
                </a:ext>
              </a:extLst>
            </p:cNvPr>
            <p:cNvSpPr/>
            <p:nvPr/>
          </p:nvSpPr>
          <p:spPr>
            <a:xfrm>
              <a:off x="2064464" y="2687627"/>
              <a:ext cx="1268239" cy="59574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53%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7BC68A0-0A05-DDBC-2DF8-6341674E48BD}"/>
              </a:ext>
            </a:extLst>
          </p:cNvPr>
          <p:cNvGrpSpPr/>
          <p:nvPr/>
        </p:nvGrpSpPr>
        <p:grpSpPr>
          <a:xfrm>
            <a:off x="4994363" y="1956359"/>
            <a:ext cx="2899866" cy="2899866"/>
            <a:chOff x="4994363" y="1956359"/>
            <a:chExt cx="2899866" cy="28998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FBADA8B-0A64-C50A-135F-40C35C641802}"/>
                </a:ext>
              </a:extLst>
            </p:cNvPr>
            <p:cNvSpPr/>
            <p:nvPr/>
          </p:nvSpPr>
          <p:spPr>
            <a:xfrm>
              <a:off x="4994363" y="1956359"/>
              <a:ext cx="2899866" cy="2899866"/>
            </a:xfrm>
            <a:prstGeom prst="roundRect">
              <a:avLst>
                <a:gd name="adj" fmla="val 15594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142" name="Graphic 141" descr="Female Profile with solid fill">
              <a:extLst>
                <a:ext uri="{FF2B5EF4-FFF2-40B4-BE49-F238E27FC236}">
                  <a16:creationId xmlns:a16="http://schemas.microsoft.com/office/drawing/2014/main" id="{08A5ED08-6F17-3203-9243-7FC65CBEB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4251823"/>
              <a:ext cx="211054" cy="211054"/>
            </a:xfrm>
            <a:prstGeom prst="rect">
              <a:avLst/>
            </a:prstGeom>
          </p:spPr>
        </p:pic>
        <p:pic>
          <p:nvPicPr>
            <p:cNvPr id="143" name="Graphic 142" descr="Female Profile with solid fill">
              <a:extLst>
                <a:ext uri="{FF2B5EF4-FFF2-40B4-BE49-F238E27FC236}">
                  <a16:creationId xmlns:a16="http://schemas.microsoft.com/office/drawing/2014/main" id="{DB51E292-59D2-8F57-0A7B-4C0FB2388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4040769"/>
              <a:ext cx="211054" cy="211054"/>
            </a:xfrm>
            <a:prstGeom prst="rect">
              <a:avLst/>
            </a:prstGeom>
          </p:spPr>
        </p:pic>
        <p:pic>
          <p:nvPicPr>
            <p:cNvPr id="144" name="Graphic 143" descr="Female Profile with solid fill">
              <a:extLst>
                <a:ext uri="{FF2B5EF4-FFF2-40B4-BE49-F238E27FC236}">
                  <a16:creationId xmlns:a16="http://schemas.microsoft.com/office/drawing/2014/main" id="{91E87378-A84B-4085-291C-4AA8A5D39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3829717"/>
              <a:ext cx="211054" cy="211054"/>
            </a:xfrm>
            <a:prstGeom prst="rect">
              <a:avLst/>
            </a:prstGeom>
          </p:spPr>
        </p:pic>
        <p:pic>
          <p:nvPicPr>
            <p:cNvPr id="145" name="Graphic 144" descr="Female Profile with solid fill">
              <a:extLst>
                <a:ext uri="{FF2B5EF4-FFF2-40B4-BE49-F238E27FC236}">
                  <a16:creationId xmlns:a16="http://schemas.microsoft.com/office/drawing/2014/main" id="{F123D540-5532-48B8-C64E-DBCE0B79C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3618662"/>
              <a:ext cx="211054" cy="211054"/>
            </a:xfrm>
            <a:prstGeom prst="rect">
              <a:avLst/>
            </a:prstGeom>
          </p:spPr>
        </p:pic>
        <p:pic>
          <p:nvPicPr>
            <p:cNvPr id="146" name="Graphic 145" descr="Female Profile with solid fill">
              <a:extLst>
                <a:ext uri="{FF2B5EF4-FFF2-40B4-BE49-F238E27FC236}">
                  <a16:creationId xmlns:a16="http://schemas.microsoft.com/office/drawing/2014/main" id="{308FC421-8BBC-6595-2766-8AF50F216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3407609"/>
              <a:ext cx="211054" cy="211054"/>
            </a:xfrm>
            <a:prstGeom prst="rect">
              <a:avLst/>
            </a:prstGeom>
          </p:spPr>
        </p:pic>
        <p:pic>
          <p:nvPicPr>
            <p:cNvPr id="147" name="Graphic 146" descr="Female Profile with solid fill">
              <a:extLst>
                <a:ext uri="{FF2B5EF4-FFF2-40B4-BE49-F238E27FC236}">
                  <a16:creationId xmlns:a16="http://schemas.microsoft.com/office/drawing/2014/main" id="{FF7DA6F9-3111-EAF2-1825-58EB0AC6B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178135" y="3196555"/>
              <a:ext cx="211054" cy="211054"/>
            </a:xfrm>
            <a:prstGeom prst="rect">
              <a:avLst/>
            </a:prstGeom>
          </p:spPr>
        </p:pic>
        <p:pic>
          <p:nvPicPr>
            <p:cNvPr id="149" name="Graphic 148" descr="Female Profile with solid fill">
              <a:extLst>
                <a:ext uri="{FF2B5EF4-FFF2-40B4-BE49-F238E27FC236}">
                  <a16:creationId xmlns:a16="http://schemas.microsoft.com/office/drawing/2014/main" id="{6AC0C897-C900-5E3C-67A3-9BFCB813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4462875"/>
              <a:ext cx="211054" cy="211054"/>
            </a:xfrm>
            <a:prstGeom prst="rect">
              <a:avLst/>
            </a:prstGeom>
          </p:spPr>
        </p:pic>
        <p:pic>
          <p:nvPicPr>
            <p:cNvPr id="150" name="Graphic 149" descr="Female Profile with solid fill">
              <a:extLst>
                <a:ext uri="{FF2B5EF4-FFF2-40B4-BE49-F238E27FC236}">
                  <a16:creationId xmlns:a16="http://schemas.microsoft.com/office/drawing/2014/main" id="{B698844A-0870-CA19-E8FF-9C2242114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4462875"/>
              <a:ext cx="211054" cy="211054"/>
            </a:xfrm>
            <a:prstGeom prst="rect">
              <a:avLst/>
            </a:prstGeom>
          </p:spPr>
        </p:pic>
        <p:pic>
          <p:nvPicPr>
            <p:cNvPr id="151" name="Graphic 150" descr="Female Profile with solid fill">
              <a:extLst>
                <a:ext uri="{FF2B5EF4-FFF2-40B4-BE49-F238E27FC236}">
                  <a16:creationId xmlns:a16="http://schemas.microsoft.com/office/drawing/2014/main" id="{A1ABC928-CC43-B73B-A0F3-E8D950D5C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4462875"/>
              <a:ext cx="211054" cy="211054"/>
            </a:xfrm>
            <a:prstGeom prst="rect">
              <a:avLst/>
            </a:prstGeom>
          </p:spPr>
        </p:pic>
        <p:pic>
          <p:nvPicPr>
            <p:cNvPr id="152" name="Graphic 151" descr="Female Profile with solid fill">
              <a:extLst>
                <a:ext uri="{FF2B5EF4-FFF2-40B4-BE49-F238E27FC236}">
                  <a16:creationId xmlns:a16="http://schemas.microsoft.com/office/drawing/2014/main" id="{622B2C14-53F4-D198-58E7-731B9BFBF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022348" y="4462875"/>
              <a:ext cx="211054" cy="211054"/>
            </a:xfrm>
            <a:prstGeom prst="rect">
              <a:avLst/>
            </a:prstGeom>
          </p:spPr>
        </p:pic>
        <p:pic>
          <p:nvPicPr>
            <p:cNvPr id="153" name="Graphic 152" descr="Female Profile with solid fill">
              <a:extLst>
                <a:ext uri="{FF2B5EF4-FFF2-40B4-BE49-F238E27FC236}">
                  <a16:creationId xmlns:a16="http://schemas.microsoft.com/office/drawing/2014/main" id="{F18B7697-8ACB-06A7-B648-CDBE2C6A7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33403" y="4462875"/>
              <a:ext cx="211054" cy="211054"/>
            </a:xfrm>
            <a:prstGeom prst="rect">
              <a:avLst/>
            </a:prstGeom>
          </p:spPr>
        </p:pic>
        <p:pic>
          <p:nvPicPr>
            <p:cNvPr id="154" name="Graphic 153" descr="Female Profile with solid fill">
              <a:extLst>
                <a:ext uri="{FF2B5EF4-FFF2-40B4-BE49-F238E27FC236}">
                  <a16:creationId xmlns:a16="http://schemas.microsoft.com/office/drawing/2014/main" id="{6F0EB8F0-D448-F908-0B87-F5B8B5E94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444456" y="4462875"/>
              <a:ext cx="211054" cy="211054"/>
            </a:xfrm>
            <a:prstGeom prst="rect">
              <a:avLst/>
            </a:prstGeom>
          </p:spPr>
        </p:pic>
        <p:pic>
          <p:nvPicPr>
            <p:cNvPr id="155" name="Graphic 154" descr="Female Profile with solid fill">
              <a:extLst>
                <a:ext uri="{FF2B5EF4-FFF2-40B4-BE49-F238E27FC236}">
                  <a16:creationId xmlns:a16="http://schemas.microsoft.com/office/drawing/2014/main" id="{F0660786-CB37-8D6C-DCD4-6FF52E382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655510" y="4462875"/>
              <a:ext cx="211054" cy="211054"/>
            </a:xfrm>
            <a:prstGeom prst="rect">
              <a:avLst/>
            </a:prstGeom>
          </p:spPr>
        </p:pic>
        <p:pic>
          <p:nvPicPr>
            <p:cNvPr id="156" name="Graphic 155" descr="Female Profile with solid fill">
              <a:extLst>
                <a:ext uri="{FF2B5EF4-FFF2-40B4-BE49-F238E27FC236}">
                  <a16:creationId xmlns:a16="http://schemas.microsoft.com/office/drawing/2014/main" id="{83C15B6E-270A-34F8-6CFA-A8EA5ADA1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4251823"/>
              <a:ext cx="211054" cy="211054"/>
            </a:xfrm>
            <a:prstGeom prst="rect">
              <a:avLst/>
            </a:prstGeom>
          </p:spPr>
        </p:pic>
        <p:pic>
          <p:nvPicPr>
            <p:cNvPr id="157" name="Graphic 156" descr="Female Profile with solid fill">
              <a:extLst>
                <a:ext uri="{FF2B5EF4-FFF2-40B4-BE49-F238E27FC236}">
                  <a16:creationId xmlns:a16="http://schemas.microsoft.com/office/drawing/2014/main" id="{2D6CC8C4-2C67-353D-B639-D315EE14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4251823"/>
              <a:ext cx="211054" cy="211054"/>
            </a:xfrm>
            <a:prstGeom prst="rect">
              <a:avLst/>
            </a:prstGeom>
          </p:spPr>
        </p:pic>
        <p:pic>
          <p:nvPicPr>
            <p:cNvPr id="158" name="Graphic 157" descr="Female Profile with solid fill">
              <a:extLst>
                <a:ext uri="{FF2B5EF4-FFF2-40B4-BE49-F238E27FC236}">
                  <a16:creationId xmlns:a16="http://schemas.microsoft.com/office/drawing/2014/main" id="{1DEDF63B-3B9C-FB73-79D9-D216312AD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4251823"/>
              <a:ext cx="211054" cy="211054"/>
            </a:xfrm>
            <a:prstGeom prst="rect">
              <a:avLst/>
            </a:prstGeom>
          </p:spPr>
        </p:pic>
        <p:pic>
          <p:nvPicPr>
            <p:cNvPr id="159" name="Graphic 158" descr="Female Profile with solid fill">
              <a:extLst>
                <a:ext uri="{FF2B5EF4-FFF2-40B4-BE49-F238E27FC236}">
                  <a16:creationId xmlns:a16="http://schemas.microsoft.com/office/drawing/2014/main" id="{4F726EA9-49F1-CB17-84C6-C6646936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022348" y="4251823"/>
              <a:ext cx="211054" cy="211054"/>
            </a:xfrm>
            <a:prstGeom prst="rect">
              <a:avLst/>
            </a:prstGeom>
          </p:spPr>
        </p:pic>
        <p:pic>
          <p:nvPicPr>
            <p:cNvPr id="160" name="Graphic 159" descr="Female Profile with solid fill">
              <a:extLst>
                <a:ext uri="{FF2B5EF4-FFF2-40B4-BE49-F238E27FC236}">
                  <a16:creationId xmlns:a16="http://schemas.microsoft.com/office/drawing/2014/main" id="{6667DDE1-00D8-4ADD-84EF-B7B1E251F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33403" y="4251823"/>
              <a:ext cx="211054" cy="211054"/>
            </a:xfrm>
            <a:prstGeom prst="rect">
              <a:avLst/>
            </a:prstGeom>
          </p:spPr>
        </p:pic>
        <p:pic>
          <p:nvPicPr>
            <p:cNvPr id="161" name="Graphic 160" descr="Female Profile with solid fill">
              <a:extLst>
                <a:ext uri="{FF2B5EF4-FFF2-40B4-BE49-F238E27FC236}">
                  <a16:creationId xmlns:a16="http://schemas.microsoft.com/office/drawing/2014/main" id="{D5D1344C-3227-E59D-2D7F-004B9AB2E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444456" y="4251823"/>
              <a:ext cx="211054" cy="211054"/>
            </a:xfrm>
            <a:prstGeom prst="rect">
              <a:avLst/>
            </a:prstGeom>
          </p:spPr>
        </p:pic>
        <p:pic>
          <p:nvPicPr>
            <p:cNvPr id="162" name="Graphic 161" descr="Female Profile with solid fill">
              <a:extLst>
                <a:ext uri="{FF2B5EF4-FFF2-40B4-BE49-F238E27FC236}">
                  <a16:creationId xmlns:a16="http://schemas.microsoft.com/office/drawing/2014/main" id="{7BEFA056-953F-4348-FB13-235DA01A7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655510" y="4251823"/>
              <a:ext cx="211054" cy="211054"/>
            </a:xfrm>
            <a:prstGeom prst="rect">
              <a:avLst/>
            </a:prstGeom>
          </p:spPr>
        </p:pic>
        <p:pic>
          <p:nvPicPr>
            <p:cNvPr id="163" name="Graphic 162" descr="Female Profile with solid fill">
              <a:extLst>
                <a:ext uri="{FF2B5EF4-FFF2-40B4-BE49-F238E27FC236}">
                  <a16:creationId xmlns:a16="http://schemas.microsoft.com/office/drawing/2014/main" id="{44DF7937-0459-074F-4E10-6CC0B1A69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4040769"/>
              <a:ext cx="211054" cy="211054"/>
            </a:xfrm>
            <a:prstGeom prst="rect">
              <a:avLst/>
            </a:prstGeom>
          </p:spPr>
        </p:pic>
        <p:pic>
          <p:nvPicPr>
            <p:cNvPr id="164" name="Graphic 163" descr="Female Profile with solid fill">
              <a:extLst>
                <a:ext uri="{FF2B5EF4-FFF2-40B4-BE49-F238E27FC236}">
                  <a16:creationId xmlns:a16="http://schemas.microsoft.com/office/drawing/2014/main" id="{78694F94-B52C-60D5-4D1E-D3ACA2694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4040769"/>
              <a:ext cx="211054" cy="211054"/>
            </a:xfrm>
            <a:prstGeom prst="rect">
              <a:avLst/>
            </a:prstGeom>
          </p:spPr>
        </p:pic>
        <p:pic>
          <p:nvPicPr>
            <p:cNvPr id="165" name="Graphic 164" descr="Female Profile with solid fill">
              <a:extLst>
                <a:ext uri="{FF2B5EF4-FFF2-40B4-BE49-F238E27FC236}">
                  <a16:creationId xmlns:a16="http://schemas.microsoft.com/office/drawing/2014/main" id="{AA603ABC-AF6B-7C81-0B03-D4EBD400E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4040769"/>
              <a:ext cx="211054" cy="211054"/>
            </a:xfrm>
            <a:prstGeom prst="rect">
              <a:avLst/>
            </a:prstGeom>
          </p:spPr>
        </p:pic>
        <p:pic>
          <p:nvPicPr>
            <p:cNvPr id="166" name="Graphic 165" descr="Female Profile with solid fill">
              <a:extLst>
                <a:ext uri="{FF2B5EF4-FFF2-40B4-BE49-F238E27FC236}">
                  <a16:creationId xmlns:a16="http://schemas.microsoft.com/office/drawing/2014/main" id="{F9AB522B-B858-0FB7-22D9-42354C5D9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022348" y="4040769"/>
              <a:ext cx="211054" cy="211054"/>
            </a:xfrm>
            <a:prstGeom prst="rect">
              <a:avLst/>
            </a:prstGeom>
          </p:spPr>
        </p:pic>
        <p:pic>
          <p:nvPicPr>
            <p:cNvPr id="167" name="Graphic 166" descr="Female Profile with solid fill">
              <a:extLst>
                <a:ext uri="{FF2B5EF4-FFF2-40B4-BE49-F238E27FC236}">
                  <a16:creationId xmlns:a16="http://schemas.microsoft.com/office/drawing/2014/main" id="{6F3149DF-0D10-FDBD-F9FA-C1BA6295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33403" y="4040769"/>
              <a:ext cx="211054" cy="211054"/>
            </a:xfrm>
            <a:prstGeom prst="rect">
              <a:avLst/>
            </a:prstGeom>
          </p:spPr>
        </p:pic>
        <p:pic>
          <p:nvPicPr>
            <p:cNvPr id="168" name="Graphic 167" descr="Female Profile with solid fill">
              <a:extLst>
                <a:ext uri="{FF2B5EF4-FFF2-40B4-BE49-F238E27FC236}">
                  <a16:creationId xmlns:a16="http://schemas.microsoft.com/office/drawing/2014/main" id="{C2214686-EA44-C8CD-3925-9B76DA9F5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444456" y="4040769"/>
              <a:ext cx="211054" cy="211054"/>
            </a:xfrm>
            <a:prstGeom prst="rect">
              <a:avLst/>
            </a:prstGeom>
          </p:spPr>
        </p:pic>
        <p:pic>
          <p:nvPicPr>
            <p:cNvPr id="169" name="Graphic 168" descr="Female Profile with solid fill">
              <a:extLst>
                <a:ext uri="{FF2B5EF4-FFF2-40B4-BE49-F238E27FC236}">
                  <a16:creationId xmlns:a16="http://schemas.microsoft.com/office/drawing/2014/main" id="{E4EF8B34-5BEB-43BE-7A4A-AC36FEF5A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655510" y="4040769"/>
              <a:ext cx="211054" cy="211054"/>
            </a:xfrm>
            <a:prstGeom prst="rect">
              <a:avLst/>
            </a:prstGeom>
          </p:spPr>
        </p:pic>
        <p:pic>
          <p:nvPicPr>
            <p:cNvPr id="170" name="Graphic 169" descr="Female Profile with solid fill">
              <a:extLst>
                <a:ext uri="{FF2B5EF4-FFF2-40B4-BE49-F238E27FC236}">
                  <a16:creationId xmlns:a16="http://schemas.microsoft.com/office/drawing/2014/main" id="{08926254-B80E-3A64-044F-9F09BF881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3829717"/>
              <a:ext cx="211054" cy="211054"/>
            </a:xfrm>
            <a:prstGeom prst="rect">
              <a:avLst/>
            </a:prstGeom>
          </p:spPr>
        </p:pic>
        <p:pic>
          <p:nvPicPr>
            <p:cNvPr id="171" name="Graphic 170" descr="Female Profile with solid fill">
              <a:extLst>
                <a:ext uri="{FF2B5EF4-FFF2-40B4-BE49-F238E27FC236}">
                  <a16:creationId xmlns:a16="http://schemas.microsoft.com/office/drawing/2014/main" id="{F51EC1FD-5057-3B73-27A6-EDA15F3BD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3829717"/>
              <a:ext cx="211054" cy="211054"/>
            </a:xfrm>
            <a:prstGeom prst="rect">
              <a:avLst/>
            </a:prstGeom>
          </p:spPr>
        </p:pic>
        <p:pic>
          <p:nvPicPr>
            <p:cNvPr id="172" name="Graphic 171" descr="Female Profile with solid fill">
              <a:extLst>
                <a:ext uri="{FF2B5EF4-FFF2-40B4-BE49-F238E27FC236}">
                  <a16:creationId xmlns:a16="http://schemas.microsoft.com/office/drawing/2014/main" id="{E5F7DC88-E6DB-668A-9F15-CF613AECB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3829717"/>
              <a:ext cx="211054" cy="211054"/>
            </a:xfrm>
            <a:prstGeom prst="rect">
              <a:avLst/>
            </a:prstGeom>
          </p:spPr>
        </p:pic>
        <p:pic>
          <p:nvPicPr>
            <p:cNvPr id="173" name="Graphic 172" descr="Female Profile with solid fill">
              <a:extLst>
                <a:ext uri="{FF2B5EF4-FFF2-40B4-BE49-F238E27FC236}">
                  <a16:creationId xmlns:a16="http://schemas.microsoft.com/office/drawing/2014/main" id="{ECDEC324-BB00-84AE-F33B-EEF51A8BC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022348" y="3829717"/>
              <a:ext cx="211054" cy="211054"/>
            </a:xfrm>
            <a:prstGeom prst="rect">
              <a:avLst/>
            </a:prstGeom>
          </p:spPr>
        </p:pic>
        <p:pic>
          <p:nvPicPr>
            <p:cNvPr id="174" name="Graphic 173" descr="Female Profile with solid fill">
              <a:extLst>
                <a:ext uri="{FF2B5EF4-FFF2-40B4-BE49-F238E27FC236}">
                  <a16:creationId xmlns:a16="http://schemas.microsoft.com/office/drawing/2014/main" id="{EA90E921-29E9-E8DA-1C18-6D6F57C94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33403" y="3829717"/>
              <a:ext cx="211054" cy="211054"/>
            </a:xfrm>
            <a:prstGeom prst="rect">
              <a:avLst/>
            </a:prstGeom>
          </p:spPr>
        </p:pic>
        <p:pic>
          <p:nvPicPr>
            <p:cNvPr id="175" name="Graphic 174" descr="Female Profile with solid fill">
              <a:extLst>
                <a:ext uri="{FF2B5EF4-FFF2-40B4-BE49-F238E27FC236}">
                  <a16:creationId xmlns:a16="http://schemas.microsoft.com/office/drawing/2014/main" id="{3741AAE1-C318-9D4B-550F-DB324A014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444456" y="3829717"/>
              <a:ext cx="211054" cy="211054"/>
            </a:xfrm>
            <a:prstGeom prst="rect">
              <a:avLst/>
            </a:prstGeom>
          </p:spPr>
        </p:pic>
        <p:pic>
          <p:nvPicPr>
            <p:cNvPr id="176" name="Graphic 175" descr="Female Profile with solid fill">
              <a:extLst>
                <a:ext uri="{FF2B5EF4-FFF2-40B4-BE49-F238E27FC236}">
                  <a16:creationId xmlns:a16="http://schemas.microsoft.com/office/drawing/2014/main" id="{DF2F6B3B-0E3A-6AA2-E5C6-DAD78749E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655510" y="3829717"/>
              <a:ext cx="211054" cy="211054"/>
            </a:xfrm>
            <a:prstGeom prst="rect">
              <a:avLst/>
            </a:prstGeom>
          </p:spPr>
        </p:pic>
        <p:pic>
          <p:nvPicPr>
            <p:cNvPr id="177" name="Graphic 176" descr="Female Profile with solid fill">
              <a:extLst>
                <a:ext uri="{FF2B5EF4-FFF2-40B4-BE49-F238E27FC236}">
                  <a16:creationId xmlns:a16="http://schemas.microsoft.com/office/drawing/2014/main" id="{9225A30B-71D5-477C-363C-A2C5F3482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3618662"/>
              <a:ext cx="211054" cy="211054"/>
            </a:xfrm>
            <a:prstGeom prst="rect">
              <a:avLst/>
            </a:prstGeom>
          </p:spPr>
        </p:pic>
        <p:pic>
          <p:nvPicPr>
            <p:cNvPr id="178" name="Graphic 177" descr="Female Profile with solid fill">
              <a:extLst>
                <a:ext uri="{FF2B5EF4-FFF2-40B4-BE49-F238E27FC236}">
                  <a16:creationId xmlns:a16="http://schemas.microsoft.com/office/drawing/2014/main" id="{78A8D06C-ACE9-BD4A-1192-9083696EC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3618662"/>
              <a:ext cx="211054" cy="211054"/>
            </a:xfrm>
            <a:prstGeom prst="rect">
              <a:avLst/>
            </a:prstGeom>
          </p:spPr>
        </p:pic>
        <p:pic>
          <p:nvPicPr>
            <p:cNvPr id="179" name="Graphic 178" descr="Female Profile with solid fill">
              <a:extLst>
                <a:ext uri="{FF2B5EF4-FFF2-40B4-BE49-F238E27FC236}">
                  <a16:creationId xmlns:a16="http://schemas.microsoft.com/office/drawing/2014/main" id="{99A5A463-1308-5D81-DAAC-2E6D0DAF1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3618662"/>
              <a:ext cx="211054" cy="211054"/>
            </a:xfrm>
            <a:prstGeom prst="rect">
              <a:avLst/>
            </a:prstGeom>
          </p:spPr>
        </p:pic>
        <p:pic>
          <p:nvPicPr>
            <p:cNvPr id="180" name="Graphic 179" descr="Female Profile with solid fill">
              <a:extLst>
                <a:ext uri="{FF2B5EF4-FFF2-40B4-BE49-F238E27FC236}">
                  <a16:creationId xmlns:a16="http://schemas.microsoft.com/office/drawing/2014/main" id="{D2938A18-C9A8-6179-E306-0AAA81DC5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022348" y="3618662"/>
              <a:ext cx="211054" cy="211054"/>
            </a:xfrm>
            <a:prstGeom prst="rect">
              <a:avLst/>
            </a:prstGeom>
          </p:spPr>
        </p:pic>
        <p:pic>
          <p:nvPicPr>
            <p:cNvPr id="181" name="Graphic 180" descr="Female Profile with solid fill">
              <a:extLst>
                <a:ext uri="{FF2B5EF4-FFF2-40B4-BE49-F238E27FC236}">
                  <a16:creationId xmlns:a16="http://schemas.microsoft.com/office/drawing/2014/main" id="{26B7295B-1C91-772E-5A11-DC12636D6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33403" y="3618662"/>
              <a:ext cx="211054" cy="211054"/>
            </a:xfrm>
            <a:prstGeom prst="rect">
              <a:avLst/>
            </a:prstGeom>
          </p:spPr>
        </p:pic>
        <p:pic>
          <p:nvPicPr>
            <p:cNvPr id="182" name="Graphic 181" descr="Female Profile with solid fill">
              <a:extLst>
                <a:ext uri="{FF2B5EF4-FFF2-40B4-BE49-F238E27FC236}">
                  <a16:creationId xmlns:a16="http://schemas.microsoft.com/office/drawing/2014/main" id="{DAEFB3DC-D894-7FAE-B345-565E0180D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444456" y="3618662"/>
              <a:ext cx="211054" cy="211054"/>
            </a:xfrm>
            <a:prstGeom prst="rect">
              <a:avLst/>
            </a:prstGeom>
          </p:spPr>
        </p:pic>
        <p:pic>
          <p:nvPicPr>
            <p:cNvPr id="183" name="Graphic 182" descr="Female Profile with solid fill">
              <a:extLst>
                <a:ext uri="{FF2B5EF4-FFF2-40B4-BE49-F238E27FC236}">
                  <a16:creationId xmlns:a16="http://schemas.microsoft.com/office/drawing/2014/main" id="{3F583C96-475F-22B9-7DBC-831160A3C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655510" y="3618662"/>
              <a:ext cx="211054" cy="211054"/>
            </a:xfrm>
            <a:prstGeom prst="rect">
              <a:avLst/>
            </a:prstGeom>
          </p:spPr>
        </p:pic>
        <p:pic>
          <p:nvPicPr>
            <p:cNvPr id="184" name="Graphic 183" descr="Female Profile with solid fill">
              <a:extLst>
                <a:ext uri="{FF2B5EF4-FFF2-40B4-BE49-F238E27FC236}">
                  <a16:creationId xmlns:a16="http://schemas.microsoft.com/office/drawing/2014/main" id="{1F8B98E8-30AB-3056-0D57-C3FEACEBA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3407609"/>
              <a:ext cx="211054" cy="211054"/>
            </a:xfrm>
            <a:prstGeom prst="rect">
              <a:avLst/>
            </a:prstGeom>
          </p:spPr>
        </p:pic>
        <p:pic>
          <p:nvPicPr>
            <p:cNvPr id="185" name="Graphic 184" descr="Female Profile with solid fill">
              <a:extLst>
                <a:ext uri="{FF2B5EF4-FFF2-40B4-BE49-F238E27FC236}">
                  <a16:creationId xmlns:a16="http://schemas.microsoft.com/office/drawing/2014/main" id="{CB8E49BC-E498-ED18-3684-9820F99CF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600243" y="3407609"/>
              <a:ext cx="211054" cy="211054"/>
            </a:xfrm>
            <a:prstGeom prst="rect">
              <a:avLst/>
            </a:prstGeom>
          </p:spPr>
        </p:pic>
        <p:pic>
          <p:nvPicPr>
            <p:cNvPr id="186" name="Graphic 185" descr="Female Profile with solid fill">
              <a:extLst>
                <a:ext uri="{FF2B5EF4-FFF2-40B4-BE49-F238E27FC236}">
                  <a16:creationId xmlns:a16="http://schemas.microsoft.com/office/drawing/2014/main" id="{D8C04510-D5A3-F398-54B5-0E6A9464A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11295" y="3407609"/>
              <a:ext cx="211054" cy="211054"/>
            </a:xfrm>
            <a:prstGeom prst="rect">
              <a:avLst/>
            </a:prstGeom>
          </p:spPr>
        </p:pic>
        <p:pic>
          <p:nvPicPr>
            <p:cNvPr id="187" name="Graphic 186" descr="Female Profile with solid fill">
              <a:extLst>
                <a:ext uri="{FF2B5EF4-FFF2-40B4-BE49-F238E27FC236}">
                  <a16:creationId xmlns:a16="http://schemas.microsoft.com/office/drawing/2014/main" id="{67856699-3494-B976-DDB0-A0072D9B8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022348" y="3407609"/>
              <a:ext cx="211054" cy="211054"/>
            </a:xfrm>
            <a:prstGeom prst="rect">
              <a:avLst/>
            </a:prstGeom>
          </p:spPr>
        </p:pic>
        <p:pic>
          <p:nvPicPr>
            <p:cNvPr id="188" name="Graphic 187" descr="Female Profile with solid fill">
              <a:extLst>
                <a:ext uri="{FF2B5EF4-FFF2-40B4-BE49-F238E27FC236}">
                  <a16:creationId xmlns:a16="http://schemas.microsoft.com/office/drawing/2014/main" id="{B4C94350-A79C-A9A7-4857-9579E86F3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33403" y="3407609"/>
              <a:ext cx="211054" cy="211054"/>
            </a:xfrm>
            <a:prstGeom prst="rect">
              <a:avLst/>
            </a:prstGeom>
          </p:spPr>
        </p:pic>
        <p:pic>
          <p:nvPicPr>
            <p:cNvPr id="189" name="Graphic 188" descr="Female Profile with solid fill">
              <a:extLst>
                <a:ext uri="{FF2B5EF4-FFF2-40B4-BE49-F238E27FC236}">
                  <a16:creationId xmlns:a16="http://schemas.microsoft.com/office/drawing/2014/main" id="{7BF36DB9-6684-4D15-60BE-572C37B75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444456" y="3407609"/>
              <a:ext cx="211054" cy="211054"/>
            </a:xfrm>
            <a:prstGeom prst="rect">
              <a:avLst/>
            </a:prstGeom>
          </p:spPr>
        </p:pic>
        <p:pic>
          <p:nvPicPr>
            <p:cNvPr id="190" name="Graphic 189" descr="Female Profile with solid fill">
              <a:extLst>
                <a:ext uri="{FF2B5EF4-FFF2-40B4-BE49-F238E27FC236}">
                  <a16:creationId xmlns:a16="http://schemas.microsoft.com/office/drawing/2014/main" id="{71ADAF43-D48B-1A1E-0FD9-F9AC70304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655510" y="3407609"/>
              <a:ext cx="211054" cy="211054"/>
            </a:xfrm>
            <a:prstGeom prst="rect">
              <a:avLst/>
            </a:prstGeom>
          </p:spPr>
        </p:pic>
        <p:pic>
          <p:nvPicPr>
            <p:cNvPr id="191" name="Graphic 190" descr="Female Profile with solid fill">
              <a:extLst>
                <a:ext uri="{FF2B5EF4-FFF2-40B4-BE49-F238E27FC236}">
                  <a16:creationId xmlns:a16="http://schemas.microsoft.com/office/drawing/2014/main" id="{EE721CDC-F812-D390-A92E-9EB1DD9E1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189" y="3196555"/>
              <a:ext cx="211054" cy="211054"/>
            </a:xfrm>
            <a:prstGeom prst="rect">
              <a:avLst/>
            </a:prstGeom>
          </p:spPr>
        </p:pic>
        <p:pic>
          <p:nvPicPr>
            <p:cNvPr id="193" name="Graphic 192" descr="Female Profile with solid fill">
              <a:extLst>
                <a:ext uri="{FF2B5EF4-FFF2-40B4-BE49-F238E27FC236}">
                  <a16:creationId xmlns:a16="http://schemas.microsoft.com/office/drawing/2014/main" id="{8C98AD68-0B5A-5BB5-28C2-9DCF8DD2F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079536" y="4251822"/>
              <a:ext cx="211054" cy="211054"/>
            </a:xfrm>
            <a:prstGeom prst="rect">
              <a:avLst/>
            </a:prstGeom>
          </p:spPr>
        </p:pic>
        <p:pic>
          <p:nvPicPr>
            <p:cNvPr id="194" name="Graphic 193" descr="Female Profile with solid fill">
              <a:extLst>
                <a:ext uri="{FF2B5EF4-FFF2-40B4-BE49-F238E27FC236}">
                  <a16:creationId xmlns:a16="http://schemas.microsoft.com/office/drawing/2014/main" id="{A0435A85-ACF7-91D6-A134-F8D633FE4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868481" y="4462875"/>
              <a:ext cx="211054" cy="211054"/>
            </a:xfrm>
            <a:prstGeom prst="rect">
              <a:avLst/>
            </a:prstGeom>
          </p:spPr>
        </p:pic>
        <p:pic>
          <p:nvPicPr>
            <p:cNvPr id="195" name="Graphic 194" descr="Female Profile with solid fill">
              <a:extLst>
                <a:ext uri="{FF2B5EF4-FFF2-40B4-BE49-F238E27FC236}">
                  <a16:creationId xmlns:a16="http://schemas.microsoft.com/office/drawing/2014/main" id="{6DC0CF37-84FA-C0A4-87BF-D1F00E9EE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868481" y="4251823"/>
              <a:ext cx="211054" cy="211054"/>
            </a:xfrm>
            <a:prstGeom prst="rect">
              <a:avLst/>
            </a:prstGeom>
          </p:spPr>
        </p:pic>
        <p:pic>
          <p:nvPicPr>
            <p:cNvPr id="196" name="Graphic 195" descr="Female Profile with solid fill">
              <a:extLst>
                <a:ext uri="{FF2B5EF4-FFF2-40B4-BE49-F238E27FC236}">
                  <a16:creationId xmlns:a16="http://schemas.microsoft.com/office/drawing/2014/main" id="{B84A2E77-ECA7-D8C6-64D7-3C93453AF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868481" y="4040769"/>
              <a:ext cx="211054" cy="211054"/>
            </a:xfrm>
            <a:prstGeom prst="rect">
              <a:avLst/>
            </a:prstGeom>
          </p:spPr>
        </p:pic>
        <p:pic>
          <p:nvPicPr>
            <p:cNvPr id="197" name="Graphic 196" descr="Female Profile with solid fill">
              <a:extLst>
                <a:ext uri="{FF2B5EF4-FFF2-40B4-BE49-F238E27FC236}">
                  <a16:creationId xmlns:a16="http://schemas.microsoft.com/office/drawing/2014/main" id="{85BFA21C-EAAF-D4C3-113E-2B354572C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868481" y="3829717"/>
              <a:ext cx="211054" cy="211054"/>
            </a:xfrm>
            <a:prstGeom prst="rect">
              <a:avLst/>
            </a:prstGeom>
          </p:spPr>
        </p:pic>
        <p:pic>
          <p:nvPicPr>
            <p:cNvPr id="198" name="Graphic 197" descr="Female Profile with solid fill">
              <a:extLst>
                <a:ext uri="{FF2B5EF4-FFF2-40B4-BE49-F238E27FC236}">
                  <a16:creationId xmlns:a16="http://schemas.microsoft.com/office/drawing/2014/main" id="{28A0DFFB-8547-1399-EF4C-BA9EC9C21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868481" y="3618662"/>
              <a:ext cx="211054" cy="211054"/>
            </a:xfrm>
            <a:prstGeom prst="rect">
              <a:avLst/>
            </a:prstGeom>
          </p:spPr>
        </p:pic>
        <p:pic>
          <p:nvPicPr>
            <p:cNvPr id="199" name="Graphic 198" descr="Female Profile with solid fill">
              <a:extLst>
                <a:ext uri="{FF2B5EF4-FFF2-40B4-BE49-F238E27FC236}">
                  <a16:creationId xmlns:a16="http://schemas.microsoft.com/office/drawing/2014/main" id="{2BB632FA-5EC0-BA3E-76F0-083E1D473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868481" y="3407609"/>
              <a:ext cx="211054" cy="211054"/>
            </a:xfrm>
            <a:prstGeom prst="rect">
              <a:avLst/>
            </a:prstGeom>
          </p:spPr>
        </p:pic>
        <p:pic>
          <p:nvPicPr>
            <p:cNvPr id="200" name="Graphic 199" descr="Female Profile with solid fill">
              <a:extLst>
                <a:ext uri="{FF2B5EF4-FFF2-40B4-BE49-F238E27FC236}">
                  <a16:creationId xmlns:a16="http://schemas.microsoft.com/office/drawing/2014/main" id="{9C95386D-1395-7E24-46D0-1FD17638B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079536" y="4040769"/>
              <a:ext cx="211054" cy="211054"/>
            </a:xfrm>
            <a:prstGeom prst="rect">
              <a:avLst/>
            </a:prstGeom>
          </p:spPr>
        </p:pic>
        <p:pic>
          <p:nvPicPr>
            <p:cNvPr id="201" name="Graphic 200" descr="Female Profile with solid fill">
              <a:extLst>
                <a:ext uri="{FF2B5EF4-FFF2-40B4-BE49-F238E27FC236}">
                  <a16:creationId xmlns:a16="http://schemas.microsoft.com/office/drawing/2014/main" id="{7F5E30DB-83D9-4E3D-2B54-6BBD5280A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079536" y="3829715"/>
              <a:ext cx="211054" cy="211054"/>
            </a:xfrm>
            <a:prstGeom prst="rect">
              <a:avLst/>
            </a:prstGeom>
          </p:spPr>
        </p:pic>
        <p:pic>
          <p:nvPicPr>
            <p:cNvPr id="202" name="Graphic 201" descr="Female Profile with solid fill">
              <a:extLst>
                <a:ext uri="{FF2B5EF4-FFF2-40B4-BE49-F238E27FC236}">
                  <a16:creationId xmlns:a16="http://schemas.microsoft.com/office/drawing/2014/main" id="{173B1C97-D835-AAD3-A715-932C3EE93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079536" y="3618661"/>
              <a:ext cx="211054" cy="211054"/>
            </a:xfrm>
            <a:prstGeom prst="rect">
              <a:avLst/>
            </a:prstGeom>
          </p:spPr>
        </p:pic>
        <p:pic>
          <p:nvPicPr>
            <p:cNvPr id="203" name="Graphic 202" descr="Female Profile with solid fill">
              <a:extLst>
                <a:ext uri="{FF2B5EF4-FFF2-40B4-BE49-F238E27FC236}">
                  <a16:creationId xmlns:a16="http://schemas.microsoft.com/office/drawing/2014/main" id="{2FE90DC1-E858-FDB3-9A53-20D523113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079536" y="3407608"/>
              <a:ext cx="211054" cy="211054"/>
            </a:xfrm>
            <a:prstGeom prst="rect">
              <a:avLst/>
            </a:prstGeom>
          </p:spPr>
        </p:pic>
        <p:pic>
          <p:nvPicPr>
            <p:cNvPr id="204" name="Graphic 203" descr="Female Profile with solid fill">
              <a:extLst>
                <a:ext uri="{FF2B5EF4-FFF2-40B4-BE49-F238E27FC236}">
                  <a16:creationId xmlns:a16="http://schemas.microsoft.com/office/drawing/2014/main" id="{4F13FE22-A315-7CEB-6FCB-2F9A5FD55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501642" y="4040769"/>
              <a:ext cx="211054" cy="211054"/>
            </a:xfrm>
            <a:prstGeom prst="rect">
              <a:avLst/>
            </a:prstGeom>
          </p:spPr>
        </p:pic>
        <p:pic>
          <p:nvPicPr>
            <p:cNvPr id="205" name="Graphic 204" descr="Female Profile with solid fill">
              <a:extLst>
                <a:ext uri="{FF2B5EF4-FFF2-40B4-BE49-F238E27FC236}">
                  <a16:creationId xmlns:a16="http://schemas.microsoft.com/office/drawing/2014/main" id="{7866B6E7-0F72-8D70-6121-95194F6F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90589" y="4251822"/>
              <a:ext cx="211054" cy="211054"/>
            </a:xfrm>
            <a:prstGeom prst="rect">
              <a:avLst/>
            </a:prstGeom>
          </p:spPr>
        </p:pic>
        <p:pic>
          <p:nvPicPr>
            <p:cNvPr id="206" name="Graphic 205" descr="Female Profile with solid fill">
              <a:extLst>
                <a:ext uri="{FF2B5EF4-FFF2-40B4-BE49-F238E27FC236}">
                  <a16:creationId xmlns:a16="http://schemas.microsoft.com/office/drawing/2014/main" id="{95A4F084-C57F-4EFC-7366-AE898747F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90589" y="4040769"/>
              <a:ext cx="211054" cy="211054"/>
            </a:xfrm>
            <a:prstGeom prst="rect">
              <a:avLst/>
            </a:prstGeom>
          </p:spPr>
        </p:pic>
        <p:pic>
          <p:nvPicPr>
            <p:cNvPr id="207" name="Graphic 206" descr="Female Profile with solid fill">
              <a:extLst>
                <a:ext uri="{FF2B5EF4-FFF2-40B4-BE49-F238E27FC236}">
                  <a16:creationId xmlns:a16="http://schemas.microsoft.com/office/drawing/2014/main" id="{457DB8D5-55A1-D979-512E-DE8F8CF96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90589" y="3829717"/>
              <a:ext cx="211054" cy="211054"/>
            </a:xfrm>
            <a:prstGeom prst="rect">
              <a:avLst/>
            </a:prstGeom>
          </p:spPr>
        </p:pic>
        <p:pic>
          <p:nvPicPr>
            <p:cNvPr id="208" name="Graphic 207" descr="Female Profile with solid fill">
              <a:extLst>
                <a:ext uri="{FF2B5EF4-FFF2-40B4-BE49-F238E27FC236}">
                  <a16:creationId xmlns:a16="http://schemas.microsoft.com/office/drawing/2014/main" id="{1F4F8C25-2886-EB82-E568-34FA5179F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90589" y="3618662"/>
              <a:ext cx="211054" cy="211054"/>
            </a:xfrm>
            <a:prstGeom prst="rect">
              <a:avLst/>
            </a:prstGeom>
          </p:spPr>
        </p:pic>
        <p:pic>
          <p:nvPicPr>
            <p:cNvPr id="209" name="Graphic 208" descr="Female Profile with solid fill">
              <a:extLst>
                <a:ext uri="{FF2B5EF4-FFF2-40B4-BE49-F238E27FC236}">
                  <a16:creationId xmlns:a16="http://schemas.microsoft.com/office/drawing/2014/main" id="{9F5CCE89-8A79-DD5B-1545-738A8BC90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3407609"/>
              <a:ext cx="211054" cy="211054"/>
            </a:xfrm>
            <a:prstGeom prst="rect">
              <a:avLst/>
            </a:prstGeom>
          </p:spPr>
        </p:pic>
        <p:pic>
          <p:nvPicPr>
            <p:cNvPr id="210" name="Graphic 209" descr="Female Profile with solid fill">
              <a:extLst>
                <a:ext uri="{FF2B5EF4-FFF2-40B4-BE49-F238E27FC236}">
                  <a16:creationId xmlns:a16="http://schemas.microsoft.com/office/drawing/2014/main" id="{B1ADB10E-E77F-274A-1C9E-F153B4152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3196555"/>
              <a:ext cx="211054" cy="211054"/>
            </a:xfrm>
            <a:prstGeom prst="rect">
              <a:avLst/>
            </a:prstGeom>
          </p:spPr>
        </p:pic>
        <p:pic>
          <p:nvPicPr>
            <p:cNvPr id="212" name="Graphic 211" descr="Female Profile with solid fill">
              <a:extLst>
                <a:ext uri="{FF2B5EF4-FFF2-40B4-BE49-F238E27FC236}">
                  <a16:creationId xmlns:a16="http://schemas.microsoft.com/office/drawing/2014/main" id="{D6B78C4D-BE02-433A-D16B-0A33CAA2E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501642" y="3829715"/>
              <a:ext cx="211054" cy="211054"/>
            </a:xfrm>
            <a:prstGeom prst="rect">
              <a:avLst/>
            </a:prstGeom>
          </p:spPr>
        </p:pic>
        <p:pic>
          <p:nvPicPr>
            <p:cNvPr id="213" name="Graphic 212" descr="Female Profile with solid fill">
              <a:extLst>
                <a:ext uri="{FF2B5EF4-FFF2-40B4-BE49-F238E27FC236}">
                  <a16:creationId xmlns:a16="http://schemas.microsoft.com/office/drawing/2014/main" id="{82FF9E27-17E7-0625-623A-A3E19BF36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501642" y="3618661"/>
              <a:ext cx="211054" cy="211054"/>
            </a:xfrm>
            <a:prstGeom prst="rect">
              <a:avLst/>
            </a:prstGeom>
          </p:spPr>
        </p:pic>
        <p:pic>
          <p:nvPicPr>
            <p:cNvPr id="214" name="Graphic 213" descr="Female Profile with solid fill">
              <a:extLst>
                <a:ext uri="{FF2B5EF4-FFF2-40B4-BE49-F238E27FC236}">
                  <a16:creationId xmlns:a16="http://schemas.microsoft.com/office/drawing/2014/main" id="{F7C4B99A-C8A4-E805-1C0C-DBA8C16A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3407608"/>
              <a:ext cx="211054" cy="211054"/>
            </a:xfrm>
            <a:prstGeom prst="rect">
              <a:avLst/>
            </a:prstGeom>
          </p:spPr>
        </p:pic>
        <p:pic>
          <p:nvPicPr>
            <p:cNvPr id="215" name="Graphic 214" descr="Female Profile with solid fill">
              <a:extLst>
                <a:ext uri="{FF2B5EF4-FFF2-40B4-BE49-F238E27FC236}">
                  <a16:creationId xmlns:a16="http://schemas.microsoft.com/office/drawing/2014/main" id="{D7EFBD91-0F52-0F56-9931-9FFAE613A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3196553"/>
              <a:ext cx="211054" cy="211054"/>
            </a:xfrm>
            <a:prstGeom prst="rect">
              <a:avLst/>
            </a:prstGeom>
          </p:spPr>
        </p:pic>
        <p:pic>
          <p:nvPicPr>
            <p:cNvPr id="218" name="Graphic 217" descr="Female Profile with solid fill">
              <a:extLst>
                <a:ext uri="{FF2B5EF4-FFF2-40B4-BE49-F238E27FC236}">
                  <a16:creationId xmlns:a16="http://schemas.microsoft.com/office/drawing/2014/main" id="{07A1C6B9-3E6E-F597-A996-790DB7D3E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78135" y="2563394"/>
              <a:ext cx="211054" cy="211054"/>
            </a:xfrm>
            <a:prstGeom prst="rect">
              <a:avLst/>
            </a:prstGeom>
          </p:spPr>
        </p:pic>
        <p:pic>
          <p:nvPicPr>
            <p:cNvPr id="220" name="Graphic 219" descr="Female Profile with solid fill">
              <a:extLst>
                <a:ext uri="{FF2B5EF4-FFF2-40B4-BE49-F238E27FC236}">
                  <a16:creationId xmlns:a16="http://schemas.microsoft.com/office/drawing/2014/main" id="{C5EAA925-ED82-9011-C8D2-16E70AF81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9189" y="2563394"/>
              <a:ext cx="211054" cy="211054"/>
            </a:xfrm>
            <a:prstGeom prst="rect">
              <a:avLst/>
            </a:prstGeom>
          </p:spPr>
        </p:pic>
        <p:pic>
          <p:nvPicPr>
            <p:cNvPr id="222" name="Graphic 221" descr="Female Profile with solid fill">
              <a:extLst>
                <a:ext uri="{FF2B5EF4-FFF2-40B4-BE49-F238E27FC236}">
                  <a16:creationId xmlns:a16="http://schemas.microsoft.com/office/drawing/2014/main" id="{CE36E5F0-88C6-089A-6364-536F1AE40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2563394"/>
              <a:ext cx="211054" cy="211054"/>
            </a:xfrm>
            <a:prstGeom prst="rect">
              <a:avLst/>
            </a:prstGeom>
          </p:spPr>
        </p:pic>
        <p:pic>
          <p:nvPicPr>
            <p:cNvPr id="148" name="Graphic 147" descr="Female Profile with solid fill">
              <a:extLst>
                <a:ext uri="{FF2B5EF4-FFF2-40B4-BE49-F238E27FC236}">
                  <a16:creationId xmlns:a16="http://schemas.microsoft.com/office/drawing/2014/main" id="{44BEB637-46B0-9C43-DD55-72AF060B1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78135" y="2985501"/>
              <a:ext cx="211054" cy="211054"/>
            </a:xfrm>
            <a:prstGeom prst="rect">
              <a:avLst/>
            </a:prstGeom>
          </p:spPr>
        </p:pic>
        <p:pic>
          <p:nvPicPr>
            <p:cNvPr id="192" name="Graphic 191" descr="Female Profile with solid fill">
              <a:extLst>
                <a:ext uri="{FF2B5EF4-FFF2-40B4-BE49-F238E27FC236}">
                  <a16:creationId xmlns:a16="http://schemas.microsoft.com/office/drawing/2014/main" id="{B9C6A8D7-AB5C-52FC-3519-4574962D4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9189" y="2985501"/>
              <a:ext cx="211054" cy="211054"/>
            </a:xfrm>
            <a:prstGeom prst="rect">
              <a:avLst/>
            </a:prstGeom>
          </p:spPr>
        </p:pic>
        <p:pic>
          <p:nvPicPr>
            <p:cNvPr id="211" name="Graphic 210" descr="Female Profile with solid fill">
              <a:extLst>
                <a:ext uri="{FF2B5EF4-FFF2-40B4-BE49-F238E27FC236}">
                  <a16:creationId xmlns:a16="http://schemas.microsoft.com/office/drawing/2014/main" id="{7FA21DBC-060C-286A-C9AC-90770732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2985501"/>
              <a:ext cx="211054" cy="211054"/>
            </a:xfrm>
            <a:prstGeom prst="rect">
              <a:avLst/>
            </a:prstGeom>
          </p:spPr>
        </p:pic>
        <p:pic>
          <p:nvPicPr>
            <p:cNvPr id="216" name="Graphic 215" descr="Female Profile with solid fill">
              <a:extLst>
                <a:ext uri="{FF2B5EF4-FFF2-40B4-BE49-F238E27FC236}">
                  <a16:creationId xmlns:a16="http://schemas.microsoft.com/office/drawing/2014/main" id="{BE6CD76A-CBA5-3D6D-9389-DE6750E65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2985500"/>
              <a:ext cx="211054" cy="211054"/>
            </a:xfrm>
            <a:prstGeom prst="rect">
              <a:avLst/>
            </a:prstGeom>
          </p:spPr>
        </p:pic>
        <p:pic>
          <p:nvPicPr>
            <p:cNvPr id="217" name="Graphic 216" descr="Female Profile with solid fill">
              <a:extLst>
                <a:ext uri="{FF2B5EF4-FFF2-40B4-BE49-F238E27FC236}">
                  <a16:creationId xmlns:a16="http://schemas.microsoft.com/office/drawing/2014/main" id="{A53ED759-7B75-F543-5878-0ABB124C7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78135" y="2774447"/>
              <a:ext cx="211054" cy="211054"/>
            </a:xfrm>
            <a:prstGeom prst="rect">
              <a:avLst/>
            </a:prstGeom>
          </p:spPr>
        </p:pic>
        <p:pic>
          <p:nvPicPr>
            <p:cNvPr id="219" name="Graphic 218" descr="Female Profile with solid fill">
              <a:extLst>
                <a:ext uri="{FF2B5EF4-FFF2-40B4-BE49-F238E27FC236}">
                  <a16:creationId xmlns:a16="http://schemas.microsoft.com/office/drawing/2014/main" id="{5F6F2DC1-1AC2-43CC-D5E3-4272AF65D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9189" y="2774447"/>
              <a:ext cx="211054" cy="211054"/>
            </a:xfrm>
            <a:prstGeom prst="rect">
              <a:avLst/>
            </a:prstGeom>
          </p:spPr>
        </p:pic>
        <p:pic>
          <p:nvPicPr>
            <p:cNvPr id="221" name="Graphic 220" descr="Female Profile with solid fill">
              <a:extLst>
                <a:ext uri="{FF2B5EF4-FFF2-40B4-BE49-F238E27FC236}">
                  <a16:creationId xmlns:a16="http://schemas.microsoft.com/office/drawing/2014/main" id="{47400119-7099-A8CE-2233-3F9C6CCFC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2774447"/>
              <a:ext cx="211054" cy="211054"/>
            </a:xfrm>
            <a:prstGeom prst="rect">
              <a:avLst/>
            </a:prstGeom>
          </p:spPr>
        </p:pic>
        <p:pic>
          <p:nvPicPr>
            <p:cNvPr id="223" name="Graphic 222" descr="Female Profile with solid fill">
              <a:extLst>
                <a:ext uri="{FF2B5EF4-FFF2-40B4-BE49-F238E27FC236}">
                  <a16:creationId xmlns:a16="http://schemas.microsoft.com/office/drawing/2014/main" id="{9A0CB781-72E5-7C8B-6B94-69188EBE6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2774446"/>
              <a:ext cx="211054" cy="211054"/>
            </a:xfrm>
            <a:prstGeom prst="rect">
              <a:avLst/>
            </a:prstGeom>
          </p:spPr>
        </p:pic>
        <p:pic>
          <p:nvPicPr>
            <p:cNvPr id="224" name="Graphic 223" descr="Female Profile with solid fill">
              <a:extLst>
                <a:ext uri="{FF2B5EF4-FFF2-40B4-BE49-F238E27FC236}">
                  <a16:creationId xmlns:a16="http://schemas.microsoft.com/office/drawing/2014/main" id="{8D13AE9C-B1E5-B4D3-0D1A-2994C0D77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2563392"/>
              <a:ext cx="211054" cy="211054"/>
            </a:xfrm>
            <a:prstGeom prst="rect">
              <a:avLst/>
            </a:prstGeom>
          </p:spPr>
        </p:pic>
        <p:pic>
          <p:nvPicPr>
            <p:cNvPr id="225" name="Graphic 224" descr="Female Profile with solid fill">
              <a:extLst>
                <a:ext uri="{FF2B5EF4-FFF2-40B4-BE49-F238E27FC236}">
                  <a16:creationId xmlns:a16="http://schemas.microsoft.com/office/drawing/2014/main" id="{0338B147-7BED-1F1B-DC0C-C476676F3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501642" y="4251822"/>
              <a:ext cx="211054" cy="211054"/>
            </a:xfrm>
            <a:prstGeom prst="rect">
              <a:avLst/>
            </a:prstGeom>
          </p:spPr>
        </p:pic>
        <p:pic>
          <p:nvPicPr>
            <p:cNvPr id="226" name="Graphic 225" descr="Female Profile with solid fill">
              <a:extLst>
                <a:ext uri="{FF2B5EF4-FFF2-40B4-BE49-F238E27FC236}">
                  <a16:creationId xmlns:a16="http://schemas.microsoft.com/office/drawing/2014/main" id="{1F272C93-C6BA-6133-375B-2AD4DEA66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079536" y="4462875"/>
              <a:ext cx="211054" cy="211054"/>
            </a:xfrm>
            <a:prstGeom prst="rect">
              <a:avLst/>
            </a:prstGeom>
          </p:spPr>
        </p:pic>
        <p:pic>
          <p:nvPicPr>
            <p:cNvPr id="227" name="Graphic 226" descr="Female Profile with solid fill">
              <a:extLst>
                <a:ext uri="{FF2B5EF4-FFF2-40B4-BE49-F238E27FC236}">
                  <a16:creationId xmlns:a16="http://schemas.microsoft.com/office/drawing/2014/main" id="{50B63D71-3656-1D28-53FD-5CA8290AB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90589" y="4462875"/>
              <a:ext cx="211054" cy="211054"/>
            </a:xfrm>
            <a:prstGeom prst="rect">
              <a:avLst/>
            </a:prstGeom>
          </p:spPr>
        </p:pic>
        <p:pic>
          <p:nvPicPr>
            <p:cNvPr id="228" name="Graphic 227" descr="Female Profile with solid fill">
              <a:extLst>
                <a:ext uri="{FF2B5EF4-FFF2-40B4-BE49-F238E27FC236}">
                  <a16:creationId xmlns:a16="http://schemas.microsoft.com/office/drawing/2014/main" id="{763FEF36-31B4-BD72-DB6D-3C1615CBF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178135" y="2352339"/>
              <a:ext cx="211054" cy="211054"/>
            </a:xfrm>
            <a:prstGeom prst="rect">
              <a:avLst/>
            </a:prstGeom>
          </p:spPr>
        </p:pic>
        <p:pic>
          <p:nvPicPr>
            <p:cNvPr id="229" name="Graphic 228" descr="Female Profile with solid fill">
              <a:extLst>
                <a:ext uri="{FF2B5EF4-FFF2-40B4-BE49-F238E27FC236}">
                  <a16:creationId xmlns:a16="http://schemas.microsoft.com/office/drawing/2014/main" id="{C5F919A0-82CD-E7B6-3E6C-77610F9F0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9189" y="2352339"/>
              <a:ext cx="211054" cy="211054"/>
            </a:xfrm>
            <a:prstGeom prst="rect">
              <a:avLst/>
            </a:prstGeom>
          </p:spPr>
        </p:pic>
        <p:pic>
          <p:nvPicPr>
            <p:cNvPr id="230" name="Graphic 229" descr="Female Profile with solid fill">
              <a:extLst>
                <a:ext uri="{FF2B5EF4-FFF2-40B4-BE49-F238E27FC236}">
                  <a16:creationId xmlns:a16="http://schemas.microsoft.com/office/drawing/2014/main" id="{480C6C3A-7E0E-FBB6-3DCD-B0CFA4240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600243" y="2352339"/>
              <a:ext cx="211054" cy="211054"/>
            </a:xfrm>
            <a:prstGeom prst="rect">
              <a:avLst/>
            </a:prstGeom>
          </p:spPr>
        </p:pic>
        <p:pic>
          <p:nvPicPr>
            <p:cNvPr id="231" name="Graphic 230" descr="Female Profile with solid fill">
              <a:extLst>
                <a:ext uri="{FF2B5EF4-FFF2-40B4-BE49-F238E27FC236}">
                  <a16:creationId xmlns:a16="http://schemas.microsoft.com/office/drawing/2014/main" id="{12DEAD57-A359-D03B-4558-66801CF6A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811295" y="2352339"/>
              <a:ext cx="211054" cy="211054"/>
            </a:xfrm>
            <a:prstGeom prst="rect">
              <a:avLst/>
            </a:prstGeom>
          </p:spPr>
        </p:pic>
        <p:pic>
          <p:nvPicPr>
            <p:cNvPr id="232" name="Graphic 231" descr="Female Profile with solid fill">
              <a:extLst>
                <a:ext uri="{FF2B5EF4-FFF2-40B4-BE49-F238E27FC236}">
                  <a16:creationId xmlns:a16="http://schemas.microsoft.com/office/drawing/2014/main" id="{E200B28C-062F-33EB-564D-692785655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022348" y="2352339"/>
              <a:ext cx="211054" cy="211054"/>
            </a:xfrm>
            <a:prstGeom prst="rect">
              <a:avLst/>
            </a:prstGeom>
          </p:spPr>
        </p:pic>
        <p:pic>
          <p:nvPicPr>
            <p:cNvPr id="233" name="Graphic 232" descr="Female Profile with solid fill">
              <a:extLst>
                <a:ext uri="{FF2B5EF4-FFF2-40B4-BE49-F238E27FC236}">
                  <a16:creationId xmlns:a16="http://schemas.microsoft.com/office/drawing/2014/main" id="{BB10802B-78CB-3893-66C4-AA3416968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33403" y="2352339"/>
              <a:ext cx="211054" cy="211054"/>
            </a:xfrm>
            <a:prstGeom prst="rect">
              <a:avLst/>
            </a:prstGeom>
          </p:spPr>
        </p:pic>
        <p:pic>
          <p:nvPicPr>
            <p:cNvPr id="234" name="Graphic 233" descr="Female Profile with solid fill">
              <a:extLst>
                <a:ext uri="{FF2B5EF4-FFF2-40B4-BE49-F238E27FC236}">
                  <a16:creationId xmlns:a16="http://schemas.microsoft.com/office/drawing/2014/main" id="{38CAC765-FE60-3129-1704-3817841D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444456" y="2352339"/>
              <a:ext cx="211054" cy="211054"/>
            </a:xfrm>
            <a:prstGeom prst="rect">
              <a:avLst/>
            </a:prstGeom>
          </p:spPr>
        </p:pic>
        <p:pic>
          <p:nvPicPr>
            <p:cNvPr id="235" name="Graphic 234" descr="Female Profile with solid fill">
              <a:extLst>
                <a:ext uri="{FF2B5EF4-FFF2-40B4-BE49-F238E27FC236}">
                  <a16:creationId xmlns:a16="http://schemas.microsoft.com/office/drawing/2014/main" id="{25994F6E-C655-A1F8-04F8-DFD6733E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655510" y="2352339"/>
              <a:ext cx="211054" cy="211054"/>
            </a:xfrm>
            <a:prstGeom prst="rect">
              <a:avLst/>
            </a:prstGeom>
          </p:spPr>
        </p:pic>
        <p:pic>
          <p:nvPicPr>
            <p:cNvPr id="236" name="Graphic 235" descr="Female Profile with solid fill">
              <a:extLst>
                <a:ext uri="{FF2B5EF4-FFF2-40B4-BE49-F238E27FC236}">
                  <a16:creationId xmlns:a16="http://schemas.microsoft.com/office/drawing/2014/main" id="{E7F2A732-9F70-74C3-CF1E-9352ED002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9189" y="2141286"/>
              <a:ext cx="211054" cy="211054"/>
            </a:xfrm>
            <a:prstGeom prst="rect">
              <a:avLst/>
            </a:prstGeom>
          </p:spPr>
        </p:pic>
        <p:pic>
          <p:nvPicPr>
            <p:cNvPr id="237" name="Graphic 236" descr="Female Profile with solid fill">
              <a:extLst>
                <a:ext uri="{FF2B5EF4-FFF2-40B4-BE49-F238E27FC236}">
                  <a16:creationId xmlns:a16="http://schemas.microsoft.com/office/drawing/2014/main" id="{3F9BF275-BBD5-8AA4-A24B-7BFCCBA74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600243" y="2141286"/>
              <a:ext cx="211054" cy="211054"/>
            </a:xfrm>
            <a:prstGeom prst="rect">
              <a:avLst/>
            </a:prstGeom>
          </p:spPr>
        </p:pic>
        <p:pic>
          <p:nvPicPr>
            <p:cNvPr id="238" name="Graphic 237" descr="Female Profile with solid fill">
              <a:extLst>
                <a:ext uri="{FF2B5EF4-FFF2-40B4-BE49-F238E27FC236}">
                  <a16:creationId xmlns:a16="http://schemas.microsoft.com/office/drawing/2014/main" id="{7E8D2605-08A7-BCBD-7044-3C683D77F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811295" y="2141286"/>
              <a:ext cx="211054" cy="211054"/>
            </a:xfrm>
            <a:prstGeom prst="rect">
              <a:avLst/>
            </a:prstGeom>
          </p:spPr>
        </p:pic>
        <p:pic>
          <p:nvPicPr>
            <p:cNvPr id="239" name="Graphic 238" descr="Female Profile with solid fill">
              <a:extLst>
                <a:ext uri="{FF2B5EF4-FFF2-40B4-BE49-F238E27FC236}">
                  <a16:creationId xmlns:a16="http://schemas.microsoft.com/office/drawing/2014/main" id="{935E3A3A-AE38-2956-7AFF-F6B492C5D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022348" y="2141286"/>
              <a:ext cx="211054" cy="211054"/>
            </a:xfrm>
            <a:prstGeom prst="rect">
              <a:avLst/>
            </a:prstGeom>
          </p:spPr>
        </p:pic>
        <p:pic>
          <p:nvPicPr>
            <p:cNvPr id="240" name="Graphic 239" descr="Female Profile with solid fill">
              <a:extLst>
                <a:ext uri="{FF2B5EF4-FFF2-40B4-BE49-F238E27FC236}">
                  <a16:creationId xmlns:a16="http://schemas.microsoft.com/office/drawing/2014/main" id="{32A62C9A-90DB-A310-AC13-E9CE54980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33403" y="2141286"/>
              <a:ext cx="211054" cy="211054"/>
            </a:xfrm>
            <a:prstGeom prst="rect">
              <a:avLst/>
            </a:prstGeom>
          </p:spPr>
        </p:pic>
        <p:pic>
          <p:nvPicPr>
            <p:cNvPr id="241" name="Graphic 240" descr="Female Profile with solid fill">
              <a:extLst>
                <a:ext uri="{FF2B5EF4-FFF2-40B4-BE49-F238E27FC236}">
                  <a16:creationId xmlns:a16="http://schemas.microsoft.com/office/drawing/2014/main" id="{E46F9FC1-1386-65A1-4AD8-4318029C6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444456" y="2141286"/>
              <a:ext cx="211054" cy="211054"/>
            </a:xfrm>
            <a:prstGeom prst="rect">
              <a:avLst/>
            </a:prstGeom>
          </p:spPr>
        </p:pic>
        <p:pic>
          <p:nvPicPr>
            <p:cNvPr id="242" name="Graphic 241" descr="Female Profile with solid fill">
              <a:extLst>
                <a:ext uri="{FF2B5EF4-FFF2-40B4-BE49-F238E27FC236}">
                  <a16:creationId xmlns:a16="http://schemas.microsoft.com/office/drawing/2014/main" id="{F49FC3DB-89C3-E809-BCEE-16393F03B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655510" y="2141286"/>
              <a:ext cx="211054" cy="211054"/>
            </a:xfrm>
            <a:prstGeom prst="rect">
              <a:avLst/>
            </a:prstGeom>
          </p:spPr>
        </p:pic>
        <p:pic>
          <p:nvPicPr>
            <p:cNvPr id="243" name="Graphic 242" descr="Female Profile with solid fill">
              <a:extLst>
                <a:ext uri="{FF2B5EF4-FFF2-40B4-BE49-F238E27FC236}">
                  <a16:creationId xmlns:a16="http://schemas.microsoft.com/office/drawing/2014/main" id="{563AC592-0F98-7063-A934-F753593F8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868481" y="2352339"/>
              <a:ext cx="211054" cy="211054"/>
            </a:xfrm>
            <a:prstGeom prst="rect">
              <a:avLst/>
            </a:prstGeom>
          </p:spPr>
        </p:pic>
        <p:pic>
          <p:nvPicPr>
            <p:cNvPr id="244" name="Graphic 243" descr="Female Profile with solid fill">
              <a:extLst>
                <a:ext uri="{FF2B5EF4-FFF2-40B4-BE49-F238E27FC236}">
                  <a16:creationId xmlns:a16="http://schemas.microsoft.com/office/drawing/2014/main" id="{0EF9C18D-AFB5-A4A5-99F4-4E216E5C7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868481" y="2141286"/>
              <a:ext cx="211054" cy="211054"/>
            </a:xfrm>
            <a:prstGeom prst="rect">
              <a:avLst/>
            </a:prstGeom>
          </p:spPr>
        </p:pic>
        <p:pic>
          <p:nvPicPr>
            <p:cNvPr id="245" name="Graphic 244" descr="Female Profile with solid fill">
              <a:extLst>
                <a:ext uri="{FF2B5EF4-FFF2-40B4-BE49-F238E27FC236}">
                  <a16:creationId xmlns:a16="http://schemas.microsoft.com/office/drawing/2014/main" id="{585A8506-114E-AF8B-2397-919C8872E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079536" y="2352339"/>
              <a:ext cx="211054" cy="211054"/>
            </a:xfrm>
            <a:prstGeom prst="rect">
              <a:avLst/>
            </a:prstGeom>
          </p:spPr>
        </p:pic>
        <p:pic>
          <p:nvPicPr>
            <p:cNvPr id="246" name="Graphic 245" descr="Female Profile with solid fill">
              <a:extLst>
                <a:ext uri="{FF2B5EF4-FFF2-40B4-BE49-F238E27FC236}">
                  <a16:creationId xmlns:a16="http://schemas.microsoft.com/office/drawing/2014/main" id="{B06D88AB-762E-F8EE-EFEE-EFC1F0971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079536" y="2141286"/>
              <a:ext cx="211054" cy="211054"/>
            </a:xfrm>
            <a:prstGeom prst="rect">
              <a:avLst/>
            </a:prstGeom>
          </p:spPr>
        </p:pic>
        <p:pic>
          <p:nvPicPr>
            <p:cNvPr id="247" name="Graphic 246" descr="Female Profile with solid fill">
              <a:extLst>
                <a:ext uri="{FF2B5EF4-FFF2-40B4-BE49-F238E27FC236}">
                  <a16:creationId xmlns:a16="http://schemas.microsoft.com/office/drawing/2014/main" id="{16889570-88E4-261B-01BF-58AB4E95D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2352339"/>
              <a:ext cx="211054" cy="211054"/>
            </a:xfrm>
            <a:prstGeom prst="rect">
              <a:avLst/>
            </a:prstGeom>
          </p:spPr>
        </p:pic>
        <p:pic>
          <p:nvPicPr>
            <p:cNvPr id="248" name="Graphic 247" descr="Female Profile with solid fill">
              <a:extLst>
                <a:ext uri="{FF2B5EF4-FFF2-40B4-BE49-F238E27FC236}">
                  <a16:creationId xmlns:a16="http://schemas.microsoft.com/office/drawing/2014/main" id="{17DF3C5C-3095-AFCE-90BA-F2E3F8A2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290589" y="2141286"/>
              <a:ext cx="211054" cy="211054"/>
            </a:xfrm>
            <a:prstGeom prst="rect">
              <a:avLst/>
            </a:prstGeom>
          </p:spPr>
        </p:pic>
        <p:pic>
          <p:nvPicPr>
            <p:cNvPr id="249" name="Graphic 248" descr="Female Profile with solid fill">
              <a:extLst>
                <a:ext uri="{FF2B5EF4-FFF2-40B4-BE49-F238E27FC236}">
                  <a16:creationId xmlns:a16="http://schemas.microsoft.com/office/drawing/2014/main" id="{7A120495-5D7E-FAA1-3BEA-BCBC5830F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01642" y="2352339"/>
              <a:ext cx="211054" cy="211054"/>
            </a:xfrm>
            <a:prstGeom prst="rect">
              <a:avLst/>
            </a:prstGeom>
          </p:spPr>
        </p:pic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20F8EBE2-FDA1-5DFF-B086-F10FB0C1979C}"/>
                </a:ext>
              </a:extLst>
            </p:cNvPr>
            <p:cNvSpPr/>
            <p:nvPr/>
          </p:nvSpPr>
          <p:spPr>
            <a:xfrm>
              <a:off x="5811296" y="2687627"/>
              <a:ext cx="1268239" cy="59574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64%</a:t>
              </a:r>
            </a:p>
          </p:txBody>
        </p:sp>
      </p:grpSp>
      <p:sp>
        <p:nvSpPr>
          <p:cNvPr id="255" name="TextBox 254">
            <a:extLst>
              <a:ext uri="{FF2B5EF4-FFF2-40B4-BE49-F238E27FC236}">
                <a16:creationId xmlns:a16="http://schemas.microsoft.com/office/drawing/2014/main" id="{8200CB0B-4AAA-E2FC-10CC-87FFF15CAF36}"/>
              </a:ext>
            </a:extLst>
          </p:cNvPr>
          <p:cNvSpPr txBox="1"/>
          <p:nvPr/>
        </p:nvSpPr>
        <p:spPr>
          <a:xfrm>
            <a:off x="1498607" y="1392436"/>
            <a:ext cx="240219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6"/>
                </a:solidFill>
              </a:rPr>
              <a:t>Male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9D15DAF-FC72-10BD-EF77-18846C2C7E27}"/>
              </a:ext>
            </a:extLst>
          </p:cNvPr>
          <p:cNvSpPr txBox="1"/>
          <p:nvPr/>
        </p:nvSpPr>
        <p:spPr>
          <a:xfrm>
            <a:off x="1498607" y="5096033"/>
            <a:ext cx="2402192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65F90CA-1CBA-A356-C347-F3C1138E512D}"/>
              </a:ext>
            </a:extLst>
          </p:cNvPr>
          <p:cNvSpPr txBox="1"/>
          <p:nvPr/>
        </p:nvSpPr>
        <p:spPr>
          <a:xfrm>
            <a:off x="5243199" y="1392436"/>
            <a:ext cx="240219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1">
                    <a:lumMod val="75000"/>
                  </a:schemeClr>
                </a:solidFill>
              </a:rPr>
              <a:t>Female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B3311F1D-CD88-48B8-AD80-CDD8FC062835}"/>
              </a:ext>
            </a:extLst>
          </p:cNvPr>
          <p:cNvSpPr txBox="1"/>
          <p:nvPr/>
        </p:nvSpPr>
        <p:spPr>
          <a:xfrm>
            <a:off x="5243199" y="5096033"/>
            <a:ext cx="2402192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0" name="Title 259">
            <a:extLst>
              <a:ext uri="{FF2B5EF4-FFF2-40B4-BE49-F238E27FC236}">
                <a16:creationId xmlns:a16="http://schemas.microsoft.com/office/drawing/2014/main" id="{4BEB5D5C-04C9-2376-9777-016A8470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Demographic Waffle Chart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69039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7CDBC-16E1-C422-A5BE-C05E0F7D3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80C6AF6-C8D9-2191-518D-26AAE29ED539}"/>
              </a:ext>
            </a:extLst>
          </p:cNvPr>
          <p:cNvSpPr/>
          <p:nvPr/>
        </p:nvSpPr>
        <p:spPr>
          <a:xfrm>
            <a:off x="1249771" y="1956359"/>
            <a:ext cx="2899866" cy="2899866"/>
          </a:xfrm>
          <a:prstGeom prst="roundRect">
            <a:avLst>
              <a:gd name="adj" fmla="val 15594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4" name="Graphic 13" descr="Male profile with solid fill">
            <a:extLst>
              <a:ext uri="{FF2B5EF4-FFF2-40B4-BE49-F238E27FC236}">
                <a16:creationId xmlns:a16="http://schemas.microsoft.com/office/drawing/2014/main" id="{1223CD3D-0D18-A5F7-25CD-E25D27DE3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31304" y="4251823"/>
            <a:ext cx="211054" cy="211054"/>
          </a:xfrm>
          <a:prstGeom prst="rect">
            <a:avLst/>
          </a:prstGeom>
        </p:spPr>
      </p:pic>
      <p:pic>
        <p:nvPicPr>
          <p:cNvPr id="15" name="Graphic 14" descr="Male profile with solid fill">
            <a:extLst>
              <a:ext uri="{FF2B5EF4-FFF2-40B4-BE49-F238E27FC236}">
                <a16:creationId xmlns:a16="http://schemas.microsoft.com/office/drawing/2014/main" id="{09AC20F9-82C5-3F62-AD51-9850DEBD0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31304" y="4040769"/>
            <a:ext cx="211054" cy="211054"/>
          </a:xfrm>
          <a:prstGeom prst="rect">
            <a:avLst/>
          </a:prstGeom>
        </p:spPr>
      </p:pic>
      <p:pic>
        <p:nvPicPr>
          <p:cNvPr id="16" name="Graphic 15" descr="Male profile with solid fill">
            <a:extLst>
              <a:ext uri="{FF2B5EF4-FFF2-40B4-BE49-F238E27FC236}">
                <a16:creationId xmlns:a16="http://schemas.microsoft.com/office/drawing/2014/main" id="{4FC0B7AA-1BDC-F29A-E579-D1219097C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31304" y="3829717"/>
            <a:ext cx="211054" cy="211054"/>
          </a:xfrm>
          <a:prstGeom prst="rect">
            <a:avLst/>
          </a:prstGeom>
        </p:spPr>
      </p:pic>
      <p:pic>
        <p:nvPicPr>
          <p:cNvPr id="17" name="Graphic 16" descr="Male profile with solid fill">
            <a:extLst>
              <a:ext uri="{FF2B5EF4-FFF2-40B4-BE49-F238E27FC236}">
                <a16:creationId xmlns:a16="http://schemas.microsoft.com/office/drawing/2014/main" id="{7EF62195-AA83-317B-3BC4-099AE41D3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31304" y="3618662"/>
            <a:ext cx="211054" cy="211054"/>
          </a:xfrm>
          <a:prstGeom prst="rect">
            <a:avLst/>
          </a:prstGeom>
        </p:spPr>
      </p:pic>
      <p:pic>
        <p:nvPicPr>
          <p:cNvPr id="18" name="Graphic 17" descr="Male profile with solid fill">
            <a:extLst>
              <a:ext uri="{FF2B5EF4-FFF2-40B4-BE49-F238E27FC236}">
                <a16:creationId xmlns:a16="http://schemas.microsoft.com/office/drawing/2014/main" id="{AAEA319F-D56B-C7A6-5D5D-6814E587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3407609"/>
            <a:ext cx="211054" cy="211054"/>
          </a:xfrm>
          <a:prstGeom prst="rect">
            <a:avLst/>
          </a:prstGeom>
        </p:spPr>
      </p:pic>
      <p:pic>
        <p:nvPicPr>
          <p:cNvPr id="19" name="Graphic 18" descr="Male profile with solid fill">
            <a:extLst>
              <a:ext uri="{FF2B5EF4-FFF2-40B4-BE49-F238E27FC236}">
                <a16:creationId xmlns:a16="http://schemas.microsoft.com/office/drawing/2014/main" id="{33C5C63A-F21E-49C2-E7EE-D2BD947187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3196555"/>
            <a:ext cx="211054" cy="211054"/>
          </a:xfrm>
          <a:prstGeom prst="rect">
            <a:avLst/>
          </a:prstGeom>
        </p:spPr>
      </p:pic>
      <p:pic>
        <p:nvPicPr>
          <p:cNvPr id="20" name="Graphic 19" descr="Male profile with solid fill">
            <a:extLst>
              <a:ext uri="{FF2B5EF4-FFF2-40B4-BE49-F238E27FC236}">
                <a16:creationId xmlns:a16="http://schemas.microsoft.com/office/drawing/2014/main" id="{0353D445-06D7-B504-7DFE-7362481C6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2985501"/>
            <a:ext cx="211054" cy="211054"/>
          </a:xfrm>
          <a:prstGeom prst="rect">
            <a:avLst/>
          </a:prstGeom>
        </p:spPr>
      </p:pic>
      <p:pic>
        <p:nvPicPr>
          <p:cNvPr id="21" name="Graphic 20" descr="Male profile with solid fill">
            <a:extLst>
              <a:ext uri="{FF2B5EF4-FFF2-40B4-BE49-F238E27FC236}">
                <a16:creationId xmlns:a16="http://schemas.microsoft.com/office/drawing/2014/main" id="{D2A46556-EB99-CB7B-5E17-8267D53C7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42357" y="4462875"/>
            <a:ext cx="211054" cy="211054"/>
          </a:xfrm>
          <a:prstGeom prst="rect">
            <a:avLst/>
          </a:prstGeom>
        </p:spPr>
      </p:pic>
      <p:pic>
        <p:nvPicPr>
          <p:cNvPr id="22" name="Graphic 21" descr="Male profile with solid fill">
            <a:extLst>
              <a:ext uri="{FF2B5EF4-FFF2-40B4-BE49-F238E27FC236}">
                <a16:creationId xmlns:a16="http://schemas.microsoft.com/office/drawing/2014/main" id="{47C15710-3BA8-C283-5605-0EB97FFAB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3410" y="4462875"/>
            <a:ext cx="211054" cy="211054"/>
          </a:xfrm>
          <a:prstGeom prst="rect">
            <a:avLst/>
          </a:prstGeom>
        </p:spPr>
      </p:pic>
      <p:pic>
        <p:nvPicPr>
          <p:cNvPr id="23" name="Graphic 22" descr="Male profile with solid fill">
            <a:extLst>
              <a:ext uri="{FF2B5EF4-FFF2-40B4-BE49-F238E27FC236}">
                <a16:creationId xmlns:a16="http://schemas.microsoft.com/office/drawing/2014/main" id="{3FF65D46-A7D1-C9C5-B814-1426F6F56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4463" y="4462875"/>
            <a:ext cx="211054" cy="211054"/>
          </a:xfrm>
          <a:prstGeom prst="rect">
            <a:avLst/>
          </a:prstGeom>
        </p:spPr>
      </p:pic>
      <p:pic>
        <p:nvPicPr>
          <p:cNvPr id="30" name="Graphic 29" descr="Male profile with solid fill">
            <a:extLst>
              <a:ext uri="{FF2B5EF4-FFF2-40B4-BE49-F238E27FC236}">
                <a16:creationId xmlns:a16="http://schemas.microsoft.com/office/drawing/2014/main" id="{6BCDC0E3-0348-A49C-43A2-7460644C3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75517" y="4462875"/>
            <a:ext cx="211054" cy="211054"/>
          </a:xfrm>
          <a:prstGeom prst="rect">
            <a:avLst/>
          </a:prstGeom>
        </p:spPr>
      </p:pic>
      <p:pic>
        <p:nvPicPr>
          <p:cNvPr id="31" name="Graphic 30" descr="Male profile with solid fill">
            <a:extLst>
              <a:ext uri="{FF2B5EF4-FFF2-40B4-BE49-F238E27FC236}">
                <a16:creationId xmlns:a16="http://schemas.microsoft.com/office/drawing/2014/main" id="{4721CD30-B034-5F49-37DD-98CDD153C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6571" y="4462875"/>
            <a:ext cx="211054" cy="211054"/>
          </a:xfrm>
          <a:prstGeom prst="rect">
            <a:avLst/>
          </a:prstGeom>
        </p:spPr>
      </p:pic>
      <p:pic>
        <p:nvPicPr>
          <p:cNvPr id="34" name="Graphic 33" descr="Male profile with solid fill">
            <a:extLst>
              <a:ext uri="{FF2B5EF4-FFF2-40B4-BE49-F238E27FC236}">
                <a16:creationId xmlns:a16="http://schemas.microsoft.com/office/drawing/2014/main" id="{7DE03B0E-9C4A-D0FF-22EE-56F9BC0FD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7624" y="4462875"/>
            <a:ext cx="211054" cy="211054"/>
          </a:xfrm>
          <a:prstGeom prst="rect">
            <a:avLst/>
          </a:prstGeom>
        </p:spPr>
      </p:pic>
      <p:pic>
        <p:nvPicPr>
          <p:cNvPr id="35" name="Graphic 34" descr="Male profile with solid fill">
            <a:extLst>
              <a:ext uri="{FF2B5EF4-FFF2-40B4-BE49-F238E27FC236}">
                <a16:creationId xmlns:a16="http://schemas.microsoft.com/office/drawing/2014/main" id="{500ED220-E78B-EE26-16DC-BF14435D2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08678" y="4462875"/>
            <a:ext cx="211054" cy="211054"/>
          </a:xfrm>
          <a:prstGeom prst="rect">
            <a:avLst/>
          </a:prstGeom>
        </p:spPr>
      </p:pic>
      <p:pic>
        <p:nvPicPr>
          <p:cNvPr id="36" name="Graphic 35" descr="Male profile with solid fill">
            <a:extLst>
              <a:ext uri="{FF2B5EF4-FFF2-40B4-BE49-F238E27FC236}">
                <a16:creationId xmlns:a16="http://schemas.microsoft.com/office/drawing/2014/main" id="{D64D2174-AA22-8187-026D-21AE6D74C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42357" y="4251823"/>
            <a:ext cx="211054" cy="211054"/>
          </a:xfrm>
          <a:prstGeom prst="rect">
            <a:avLst/>
          </a:prstGeom>
        </p:spPr>
      </p:pic>
      <p:pic>
        <p:nvPicPr>
          <p:cNvPr id="37" name="Graphic 36" descr="Male profile with solid fill">
            <a:extLst>
              <a:ext uri="{FF2B5EF4-FFF2-40B4-BE49-F238E27FC236}">
                <a16:creationId xmlns:a16="http://schemas.microsoft.com/office/drawing/2014/main" id="{258C7414-3A1C-2D76-BF16-CD0C2A370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3410" y="4251823"/>
            <a:ext cx="211054" cy="211054"/>
          </a:xfrm>
          <a:prstGeom prst="rect">
            <a:avLst/>
          </a:prstGeom>
        </p:spPr>
      </p:pic>
      <p:pic>
        <p:nvPicPr>
          <p:cNvPr id="38" name="Graphic 37" descr="Male profile with solid fill">
            <a:extLst>
              <a:ext uri="{FF2B5EF4-FFF2-40B4-BE49-F238E27FC236}">
                <a16:creationId xmlns:a16="http://schemas.microsoft.com/office/drawing/2014/main" id="{B0596E55-178E-E2AD-DDCB-9E90A0BE9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4463" y="4251823"/>
            <a:ext cx="211054" cy="211054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033423D2-C045-8765-3844-1C1E7F956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75517" y="4251823"/>
            <a:ext cx="211054" cy="211054"/>
          </a:xfrm>
          <a:prstGeom prst="rect">
            <a:avLst/>
          </a:prstGeom>
        </p:spPr>
      </p:pic>
      <p:pic>
        <p:nvPicPr>
          <p:cNvPr id="40" name="Graphic 39" descr="Male profile with solid fill">
            <a:extLst>
              <a:ext uri="{FF2B5EF4-FFF2-40B4-BE49-F238E27FC236}">
                <a16:creationId xmlns:a16="http://schemas.microsoft.com/office/drawing/2014/main" id="{448AE315-C48B-DD46-646A-9D4EF8CE0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6571" y="4251823"/>
            <a:ext cx="211054" cy="211054"/>
          </a:xfrm>
          <a:prstGeom prst="rect">
            <a:avLst/>
          </a:prstGeom>
        </p:spPr>
      </p:pic>
      <p:pic>
        <p:nvPicPr>
          <p:cNvPr id="47" name="Graphic 46" descr="Male profile with solid fill">
            <a:extLst>
              <a:ext uri="{FF2B5EF4-FFF2-40B4-BE49-F238E27FC236}">
                <a16:creationId xmlns:a16="http://schemas.microsoft.com/office/drawing/2014/main" id="{AF34F165-9553-B201-62A5-BB2139565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7624" y="4251823"/>
            <a:ext cx="211054" cy="211054"/>
          </a:xfrm>
          <a:prstGeom prst="rect">
            <a:avLst/>
          </a:prstGeom>
        </p:spPr>
      </p:pic>
      <p:pic>
        <p:nvPicPr>
          <p:cNvPr id="48" name="Graphic 47" descr="Male profile with solid fill">
            <a:extLst>
              <a:ext uri="{FF2B5EF4-FFF2-40B4-BE49-F238E27FC236}">
                <a16:creationId xmlns:a16="http://schemas.microsoft.com/office/drawing/2014/main" id="{796F0FB8-6B55-E81E-C27F-5370B7A43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08678" y="4251823"/>
            <a:ext cx="211054" cy="211054"/>
          </a:xfrm>
          <a:prstGeom prst="rect">
            <a:avLst/>
          </a:prstGeom>
        </p:spPr>
      </p:pic>
      <p:pic>
        <p:nvPicPr>
          <p:cNvPr id="52" name="Graphic 51" descr="Male profile with solid fill">
            <a:extLst>
              <a:ext uri="{FF2B5EF4-FFF2-40B4-BE49-F238E27FC236}">
                <a16:creationId xmlns:a16="http://schemas.microsoft.com/office/drawing/2014/main" id="{7A7F4077-E9B6-1A98-AD16-15F3AB642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42357" y="4040769"/>
            <a:ext cx="211054" cy="211054"/>
          </a:xfrm>
          <a:prstGeom prst="rect">
            <a:avLst/>
          </a:prstGeom>
        </p:spPr>
      </p:pic>
      <p:pic>
        <p:nvPicPr>
          <p:cNvPr id="54" name="Graphic 53" descr="Male profile with solid fill">
            <a:extLst>
              <a:ext uri="{FF2B5EF4-FFF2-40B4-BE49-F238E27FC236}">
                <a16:creationId xmlns:a16="http://schemas.microsoft.com/office/drawing/2014/main" id="{C7D3BB29-5F16-F4ED-9E83-F3786FD72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3410" y="4040769"/>
            <a:ext cx="211054" cy="211054"/>
          </a:xfrm>
          <a:prstGeom prst="rect">
            <a:avLst/>
          </a:prstGeom>
        </p:spPr>
      </p:pic>
      <p:pic>
        <p:nvPicPr>
          <p:cNvPr id="55" name="Graphic 54" descr="Male profile with solid fill">
            <a:extLst>
              <a:ext uri="{FF2B5EF4-FFF2-40B4-BE49-F238E27FC236}">
                <a16:creationId xmlns:a16="http://schemas.microsoft.com/office/drawing/2014/main" id="{11DDBFB3-2107-ED99-D30E-644BB29B8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4463" y="4040769"/>
            <a:ext cx="211054" cy="211054"/>
          </a:xfrm>
          <a:prstGeom prst="rect">
            <a:avLst/>
          </a:prstGeom>
        </p:spPr>
      </p:pic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D9DD0A44-F4A2-A352-509C-8E4B52BB3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75517" y="4040769"/>
            <a:ext cx="211054" cy="211054"/>
          </a:xfrm>
          <a:prstGeom prst="rect">
            <a:avLst/>
          </a:prstGeom>
        </p:spPr>
      </p:pic>
      <p:pic>
        <p:nvPicPr>
          <p:cNvPr id="57" name="Graphic 56" descr="Male profile with solid fill">
            <a:extLst>
              <a:ext uri="{FF2B5EF4-FFF2-40B4-BE49-F238E27FC236}">
                <a16:creationId xmlns:a16="http://schemas.microsoft.com/office/drawing/2014/main" id="{323F4FE1-015C-4540-77C1-D2316DA88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6571" y="4040769"/>
            <a:ext cx="211054" cy="211054"/>
          </a:xfrm>
          <a:prstGeom prst="rect">
            <a:avLst/>
          </a:prstGeom>
        </p:spPr>
      </p:pic>
      <p:pic>
        <p:nvPicPr>
          <p:cNvPr id="58" name="Graphic 57" descr="Male profile with solid fill">
            <a:extLst>
              <a:ext uri="{FF2B5EF4-FFF2-40B4-BE49-F238E27FC236}">
                <a16:creationId xmlns:a16="http://schemas.microsoft.com/office/drawing/2014/main" id="{0284F82D-3E6D-BD23-A46E-12F54E2CE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7624" y="4040769"/>
            <a:ext cx="211054" cy="211054"/>
          </a:xfrm>
          <a:prstGeom prst="rect">
            <a:avLst/>
          </a:prstGeom>
        </p:spPr>
      </p:pic>
      <p:pic>
        <p:nvPicPr>
          <p:cNvPr id="60" name="Graphic 59" descr="Male profile with solid fill">
            <a:extLst>
              <a:ext uri="{FF2B5EF4-FFF2-40B4-BE49-F238E27FC236}">
                <a16:creationId xmlns:a16="http://schemas.microsoft.com/office/drawing/2014/main" id="{C2CE58E4-0DD4-6E9F-CF71-DA2381C23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08678" y="4040769"/>
            <a:ext cx="211054" cy="211054"/>
          </a:xfrm>
          <a:prstGeom prst="rect">
            <a:avLst/>
          </a:prstGeom>
        </p:spPr>
      </p:pic>
      <p:pic>
        <p:nvPicPr>
          <p:cNvPr id="61" name="Graphic 60" descr="Male profile with solid fill">
            <a:extLst>
              <a:ext uri="{FF2B5EF4-FFF2-40B4-BE49-F238E27FC236}">
                <a16:creationId xmlns:a16="http://schemas.microsoft.com/office/drawing/2014/main" id="{72E4EF07-F5AC-53A8-1989-B57F3375A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42357" y="3829717"/>
            <a:ext cx="211054" cy="211054"/>
          </a:xfrm>
          <a:prstGeom prst="rect">
            <a:avLst/>
          </a:prstGeom>
        </p:spPr>
      </p:pic>
      <p:pic>
        <p:nvPicPr>
          <p:cNvPr id="62" name="Graphic 61" descr="Male profile with solid fill">
            <a:extLst>
              <a:ext uri="{FF2B5EF4-FFF2-40B4-BE49-F238E27FC236}">
                <a16:creationId xmlns:a16="http://schemas.microsoft.com/office/drawing/2014/main" id="{6914B9A6-2EC1-B3E4-0F75-D2ED0B240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3410" y="3829717"/>
            <a:ext cx="211054" cy="211054"/>
          </a:xfrm>
          <a:prstGeom prst="rect">
            <a:avLst/>
          </a:prstGeom>
        </p:spPr>
      </p:pic>
      <p:pic>
        <p:nvPicPr>
          <p:cNvPr id="63" name="Graphic 62" descr="Male profile with solid fill">
            <a:extLst>
              <a:ext uri="{FF2B5EF4-FFF2-40B4-BE49-F238E27FC236}">
                <a16:creationId xmlns:a16="http://schemas.microsoft.com/office/drawing/2014/main" id="{3F4E0E78-AB6B-7417-A28E-50E4A2AE0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4463" y="3829717"/>
            <a:ext cx="211054" cy="211054"/>
          </a:xfrm>
          <a:prstGeom prst="rect">
            <a:avLst/>
          </a:prstGeom>
        </p:spPr>
      </p:pic>
      <p:pic>
        <p:nvPicPr>
          <p:cNvPr id="64" name="Graphic 63" descr="Male profile with solid fill">
            <a:extLst>
              <a:ext uri="{FF2B5EF4-FFF2-40B4-BE49-F238E27FC236}">
                <a16:creationId xmlns:a16="http://schemas.microsoft.com/office/drawing/2014/main" id="{DA9DF4D7-EAC6-11BA-1CE1-D985D7C42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75517" y="3829717"/>
            <a:ext cx="211054" cy="211054"/>
          </a:xfrm>
          <a:prstGeom prst="rect">
            <a:avLst/>
          </a:prstGeom>
        </p:spPr>
      </p:pic>
      <p:pic>
        <p:nvPicPr>
          <p:cNvPr id="65" name="Graphic 64" descr="Male profile with solid fill">
            <a:extLst>
              <a:ext uri="{FF2B5EF4-FFF2-40B4-BE49-F238E27FC236}">
                <a16:creationId xmlns:a16="http://schemas.microsoft.com/office/drawing/2014/main" id="{E7CD233E-6FED-AA57-481C-6411E9174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6571" y="3829717"/>
            <a:ext cx="211054" cy="211054"/>
          </a:xfrm>
          <a:prstGeom prst="rect">
            <a:avLst/>
          </a:prstGeom>
        </p:spPr>
      </p:pic>
      <p:pic>
        <p:nvPicPr>
          <p:cNvPr id="66" name="Graphic 65" descr="Male profile with solid fill">
            <a:extLst>
              <a:ext uri="{FF2B5EF4-FFF2-40B4-BE49-F238E27FC236}">
                <a16:creationId xmlns:a16="http://schemas.microsoft.com/office/drawing/2014/main" id="{D6F6668F-14AC-EA14-2079-B67A46C63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7624" y="3829717"/>
            <a:ext cx="211054" cy="211054"/>
          </a:xfrm>
          <a:prstGeom prst="rect">
            <a:avLst/>
          </a:prstGeom>
        </p:spPr>
      </p:pic>
      <p:pic>
        <p:nvPicPr>
          <p:cNvPr id="67" name="Graphic 66" descr="Male profile with solid fill">
            <a:extLst>
              <a:ext uri="{FF2B5EF4-FFF2-40B4-BE49-F238E27FC236}">
                <a16:creationId xmlns:a16="http://schemas.microsoft.com/office/drawing/2014/main" id="{2B8DC4C1-1F13-04ED-AD2A-B66121156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08678" y="3829717"/>
            <a:ext cx="211054" cy="211054"/>
          </a:xfrm>
          <a:prstGeom prst="rect">
            <a:avLst/>
          </a:prstGeom>
        </p:spPr>
      </p:pic>
      <p:pic>
        <p:nvPicPr>
          <p:cNvPr id="68" name="Graphic 67" descr="Male profile with solid fill">
            <a:extLst>
              <a:ext uri="{FF2B5EF4-FFF2-40B4-BE49-F238E27FC236}">
                <a16:creationId xmlns:a16="http://schemas.microsoft.com/office/drawing/2014/main" id="{CC69A641-5C45-B6E8-9361-D02A3D4B9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42357" y="3618662"/>
            <a:ext cx="211054" cy="211054"/>
          </a:xfrm>
          <a:prstGeom prst="rect">
            <a:avLst/>
          </a:prstGeom>
        </p:spPr>
      </p:pic>
      <p:pic>
        <p:nvPicPr>
          <p:cNvPr id="69" name="Graphic 68" descr="Male profile with solid fill">
            <a:extLst>
              <a:ext uri="{FF2B5EF4-FFF2-40B4-BE49-F238E27FC236}">
                <a16:creationId xmlns:a16="http://schemas.microsoft.com/office/drawing/2014/main" id="{FD5FFC03-93A3-4EB8-A67A-B1DE58638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3410" y="3618662"/>
            <a:ext cx="211054" cy="211054"/>
          </a:xfrm>
          <a:prstGeom prst="rect">
            <a:avLst/>
          </a:prstGeom>
        </p:spPr>
      </p:pic>
      <p:pic>
        <p:nvPicPr>
          <p:cNvPr id="70" name="Graphic 69" descr="Male profile with solid fill">
            <a:extLst>
              <a:ext uri="{FF2B5EF4-FFF2-40B4-BE49-F238E27FC236}">
                <a16:creationId xmlns:a16="http://schemas.microsoft.com/office/drawing/2014/main" id="{270E48E1-92C7-D61C-5B2E-DAFE09C28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4463" y="3618662"/>
            <a:ext cx="211054" cy="211054"/>
          </a:xfrm>
          <a:prstGeom prst="rect">
            <a:avLst/>
          </a:prstGeom>
        </p:spPr>
      </p:pic>
      <p:pic>
        <p:nvPicPr>
          <p:cNvPr id="71" name="Graphic 70" descr="Male profile with solid fill">
            <a:extLst>
              <a:ext uri="{FF2B5EF4-FFF2-40B4-BE49-F238E27FC236}">
                <a16:creationId xmlns:a16="http://schemas.microsoft.com/office/drawing/2014/main" id="{C7F149A3-64B0-B2D7-ED7D-562A06C2A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75517" y="3618662"/>
            <a:ext cx="211054" cy="211054"/>
          </a:xfrm>
          <a:prstGeom prst="rect">
            <a:avLst/>
          </a:prstGeom>
        </p:spPr>
      </p:pic>
      <p:pic>
        <p:nvPicPr>
          <p:cNvPr id="72" name="Graphic 71" descr="Male profile with solid fill">
            <a:extLst>
              <a:ext uri="{FF2B5EF4-FFF2-40B4-BE49-F238E27FC236}">
                <a16:creationId xmlns:a16="http://schemas.microsoft.com/office/drawing/2014/main" id="{984E23D2-7FB8-835D-A5D5-32759B3CC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6571" y="3618662"/>
            <a:ext cx="211054" cy="211054"/>
          </a:xfrm>
          <a:prstGeom prst="rect">
            <a:avLst/>
          </a:prstGeom>
        </p:spPr>
      </p:pic>
      <p:pic>
        <p:nvPicPr>
          <p:cNvPr id="73" name="Graphic 72" descr="Male profile with solid fill">
            <a:extLst>
              <a:ext uri="{FF2B5EF4-FFF2-40B4-BE49-F238E27FC236}">
                <a16:creationId xmlns:a16="http://schemas.microsoft.com/office/drawing/2014/main" id="{034DB69E-A570-C8B2-DB9E-73426441C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7624" y="3618662"/>
            <a:ext cx="211054" cy="211054"/>
          </a:xfrm>
          <a:prstGeom prst="rect">
            <a:avLst/>
          </a:prstGeom>
        </p:spPr>
      </p:pic>
      <p:pic>
        <p:nvPicPr>
          <p:cNvPr id="74" name="Graphic 73" descr="Male profile with solid fill">
            <a:extLst>
              <a:ext uri="{FF2B5EF4-FFF2-40B4-BE49-F238E27FC236}">
                <a16:creationId xmlns:a16="http://schemas.microsoft.com/office/drawing/2014/main" id="{DBBEAB03-1BDC-7B99-5F87-258227819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08678" y="3618662"/>
            <a:ext cx="211054" cy="211054"/>
          </a:xfrm>
          <a:prstGeom prst="rect">
            <a:avLst/>
          </a:prstGeom>
        </p:spPr>
      </p:pic>
      <p:pic>
        <p:nvPicPr>
          <p:cNvPr id="75" name="Graphic 74" descr="Male profile with solid fill">
            <a:extLst>
              <a:ext uri="{FF2B5EF4-FFF2-40B4-BE49-F238E27FC236}">
                <a16:creationId xmlns:a16="http://schemas.microsoft.com/office/drawing/2014/main" id="{6DAFB30A-9AC8-E1F5-A637-9480EC633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3407609"/>
            <a:ext cx="211054" cy="211054"/>
          </a:xfrm>
          <a:prstGeom prst="rect">
            <a:avLst/>
          </a:prstGeom>
        </p:spPr>
      </p:pic>
      <p:pic>
        <p:nvPicPr>
          <p:cNvPr id="76" name="Graphic 75" descr="Male profile with solid fill">
            <a:extLst>
              <a:ext uri="{FF2B5EF4-FFF2-40B4-BE49-F238E27FC236}">
                <a16:creationId xmlns:a16="http://schemas.microsoft.com/office/drawing/2014/main" id="{992BFCDF-11C4-6962-DD3D-1BCB40B92D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53410" y="3407609"/>
            <a:ext cx="211054" cy="211054"/>
          </a:xfrm>
          <a:prstGeom prst="rect">
            <a:avLst/>
          </a:prstGeom>
        </p:spPr>
      </p:pic>
      <p:pic>
        <p:nvPicPr>
          <p:cNvPr id="77" name="Graphic 76" descr="Male profile with solid fill">
            <a:extLst>
              <a:ext uri="{FF2B5EF4-FFF2-40B4-BE49-F238E27FC236}">
                <a16:creationId xmlns:a16="http://schemas.microsoft.com/office/drawing/2014/main" id="{C06CBA7D-362A-8A51-54CA-BA9574CC35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64463" y="3407609"/>
            <a:ext cx="211054" cy="211054"/>
          </a:xfrm>
          <a:prstGeom prst="rect">
            <a:avLst/>
          </a:prstGeom>
        </p:spPr>
      </p:pic>
      <p:pic>
        <p:nvPicPr>
          <p:cNvPr id="78" name="Graphic 77" descr="Male profile with solid fill">
            <a:extLst>
              <a:ext uri="{FF2B5EF4-FFF2-40B4-BE49-F238E27FC236}">
                <a16:creationId xmlns:a16="http://schemas.microsoft.com/office/drawing/2014/main" id="{856CDA54-CF2D-D138-9576-C7F084AAE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75517" y="3407609"/>
            <a:ext cx="211054" cy="211054"/>
          </a:xfrm>
          <a:prstGeom prst="rect">
            <a:avLst/>
          </a:prstGeom>
        </p:spPr>
      </p:pic>
      <p:pic>
        <p:nvPicPr>
          <p:cNvPr id="79" name="Graphic 78" descr="Male profile with solid fill">
            <a:extLst>
              <a:ext uri="{FF2B5EF4-FFF2-40B4-BE49-F238E27FC236}">
                <a16:creationId xmlns:a16="http://schemas.microsoft.com/office/drawing/2014/main" id="{0B75767B-1413-36C6-1629-B4BF42D82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86571" y="3407609"/>
            <a:ext cx="211054" cy="211054"/>
          </a:xfrm>
          <a:prstGeom prst="rect">
            <a:avLst/>
          </a:prstGeom>
        </p:spPr>
      </p:pic>
      <p:pic>
        <p:nvPicPr>
          <p:cNvPr id="80" name="Graphic 79" descr="Male profile with solid fill">
            <a:extLst>
              <a:ext uri="{FF2B5EF4-FFF2-40B4-BE49-F238E27FC236}">
                <a16:creationId xmlns:a16="http://schemas.microsoft.com/office/drawing/2014/main" id="{2A72198F-3266-7069-283E-84565996F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97624" y="3407609"/>
            <a:ext cx="211054" cy="211054"/>
          </a:xfrm>
          <a:prstGeom prst="rect">
            <a:avLst/>
          </a:prstGeom>
        </p:spPr>
      </p:pic>
      <p:pic>
        <p:nvPicPr>
          <p:cNvPr id="81" name="Graphic 80" descr="Male profile with solid fill">
            <a:extLst>
              <a:ext uri="{FF2B5EF4-FFF2-40B4-BE49-F238E27FC236}">
                <a16:creationId xmlns:a16="http://schemas.microsoft.com/office/drawing/2014/main" id="{0D878EB5-78F2-F27F-7ADC-584F54D9A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08678" y="3407609"/>
            <a:ext cx="211054" cy="211054"/>
          </a:xfrm>
          <a:prstGeom prst="rect">
            <a:avLst/>
          </a:prstGeom>
        </p:spPr>
      </p:pic>
      <p:pic>
        <p:nvPicPr>
          <p:cNvPr id="82" name="Graphic 81" descr="Male profile with solid fill">
            <a:extLst>
              <a:ext uri="{FF2B5EF4-FFF2-40B4-BE49-F238E27FC236}">
                <a16:creationId xmlns:a16="http://schemas.microsoft.com/office/drawing/2014/main" id="{B298C8B6-827F-C2C1-D984-F63FADCC7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3196555"/>
            <a:ext cx="211054" cy="211054"/>
          </a:xfrm>
          <a:prstGeom prst="rect">
            <a:avLst/>
          </a:prstGeom>
        </p:spPr>
      </p:pic>
      <p:pic>
        <p:nvPicPr>
          <p:cNvPr id="83" name="Graphic 82" descr="Male profile with solid fill">
            <a:extLst>
              <a:ext uri="{FF2B5EF4-FFF2-40B4-BE49-F238E27FC236}">
                <a16:creationId xmlns:a16="http://schemas.microsoft.com/office/drawing/2014/main" id="{6F9630F6-E4C6-9A4E-F846-BEAF97B5B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2985501"/>
            <a:ext cx="211054" cy="211054"/>
          </a:xfrm>
          <a:prstGeom prst="rect">
            <a:avLst/>
          </a:prstGeom>
        </p:spPr>
      </p:pic>
      <p:pic>
        <p:nvPicPr>
          <p:cNvPr id="84" name="Graphic 83" descr="Male profile with solid fill">
            <a:extLst>
              <a:ext uri="{FF2B5EF4-FFF2-40B4-BE49-F238E27FC236}">
                <a16:creationId xmlns:a16="http://schemas.microsoft.com/office/drawing/2014/main" id="{E7E057BC-A4F5-EB88-11A1-25E8AEF8B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2703" y="4251822"/>
            <a:ext cx="211054" cy="211054"/>
          </a:xfrm>
          <a:prstGeom prst="rect">
            <a:avLst/>
          </a:prstGeom>
        </p:spPr>
      </p:pic>
      <p:pic>
        <p:nvPicPr>
          <p:cNvPr id="85" name="Graphic 84" descr="Male profile with solid fill">
            <a:extLst>
              <a:ext uri="{FF2B5EF4-FFF2-40B4-BE49-F238E27FC236}">
                <a16:creationId xmlns:a16="http://schemas.microsoft.com/office/drawing/2014/main" id="{862FCE80-7693-5600-792C-6ADA3FF31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21649" y="4462875"/>
            <a:ext cx="211054" cy="211054"/>
          </a:xfrm>
          <a:prstGeom prst="rect">
            <a:avLst/>
          </a:prstGeom>
        </p:spPr>
      </p:pic>
      <p:pic>
        <p:nvPicPr>
          <p:cNvPr id="86" name="Graphic 85" descr="Male profile with solid fill">
            <a:extLst>
              <a:ext uri="{FF2B5EF4-FFF2-40B4-BE49-F238E27FC236}">
                <a16:creationId xmlns:a16="http://schemas.microsoft.com/office/drawing/2014/main" id="{BD9EA1D7-57EC-8217-4D9C-EE128A121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21649" y="4251823"/>
            <a:ext cx="211054" cy="211054"/>
          </a:xfrm>
          <a:prstGeom prst="rect">
            <a:avLst/>
          </a:prstGeom>
        </p:spPr>
      </p:pic>
      <p:pic>
        <p:nvPicPr>
          <p:cNvPr id="87" name="Graphic 86" descr="Male profile with solid fill">
            <a:extLst>
              <a:ext uri="{FF2B5EF4-FFF2-40B4-BE49-F238E27FC236}">
                <a16:creationId xmlns:a16="http://schemas.microsoft.com/office/drawing/2014/main" id="{3E76643A-B5A4-EBDF-F1D3-40D0B040E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21649" y="4040769"/>
            <a:ext cx="211054" cy="211054"/>
          </a:xfrm>
          <a:prstGeom prst="rect">
            <a:avLst/>
          </a:prstGeom>
        </p:spPr>
      </p:pic>
      <p:pic>
        <p:nvPicPr>
          <p:cNvPr id="88" name="Graphic 87" descr="Male profile with solid fill">
            <a:extLst>
              <a:ext uri="{FF2B5EF4-FFF2-40B4-BE49-F238E27FC236}">
                <a16:creationId xmlns:a16="http://schemas.microsoft.com/office/drawing/2014/main" id="{4A64B3A8-337C-57FA-0C29-1D0E74566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21649" y="3829717"/>
            <a:ext cx="211054" cy="211054"/>
          </a:xfrm>
          <a:prstGeom prst="rect">
            <a:avLst/>
          </a:prstGeom>
        </p:spPr>
      </p:pic>
      <p:pic>
        <p:nvPicPr>
          <p:cNvPr id="89" name="Graphic 88" descr="Male profile with solid fill">
            <a:extLst>
              <a:ext uri="{FF2B5EF4-FFF2-40B4-BE49-F238E27FC236}">
                <a16:creationId xmlns:a16="http://schemas.microsoft.com/office/drawing/2014/main" id="{B9FDF459-676D-0C8B-4BF8-C3E778F42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21649" y="3618662"/>
            <a:ext cx="211054" cy="211054"/>
          </a:xfrm>
          <a:prstGeom prst="rect">
            <a:avLst/>
          </a:prstGeom>
        </p:spPr>
      </p:pic>
      <p:pic>
        <p:nvPicPr>
          <p:cNvPr id="90" name="Graphic 89" descr="Male profile with solid fill">
            <a:extLst>
              <a:ext uri="{FF2B5EF4-FFF2-40B4-BE49-F238E27FC236}">
                <a16:creationId xmlns:a16="http://schemas.microsoft.com/office/drawing/2014/main" id="{E80D3B78-3FCD-A4B3-7A71-59FF1D39A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21649" y="3407609"/>
            <a:ext cx="211054" cy="211054"/>
          </a:xfrm>
          <a:prstGeom prst="rect">
            <a:avLst/>
          </a:prstGeom>
        </p:spPr>
      </p:pic>
      <p:pic>
        <p:nvPicPr>
          <p:cNvPr id="91" name="Graphic 90" descr="Male profile with solid fill">
            <a:extLst>
              <a:ext uri="{FF2B5EF4-FFF2-40B4-BE49-F238E27FC236}">
                <a16:creationId xmlns:a16="http://schemas.microsoft.com/office/drawing/2014/main" id="{B654F6E4-A692-DEE0-BFFD-DB64A13D0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2703" y="4040769"/>
            <a:ext cx="211054" cy="211054"/>
          </a:xfrm>
          <a:prstGeom prst="rect">
            <a:avLst/>
          </a:prstGeom>
        </p:spPr>
      </p:pic>
      <p:pic>
        <p:nvPicPr>
          <p:cNvPr id="92" name="Graphic 91" descr="Male profile with solid fill">
            <a:extLst>
              <a:ext uri="{FF2B5EF4-FFF2-40B4-BE49-F238E27FC236}">
                <a16:creationId xmlns:a16="http://schemas.microsoft.com/office/drawing/2014/main" id="{8E2E6764-5D97-A7CE-0041-3607D4B86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2703" y="3829715"/>
            <a:ext cx="211054" cy="211054"/>
          </a:xfrm>
          <a:prstGeom prst="rect">
            <a:avLst/>
          </a:prstGeom>
        </p:spPr>
      </p:pic>
      <p:pic>
        <p:nvPicPr>
          <p:cNvPr id="93" name="Graphic 92" descr="Male profile with solid fill">
            <a:extLst>
              <a:ext uri="{FF2B5EF4-FFF2-40B4-BE49-F238E27FC236}">
                <a16:creationId xmlns:a16="http://schemas.microsoft.com/office/drawing/2014/main" id="{26B63371-E232-8002-1E83-DC26469B3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2703" y="3618661"/>
            <a:ext cx="211054" cy="211054"/>
          </a:xfrm>
          <a:prstGeom prst="rect">
            <a:avLst/>
          </a:prstGeom>
        </p:spPr>
      </p:pic>
      <p:pic>
        <p:nvPicPr>
          <p:cNvPr id="94" name="Graphic 93" descr="Male profile with solid fill">
            <a:extLst>
              <a:ext uri="{FF2B5EF4-FFF2-40B4-BE49-F238E27FC236}">
                <a16:creationId xmlns:a16="http://schemas.microsoft.com/office/drawing/2014/main" id="{A0950C9B-2EBA-A5B0-D894-25A414AC0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2703" y="3407608"/>
            <a:ext cx="211054" cy="211054"/>
          </a:xfrm>
          <a:prstGeom prst="rect">
            <a:avLst/>
          </a:prstGeom>
        </p:spPr>
      </p:pic>
      <p:pic>
        <p:nvPicPr>
          <p:cNvPr id="95" name="Graphic 94" descr="Male profile with solid fill">
            <a:extLst>
              <a:ext uri="{FF2B5EF4-FFF2-40B4-BE49-F238E27FC236}">
                <a16:creationId xmlns:a16="http://schemas.microsoft.com/office/drawing/2014/main" id="{A5C824AA-5E17-C380-E09F-68F78E119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54810" y="4040769"/>
            <a:ext cx="211054" cy="211054"/>
          </a:xfrm>
          <a:prstGeom prst="rect">
            <a:avLst/>
          </a:prstGeom>
        </p:spPr>
      </p:pic>
      <p:pic>
        <p:nvPicPr>
          <p:cNvPr id="96" name="Graphic 95" descr="Male profile with solid fill">
            <a:extLst>
              <a:ext uri="{FF2B5EF4-FFF2-40B4-BE49-F238E27FC236}">
                <a16:creationId xmlns:a16="http://schemas.microsoft.com/office/drawing/2014/main" id="{4A53DDE2-E11A-33C6-A63B-E11C6DB94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43757" y="4251822"/>
            <a:ext cx="211054" cy="211054"/>
          </a:xfrm>
          <a:prstGeom prst="rect">
            <a:avLst/>
          </a:prstGeom>
        </p:spPr>
      </p:pic>
      <p:pic>
        <p:nvPicPr>
          <p:cNvPr id="97" name="Graphic 96" descr="Male profile with solid fill">
            <a:extLst>
              <a:ext uri="{FF2B5EF4-FFF2-40B4-BE49-F238E27FC236}">
                <a16:creationId xmlns:a16="http://schemas.microsoft.com/office/drawing/2014/main" id="{64E4E9D0-E2FF-2D3F-4948-83524E9EC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43757" y="4040769"/>
            <a:ext cx="211054" cy="211054"/>
          </a:xfrm>
          <a:prstGeom prst="rect">
            <a:avLst/>
          </a:prstGeom>
        </p:spPr>
      </p:pic>
      <p:pic>
        <p:nvPicPr>
          <p:cNvPr id="98" name="Graphic 97" descr="Male profile with solid fill">
            <a:extLst>
              <a:ext uri="{FF2B5EF4-FFF2-40B4-BE49-F238E27FC236}">
                <a16:creationId xmlns:a16="http://schemas.microsoft.com/office/drawing/2014/main" id="{A0727E25-A0D5-1AFA-81D8-A365452E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43757" y="3829717"/>
            <a:ext cx="211054" cy="211054"/>
          </a:xfrm>
          <a:prstGeom prst="rect">
            <a:avLst/>
          </a:prstGeom>
        </p:spPr>
      </p:pic>
      <p:pic>
        <p:nvPicPr>
          <p:cNvPr id="99" name="Graphic 98" descr="Male profile with solid fill">
            <a:extLst>
              <a:ext uri="{FF2B5EF4-FFF2-40B4-BE49-F238E27FC236}">
                <a16:creationId xmlns:a16="http://schemas.microsoft.com/office/drawing/2014/main" id="{36716FA7-61F5-8AD7-4852-99F70DAA4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3618662"/>
            <a:ext cx="211054" cy="211054"/>
          </a:xfrm>
          <a:prstGeom prst="rect">
            <a:avLst/>
          </a:prstGeom>
        </p:spPr>
      </p:pic>
      <p:pic>
        <p:nvPicPr>
          <p:cNvPr id="100" name="Graphic 99" descr="Male profile with solid fill">
            <a:extLst>
              <a:ext uri="{FF2B5EF4-FFF2-40B4-BE49-F238E27FC236}">
                <a16:creationId xmlns:a16="http://schemas.microsoft.com/office/drawing/2014/main" id="{C5267B4F-EFC5-9002-0878-FB7D62EAAE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3407609"/>
            <a:ext cx="211054" cy="211054"/>
          </a:xfrm>
          <a:prstGeom prst="rect">
            <a:avLst/>
          </a:prstGeom>
        </p:spPr>
      </p:pic>
      <p:pic>
        <p:nvPicPr>
          <p:cNvPr id="101" name="Graphic 100" descr="Male profile with solid fill">
            <a:extLst>
              <a:ext uri="{FF2B5EF4-FFF2-40B4-BE49-F238E27FC236}">
                <a16:creationId xmlns:a16="http://schemas.microsoft.com/office/drawing/2014/main" id="{032919E2-D650-7772-3FF8-2AC2B2959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3196555"/>
            <a:ext cx="211054" cy="211054"/>
          </a:xfrm>
          <a:prstGeom prst="rect">
            <a:avLst/>
          </a:prstGeom>
        </p:spPr>
      </p:pic>
      <p:pic>
        <p:nvPicPr>
          <p:cNvPr id="102" name="Graphic 101" descr="Male profile with solid fill">
            <a:extLst>
              <a:ext uri="{FF2B5EF4-FFF2-40B4-BE49-F238E27FC236}">
                <a16:creationId xmlns:a16="http://schemas.microsoft.com/office/drawing/2014/main" id="{FD1E513F-4564-C818-3F05-834580271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2985501"/>
            <a:ext cx="211054" cy="211054"/>
          </a:xfrm>
          <a:prstGeom prst="rect">
            <a:avLst/>
          </a:prstGeom>
        </p:spPr>
      </p:pic>
      <p:pic>
        <p:nvPicPr>
          <p:cNvPr id="103" name="Graphic 102" descr="Male profile with solid fill">
            <a:extLst>
              <a:ext uri="{FF2B5EF4-FFF2-40B4-BE49-F238E27FC236}">
                <a16:creationId xmlns:a16="http://schemas.microsoft.com/office/drawing/2014/main" id="{648CD06D-D462-E57D-3B58-48ADC162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54810" y="3829715"/>
            <a:ext cx="211054" cy="211054"/>
          </a:xfrm>
          <a:prstGeom prst="rect">
            <a:avLst/>
          </a:prstGeom>
        </p:spPr>
      </p:pic>
      <p:pic>
        <p:nvPicPr>
          <p:cNvPr id="104" name="Graphic 103" descr="Male profile with solid fill">
            <a:extLst>
              <a:ext uri="{FF2B5EF4-FFF2-40B4-BE49-F238E27FC236}">
                <a16:creationId xmlns:a16="http://schemas.microsoft.com/office/drawing/2014/main" id="{4CD8579F-C7F7-AD18-2CDE-C7748C94CE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3618661"/>
            <a:ext cx="211054" cy="211054"/>
          </a:xfrm>
          <a:prstGeom prst="rect">
            <a:avLst/>
          </a:prstGeom>
        </p:spPr>
      </p:pic>
      <p:pic>
        <p:nvPicPr>
          <p:cNvPr id="105" name="Graphic 104" descr="Male profile with solid fill">
            <a:extLst>
              <a:ext uri="{FF2B5EF4-FFF2-40B4-BE49-F238E27FC236}">
                <a16:creationId xmlns:a16="http://schemas.microsoft.com/office/drawing/2014/main" id="{1528A008-FF9F-4B7A-625B-089E1B4CB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3407608"/>
            <a:ext cx="211054" cy="211054"/>
          </a:xfrm>
          <a:prstGeom prst="rect">
            <a:avLst/>
          </a:prstGeom>
        </p:spPr>
      </p:pic>
      <p:pic>
        <p:nvPicPr>
          <p:cNvPr id="106" name="Graphic 105" descr="Male profile with solid fill">
            <a:extLst>
              <a:ext uri="{FF2B5EF4-FFF2-40B4-BE49-F238E27FC236}">
                <a16:creationId xmlns:a16="http://schemas.microsoft.com/office/drawing/2014/main" id="{56CD7EC5-01F6-FF10-B0A3-708F79A25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3196553"/>
            <a:ext cx="211054" cy="211054"/>
          </a:xfrm>
          <a:prstGeom prst="rect">
            <a:avLst/>
          </a:prstGeom>
        </p:spPr>
      </p:pic>
      <p:pic>
        <p:nvPicPr>
          <p:cNvPr id="107" name="Graphic 106" descr="Male profile with solid fill">
            <a:extLst>
              <a:ext uri="{FF2B5EF4-FFF2-40B4-BE49-F238E27FC236}">
                <a16:creationId xmlns:a16="http://schemas.microsoft.com/office/drawing/2014/main" id="{2AAEE54F-AD63-00E8-BE5F-39D719DF3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2985500"/>
            <a:ext cx="211054" cy="211054"/>
          </a:xfrm>
          <a:prstGeom prst="rect">
            <a:avLst/>
          </a:prstGeom>
        </p:spPr>
      </p:pic>
      <p:pic>
        <p:nvPicPr>
          <p:cNvPr id="108" name="Graphic 107" descr="Male profile with solid fill">
            <a:extLst>
              <a:ext uri="{FF2B5EF4-FFF2-40B4-BE49-F238E27FC236}">
                <a16:creationId xmlns:a16="http://schemas.microsoft.com/office/drawing/2014/main" id="{70113DA9-CA44-AED9-5D6C-740C498A4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2774447"/>
            <a:ext cx="211054" cy="211054"/>
          </a:xfrm>
          <a:prstGeom prst="rect">
            <a:avLst/>
          </a:prstGeom>
        </p:spPr>
      </p:pic>
      <p:pic>
        <p:nvPicPr>
          <p:cNvPr id="109" name="Graphic 108" descr="Male profile with solid fill">
            <a:extLst>
              <a:ext uri="{FF2B5EF4-FFF2-40B4-BE49-F238E27FC236}">
                <a16:creationId xmlns:a16="http://schemas.microsoft.com/office/drawing/2014/main" id="{BBB0CF67-BC11-AF76-093B-E5A7F9332A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2563394"/>
            <a:ext cx="211054" cy="211054"/>
          </a:xfrm>
          <a:prstGeom prst="rect">
            <a:avLst/>
          </a:prstGeom>
        </p:spPr>
      </p:pic>
      <p:pic>
        <p:nvPicPr>
          <p:cNvPr id="110" name="Graphic 109" descr="Male profile with solid fill">
            <a:extLst>
              <a:ext uri="{FF2B5EF4-FFF2-40B4-BE49-F238E27FC236}">
                <a16:creationId xmlns:a16="http://schemas.microsoft.com/office/drawing/2014/main" id="{C0096836-F8EC-3A3C-B04A-0B297C979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2774447"/>
            <a:ext cx="211054" cy="211054"/>
          </a:xfrm>
          <a:prstGeom prst="rect">
            <a:avLst/>
          </a:prstGeom>
        </p:spPr>
      </p:pic>
      <p:pic>
        <p:nvPicPr>
          <p:cNvPr id="111" name="Graphic 110" descr="Male profile with solid fill">
            <a:extLst>
              <a:ext uri="{FF2B5EF4-FFF2-40B4-BE49-F238E27FC236}">
                <a16:creationId xmlns:a16="http://schemas.microsoft.com/office/drawing/2014/main" id="{8032421F-4261-F040-4A9C-797B588DB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2563394"/>
            <a:ext cx="211054" cy="211054"/>
          </a:xfrm>
          <a:prstGeom prst="rect">
            <a:avLst/>
          </a:prstGeom>
        </p:spPr>
      </p:pic>
      <p:pic>
        <p:nvPicPr>
          <p:cNvPr id="112" name="Graphic 111" descr="Male profile with solid fill">
            <a:extLst>
              <a:ext uri="{FF2B5EF4-FFF2-40B4-BE49-F238E27FC236}">
                <a16:creationId xmlns:a16="http://schemas.microsoft.com/office/drawing/2014/main" id="{320C2660-2D5A-66A9-E5DB-063716DE1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2774447"/>
            <a:ext cx="211054" cy="211054"/>
          </a:xfrm>
          <a:prstGeom prst="rect">
            <a:avLst/>
          </a:prstGeom>
        </p:spPr>
      </p:pic>
      <p:pic>
        <p:nvPicPr>
          <p:cNvPr id="113" name="Graphic 112" descr="Male profile with solid fill">
            <a:extLst>
              <a:ext uri="{FF2B5EF4-FFF2-40B4-BE49-F238E27FC236}">
                <a16:creationId xmlns:a16="http://schemas.microsoft.com/office/drawing/2014/main" id="{117A2D5C-62D3-8B6F-523B-B9A1463CE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2563394"/>
            <a:ext cx="211054" cy="211054"/>
          </a:xfrm>
          <a:prstGeom prst="rect">
            <a:avLst/>
          </a:prstGeom>
        </p:spPr>
      </p:pic>
      <p:pic>
        <p:nvPicPr>
          <p:cNvPr id="114" name="Graphic 113" descr="Male profile with solid fill">
            <a:extLst>
              <a:ext uri="{FF2B5EF4-FFF2-40B4-BE49-F238E27FC236}">
                <a16:creationId xmlns:a16="http://schemas.microsoft.com/office/drawing/2014/main" id="{B0AC7B14-4631-100F-6374-4B633D074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2774446"/>
            <a:ext cx="211054" cy="211054"/>
          </a:xfrm>
          <a:prstGeom prst="rect">
            <a:avLst/>
          </a:prstGeom>
        </p:spPr>
      </p:pic>
      <p:pic>
        <p:nvPicPr>
          <p:cNvPr id="115" name="Graphic 114" descr="Male profile with solid fill">
            <a:extLst>
              <a:ext uri="{FF2B5EF4-FFF2-40B4-BE49-F238E27FC236}">
                <a16:creationId xmlns:a16="http://schemas.microsoft.com/office/drawing/2014/main" id="{493BE896-8ADC-4290-5F4E-743D69C15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2563392"/>
            <a:ext cx="211054" cy="211054"/>
          </a:xfrm>
          <a:prstGeom prst="rect">
            <a:avLst/>
          </a:prstGeom>
        </p:spPr>
      </p:pic>
      <p:pic>
        <p:nvPicPr>
          <p:cNvPr id="116" name="Graphic 115" descr="Male profile with solid fill">
            <a:extLst>
              <a:ext uri="{FF2B5EF4-FFF2-40B4-BE49-F238E27FC236}">
                <a16:creationId xmlns:a16="http://schemas.microsoft.com/office/drawing/2014/main" id="{70D928C6-30A0-7EBA-2B77-F3BAD8532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54810" y="4251822"/>
            <a:ext cx="211054" cy="211054"/>
          </a:xfrm>
          <a:prstGeom prst="rect">
            <a:avLst/>
          </a:prstGeom>
        </p:spPr>
      </p:pic>
      <p:pic>
        <p:nvPicPr>
          <p:cNvPr id="117" name="Graphic 116" descr="Male profile with solid fill">
            <a:extLst>
              <a:ext uri="{FF2B5EF4-FFF2-40B4-BE49-F238E27FC236}">
                <a16:creationId xmlns:a16="http://schemas.microsoft.com/office/drawing/2014/main" id="{0707BB42-DFF3-062D-D715-696794293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2703" y="4462875"/>
            <a:ext cx="211054" cy="211054"/>
          </a:xfrm>
          <a:prstGeom prst="rect">
            <a:avLst/>
          </a:prstGeom>
        </p:spPr>
      </p:pic>
      <p:pic>
        <p:nvPicPr>
          <p:cNvPr id="118" name="Graphic 117" descr="Male profile with solid fill">
            <a:extLst>
              <a:ext uri="{FF2B5EF4-FFF2-40B4-BE49-F238E27FC236}">
                <a16:creationId xmlns:a16="http://schemas.microsoft.com/office/drawing/2014/main" id="{38881239-0113-1323-3945-77CA59896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43757" y="4462875"/>
            <a:ext cx="211054" cy="211054"/>
          </a:xfrm>
          <a:prstGeom prst="rect">
            <a:avLst/>
          </a:prstGeom>
        </p:spPr>
      </p:pic>
      <p:pic>
        <p:nvPicPr>
          <p:cNvPr id="119" name="Graphic 118" descr="Male profile with solid fill">
            <a:extLst>
              <a:ext uri="{FF2B5EF4-FFF2-40B4-BE49-F238E27FC236}">
                <a16:creationId xmlns:a16="http://schemas.microsoft.com/office/drawing/2014/main" id="{22C3C530-F94C-3B11-524C-31508547F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31304" y="2352339"/>
            <a:ext cx="211054" cy="211054"/>
          </a:xfrm>
          <a:prstGeom prst="rect">
            <a:avLst/>
          </a:prstGeom>
        </p:spPr>
      </p:pic>
      <p:pic>
        <p:nvPicPr>
          <p:cNvPr id="120" name="Graphic 119" descr="Male profile with solid fill">
            <a:extLst>
              <a:ext uri="{FF2B5EF4-FFF2-40B4-BE49-F238E27FC236}">
                <a16:creationId xmlns:a16="http://schemas.microsoft.com/office/drawing/2014/main" id="{D4D2A7AF-F0C8-5846-CCB4-CD03E87EA9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2352339"/>
            <a:ext cx="211054" cy="211054"/>
          </a:xfrm>
          <a:prstGeom prst="rect">
            <a:avLst/>
          </a:prstGeom>
        </p:spPr>
      </p:pic>
      <p:pic>
        <p:nvPicPr>
          <p:cNvPr id="121" name="Graphic 120" descr="Male profile with solid fill">
            <a:extLst>
              <a:ext uri="{FF2B5EF4-FFF2-40B4-BE49-F238E27FC236}">
                <a16:creationId xmlns:a16="http://schemas.microsoft.com/office/drawing/2014/main" id="{DD14041C-CF71-EB1E-639C-DC1D0C35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53410" y="2352339"/>
            <a:ext cx="211054" cy="211054"/>
          </a:xfrm>
          <a:prstGeom prst="rect">
            <a:avLst/>
          </a:prstGeom>
        </p:spPr>
      </p:pic>
      <p:pic>
        <p:nvPicPr>
          <p:cNvPr id="122" name="Graphic 121" descr="Male profile with solid fill">
            <a:extLst>
              <a:ext uri="{FF2B5EF4-FFF2-40B4-BE49-F238E27FC236}">
                <a16:creationId xmlns:a16="http://schemas.microsoft.com/office/drawing/2014/main" id="{ADD5F07C-A249-FC59-62E0-8F95D132B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64463" y="2352339"/>
            <a:ext cx="211054" cy="211054"/>
          </a:xfrm>
          <a:prstGeom prst="rect">
            <a:avLst/>
          </a:prstGeom>
        </p:spPr>
      </p:pic>
      <p:pic>
        <p:nvPicPr>
          <p:cNvPr id="123" name="Graphic 122" descr="Male profile with solid fill">
            <a:extLst>
              <a:ext uri="{FF2B5EF4-FFF2-40B4-BE49-F238E27FC236}">
                <a16:creationId xmlns:a16="http://schemas.microsoft.com/office/drawing/2014/main" id="{828290CC-F8D9-0C63-CB70-3AD310EA8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75517" y="2352339"/>
            <a:ext cx="211054" cy="211054"/>
          </a:xfrm>
          <a:prstGeom prst="rect">
            <a:avLst/>
          </a:prstGeom>
        </p:spPr>
      </p:pic>
      <p:pic>
        <p:nvPicPr>
          <p:cNvPr id="124" name="Graphic 123" descr="Male profile with solid fill">
            <a:extLst>
              <a:ext uri="{FF2B5EF4-FFF2-40B4-BE49-F238E27FC236}">
                <a16:creationId xmlns:a16="http://schemas.microsoft.com/office/drawing/2014/main" id="{9780EE69-6618-1CAD-D6AE-289EE5823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86571" y="2352339"/>
            <a:ext cx="211054" cy="211054"/>
          </a:xfrm>
          <a:prstGeom prst="rect">
            <a:avLst/>
          </a:prstGeom>
        </p:spPr>
      </p:pic>
      <p:pic>
        <p:nvPicPr>
          <p:cNvPr id="125" name="Graphic 124" descr="Male profile with solid fill">
            <a:extLst>
              <a:ext uri="{FF2B5EF4-FFF2-40B4-BE49-F238E27FC236}">
                <a16:creationId xmlns:a16="http://schemas.microsoft.com/office/drawing/2014/main" id="{B6C941B1-6E5E-F8A1-6A91-CB72B043ED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97624" y="2352339"/>
            <a:ext cx="211054" cy="211054"/>
          </a:xfrm>
          <a:prstGeom prst="rect">
            <a:avLst/>
          </a:prstGeom>
        </p:spPr>
      </p:pic>
      <p:pic>
        <p:nvPicPr>
          <p:cNvPr id="126" name="Graphic 125" descr="Male profile with solid fill">
            <a:extLst>
              <a:ext uri="{FF2B5EF4-FFF2-40B4-BE49-F238E27FC236}">
                <a16:creationId xmlns:a16="http://schemas.microsoft.com/office/drawing/2014/main" id="{92679523-41FB-3F99-3EB5-8711E01BA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08678" y="2352339"/>
            <a:ext cx="211054" cy="211054"/>
          </a:xfrm>
          <a:prstGeom prst="rect">
            <a:avLst/>
          </a:prstGeom>
        </p:spPr>
      </p:pic>
      <p:pic>
        <p:nvPicPr>
          <p:cNvPr id="127" name="Graphic 126" descr="Male profile with solid fill">
            <a:extLst>
              <a:ext uri="{FF2B5EF4-FFF2-40B4-BE49-F238E27FC236}">
                <a16:creationId xmlns:a16="http://schemas.microsoft.com/office/drawing/2014/main" id="{0BD0B46C-3F59-73D1-0FB3-A55495D84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42357" y="2141286"/>
            <a:ext cx="211054" cy="211054"/>
          </a:xfrm>
          <a:prstGeom prst="rect">
            <a:avLst/>
          </a:prstGeom>
        </p:spPr>
      </p:pic>
      <p:pic>
        <p:nvPicPr>
          <p:cNvPr id="128" name="Graphic 127" descr="Male profile with solid fill">
            <a:extLst>
              <a:ext uri="{FF2B5EF4-FFF2-40B4-BE49-F238E27FC236}">
                <a16:creationId xmlns:a16="http://schemas.microsoft.com/office/drawing/2014/main" id="{CD1E54C2-A71F-BF49-82B7-7141395B6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53410" y="2141286"/>
            <a:ext cx="211054" cy="211054"/>
          </a:xfrm>
          <a:prstGeom prst="rect">
            <a:avLst/>
          </a:prstGeom>
        </p:spPr>
      </p:pic>
      <p:pic>
        <p:nvPicPr>
          <p:cNvPr id="129" name="Graphic 128" descr="Male profile with solid fill">
            <a:extLst>
              <a:ext uri="{FF2B5EF4-FFF2-40B4-BE49-F238E27FC236}">
                <a16:creationId xmlns:a16="http://schemas.microsoft.com/office/drawing/2014/main" id="{FE2D8312-A924-3F31-0F55-71902E537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64463" y="2141286"/>
            <a:ext cx="211054" cy="211054"/>
          </a:xfrm>
          <a:prstGeom prst="rect">
            <a:avLst/>
          </a:prstGeom>
        </p:spPr>
      </p:pic>
      <p:pic>
        <p:nvPicPr>
          <p:cNvPr id="130" name="Graphic 129" descr="Male profile with solid fill">
            <a:extLst>
              <a:ext uri="{FF2B5EF4-FFF2-40B4-BE49-F238E27FC236}">
                <a16:creationId xmlns:a16="http://schemas.microsoft.com/office/drawing/2014/main" id="{C05128FC-B0AD-9304-1B79-6C9F5E000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75517" y="2141286"/>
            <a:ext cx="211054" cy="211054"/>
          </a:xfrm>
          <a:prstGeom prst="rect">
            <a:avLst/>
          </a:prstGeom>
        </p:spPr>
      </p:pic>
      <p:pic>
        <p:nvPicPr>
          <p:cNvPr id="131" name="Graphic 130" descr="Male profile with solid fill">
            <a:extLst>
              <a:ext uri="{FF2B5EF4-FFF2-40B4-BE49-F238E27FC236}">
                <a16:creationId xmlns:a16="http://schemas.microsoft.com/office/drawing/2014/main" id="{CBCE56F0-AAA6-6BDF-382F-1E9719BD5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86571" y="2141286"/>
            <a:ext cx="211054" cy="211054"/>
          </a:xfrm>
          <a:prstGeom prst="rect">
            <a:avLst/>
          </a:prstGeom>
        </p:spPr>
      </p:pic>
      <p:pic>
        <p:nvPicPr>
          <p:cNvPr id="132" name="Graphic 131" descr="Male profile with solid fill">
            <a:extLst>
              <a:ext uri="{FF2B5EF4-FFF2-40B4-BE49-F238E27FC236}">
                <a16:creationId xmlns:a16="http://schemas.microsoft.com/office/drawing/2014/main" id="{9D291764-91C1-6609-2D11-FB82860E1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97624" y="2141286"/>
            <a:ext cx="211054" cy="211054"/>
          </a:xfrm>
          <a:prstGeom prst="rect">
            <a:avLst/>
          </a:prstGeom>
        </p:spPr>
      </p:pic>
      <p:pic>
        <p:nvPicPr>
          <p:cNvPr id="133" name="Graphic 132" descr="Male profile with solid fill">
            <a:extLst>
              <a:ext uri="{FF2B5EF4-FFF2-40B4-BE49-F238E27FC236}">
                <a16:creationId xmlns:a16="http://schemas.microsoft.com/office/drawing/2014/main" id="{8E3195AA-0F66-CB6D-9258-A7213C0FF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08678" y="2141286"/>
            <a:ext cx="211054" cy="211054"/>
          </a:xfrm>
          <a:prstGeom prst="rect">
            <a:avLst/>
          </a:prstGeom>
        </p:spPr>
      </p:pic>
      <p:pic>
        <p:nvPicPr>
          <p:cNvPr id="134" name="Graphic 133" descr="Male profile with solid fill">
            <a:extLst>
              <a:ext uri="{FF2B5EF4-FFF2-40B4-BE49-F238E27FC236}">
                <a16:creationId xmlns:a16="http://schemas.microsoft.com/office/drawing/2014/main" id="{E177BC50-A296-E40B-EBAE-DF390BCDF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21649" y="2352339"/>
            <a:ext cx="211054" cy="211054"/>
          </a:xfrm>
          <a:prstGeom prst="rect">
            <a:avLst/>
          </a:prstGeom>
        </p:spPr>
      </p:pic>
      <p:pic>
        <p:nvPicPr>
          <p:cNvPr id="135" name="Graphic 134" descr="Male profile with solid fill">
            <a:extLst>
              <a:ext uri="{FF2B5EF4-FFF2-40B4-BE49-F238E27FC236}">
                <a16:creationId xmlns:a16="http://schemas.microsoft.com/office/drawing/2014/main" id="{B2956ECF-9820-C170-88E3-BBFD4254F8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21649" y="2141286"/>
            <a:ext cx="211054" cy="211054"/>
          </a:xfrm>
          <a:prstGeom prst="rect">
            <a:avLst/>
          </a:prstGeom>
        </p:spPr>
      </p:pic>
      <p:pic>
        <p:nvPicPr>
          <p:cNvPr id="136" name="Graphic 135" descr="Male profile with solid fill">
            <a:extLst>
              <a:ext uri="{FF2B5EF4-FFF2-40B4-BE49-F238E27FC236}">
                <a16:creationId xmlns:a16="http://schemas.microsoft.com/office/drawing/2014/main" id="{4EA39EF8-FB60-7BAF-BD21-73F9EEDF5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2703" y="2352339"/>
            <a:ext cx="211054" cy="211054"/>
          </a:xfrm>
          <a:prstGeom prst="rect">
            <a:avLst/>
          </a:prstGeom>
        </p:spPr>
      </p:pic>
      <p:pic>
        <p:nvPicPr>
          <p:cNvPr id="137" name="Graphic 136" descr="Male profile with solid fill">
            <a:extLst>
              <a:ext uri="{FF2B5EF4-FFF2-40B4-BE49-F238E27FC236}">
                <a16:creationId xmlns:a16="http://schemas.microsoft.com/office/drawing/2014/main" id="{EA7F4530-90C9-A955-D1BC-7AE01F175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2703" y="2141286"/>
            <a:ext cx="211054" cy="211054"/>
          </a:xfrm>
          <a:prstGeom prst="rect">
            <a:avLst/>
          </a:prstGeom>
        </p:spPr>
      </p:pic>
      <p:pic>
        <p:nvPicPr>
          <p:cNvPr id="138" name="Graphic 137" descr="Male profile with solid fill">
            <a:extLst>
              <a:ext uri="{FF2B5EF4-FFF2-40B4-BE49-F238E27FC236}">
                <a16:creationId xmlns:a16="http://schemas.microsoft.com/office/drawing/2014/main" id="{E3AB963A-13A3-C63B-A774-58800259A1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2352339"/>
            <a:ext cx="211054" cy="211054"/>
          </a:xfrm>
          <a:prstGeom prst="rect">
            <a:avLst/>
          </a:prstGeom>
        </p:spPr>
      </p:pic>
      <p:pic>
        <p:nvPicPr>
          <p:cNvPr id="139" name="Graphic 138" descr="Male profile with solid fill">
            <a:extLst>
              <a:ext uri="{FF2B5EF4-FFF2-40B4-BE49-F238E27FC236}">
                <a16:creationId xmlns:a16="http://schemas.microsoft.com/office/drawing/2014/main" id="{B32D22C3-7C6B-DC6B-8695-879D81B06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3757" y="2141286"/>
            <a:ext cx="211054" cy="211054"/>
          </a:xfrm>
          <a:prstGeom prst="rect">
            <a:avLst/>
          </a:prstGeom>
        </p:spPr>
      </p:pic>
      <p:pic>
        <p:nvPicPr>
          <p:cNvPr id="140" name="Graphic 139" descr="Male profile with solid fill">
            <a:extLst>
              <a:ext uri="{FF2B5EF4-FFF2-40B4-BE49-F238E27FC236}">
                <a16:creationId xmlns:a16="http://schemas.microsoft.com/office/drawing/2014/main" id="{5E0CDF20-BDA6-015B-0895-06478D2DA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4810" y="2352339"/>
            <a:ext cx="211054" cy="211054"/>
          </a:xfrm>
          <a:prstGeom prst="rect">
            <a:avLst/>
          </a:prstGeom>
        </p:spPr>
      </p:pic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F16C2B5F-E8B1-2335-3EC7-DCA6D9148CE4}"/>
              </a:ext>
            </a:extLst>
          </p:cNvPr>
          <p:cNvSpPr/>
          <p:nvPr/>
        </p:nvSpPr>
        <p:spPr>
          <a:xfrm>
            <a:off x="2064464" y="2687627"/>
            <a:ext cx="1268239" cy="5957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53%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824C584-1F86-3AF0-941D-C505CED2DB71}"/>
              </a:ext>
            </a:extLst>
          </p:cNvPr>
          <p:cNvSpPr/>
          <p:nvPr/>
        </p:nvSpPr>
        <p:spPr>
          <a:xfrm>
            <a:off x="4994363" y="1956359"/>
            <a:ext cx="2899866" cy="2899866"/>
          </a:xfrm>
          <a:prstGeom prst="roundRect">
            <a:avLst>
              <a:gd name="adj" fmla="val 15594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42" name="Graphic 141" descr="Female Profile with solid fill">
            <a:extLst>
              <a:ext uri="{FF2B5EF4-FFF2-40B4-BE49-F238E27FC236}">
                <a16:creationId xmlns:a16="http://schemas.microsoft.com/office/drawing/2014/main" id="{C622316A-D98F-E243-E0FC-754E3C9B4C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4251823"/>
            <a:ext cx="211054" cy="211054"/>
          </a:xfrm>
          <a:prstGeom prst="rect">
            <a:avLst/>
          </a:prstGeom>
        </p:spPr>
      </p:pic>
      <p:pic>
        <p:nvPicPr>
          <p:cNvPr id="143" name="Graphic 142" descr="Female Profile with solid fill">
            <a:extLst>
              <a:ext uri="{FF2B5EF4-FFF2-40B4-BE49-F238E27FC236}">
                <a16:creationId xmlns:a16="http://schemas.microsoft.com/office/drawing/2014/main" id="{BAC62263-F2E0-E5CB-31C2-720CC11DA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4040769"/>
            <a:ext cx="211054" cy="211054"/>
          </a:xfrm>
          <a:prstGeom prst="rect">
            <a:avLst/>
          </a:prstGeom>
        </p:spPr>
      </p:pic>
      <p:pic>
        <p:nvPicPr>
          <p:cNvPr id="144" name="Graphic 143" descr="Female Profile with solid fill">
            <a:extLst>
              <a:ext uri="{FF2B5EF4-FFF2-40B4-BE49-F238E27FC236}">
                <a16:creationId xmlns:a16="http://schemas.microsoft.com/office/drawing/2014/main" id="{4DC93001-BD95-D09A-0733-06CBD6E36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3829717"/>
            <a:ext cx="211054" cy="211054"/>
          </a:xfrm>
          <a:prstGeom prst="rect">
            <a:avLst/>
          </a:prstGeom>
        </p:spPr>
      </p:pic>
      <p:pic>
        <p:nvPicPr>
          <p:cNvPr id="145" name="Graphic 144" descr="Female Profile with solid fill">
            <a:extLst>
              <a:ext uri="{FF2B5EF4-FFF2-40B4-BE49-F238E27FC236}">
                <a16:creationId xmlns:a16="http://schemas.microsoft.com/office/drawing/2014/main" id="{1B9E0194-A690-EB45-C308-BE1CEEFE1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3618662"/>
            <a:ext cx="211054" cy="211054"/>
          </a:xfrm>
          <a:prstGeom prst="rect">
            <a:avLst/>
          </a:prstGeom>
        </p:spPr>
      </p:pic>
      <p:pic>
        <p:nvPicPr>
          <p:cNvPr id="146" name="Graphic 145" descr="Female Profile with solid fill">
            <a:extLst>
              <a:ext uri="{FF2B5EF4-FFF2-40B4-BE49-F238E27FC236}">
                <a16:creationId xmlns:a16="http://schemas.microsoft.com/office/drawing/2014/main" id="{B5F4C645-7BB7-DBBE-D736-EC1B16C8D7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3407609"/>
            <a:ext cx="211054" cy="211054"/>
          </a:xfrm>
          <a:prstGeom prst="rect">
            <a:avLst/>
          </a:prstGeom>
        </p:spPr>
      </p:pic>
      <p:pic>
        <p:nvPicPr>
          <p:cNvPr id="147" name="Graphic 146" descr="Female Profile with solid fill">
            <a:extLst>
              <a:ext uri="{FF2B5EF4-FFF2-40B4-BE49-F238E27FC236}">
                <a16:creationId xmlns:a16="http://schemas.microsoft.com/office/drawing/2014/main" id="{F4D50A3F-0BDF-43AF-ADD1-AF5F1D4A0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8135" y="3196555"/>
            <a:ext cx="211054" cy="211054"/>
          </a:xfrm>
          <a:prstGeom prst="rect">
            <a:avLst/>
          </a:prstGeom>
        </p:spPr>
      </p:pic>
      <p:pic>
        <p:nvPicPr>
          <p:cNvPr id="149" name="Graphic 148" descr="Female Profile with solid fill">
            <a:extLst>
              <a:ext uri="{FF2B5EF4-FFF2-40B4-BE49-F238E27FC236}">
                <a16:creationId xmlns:a16="http://schemas.microsoft.com/office/drawing/2014/main" id="{A2EA9C18-3ABD-7962-86D8-8FACCEB770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4462875"/>
            <a:ext cx="211054" cy="211054"/>
          </a:xfrm>
          <a:prstGeom prst="rect">
            <a:avLst/>
          </a:prstGeom>
        </p:spPr>
      </p:pic>
      <p:pic>
        <p:nvPicPr>
          <p:cNvPr id="150" name="Graphic 149" descr="Female Profile with solid fill">
            <a:extLst>
              <a:ext uri="{FF2B5EF4-FFF2-40B4-BE49-F238E27FC236}">
                <a16:creationId xmlns:a16="http://schemas.microsoft.com/office/drawing/2014/main" id="{BC1B9FAB-7E04-811A-5E4C-085E516A94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4462875"/>
            <a:ext cx="211054" cy="211054"/>
          </a:xfrm>
          <a:prstGeom prst="rect">
            <a:avLst/>
          </a:prstGeom>
        </p:spPr>
      </p:pic>
      <p:pic>
        <p:nvPicPr>
          <p:cNvPr id="151" name="Graphic 150" descr="Female Profile with solid fill">
            <a:extLst>
              <a:ext uri="{FF2B5EF4-FFF2-40B4-BE49-F238E27FC236}">
                <a16:creationId xmlns:a16="http://schemas.microsoft.com/office/drawing/2014/main" id="{43D0B9A6-48CE-5CB9-14AE-B2E0BF04BD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4462875"/>
            <a:ext cx="211054" cy="211054"/>
          </a:xfrm>
          <a:prstGeom prst="rect">
            <a:avLst/>
          </a:prstGeom>
        </p:spPr>
      </p:pic>
      <p:pic>
        <p:nvPicPr>
          <p:cNvPr id="152" name="Graphic 151" descr="Female Profile with solid fill">
            <a:extLst>
              <a:ext uri="{FF2B5EF4-FFF2-40B4-BE49-F238E27FC236}">
                <a16:creationId xmlns:a16="http://schemas.microsoft.com/office/drawing/2014/main" id="{C67FA2FC-DD49-37A2-C5CF-BCA818B2CB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22348" y="4462875"/>
            <a:ext cx="211054" cy="211054"/>
          </a:xfrm>
          <a:prstGeom prst="rect">
            <a:avLst/>
          </a:prstGeom>
        </p:spPr>
      </p:pic>
      <p:pic>
        <p:nvPicPr>
          <p:cNvPr id="153" name="Graphic 152" descr="Female Profile with solid fill">
            <a:extLst>
              <a:ext uri="{FF2B5EF4-FFF2-40B4-BE49-F238E27FC236}">
                <a16:creationId xmlns:a16="http://schemas.microsoft.com/office/drawing/2014/main" id="{545D4D86-8D6B-3DA4-E8E6-B1486A83A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33403" y="4462875"/>
            <a:ext cx="211054" cy="211054"/>
          </a:xfrm>
          <a:prstGeom prst="rect">
            <a:avLst/>
          </a:prstGeom>
        </p:spPr>
      </p:pic>
      <p:pic>
        <p:nvPicPr>
          <p:cNvPr id="154" name="Graphic 153" descr="Female Profile with solid fill">
            <a:extLst>
              <a:ext uri="{FF2B5EF4-FFF2-40B4-BE49-F238E27FC236}">
                <a16:creationId xmlns:a16="http://schemas.microsoft.com/office/drawing/2014/main" id="{69A739CB-2FE7-5561-F608-EC5C3E54F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44456" y="4462875"/>
            <a:ext cx="211054" cy="211054"/>
          </a:xfrm>
          <a:prstGeom prst="rect">
            <a:avLst/>
          </a:prstGeom>
        </p:spPr>
      </p:pic>
      <p:pic>
        <p:nvPicPr>
          <p:cNvPr id="155" name="Graphic 154" descr="Female Profile with solid fill">
            <a:extLst>
              <a:ext uri="{FF2B5EF4-FFF2-40B4-BE49-F238E27FC236}">
                <a16:creationId xmlns:a16="http://schemas.microsoft.com/office/drawing/2014/main" id="{4CFF6A68-CB48-C929-77AA-068C42949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5510" y="4462875"/>
            <a:ext cx="211054" cy="211054"/>
          </a:xfrm>
          <a:prstGeom prst="rect">
            <a:avLst/>
          </a:prstGeom>
        </p:spPr>
      </p:pic>
      <p:pic>
        <p:nvPicPr>
          <p:cNvPr id="156" name="Graphic 155" descr="Female Profile with solid fill">
            <a:extLst>
              <a:ext uri="{FF2B5EF4-FFF2-40B4-BE49-F238E27FC236}">
                <a16:creationId xmlns:a16="http://schemas.microsoft.com/office/drawing/2014/main" id="{2FD56C7B-3A95-B257-8828-70C90A7CBD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4251823"/>
            <a:ext cx="211054" cy="211054"/>
          </a:xfrm>
          <a:prstGeom prst="rect">
            <a:avLst/>
          </a:prstGeom>
        </p:spPr>
      </p:pic>
      <p:pic>
        <p:nvPicPr>
          <p:cNvPr id="157" name="Graphic 156" descr="Female Profile with solid fill">
            <a:extLst>
              <a:ext uri="{FF2B5EF4-FFF2-40B4-BE49-F238E27FC236}">
                <a16:creationId xmlns:a16="http://schemas.microsoft.com/office/drawing/2014/main" id="{1DD109BE-ABDB-E245-4936-582129AB4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4251823"/>
            <a:ext cx="211054" cy="211054"/>
          </a:xfrm>
          <a:prstGeom prst="rect">
            <a:avLst/>
          </a:prstGeom>
        </p:spPr>
      </p:pic>
      <p:pic>
        <p:nvPicPr>
          <p:cNvPr id="158" name="Graphic 157" descr="Female Profile with solid fill">
            <a:extLst>
              <a:ext uri="{FF2B5EF4-FFF2-40B4-BE49-F238E27FC236}">
                <a16:creationId xmlns:a16="http://schemas.microsoft.com/office/drawing/2014/main" id="{CE6322C8-97C6-29B3-0714-E703E6965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4251823"/>
            <a:ext cx="211054" cy="211054"/>
          </a:xfrm>
          <a:prstGeom prst="rect">
            <a:avLst/>
          </a:prstGeom>
        </p:spPr>
      </p:pic>
      <p:pic>
        <p:nvPicPr>
          <p:cNvPr id="159" name="Graphic 158" descr="Female Profile with solid fill">
            <a:extLst>
              <a:ext uri="{FF2B5EF4-FFF2-40B4-BE49-F238E27FC236}">
                <a16:creationId xmlns:a16="http://schemas.microsoft.com/office/drawing/2014/main" id="{3F62B84B-49C1-A2DE-4046-A59240092D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22348" y="4251823"/>
            <a:ext cx="211054" cy="211054"/>
          </a:xfrm>
          <a:prstGeom prst="rect">
            <a:avLst/>
          </a:prstGeom>
        </p:spPr>
      </p:pic>
      <p:pic>
        <p:nvPicPr>
          <p:cNvPr id="160" name="Graphic 159" descr="Female Profile with solid fill">
            <a:extLst>
              <a:ext uri="{FF2B5EF4-FFF2-40B4-BE49-F238E27FC236}">
                <a16:creationId xmlns:a16="http://schemas.microsoft.com/office/drawing/2014/main" id="{05A80479-556D-81A0-0806-BE5F59F4F5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33403" y="4251823"/>
            <a:ext cx="211054" cy="211054"/>
          </a:xfrm>
          <a:prstGeom prst="rect">
            <a:avLst/>
          </a:prstGeom>
        </p:spPr>
      </p:pic>
      <p:pic>
        <p:nvPicPr>
          <p:cNvPr id="161" name="Graphic 160" descr="Female Profile with solid fill">
            <a:extLst>
              <a:ext uri="{FF2B5EF4-FFF2-40B4-BE49-F238E27FC236}">
                <a16:creationId xmlns:a16="http://schemas.microsoft.com/office/drawing/2014/main" id="{986FC974-BCEE-16A5-F457-4AA5A58C2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44456" y="4251823"/>
            <a:ext cx="211054" cy="211054"/>
          </a:xfrm>
          <a:prstGeom prst="rect">
            <a:avLst/>
          </a:prstGeom>
        </p:spPr>
      </p:pic>
      <p:pic>
        <p:nvPicPr>
          <p:cNvPr id="162" name="Graphic 161" descr="Female Profile with solid fill">
            <a:extLst>
              <a:ext uri="{FF2B5EF4-FFF2-40B4-BE49-F238E27FC236}">
                <a16:creationId xmlns:a16="http://schemas.microsoft.com/office/drawing/2014/main" id="{82541B1A-31C4-1F3B-4B05-992D9FB93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5510" y="4251823"/>
            <a:ext cx="211054" cy="211054"/>
          </a:xfrm>
          <a:prstGeom prst="rect">
            <a:avLst/>
          </a:prstGeom>
        </p:spPr>
      </p:pic>
      <p:pic>
        <p:nvPicPr>
          <p:cNvPr id="163" name="Graphic 162" descr="Female Profile with solid fill">
            <a:extLst>
              <a:ext uri="{FF2B5EF4-FFF2-40B4-BE49-F238E27FC236}">
                <a16:creationId xmlns:a16="http://schemas.microsoft.com/office/drawing/2014/main" id="{0163DC6C-DFDC-4140-36C7-6B0654298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4040769"/>
            <a:ext cx="211054" cy="211054"/>
          </a:xfrm>
          <a:prstGeom prst="rect">
            <a:avLst/>
          </a:prstGeom>
        </p:spPr>
      </p:pic>
      <p:pic>
        <p:nvPicPr>
          <p:cNvPr id="164" name="Graphic 163" descr="Female Profile with solid fill">
            <a:extLst>
              <a:ext uri="{FF2B5EF4-FFF2-40B4-BE49-F238E27FC236}">
                <a16:creationId xmlns:a16="http://schemas.microsoft.com/office/drawing/2014/main" id="{690CA604-5634-407F-956E-2372B9156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4040769"/>
            <a:ext cx="211054" cy="211054"/>
          </a:xfrm>
          <a:prstGeom prst="rect">
            <a:avLst/>
          </a:prstGeom>
        </p:spPr>
      </p:pic>
      <p:pic>
        <p:nvPicPr>
          <p:cNvPr id="165" name="Graphic 164" descr="Female Profile with solid fill">
            <a:extLst>
              <a:ext uri="{FF2B5EF4-FFF2-40B4-BE49-F238E27FC236}">
                <a16:creationId xmlns:a16="http://schemas.microsoft.com/office/drawing/2014/main" id="{938AC6A2-C7BC-9B15-0E1C-B77231A473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4040769"/>
            <a:ext cx="211054" cy="211054"/>
          </a:xfrm>
          <a:prstGeom prst="rect">
            <a:avLst/>
          </a:prstGeom>
        </p:spPr>
      </p:pic>
      <p:pic>
        <p:nvPicPr>
          <p:cNvPr id="166" name="Graphic 165" descr="Female Profile with solid fill">
            <a:extLst>
              <a:ext uri="{FF2B5EF4-FFF2-40B4-BE49-F238E27FC236}">
                <a16:creationId xmlns:a16="http://schemas.microsoft.com/office/drawing/2014/main" id="{09173303-3B36-F795-E1B8-D66F4A52B3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22348" y="4040769"/>
            <a:ext cx="211054" cy="211054"/>
          </a:xfrm>
          <a:prstGeom prst="rect">
            <a:avLst/>
          </a:prstGeom>
        </p:spPr>
      </p:pic>
      <p:pic>
        <p:nvPicPr>
          <p:cNvPr id="167" name="Graphic 166" descr="Female Profile with solid fill">
            <a:extLst>
              <a:ext uri="{FF2B5EF4-FFF2-40B4-BE49-F238E27FC236}">
                <a16:creationId xmlns:a16="http://schemas.microsoft.com/office/drawing/2014/main" id="{82422866-D5CF-9D0D-EB21-8B14084E86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33403" y="4040769"/>
            <a:ext cx="211054" cy="211054"/>
          </a:xfrm>
          <a:prstGeom prst="rect">
            <a:avLst/>
          </a:prstGeom>
        </p:spPr>
      </p:pic>
      <p:pic>
        <p:nvPicPr>
          <p:cNvPr id="168" name="Graphic 167" descr="Female Profile with solid fill">
            <a:extLst>
              <a:ext uri="{FF2B5EF4-FFF2-40B4-BE49-F238E27FC236}">
                <a16:creationId xmlns:a16="http://schemas.microsoft.com/office/drawing/2014/main" id="{A1E2DC93-C475-5DCA-5529-33520D2D74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44456" y="4040769"/>
            <a:ext cx="211054" cy="211054"/>
          </a:xfrm>
          <a:prstGeom prst="rect">
            <a:avLst/>
          </a:prstGeom>
        </p:spPr>
      </p:pic>
      <p:pic>
        <p:nvPicPr>
          <p:cNvPr id="169" name="Graphic 168" descr="Female Profile with solid fill">
            <a:extLst>
              <a:ext uri="{FF2B5EF4-FFF2-40B4-BE49-F238E27FC236}">
                <a16:creationId xmlns:a16="http://schemas.microsoft.com/office/drawing/2014/main" id="{C013448E-1E81-A6E9-BB77-B0420E83E0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5510" y="4040769"/>
            <a:ext cx="211054" cy="211054"/>
          </a:xfrm>
          <a:prstGeom prst="rect">
            <a:avLst/>
          </a:prstGeom>
        </p:spPr>
      </p:pic>
      <p:pic>
        <p:nvPicPr>
          <p:cNvPr id="170" name="Graphic 169" descr="Female Profile with solid fill">
            <a:extLst>
              <a:ext uri="{FF2B5EF4-FFF2-40B4-BE49-F238E27FC236}">
                <a16:creationId xmlns:a16="http://schemas.microsoft.com/office/drawing/2014/main" id="{63F33326-BA40-03F9-99B8-95E9239C01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3829717"/>
            <a:ext cx="211054" cy="211054"/>
          </a:xfrm>
          <a:prstGeom prst="rect">
            <a:avLst/>
          </a:prstGeom>
        </p:spPr>
      </p:pic>
      <p:pic>
        <p:nvPicPr>
          <p:cNvPr id="171" name="Graphic 170" descr="Female Profile with solid fill">
            <a:extLst>
              <a:ext uri="{FF2B5EF4-FFF2-40B4-BE49-F238E27FC236}">
                <a16:creationId xmlns:a16="http://schemas.microsoft.com/office/drawing/2014/main" id="{12D6E2A3-475E-05EF-4331-17F1C4474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3829717"/>
            <a:ext cx="211054" cy="211054"/>
          </a:xfrm>
          <a:prstGeom prst="rect">
            <a:avLst/>
          </a:prstGeom>
        </p:spPr>
      </p:pic>
      <p:pic>
        <p:nvPicPr>
          <p:cNvPr id="172" name="Graphic 171" descr="Female Profile with solid fill">
            <a:extLst>
              <a:ext uri="{FF2B5EF4-FFF2-40B4-BE49-F238E27FC236}">
                <a16:creationId xmlns:a16="http://schemas.microsoft.com/office/drawing/2014/main" id="{2FE21A39-4BB7-2A99-4495-32067AFB66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3829717"/>
            <a:ext cx="211054" cy="211054"/>
          </a:xfrm>
          <a:prstGeom prst="rect">
            <a:avLst/>
          </a:prstGeom>
        </p:spPr>
      </p:pic>
      <p:pic>
        <p:nvPicPr>
          <p:cNvPr id="173" name="Graphic 172" descr="Female Profile with solid fill">
            <a:extLst>
              <a:ext uri="{FF2B5EF4-FFF2-40B4-BE49-F238E27FC236}">
                <a16:creationId xmlns:a16="http://schemas.microsoft.com/office/drawing/2014/main" id="{6F2D3219-BEAD-C854-F32F-D0955D665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22348" y="3829717"/>
            <a:ext cx="211054" cy="211054"/>
          </a:xfrm>
          <a:prstGeom prst="rect">
            <a:avLst/>
          </a:prstGeom>
        </p:spPr>
      </p:pic>
      <p:pic>
        <p:nvPicPr>
          <p:cNvPr id="174" name="Graphic 173" descr="Female Profile with solid fill">
            <a:extLst>
              <a:ext uri="{FF2B5EF4-FFF2-40B4-BE49-F238E27FC236}">
                <a16:creationId xmlns:a16="http://schemas.microsoft.com/office/drawing/2014/main" id="{1BE1A019-BC97-FDE1-3CD9-E465195A2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33403" y="3829717"/>
            <a:ext cx="211054" cy="211054"/>
          </a:xfrm>
          <a:prstGeom prst="rect">
            <a:avLst/>
          </a:prstGeom>
        </p:spPr>
      </p:pic>
      <p:pic>
        <p:nvPicPr>
          <p:cNvPr id="175" name="Graphic 174" descr="Female Profile with solid fill">
            <a:extLst>
              <a:ext uri="{FF2B5EF4-FFF2-40B4-BE49-F238E27FC236}">
                <a16:creationId xmlns:a16="http://schemas.microsoft.com/office/drawing/2014/main" id="{36E36072-486C-1C0C-E94E-0764137CF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44456" y="3829717"/>
            <a:ext cx="211054" cy="211054"/>
          </a:xfrm>
          <a:prstGeom prst="rect">
            <a:avLst/>
          </a:prstGeom>
        </p:spPr>
      </p:pic>
      <p:pic>
        <p:nvPicPr>
          <p:cNvPr id="176" name="Graphic 175" descr="Female Profile with solid fill">
            <a:extLst>
              <a:ext uri="{FF2B5EF4-FFF2-40B4-BE49-F238E27FC236}">
                <a16:creationId xmlns:a16="http://schemas.microsoft.com/office/drawing/2014/main" id="{AE434991-C111-221D-0F2E-33A5A7C3C5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5510" y="3829717"/>
            <a:ext cx="211054" cy="211054"/>
          </a:xfrm>
          <a:prstGeom prst="rect">
            <a:avLst/>
          </a:prstGeom>
        </p:spPr>
      </p:pic>
      <p:pic>
        <p:nvPicPr>
          <p:cNvPr id="177" name="Graphic 176" descr="Female Profile with solid fill">
            <a:extLst>
              <a:ext uri="{FF2B5EF4-FFF2-40B4-BE49-F238E27FC236}">
                <a16:creationId xmlns:a16="http://schemas.microsoft.com/office/drawing/2014/main" id="{9F4D3A8D-07E5-92D6-E2EC-840344A87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3618662"/>
            <a:ext cx="211054" cy="211054"/>
          </a:xfrm>
          <a:prstGeom prst="rect">
            <a:avLst/>
          </a:prstGeom>
        </p:spPr>
      </p:pic>
      <p:pic>
        <p:nvPicPr>
          <p:cNvPr id="178" name="Graphic 177" descr="Female Profile with solid fill">
            <a:extLst>
              <a:ext uri="{FF2B5EF4-FFF2-40B4-BE49-F238E27FC236}">
                <a16:creationId xmlns:a16="http://schemas.microsoft.com/office/drawing/2014/main" id="{BE75BDAB-C61C-4351-5B56-066ACADA60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3618662"/>
            <a:ext cx="211054" cy="211054"/>
          </a:xfrm>
          <a:prstGeom prst="rect">
            <a:avLst/>
          </a:prstGeom>
        </p:spPr>
      </p:pic>
      <p:pic>
        <p:nvPicPr>
          <p:cNvPr id="179" name="Graphic 178" descr="Female Profile with solid fill">
            <a:extLst>
              <a:ext uri="{FF2B5EF4-FFF2-40B4-BE49-F238E27FC236}">
                <a16:creationId xmlns:a16="http://schemas.microsoft.com/office/drawing/2014/main" id="{98E04DB2-7008-79F2-D56B-03ABB6B80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3618662"/>
            <a:ext cx="211054" cy="211054"/>
          </a:xfrm>
          <a:prstGeom prst="rect">
            <a:avLst/>
          </a:prstGeom>
        </p:spPr>
      </p:pic>
      <p:pic>
        <p:nvPicPr>
          <p:cNvPr id="180" name="Graphic 179" descr="Female Profile with solid fill">
            <a:extLst>
              <a:ext uri="{FF2B5EF4-FFF2-40B4-BE49-F238E27FC236}">
                <a16:creationId xmlns:a16="http://schemas.microsoft.com/office/drawing/2014/main" id="{943F7851-57D3-B21B-0A46-A10C1249F0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22348" y="3618662"/>
            <a:ext cx="211054" cy="211054"/>
          </a:xfrm>
          <a:prstGeom prst="rect">
            <a:avLst/>
          </a:prstGeom>
        </p:spPr>
      </p:pic>
      <p:pic>
        <p:nvPicPr>
          <p:cNvPr id="181" name="Graphic 180" descr="Female Profile with solid fill">
            <a:extLst>
              <a:ext uri="{FF2B5EF4-FFF2-40B4-BE49-F238E27FC236}">
                <a16:creationId xmlns:a16="http://schemas.microsoft.com/office/drawing/2014/main" id="{0FA3AD18-86B7-8628-D3DC-05EE820CA0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33403" y="3618662"/>
            <a:ext cx="211054" cy="211054"/>
          </a:xfrm>
          <a:prstGeom prst="rect">
            <a:avLst/>
          </a:prstGeom>
        </p:spPr>
      </p:pic>
      <p:pic>
        <p:nvPicPr>
          <p:cNvPr id="182" name="Graphic 181" descr="Female Profile with solid fill">
            <a:extLst>
              <a:ext uri="{FF2B5EF4-FFF2-40B4-BE49-F238E27FC236}">
                <a16:creationId xmlns:a16="http://schemas.microsoft.com/office/drawing/2014/main" id="{20C99925-E2DA-D242-A658-AC01A27E5C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44456" y="3618662"/>
            <a:ext cx="211054" cy="211054"/>
          </a:xfrm>
          <a:prstGeom prst="rect">
            <a:avLst/>
          </a:prstGeom>
        </p:spPr>
      </p:pic>
      <p:pic>
        <p:nvPicPr>
          <p:cNvPr id="183" name="Graphic 182" descr="Female Profile with solid fill">
            <a:extLst>
              <a:ext uri="{FF2B5EF4-FFF2-40B4-BE49-F238E27FC236}">
                <a16:creationId xmlns:a16="http://schemas.microsoft.com/office/drawing/2014/main" id="{9469621F-59F8-9C36-B8DD-1FCA31E04B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5510" y="3618662"/>
            <a:ext cx="211054" cy="211054"/>
          </a:xfrm>
          <a:prstGeom prst="rect">
            <a:avLst/>
          </a:prstGeom>
        </p:spPr>
      </p:pic>
      <p:pic>
        <p:nvPicPr>
          <p:cNvPr id="184" name="Graphic 183" descr="Female Profile with solid fill">
            <a:extLst>
              <a:ext uri="{FF2B5EF4-FFF2-40B4-BE49-F238E27FC236}">
                <a16:creationId xmlns:a16="http://schemas.microsoft.com/office/drawing/2014/main" id="{BB7E761D-D865-BC6E-2A3F-78AFC6C13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3407609"/>
            <a:ext cx="211054" cy="211054"/>
          </a:xfrm>
          <a:prstGeom prst="rect">
            <a:avLst/>
          </a:prstGeom>
        </p:spPr>
      </p:pic>
      <p:pic>
        <p:nvPicPr>
          <p:cNvPr id="185" name="Graphic 184" descr="Female Profile with solid fill">
            <a:extLst>
              <a:ext uri="{FF2B5EF4-FFF2-40B4-BE49-F238E27FC236}">
                <a16:creationId xmlns:a16="http://schemas.microsoft.com/office/drawing/2014/main" id="{583A04B0-E283-F3F5-9CF5-E8CC401D8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0243" y="3407609"/>
            <a:ext cx="211054" cy="211054"/>
          </a:xfrm>
          <a:prstGeom prst="rect">
            <a:avLst/>
          </a:prstGeom>
        </p:spPr>
      </p:pic>
      <p:pic>
        <p:nvPicPr>
          <p:cNvPr id="186" name="Graphic 185" descr="Female Profile with solid fill">
            <a:extLst>
              <a:ext uri="{FF2B5EF4-FFF2-40B4-BE49-F238E27FC236}">
                <a16:creationId xmlns:a16="http://schemas.microsoft.com/office/drawing/2014/main" id="{661AD420-CA85-B436-04CD-5BB0D2574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11295" y="3407609"/>
            <a:ext cx="211054" cy="211054"/>
          </a:xfrm>
          <a:prstGeom prst="rect">
            <a:avLst/>
          </a:prstGeom>
        </p:spPr>
      </p:pic>
      <p:pic>
        <p:nvPicPr>
          <p:cNvPr id="187" name="Graphic 186" descr="Female Profile with solid fill">
            <a:extLst>
              <a:ext uri="{FF2B5EF4-FFF2-40B4-BE49-F238E27FC236}">
                <a16:creationId xmlns:a16="http://schemas.microsoft.com/office/drawing/2014/main" id="{C2203209-4FD4-4C51-1F81-67F9F914AF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22348" y="3407609"/>
            <a:ext cx="211054" cy="211054"/>
          </a:xfrm>
          <a:prstGeom prst="rect">
            <a:avLst/>
          </a:prstGeom>
        </p:spPr>
      </p:pic>
      <p:pic>
        <p:nvPicPr>
          <p:cNvPr id="188" name="Graphic 187" descr="Female Profile with solid fill">
            <a:extLst>
              <a:ext uri="{FF2B5EF4-FFF2-40B4-BE49-F238E27FC236}">
                <a16:creationId xmlns:a16="http://schemas.microsoft.com/office/drawing/2014/main" id="{02E9EDFA-A273-C469-6507-5BBC13B336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33403" y="3407609"/>
            <a:ext cx="211054" cy="211054"/>
          </a:xfrm>
          <a:prstGeom prst="rect">
            <a:avLst/>
          </a:prstGeom>
        </p:spPr>
      </p:pic>
      <p:pic>
        <p:nvPicPr>
          <p:cNvPr id="189" name="Graphic 188" descr="Female Profile with solid fill">
            <a:extLst>
              <a:ext uri="{FF2B5EF4-FFF2-40B4-BE49-F238E27FC236}">
                <a16:creationId xmlns:a16="http://schemas.microsoft.com/office/drawing/2014/main" id="{AE3C3665-FD4C-5582-4716-727B2E0218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444456" y="3407609"/>
            <a:ext cx="211054" cy="211054"/>
          </a:xfrm>
          <a:prstGeom prst="rect">
            <a:avLst/>
          </a:prstGeom>
        </p:spPr>
      </p:pic>
      <p:pic>
        <p:nvPicPr>
          <p:cNvPr id="190" name="Graphic 189" descr="Female Profile with solid fill">
            <a:extLst>
              <a:ext uri="{FF2B5EF4-FFF2-40B4-BE49-F238E27FC236}">
                <a16:creationId xmlns:a16="http://schemas.microsoft.com/office/drawing/2014/main" id="{89F93D6B-50A4-7E0B-F5D2-EC09FA8AFE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55510" y="3407609"/>
            <a:ext cx="211054" cy="211054"/>
          </a:xfrm>
          <a:prstGeom prst="rect">
            <a:avLst/>
          </a:prstGeom>
        </p:spPr>
      </p:pic>
      <p:pic>
        <p:nvPicPr>
          <p:cNvPr id="191" name="Graphic 190" descr="Female Profile with solid fill">
            <a:extLst>
              <a:ext uri="{FF2B5EF4-FFF2-40B4-BE49-F238E27FC236}">
                <a16:creationId xmlns:a16="http://schemas.microsoft.com/office/drawing/2014/main" id="{3ABF7C77-E1B9-BFBB-1BE2-A27C8C9EEE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89189" y="3196555"/>
            <a:ext cx="211054" cy="211054"/>
          </a:xfrm>
          <a:prstGeom prst="rect">
            <a:avLst/>
          </a:prstGeom>
        </p:spPr>
      </p:pic>
      <p:pic>
        <p:nvPicPr>
          <p:cNvPr id="193" name="Graphic 192" descr="Female Profile with solid fill">
            <a:extLst>
              <a:ext uri="{FF2B5EF4-FFF2-40B4-BE49-F238E27FC236}">
                <a16:creationId xmlns:a16="http://schemas.microsoft.com/office/drawing/2014/main" id="{3D6BDC60-10F5-ADF1-7BE5-A3F4FB1FB5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536" y="4251822"/>
            <a:ext cx="211054" cy="211054"/>
          </a:xfrm>
          <a:prstGeom prst="rect">
            <a:avLst/>
          </a:prstGeom>
        </p:spPr>
      </p:pic>
      <p:pic>
        <p:nvPicPr>
          <p:cNvPr id="194" name="Graphic 193" descr="Female Profile with solid fill">
            <a:extLst>
              <a:ext uri="{FF2B5EF4-FFF2-40B4-BE49-F238E27FC236}">
                <a16:creationId xmlns:a16="http://schemas.microsoft.com/office/drawing/2014/main" id="{AD4F46BF-6C22-1EAB-33A5-369562A89A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8481" y="4462875"/>
            <a:ext cx="211054" cy="211054"/>
          </a:xfrm>
          <a:prstGeom prst="rect">
            <a:avLst/>
          </a:prstGeom>
        </p:spPr>
      </p:pic>
      <p:pic>
        <p:nvPicPr>
          <p:cNvPr id="195" name="Graphic 194" descr="Female Profile with solid fill">
            <a:extLst>
              <a:ext uri="{FF2B5EF4-FFF2-40B4-BE49-F238E27FC236}">
                <a16:creationId xmlns:a16="http://schemas.microsoft.com/office/drawing/2014/main" id="{AB417B9B-E2A4-A5B9-B02F-CB62EC6559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8481" y="4251823"/>
            <a:ext cx="211054" cy="211054"/>
          </a:xfrm>
          <a:prstGeom prst="rect">
            <a:avLst/>
          </a:prstGeom>
        </p:spPr>
      </p:pic>
      <p:pic>
        <p:nvPicPr>
          <p:cNvPr id="196" name="Graphic 195" descr="Female Profile with solid fill">
            <a:extLst>
              <a:ext uri="{FF2B5EF4-FFF2-40B4-BE49-F238E27FC236}">
                <a16:creationId xmlns:a16="http://schemas.microsoft.com/office/drawing/2014/main" id="{E49B8FD2-6114-ACD8-D370-835F9AAFC9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8481" y="4040769"/>
            <a:ext cx="211054" cy="211054"/>
          </a:xfrm>
          <a:prstGeom prst="rect">
            <a:avLst/>
          </a:prstGeom>
        </p:spPr>
      </p:pic>
      <p:pic>
        <p:nvPicPr>
          <p:cNvPr id="197" name="Graphic 196" descr="Female Profile with solid fill">
            <a:extLst>
              <a:ext uri="{FF2B5EF4-FFF2-40B4-BE49-F238E27FC236}">
                <a16:creationId xmlns:a16="http://schemas.microsoft.com/office/drawing/2014/main" id="{6D0552A1-428C-1E98-65CF-BCFD30C3EF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8481" y="3829717"/>
            <a:ext cx="211054" cy="211054"/>
          </a:xfrm>
          <a:prstGeom prst="rect">
            <a:avLst/>
          </a:prstGeom>
        </p:spPr>
      </p:pic>
      <p:pic>
        <p:nvPicPr>
          <p:cNvPr id="198" name="Graphic 197" descr="Female Profile with solid fill">
            <a:extLst>
              <a:ext uri="{FF2B5EF4-FFF2-40B4-BE49-F238E27FC236}">
                <a16:creationId xmlns:a16="http://schemas.microsoft.com/office/drawing/2014/main" id="{84CF57B3-5A92-2406-C1D0-3111C56241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8481" y="3618662"/>
            <a:ext cx="211054" cy="211054"/>
          </a:xfrm>
          <a:prstGeom prst="rect">
            <a:avLst/>
          </a:prstGeom>
        </p:spPr>
      </p:pic>
      <p:pic>
        <p:nvPicPr>
          <p:cNvPr id="199" name="Graphic 198" descr="Female Profile with solid fill">
            <a:extLst>
              <a:ext uri="{FF2B5EF4-FFF2-40B4-BE49-F238E27FC236}">
                <a16:creationId xmlns:a16="http://schemas.microsoft.com/office/drawing/2014/main" id="{7D9B60F8-BB72-A300-E655-0DCB8345D1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68481" y="3407609"/>
            <a:ext cx="211054" cy="211054"/>
          </a:xfrm>
          <a:prstGeom prst="rect">
            <a:avLst/>
          </a:prstGeom>
        </p:spPr>
      </p:pic>
      <p:pic>
        <p:nvPicPr>
          <p:cNvPr id="200" name="Graphic 199" descr="Female Profile with solid fill">
            <a:extLst>
              <a:ext uri="{FF2B5EF4-FFF2-40B4-BE49-F238E27FC236}">
                <a16:creationId xmlns:a16="http://schemas.microsoft.com/office/drawing/2014/main" id="{30E4F534-4E6D-C2BB-0DA6-86BC2F878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536" y="4040769"/>
            <a:ext cx="211054" cy="211054"/>
          </a:xfrm>
          <a:prstGeom prst="rect">
            <a:avLst/>
          </a:prstGeom>
        </p:spPr>
      </p:pic>
      <p:pic>
        <p:nvPicPr>
          <p:cNvPr id="201" name="Graphic 200" descr="Female Profile with solid fill">
            <a:extLst>
              <a:ext uri="{FF2B5EF4-FFF2-40B4-BE49-F238E27FC236}">
                <a16:creationId xmlns:a16="http://schemas.microsoft.com/office/drawing/2014/main" id="{852DAEE2-6DF1-7422-3D7E-DB447A29E4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536" y="3829715"/>
            <a:ext cx="211054" cy="211054"/>
          </a:xfrm>
          <a:prstGeom prst="rect">
            <a:avLst/>
          </a:prstGeom>
        </p:spPr>
      </p:pic>
      <p:pic>
        <p:nvPicPr>
          <p:cNvPr id="202" name="Graphic 201" descr="Female Profile with solid fill">
            <a:extLst>
              <a:ext uri="{FF2B5EF4-FFF2-40B4-BE49-F238E27FC236}">
                <a16:creationId xmlns:a16="http://schemas.microsoft.com/office/drawing/2014/main" id="{4539E540-D4DD-2DD5-8FCD-07CDFA7464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536" y="3618661"/>
            <a:ext cx="211054" cy="211054"/>
          </a:xfrm>
          <a:prstGeom prst="rect">
            <a:avLst/>
          </a:prstGeom>
        </p:spPr>
      </p:pic>
      <p:pic>
        <p:nvPicPr>
          <p:cNvPr id="203" name="Graphic 202" descr="Female Profile with solid fill">
            <a:extLst>
              <a:ext uri="{FF2B5EF4-FFF2-40B4-BE49-F238E27FC236}">
                <a16:creationId xmlns:a16="http://schemas.microsoft.com/office/drawing/2014/main" id="{2835AAB4-7284-B158-EEB0-09D48EA3EC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79536" y="3407608"/>
            <a:ext cx="211054" cy="211054"/>
          </a:xfrm>
          <a:prstGeom prst="rect">
            <a:avLst/>
          </a:prstGeom>
        </p:spPr>
      </p:pic>
      <p:pic>
        <p:nvPicPr>
          <p:cNvPr id="204" name="Graphic 203" descr="Female Profile with solid fill">
            <a:extLst>
              <a:ext uri="{FF2B5EF4-FFF2-40B4-BE49-F238E27FC236}">
                <a16:creationId xmlns:a16="http://schemas.microsoft.com/office/drawing/2014/main" id="{BA4D8A94-520D-919A-5471-F6C64EEC8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1642" y="4040769"/>
            <a:ext cx="211054" cy="211054"/>
          </a:xfrm>
          <a:prstGeom prst="rect">
            <a:avLst/>
          </a:prstGeom>
        </p:spPr>
      </p:pic>
      <p:pic>
        <p:nvPicPr>
          <p:cNvPr id="205" name="Graphic 204" descr="Female Profile with solid fill">
            <a:extLst>
              <a:ext uri="{FF2B5EF4-FFF2-40B4-BE49-F238E27FC236}">
                <a16:creationId xmlns:a16="http://schemas.microsoft.com/office/drawing/2014/main" id="{1A0B8DD4-F4B0-2500-2B19-CDD535E94C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589" y="4251822"/>
            <a:ext cx="211054" cy="211054"/>
          </a:xfrm>
          <a:prstGeom prst="rect">
            <a:avLst/>
          </a:prstGeom>
        </p:spPr>
      </p:pic>
      <p:pic>
        <p:nvPicPr>
          <p:cNvPr id="206" name="Graphic 205" descr="Female Profile with solid fill">
            <a:extLst>
              <a:ext uri="{FF2B5EF4-FFF2-40B4-BE49-F238E27FC236}">
                <a16:creationId xmlns:a16="http://schemas.microsoft.com/office/drawing/2014/main" id="{251766FA-36DD-81FC-6951-DCF3F1A73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589" y="4040769"/>
            <a:ext cx="211054" cy="211054"/>
          </a:xfrm>
          <a:prstGeom prst="rect">
            <a:avLst/>
          </a:prstGeom>
        </p:spPr>
      </p:pic>
      <p:pic>
        <p:nvPicPr>
          <p:cNvPr id="207" name="Graphic 206" descr="Female Profile with solid fill">
            <a:extLst>
              <a:ext uri="{FF2B5EF4-FFF2-40B4-BE49-F238E27FC236}">
                <a16:creationId xmlns:a16="http://schemas.microsoft.com/office/drawing/2014/main" id="{43A506F6-10E0-EFDA-A12C-883F46F3BB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589" y="3829717"/>
            <a:ext cx="211054" cy="211054"/>
          </a:xfrm>
          <a:prstGeom prst="rect">
            <a:avLst/>
          </a:prstGeom>
        </p:spPr>
      </p:pic>
      <p:pic>
        <p:nvPicPr>
          <p:cNvPr id="208" name="Graphic 207" descr="Female Profile with solid fill">
            <a:extLst>
              <a:ext uri="{FF2B5EF4-FFF2-40B4-BE49-F238E27FC236}">
                <a16:creationId xmlns:a16="http://schemas.microsoft.com/office/drawing/2014/main" id="{C96B8A04-58AC-2D82-600B-EBC67F0BA9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589" y="3618662"/>
            <a:ext cx="211054" cy="211054"/>
          </a:xfrm>
          <a:prstGeom prst="rect">
            <a:avLst/>
          </a:prstGeom>
        </p:spPr>
      </p:pic>
      <p:pic>
        <p:nvPicPr>
          <p:cNvPr id="209" name="Graphic 208" descr="Female Profile with solid fill">
            <a:extLst>
              <a:ext uri="{FF2B5EF4-FFF2-40B4-BE49-F238E27FC236}">
                <a16:creationId xmlns:a16="http://schemas.microsoft.com/office/drawing/2014/main" id="{EFFD49DD-E696-5A7B-522C-2978971022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3407609"/>
            <a:ext cx="211054" cy="211054"/>
          </a:xfrm>
          <a:prstGeom prst="rect">
            <a:avLst/>
          </a:prstGeom>
        </p:spPr>
      </p:pic>
      <p:pic>
        <p:nvPicPr>
          <p:cNvPr id="210" name="Graphic 209" descr="Female Profile with solid fill">
            <a:extLst>
              <a:ext uri="{FF2B5EF4-FFF2-40B4-BE49-F238E27FC236}">
                <a16:creationId xmlns:a16="http://schemas.microsoft.com/office/drawing/2014/main" id="{7A4E3177-2E90-D8EF-A273-301D3E3D9D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3196555"/>
            <a:ext cx="211054" cy="211054"/>
          </a:xfrm>
          <a:prstGeom prst="rect">
            <a:avLst/>
          </a:prstGeom>
        </p:spPr>
      </p:pic>
      <p:pic>
        <p:nvPicPr>
          <p:cNvPr id="212" name="Graphic 211" descr="Female Profile with solid fill">
            <a:extLst>
              <a:ext uri="{FF2B5EF4-FFF2-40B4-BE49-F238E27FC236}">
                <a16:creationId xmlns:a16="http://schemas.microsoft.com/office/drawing/2014/main" id="{23BA2AE2-372B-F4B4-A53C-1B11F735E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1642" y="3829715"/>
            <a:ext cx="211054" cy="211054"/>
          </a:xfrm>
          <a:prstGeom prst="rect">
            <a:avLst/>
          </a:prstGeom>
        </p:spPr>
      </p:pic>
      <p:pic>
        <p:nvPicPr>
          <p:cNvPr id="213" name="Graphic 212" descr="Female Profile with solid fill">
            <a:extLst>
              <a:ext uri="{FF2B5EF4-FFF2-40B4-BE49-F238E27FC236}">
                <a16:creationId xmlns:a16="http://schemas.microsoft.com/office/drawing/2014/main" id="{D95D6474-C73C-D235-928E-D7E290172E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1642" y="3618661"/>
            <a:ext cx="211054" cy="211054"/>
          </a:xfrm>
          <a:prstGeom prst="rect">
            <a:avLst/>
          </a:prstGeom>
        </p:spPr>
      </p:pic>
      <p:pic>
        <p:nvPicPr>
          <p:cNvPr id="214" name="Graphic 213" descr="Female Profile with solid fill">
            <a:extLst>
              <a:ext uri="{FF2B5EF4-FFF2-40B4-BE49-F238E27FC236}">
                <a16:creationId xmlns:a16="http://schemas.microsoft.com/office/drawing/2014/main" id="{477F3D92-817C-7552-07B3-2840208D53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3407608"/>
            <a:ext cx="211054" cy="211054"/>
          </a:xfrm>
          <a:prstGeom prst="rect">
            <a:avLst/>
          </a:prstGeom>
        </p:spPr>
      </p:pic>
      <p:pic>
        <p:nvPicPr>
          <p:cNvPr id="215" name="Graphic 214" descr="Female Profile with solid fill">
            <a:extLst>
              <a:ext uri="{FF2B5EF4-FFF2-40B4-BE49-F238E27FC236}">
                <a16:creationId xmlns:a16="http://schemas.microsoft.com/office/drawing/2014/main" id="{44BF928A-9AD3-8F17-1F8A-143A31AAC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3196553"/>
            <a:ext cx="211054" cy="211054"/>
          </a:xfrm>
          <a:prstGeom prst="rect">
            <a:avLst/>
          </a:prstGeom>
        </p:spPr>
      </p:pic>
      <p:pic>
        <p:nvPicPr>
          <p:cNvPr id="218" name="Graphic 217" descr="Female Profile with solid fill">
            <a:extLst>
              <a:ext uri="{FF2B5EF4-FFF2-40B4-BE49-F238E27FC236}">
                <a16:creationId xmlns:a16="http://schemas.microsoft.com/office/drawing/2014/main" id="{068F856B-A09C-31B9-388F-AD3CD62A7B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78135" y="2563394"/>
            <a:ext cx="211054" cy="211054"/>
          </a:xfrm>
          <a:prstGeom prst="rect">
            <a:avLst/>
          </a:prstGeom>
        </p:spPr>
      </p:pic>
      <p:pic>
        <p:nvPicPr>
          <p:cNvPr id="220" name="Graphic 219" descr="Female Profile with solid fill">
            <a:extLst>
              <a:ext uri="{FF2B5EF4-FFF2-40B4-BE49-F238E27FC236}">
                <a16:creationId xmlns:a16="http://schemas.microsoft.com/office/drawing/2014/main" id="{D90FB0C7-B4E3-6CEC-EB71-C891FE074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389189" y="2563394"/>
            <a:ext cx="211054" cy="211054"/>
          </a:xfrm>
          <a:prstGeom prst="rect">
            <a:avLst/>
          </a:prstGeom>
        </p:spPr>
      </p:pic>
      <p:pic>
        <p:nvPicPr>
          <p:cNvPr id="222" name="Graphic 221" descr="Female Profile with solid fill">
            <a:extLst>
              <a:ext uri="{FF2B5EF4-FFF2-40B4-BE49-F238E27FC236}">
                <a16:creationId xmlns:a16="http://schemas.microsoft.com/office/drawing/2014/main" id="{0E769B89-CD4B-B6B8-3E0C-E86E5412CF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2563394"/>
            <a:ext cx="211054" cy="211054"/>
          </a:xfrm>
          <a:prstGeom prst="rect">
            <a:avLst/>
          </a:prstGeom>
        </p:spPr>
      </p:pic>
      <p:pic>
        <p:nvPicPr>
          <p:cNvPr id="148" name="Graphic 147" descr="Female Profile with solid fill">
            <a:extLst>
              <a:ext uri="{FF2B5EF4-FFF2-40B4-BE49-F238E27FC236}">
                <a16:creationId xmlns:a16="http://schemas.microsoft.com/office/drawing/2014/main" id="{C11E45B7-58E1-18AC-6801-131940087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78135" y="2985501"/>
            <a:ext cx="211054" cy="211054"/>
          </a:xfrm>
          <a:prstGeom prst="rect">
            <a:avLst/>
          </a:prstGeom>
        </p:spPr>
      </p:pic>
      <p:pic>
        <p:nvPicPr>
          <p:cNvPr id="192" name="Graphic 191" descr="Female Profile with solid fill">
            <a:extLst>
              <a:ext uri="{FF2B5EF4-FFF2-40B4-BE49-F238E27FC236}">
                <a16:creationId xmlns:a16="http://schemas.microsoft.com/office/drawing/2014/main" id="{5FB68AE5-FD8B-723F-C10C-2DB3E49153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389189" y="2985501"/>
            <a:ext cx="211054" cy="211054"/>
          </a:xfrm>
          <a:prstGeom prst="rect">
            <a:avLst/>
          </a:prstGeom>
        </p:spPr>
      </p:pic>
      <p:pic>
        <p:nvPicPr>
          <p:cNvPr id="211" name="Graphic 210" descr="Female Profile with solid fill">
            <a:extLst>
              <a:ext uri="{FF2B5EF4-FFF2-40B4-BE49-F238E27FC236}">
                <a16:creationId xmlns:a16="http://schemas.microsoft.com/office/drawing/2014/main" id="{4F03C2FF-21E7-6924-C065-EEF96E633A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2985501"/>
            <a:ext cx="211054" cy="211054"/>
          </a:xfrm>
          <a:prstGeom prst="rect">
            <a:avLst/>
          </a:prstGeom>
        </p:spPr>
      </p:pic>
      <p:pic>
        <p:nvPicPr>
          <p:cNvPr id="216" name="Graphic 215" descr="Female Profile with solid fill">
            <a:extLst>
              <a:ext uri="{FF2B5EF4-FFF2-40B4-BE49-F238E27FC236}">
                <a16:creationId xmlns:a16="http://schemas.microsoft.com/office/drawing/2014/main" id="{B3B6F705-7986-D1BD-07C7-4612EF5CE8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2985500"/>
            <a:ext cx="211054" cy="211054"/>
          </a:xfrm>
          <a:prstGeom prst="rect">
            <a:avLst/>
          </a:prstGeom>
        </p:spPr>
      </p:pic>
      <p:pic>
        <p:nvPicPr>
          <p:cNvPr id="217" name="Graphic 216" descr="Female Profile with solid fill">
            <a:extLst>
              <a:ext uri="{FF2B5EF4-FFF2-40B4-BE49-F238E27FC236}">
                <a16:creationId xmlns:a16="http://schemas.microsoft.com/office/drawing/2014/main" id="{675C1113-EE0B-B8ED-030E-4728E53DB3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78135" y="2774447"/>
            <a:ext cx="211054" cy="211054"/>
          </a:xfrm>
          <a:prstGeom prst="rect">
            <a:avLst/>
          </a:prstGeom>
        </p:spPr>
      </p:pic>
      <p:pic>
        <p:nvPicPr>
          <p:cNvPr id="219" name="Graphic 218" descr="Female Profile with solid fill">
            <a:extLst>
              <a:ext uri="{FF2B5EF4-FFF2-40B4-BE49-F238E27FC236}">
                <a16:creationId xmlns:a16="http://schemas.microsoft.com/office/drawing/2014/main" id="{6A3A3C13-2852-4DB7-7D9D-B80023D07D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389189" y="2774447"/>
            <a:ext cx="211054" cy="211054"/>
          </a:xfrm>
          <a:prstGeom prst="rect">
            <a:avLst/>
          </a:prstGeom>
        </p:spPr>
      </p:pic>
      <p:pic>
        <p:nvPicPr>
          <p:cNvPr id="221" name="Graphic 220" descr="Female Profile with solid fill">
            <a:extLst>
              <a:ext uri="{FF2B5EF4-FFF2-40B4-BE49-F238E27FC236}">
                <a16:creationId xmlns:a16="http://schemas.microsoft.com/office/drawing/2014/main" id="{CF291EBD-7966-F25B-6408-BB410A4BD0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2774447"/>
            <a:ext cx="211054" cy="211054"/>
          </a:xfrm>
          <a:prstGeom prst="rect">
            <a:avLst/>
          </a:prstGeom>
        </p:spPr>
      </p:pic>
      <p:pic>
        <p:nvPicPr>
          <p:cNvPr id="223" name="Graphic 222" descr="Female Profile with solid fill">
            <a:extLst>
              <a:ext uri="{FF2B5EF4-FFF2-40B4-BE49-F238E27FC236}">
                <a16:creationId xmlns:a16="http://schemas.microsoft.com/office/drawing/2014/main" id="{535225BC-BBC4-0C6C-9B4B-A0A8143B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2774446"/>
            <a:ext cx="211054" cy="211054"/>
          </a:xfrm>
          <a:prstGeom prst="rect">
            <a:avLst/>
          </a:prstGeom>
        </p:spPr>
      </p:pic>
      <p:pic>
        <p:nvPicPr>
          <p:cNvPr id="224" name="Graphic 223" descr="Female Profile with solid fill">
            <a:extLst>
              <a:ext uri="{FF2B5EF4-FFF2-40B4-BE49-F238E27FC236}">
                <a16:creationId xmlns:a16="http://schemas.microsoft.com/office/drawing/2014/main" id="{DF68DB8B-9FFF-D966-6FC5-AB086075FB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2563392"/>
            <a:ext cx="211054" cy="211054"/>
          </a:xfrm>
          <a:prstGeom prst="rect">
            <a:avLst/>
          </a:prstGeom>
        </p:spPr>
      </p:pic>
      <p:pic>
        <p:nvPicPr>
          <p:cNvPr id="225" name="Graphic 224" descr="Female Profile with solid fill">
            <a:extLst>
              <a:ext uri="{FF2B5EF4-FFF2-40B4-BE49-F238E27FC236}">
                <a16:creationId xmlns:a16="http://schemas.microsoft.com/office/drawing/2014/main" id="{1CFA82BD-94A7-352E-B498-CBD1DA60D3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1642" y="4251822"/>
            <a:ext cx="211054" cy="211054"/>
          </a:xfrm>
          <a:prstGeom prst="rect">
            <a:avLst/>
          </a:prstGeom>
        </p:spPr>
      </p:pic>
      <p:pic>
        <p:nvPicPr>
          <p:cNvPr id="226" name="Graphic 225" descr="Female Profile with solid fill">
            <a:extLst>
              <a:ext uri="{FF2B5EF4-FFF2-40B4-BE49-F238E27FC236}">
                <a16:creationId xmlns:a16="http://schemas.microsoft.com/office/drawing/2014/main" id="{77421299-01BD-3D56-123F-4FC62C20A6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536" y="4462875"/>
            <a:ext cx="211054" cy="211054"/>
          </a:xfrm>
          <a:prstGeom prst="rect">
            <a:avLst/>
          </a:prstGeom>
        </p:spPr>
      </p:pic>
      <p:pic>
        <p:nvPicPr>
          <p:cNvPr id="227" name="Graphic 226" descr="Female Profile with solid fill">
            <a:extLst>
              <a:ext uri="{FF2B5EF4-FFF2-40B4-BE49-F238E27FC236}">
                <a16:creationId xmlns:a16="http://schemas.microsoft.com/office/drawing/2014/main" id="{F18925F1-048A-D2D1-FD9F-DADA4C9D1E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589" y="4462875"/>
            <a:ext cx="211054" cy="211054"/>
          </a:xfrm>
          <a:prstGeom prst="rect">
            <a:avLst/>
          </a:prstGeom>
        </p:spPr>
      </p:pic>
      <p:pic>
        <p:nvPicPr>
          <p:cNvPr id="228" name="Graphic 227" descr="Female Profile with solid fill">
            <a:extLst>
              <a:ext uri="{FF2B5EF4-FFF2-40B4-BE49-F238E27FC236}">
                <a16:creationId xmlns:a16="http://schemas.microsoft.com/office/drawing/2014/main" id="{203C230B-33EE-BF15-A0D7-DEA7DE889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78135" y="2352339"/>
            <a:ext cx="211054" cy="211054"/>
          </a:xfrm>
          <a:prstGeom prst="rect">
            <a:avLst/>
          </a:prstGeom>
        </p:spPr>
      </p:pic>
      <p:pic>
        <p:nvPicPr>
          <p:cNvPr id="229" name="Graphic 228" descr="Female Profile with solid fill">
            <a:extLst>
              <a:ext uri="{FF2B5EF4-FFF2-40B4-BE49-F238E27FC236}">
                <a16:creationId xmlns:a16="http://schemas.microsoft.com/office/drawing/2014/main" id="{234A983C-698D-ECDD-3985-C646874862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389189" y="2352339"/>
            <a:ext cx="211054" cy="211054"/>
          </a:xfrm>
          <a:prstGeom prst="rect">
            <a:avLst/>
          </a:prstGeom>
        </p:spPr>
      </p:pic>
      <p:pic>
        <p:nvPicPr>
          <p:cNvPr id="230" name="Graphic 229" descr="Female Profile with solid fill">
            <a:extLst>
              <a:ext uri="{FF2B5EF4-FFF2-40B4-BE49-F238E27FC236}">
                <a16:creationId xmlns:a16="http://schemas.microsoft.com/office/drawing/2014/main" id="{20356915-5B5F-D4B0-EA41-F0EDD3F2EE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00243" y="2352339"/>
            <a:ext cx="211054" cy="211054"/>
          </a:xfrm>
          <a:prstGeom prst="rect">
            <a:avLst/>
          </a:prstGeom>
        </p:spPr>
      </p:pic>
      <p:pic>
        <p:nvPicPr>
          <p:cNvPr id="231" name="Graphic 230" descr="Female Profile with solid fill">
            <a:extLst>
              <a:ext uri="{FF2B5EF4-FFF2-40B4-BE49-F238E27FC236}">
                <a16:creationId xmlns:a16="http://schemas.microsoft.com/office/drawing/2014/main" id="{6CA83382-3DC5-3498-822F-973E563FD1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11295" y="2352339"/>
            <a:ext cx="211054" cy="211054"/>
          </a:xfrm>
          <a:prstGeom prst="rect">
            <a:avLst/>
          </a:prstGeom>
        </p:spPr>
      </p:pic>
      <p:pic>
        <p:nvPicPr>
          <p:cNvPr id="232" name="Graphic 231" descr="Female Profile with solid fill">
            <a:extLst>
              <a:ext uri="{FF2B5EF4-FFF2-40B4-BE49-F238E27FC236}">
                <a16:creationId xmlns:a16="http://schemas.microsoft.com/office/drawing/2014/main" id="{7715B5AF-C838-8898-D35F-1D72910FF5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22348" y="2352339"/>
            <a:ext cx="211054" cy="211054"/>
          </a:xfrm>
          <a:prstGeom prst="rect">
            <a:avLst/>
          </a:prstGeom>
        </p:spPr>
      </p:pic>
      <p:pic>
        <p:nvPicPr>
          <p:cNvPr id="233" name="Graphic 232" descr="Female Profile with solid fill">
            <a:extLst>
              <a:ext uri="{FF2B5EF4-FFF2-40B4-BE49-F238E27FC236}">
                <a16:creationId xmlns:a16="http://schemas.microsoft.com/office/drawing/2014/main" id="{0AAD62FA-14A2-75B7-6EFB-C7CFC17E58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33403" y="2352339"/>
            <a:ext cx="211054" cy="211054"/>
          </a:xfrm>
          <a:prstGeom prst="rect">
            <a:avLst/>
          </a:prstGeom>
        </p:spPr>
      </p:pic>
      <p:pic>
        <p:nvPicPr>
          <p:cNvPr id="234" name="Graphic 233" descr="Female Profile with solid fill">
            <a:extLst>
              <a:ext uri="{FF2B5EF4-FFF2-40B4-BE49-F238E27FC236}">
                <a16:creationId xmlns:a16="http://schemas.microsoft.com/office/drawing/2014/main" id="{57C1D8B3-B95A-5511-BA8A-ADA7A0B55E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444456" y="2352339"/>
            <a:ext cx="211054" cy="211054"/>
          </a:xfrm>
          <a:prstGeom prst="rect">
            <a:avLst/>
          </a:prstGeom>
        </p:spPr>
      </p:pic>
      <p:pic>
        <p:nvPicPr>
          <p:cNvPr id="235" name="Graphic 234" descr="Female Profile with solid fill">
            <a:extLst>
              <a:ext uri="{FF2B5EF4-FFF2-40B4-BE49-F238E27FC236}">
                <a16:creationId xmlns:a16="http://schemas.microsoft.com/office/drawing/2014/main" id="{7D329D40-EAA9-FB6A-D319-B01A9B1C83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55510" y="2352339"/>
            <a:ext cx="211054" cy="211054"/>
          </a:xfrm>
          <a:prstGeom prst="rect">
            <a:avLst/>
          </a:prstGeom>
        </p:spPr>
      </p:pic>
      <p:pic>
        <p:nvPicPr>
          <p:cNvPr id="236" name="Graphic 235" descr="Female Profile with solid fill">
            <a:extLst>
              <a:ext uri="{FF2B5EF4-FFF2-40B4-BE49-F238E27FC236}">
                <a16:creationId xmlns:a16="http://schemas.microsoft.com/office/drawing/2014/main" id="{0AFC7AF9-5A0D-1C5D-1180-66F7E9D7F3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389189" y="2141286"/>
            <a:ext cx="211054" cy="211054"/>
          </a:xfrm>
          <a:prstGeom prst="rect">
            <a:avLst/>
          </a:prstGeom>
        </p:spPr>
      </p:pic>
      <p:pic>
        <p:nvPicPr>
          <p:cNvPr id="237" name="Graphic 236" descr="Female Profile with solid fill">
            <a:extLst>
              <a:ext uri="{FF2B5EF4-FFF2-40B4-BE49-F238E27FC236}">
                <a16:creationId xmlns:a16="http://schemas.microsoft.com/office/drawing/2014/main" id="{73825E1E-BB58-402E-1E6B-45C680C9FE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00243" y="2141286"/>
            <a:ext cx="211054" cy="211054"/>
          </a:xfrm>
          <a:prstGeom prst="rect">
            <a:avLst/>
          </a:prstGeom>
        </p:spPr>
      </p:pic>
      <p:pic>
        <p:nvPicPr>
          <p:cNvPr id="238" name="Graphic 237" descr="Female Profile with solid fill">
            <a:extLst>
              <a:ext uri="{FF2B5EF4-FFF2-40B4-BE49-F238E27FC236}">
                <a16:creationId xmlns:a16="http://schemas.microsoft.com/office/drawing/2014/main" id="{8A95198C-982D-95E1-1995-5C2E32CED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11295" y="2141286"/>
            <a:ext cx="211054" cy="211054"/>
          </a:xfrm>
          <a:prstGeom prst="rect">
            <a:avLst/>
          </a:prstGeom>
        </p:spPr>
      </p:pic>
      <p:pic>
        <p:nvPicPr>
          <p:cNvPr id="239" name="Graphic 238" descr="Female Profile with solid fill">
            <a:extLst>
              <a:ext uri="{FF2B5EF4-FFF2-40B4-BE49-F238E27FC236}">
                <a16:creationId xmlns:a16="http://schemas.microsoft.com/office/drawing/2014/main" id="{632BBCA3-08E6-EDB3-A637-F616B8723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22348" y="2141286"/>
            <a:ext cx="211054" cy="211054"/>
          </a:xfrm>
          <a:prstGeom prst="rect">
            <a:avLst/>
          </a:prstGeom>
        </p:spPr>
      </p:pic>
      <p:pic>
        <p:nvPicPr>
          <p:cNvPr id="240" name="Graphic 239" descr="Female Profile with solid fill">
            <a:extLst>
              <a:ext uri="{FF2B5EF4-FFF2-40B4-BE49-F238E27FC236}">
                <a16:creationId xmlns:a16="http://schemas.microsoft.com/office/drawing/2014/main" id="{8EF2001A-9030-7C6D-5652-6947B107CE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33403" y="2141286"/>
            <a:ext cx="211054" cy="211054"/>
          </a:xfrm>
          <a:prstGeom prst="rect">
            <a:avLst/>
          </a:prstGeom>
        </p:spPr>
      </p:pic>
      <p:pic>
        <p:nvPicPr>
          <p:cNvPr id="241" name="Graphic 240" descr="Female Profile with solid fill">
            <a:extLst>
              <a:ext uri="{FF2B5EF4-FFF2-40B4-BE49-F238E27FC236}">
                <a16:creationId xmlns:a16="http://schemas.microsoft.com/office/drawing/2014/main" id="{F7133E07-B1F9-0A2A-02FF-3B230F73AD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444456" y="2141286"/>
            <a:ext cx="211054" cy="211054"/>
          </a:xfrm>
          <a:prstGeom prst="rect">
            <a:avLst/>
          </a:prstGeom>
        </p:spPr>
      </p:pic>
      <p:pic>
        <p:nvPicPr>
          <p:cNvPr id="242" name="Graphic 241" descr="Female Profile with solid fill">
            <a:extLst>
              <a:ext uri="{FF2B5EF4-FFF2-40B4-BE49-F238E27FC236}">
                <a16:creationId xmlns:a16="http://schemas.microsoft.com/office/drawing/2014/main" id="{89363931-A2F7-8FCE-77A4-48E26C7999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55510" y="2141286"/>
            <a:ext cx="211054" cy="211054"/>
          </a:xfrm>
          <a:prstGeom prst="rect">
            <a:avLst/>
          </a:prstGeom>
        </p:spPr>
      </p:pic>
      <p:pic>
        <p:nvPicPr>
          <p:cNvPr id="243" name="Graphic 242" descr="Female Profile with solid fill">
            <a:extLst>
              <a:ext uri="{FF2B5EF4-FFF2-40B4-BE49-F238E27FC236}">
                <a16:creationId xmlns:a16="http://schemas.microsoft.com/office/drawing/2014/main" id="{F8DE6AF5-B54F-9DB3-FC70-654BC1E80A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68481" y="2352339"/>
            <a:ext cx="211054" cy="211054"/>
          </a:xfrm>
          <a:prstGeom prst="rect">
            <a:avLst/>
          </a:prstGeom>
        </p:spPr>
      </p:pic>
      <p:pic>
        <p:nvPicPr>
          <p:cNvPr id="244" name="Graphic 243" descr="Female Profile with solid fill">
            <a:extLst>
              <a:ext uri="{FF2B5EF4-FFF2-40B4-BE49-F238E27FC236}">
                <a16:creationId xmlns:a16="http://schemas.microsoft.com/office/drawing/2014/main" id="{898FF79B-6383-3B80-4C99-513CCDFDF3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68481" y="2141286"/>
            <a:ext cx="211054" cy="211054"/>
          </a:xfrm>
          <a:prstGeom prst="rect">
            <a:avLst/>
          </a:prstGeom>
        </p:spPr>
      </p:pic>
      <p:pic>
        <p:nvPicPr>
          <p:cNvPr id="245" name="Graphic 244" descr="Female Profile with solid fill">
            <a:extLst>
              <a:ext uri="{FF2B5EF4-FFF2-40B4-BE49-F238E27FC236}">
                <a16:creationId xmlns:a16="http://schemas.microsoft.com/office/drawing/2014/main" id="{F46CA4ED-9777-E92E-FFCE-706FD40CFB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79536" y="2352339"/>
            <a:ext cx="211054" cy="211054"/>
          </a:xfrm>
          <a:prstGeom prst="rect">
            <a:avLst/>
          </a:prstGeom>
        </p:spPr>
      </p:pic>
      <p:pic>
        <p:nvPicPr>
          <p:cNvPr id="246" name="Graphic 245" descr="Female Profile with solid fill">
            <a:extLst>
              <a:ext uri="{FF2B5EF4-FFF2-40B4-BE49-F238E27FC236}">
                <a16:creationId xmlns:a16="http://schemas.microsoft.com/office/drawing/2014/main" id="{A6E8E2FE-92EA-A5CD-A624-AD23D61A01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79536" y="2141286"/>
            <a:ext cx="211054" cy="211054"/>
          </a:xfrm>
          <a:prstGeom prst="rect">
            <a:avLst/>
          </a:prstGeom>
        </p:spPr>
      </p:pic>
      <p:pic>
        <p:nvPicPr>
          <p:cNvPr id="247" name="Graphic 246" descr="Female Profile with solid fill">
            <a:extLst>
              <a:ext uri="{FF2B5EF4-FFF2-40B4-BE49-F238E27FC236}">
                <a16:creationId xmlns:a16="http://schemas.microsoft.com/office/drawing/2014/main" id="{3BB98BDE-D1BA-F0D1-900E-933986D9C1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2352339"/>
            <a:ext cx="211054" cy="211054"/>
          </a:xfrm>
          <a:prstGeom prst="rect">
            <a:avLst/>
          </a:prstGeom>
        </p:spPr>
      </p:pic>
      <p:pic>
        <p:nvPicPr>
          <p:cNvPr id="248" name="Graphic 247" descr="Female Profile with solid fill">
            <a:extLst>
              <a:ext uri="{FF2B5EF4-FFF2-40B4-BE49-F238E27FC236}">
                <a16:creationId xmlns:a16="http://schemas.microsoft.com/office/drawing/2014/main" id="{E78C15A4-09AE-50E7-0A3E-3379D540EC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90589" y="2141286"/>
            <a:ext cx="211054" cy="211054"/>
          </a:xfrm>
          <a:prstGeom prst="rect">
            <a:avLst/>
          </a:prstGeom>
        </p:spPr>
      </p:pic>
      <p:pic>
        <p:nvPicPr>
          <p:cNvPr id="249" name="Graphic 248" descr="Female Profile with solid fill">
            <a:extLst>
              <a:ext uri="{FF2B5EF4-FFF2-40B4-BE49-F238E27FC236}">
                <a16:creationId xmlns:a16="http://schemas.microsoft.com/office/drawing/2014/main" id="{7829E38B-53B8-B5A8-E34E-765F502F4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1642" y="2352339"/>
            <a:ext cx="211054" cy="211054"/>
          </a:xfrm>
          <a:prstGeom prst="rect">
            <a:avLst/>
          </a:prstGeom>
        </p:spPr>
      </p:pic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A207320E-38E8-340A-BB5F-E1C16C361AC7}"/>
              </a:ext>
            </a:extLst>
          </p:cNvPr>
          <p:cNvSpPr/>
          <p:nvPr/>
        </p:nvSpPr>
        <p:spPr>
          <a:xfrm>
            <a:off x="5811296" y="2687627"/>
            <a:ext cx="1268239" cy="5957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64%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D0B8405-C2B6-9307-5D2E-DC9EEC53C9F9}"/>
              </a:ext>
            </a:extLst>
          </p:cNvPr>
          <p:cNvSpPr txBox="1"/>
          <p:nvPr/>
        </p:nvSpPr>
        <p:spPr>
          <a:xfrm>
            <a:off x="1498607" y="1392436"/>
            <a:ext cx="240219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6">
                    <a:lumMod val="20000"/>
                    <a:lumOff val="80000"/>
                  </a:schemeClr>
                </a:solidFill>
              </a:rPr>
              <a:t>Male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80675453-BC0A-9640-0945-1CAC3733ED90}"/>
              </a:ext>
            </a:extLst>
          </p:cNvPr>
          <p:cNvSpPr txBox="1"/>
          <p:nvPr/>
        </p:nvSpPr>
        <p:spPr>
          <a:xfrm>
            <a:off x="1498607" y="5096033"/>
            <a:ext cx="2402192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CB92CAA0-2A56-0A23-496D-EF3C06E5AEE9}"/>
              </a:ext>
            </a:extLst>
          </p:cNvPr>
          <p:cNvSpPr txBox="1"/>
          <p:nvPr/>
        </p:nvSpPr>
        <p:spPr>
          <a:xfrm>
            <a:off x="5243199" y="1392436"/>
            <a:ext cx="240219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1">
                    <a:lumMod val="20000"/>
                    <a:lumOff val="80000"/>
                  </a:schemeClr>
                </a:solidFill>
              </a:rPr>
              <a:t>Female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3969059B-E7DD-960F-08B9-13B5DA913C5F}"/>
              </a:ext>
            </a:extLst>
          </p:cNvPr>
          <p:cNvSpPr txBox="1"/>
          <p:nvPr/>
        </p:nvSpPr>
        <p:spPr>
          <a:xfrm>
            <a:off x="5243199" y="5096033"/>
            <a:ext cx="2402192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0" name="Title 259">
            <a:extLst>
              <a:ext uri="{FF2B5EF4-FFF2-40B4-BE49-F238E27FC236}">
                <a16:creationId xmlns:a16="http://schemas.microsoft.com/office/drawing/2014/main" id="{67BB2D41-9D60-7776-1681-DEE033C5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Demographic Waffle Chart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08726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232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Demographic Waffle Chart – Slide Template</vt:lpstr>
      <vt:lpstr>Demographic Waffle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Waffle Chart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2025-07-30T20:56:35Z</dcterms:modified>
  <cp:category>Charts &amp; Diagrams</cp:category>
</cp:coreProperties>
</file>