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C43C0-C08D-CEE5-8DAF-747D17414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D1DA4-193A-7AB3-1FCA-DF74DE8CD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A70A6-E959-68DC-6B88-126D0062F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9FEEE-2BF8-BFE8-1483-8394812C77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98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31460-05C7-7595-D2D0-9F1452887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C4AC5-C3BB-5A2A-9A15-698B3B8398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20EAF-3964-A826-1914-0D42788152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0CE01-F7A0-E236-A2E0-5586065F3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08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31A55-661D-B33E-EB42-2E2A15DDC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8BA4222-E979-6B8F-BCCC-06943CADE765}"/>
              </a:ext>
            </a:extLst>
          </p:cNvPr>
          <p:cNvSpPr/>
          <p:nvPr/>
        </p:nvSpPr>
        <p:spPr>
          <a:xfrm>
            <a:off x="1951012" y="1565391"/>
            <a:ext cx="3532291" cy="3532291"/>
          </a:xfrm>
          <a:prstGeom prst="roundRect">
            <a:avLst>
              <a:gd name="adj" fmla="val 15594"/>
            </a:avLst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Male profile with solid fill">
            <a:extLst>
              <a:ext uri="{FF2B5EF4-FFF2-40B4-BE49-F238E27FC236}">
                <a16:creationId xmlns:a16="http://schemas.microsoft.com/office/drawing/2014/main" id="{FF805D7B-1318-7887-0B67-706F9EF60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4361468"/>
            <a:ext cx="257082" cy="257082"/>
          </a:xfrm>
          <a:prstGeom prst="rect">
            <a:avLst/>
          </a:prstGeom>
        </p:spPr>
      </p:pic>
      <p:pic>
        <p:nvPicPr>
          <p:cNvPr id="15" name="Graphic 14" descr="Male profile with solid fill">
            <a:extLst>
              <a:ext uri="{FF2B5EF4-FFF2-40B4-BE49-F238E27FC236}">
                <a16:creationId xmlns:a16="http://schemas.microsoft.com/office/drawing/2014/main" id="{5754EA5D-7AC9-2B17-87EA-DB1AAB409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4104386"/>
            <a:ext cx="257082" cy="257082"/>
          </a:xfrm>
          <a:prstGeom prst="rect">
            <a:avLst/>
          </a:prstGeom>
        </p:spPr>
      </p:pic>
      <p:pic>
        <p:nvPicPr>
          <p:cNvPr id="16" name="Graphic 15" descr="Male profile with solid fill">
            <a:extLst>
              <a:ext uri="{FF2B5EF4-FFF2-40B4-BE49-F238E27FC236}">
                <a16:creationId xmlns:a16="http://schemas.microsoft.com/office/drawing/2014/main" id="{4F0A7C11-8BCB-98B5-4A6C-09250C0B8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3847305"/>
            <a:ext cx="257082" cy="257082"/>
          </a:xfrm>
          <a:prstGeom prst="rect">
            <a:avLst/>
          </a:prstGeom>
        </p:spPr>
      </p:pic>
      <p:pic>
        <p:nvPicPr>
          <p:cNvPr id="17" name="Graphic 16" descr="Male profile with solid fill">
            <a:extLst>
              <a:ext uri="{FF2B5EF4-FFF2-40B4-BE49-F238E27FC236}">
                <a16:creationId xmlns:a16="http://schemas.microsoft.com/office/drawing/2014/main" id="{F0D53F23-AA7E-5BD5-6157-CFFC3259E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3590223"/>
            <a:ext cx="257082" cy="257082"/>
          </a:xfrm>
          <a:prstGeom prst="rect">
            <a:avLst/>
          </a:prstGeom>
        </p:spPr>
      </p:pic>
      <p:pic>
        <p:nvPicPr>
          <p:cNvPr id="18" name="Graphic 17" descr="Male profile with solid fill">
            <a:extLst>
              <a:ext uri="{FF2B5EF4-FFF2-40B4-BE49-F238E27FC236}">
                <a16:creationId xmlns:a16="http://schemas.microsoft.com/office/drawing/2014/main" id="{84E01B88-4008-AB4A-8D49-BD569D1327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3333141"/>
            <a:ext cx="257082" cy="257082"/>
          </a:xfrm>
          <a:prstGeom prst="rect">
            <a:avLst/>
          </a:prstGeom>
        </p:spPr>
      </p:pic>
      <p:pic>
        <p:nvPicPr>
          <p:cNvPr id="19" name="Graphic 18" descr="Male profile with solid fill">
            <a:extLst>
              <a:ext uri="{FF2B5EF4-FFF2-40B4-BE49-F238E27FC236}">
                <a16:creationId xmlns:a16="http://schemas.microsoft.com/office/drawing/2014/main" id="{2A0C7186-D0A6-469E-5F93-F41EA42D5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3076059"/>
            <a:ext cx="257082" cy="257082"/>
          </a:xfrm>
          <a:prstGeom prst="rect">
            <a:avLst/>
          </a:prstGeom>
        </p:spPr>
      </p:pic>
      <p:pic>
        <p:nvPicPr>
          <p:cNvPr id="20" name="Graphic 19" descr="Male profile with solid fill">
            <a:extLst>
              <a:ext uri="{FF2B5EF4-FFF2-40B4-BE49-F238E27FC236}">
                <a16:creationId xmlns:a16="http://schemas.microsoft.com/office/drawing/2014/main" id="{AAD758B5-9A12-1794-21C4-5C2C5C8A84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818977"/>
            <a:ext cx="257082" cy="257082"/>
          </a:xfrm>
          <a:prstGeom prst="rect">
            <a:avLst/>
          </a:prstGeom>
        </p:spPr>
      </p:pic>
      <p:pic>
        <p:nvPicPr>
          <p:cNvPr id="21" name="Graphic 20" descr="Male profile with solid fill">
            <a:extLst>
              <a:ext uri="{FF2B5EF4-FFF2-40B4-BE49-F238E27FC236}">
                <a16:creationId xmlns:a16="http://schemas.microsoft.com/office/drawing/2014/main" id="{96553BE2-2B65-F13C-287D-28352351D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618548"/>
            <a:ext cx="257082" cy="257082"/>
          </a:xfrm>
          <a:prstGeom prst="rect">
            <a:avLst/>
          </a:prstGeom>
        </p:spPr>
      </p:pic>
      <p:pic>
        <p:nvPicPr>
          <p:cNvPr id="22" name="Graphic 21" descr="Male profile with solid fill">
            <a:extLst>
              <a:ext uri="{FF2B5EF4-FFF2-40B4-BE49-F238E27FC236}">
                <a16:creationId xmlns:a16="http://schemas.microsoft.com/office/drawing/2014/main" id="{3545BD0B-4874-F326-17BF-CAA04A740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618548"/>
            <a:ext cx="257082" cy="257082"/>
          </a:xfrm>
          <a:prstGeom prst="rect">
            <a:avLst/>
          </a:prstGeom>
        </p:spPr>
      </p:pic>
      <p:pic>
        <p:nvPicPr>
          <p:cNvPr id="23" name="Graphic 22" descr="Male profile with solid fill">
            <a:extLst>
              <a:ext uri="{FF2B5EF4-FFF2-40B4-BE49-F238E27FC236}">
                <a16:creationId xmlns:a16="http://schemas.microsoft.com/office/drawing/2014/main" id="{44DC00EE-6772-6A80-CE5B-2F8AF2CF8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618548"/>
            <a:ext cx="257082" cy="257082"/>
          </a:xfrm>
          <a:prstGeom prst="rect">
            <a:avLst/>
          </a:prstGeom>
        </p:spPr>
      </p:pic>
      <p:pic>
        <p:nvPicPr>
          <p:cNvPr id="30" name="Graphic 29" descr="Male profile with solid fill">
            <a:extLst>
              <a:ext uri="{FF2B5EF4-FFF2-40B4-BE49-F238E27FC236}">
                <a16:creationId xmlns:a16="http://schemas.microsoft.com/office/drawing/2014/main" id="{5EF04157-5884-7C2F-8CD8-0665511B5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618548"/>
            <a:ext cx="257082" cy="257082"/>
          </a:xfrm>
          <a:prstGeom prst="rect">
            <a:avLst/>
          </a:prstGeom>
        </p:spPr>
      </p:pic>
      <p:pic>
        <p:nvPicPr>
          <p:cNvPr id="31" name="Graphic 30" descr="Male profile with solid fill">
            <a:extLst>
              <a:ext uri="{FF2B5EF4-FFF2-40B4-BE49-F238E27FC236}">
                <a16:creationId xmlns:a16="http://schemas.microsoft.com/office/drawing/2014/main" id="{B92464A0-2BC9-BE17-7F1B-770EDBB23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618548"/>
            <a:ext cx="257082" cy="257082"/>
          </a:xfrm>
          <a:prstGeom prst="rect">
            <a:avLst/>
          </a:prstGeom>
        </p:spPr>
      </p:pic>
      <p:pic>
        <p:nvPicPr>
          <p:cNvPr id="34" name="Graphic 33" descr="Male profile with solid fill">
            <a:extLst>
              <a:ext uri="{FF2B5EF4-FFF2-40B4-BE49-F238E27FC236}">
                <a16:creationId xmlns:a16="http://schemas.microsoft.com/office/drawing/2014/main" id="{ED81DC01-5F32-826B-75C7-46B5BD3C79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618548"/>
            <a:ext cx="257082" cy="257082"/>
          </a:xfrm>
          <a:prstGeom prst="rect">
            <a:avLst/>
          </a:prstGeom>
        </p:spPr>
      </p:pic>
      <p:pic>
        <p:nvPicPr>
          <p:cNvPr id="35" name="Graphic 34" descr="Male profile with solid fill">
            <a:extLst>
              <a:ext uri="{FF2B5EF4-FFF2-40B4-BE49-F238E27FC236}">
                <a16:creationId xmlns:a16="http://schemas.microsoft.com/office/drawing/2014/main" id="{10781773-5BCC-350D-C261-0FD07E92D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618548"/>
            <a:ext cx="257082" cy="257082"/>
          </a:xfrm>
          <a:prstGeom prst="rect">
            <a:avLst/>
          </a:prstGeom>
        </p:spPr>
      </p:pic>
      <p:pic>
        <p:nvPicPr>
          <p:cNvPr id="36" name="Graphic 35" descr="Male profile with solid fill">
            <a:extLst>
              <a:ext uri="{FF2B5EF4-FFF2-40B4-BE49-F238E27FC236}">
                <a16:creationId xmlns:a16="http://schemas.microsoft.com/office/drawing/2014/main" id="{9F5C9C00-2F71-E50C-C8C8-AC8E45F31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361468"/>
            <a:ext cx="257082" cy="257082"/>
          </a:xfrm>
          <a:prstGeom prst="rect">
            <a:avLst/>
          </a:prstGeom>
        </p:spPr>
      </p:pic>
      <p:pic>
        <p:nvPicPr>
          <p:cNvPr id="37" name="Graphic 36" descr="Male profile with solid fill">
            <a:extLst>
              <a:ext uri="{FF2B5EF4-FFF2-40B4-BE49-F238E27FC236}">
                <a16:creationId xmlns:a16="http://schemas.microsoft.com/office/drawing/2014/main" id="{9621D404-DFBB-14F6-2A30-DEA989908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361468"/>
            <a:ext cx="257082" cy="257082"/>
          </a:xfrm>
          <a:prstGeom prst="rect">
            <a:avLst/>
          </a:prstGeom>
        </p:spPr>
      </p:pic>
      <p:pic>
        <p:nvPicPr>
          <p:cNvPr id="38" name="Graphic 37" descr="Male profile with solid fill">
            <a:extLst>
              <a:ext uri="{FF2B5EF4-FFF2-40B4-BE49-F238E27FC236}">
                <a16:creationId xmlns:a16="http://schemas.microsoft.com/office/drawing/2014/main" id="{5D5C73B3-B203-EF32-C415-2FB11C9E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361468"/>
            <a:ext cx="257082" cy="257082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C85C38A1-B313-A69F-03E5-104352949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361468"/>
            <a:ext cx="257082" cy="257082"/>
          </a:xfrm>
          <a:prstGeom prst="rect">
            <a:avLst/>
          </a:prstGeom>
        </p:spPr>
      </p:pic>
      <p:pic>
        <p:nvPicPr>
          <p:cNvPr id="40" name="Graphic 39" descr="Male profile with solid fill">
            <a:extLst>
              <a:ext uri="{FF2B5EF4-FFF2-40B4-BE49-F238E27FC236}">
                <a16:creationId xmlns:a16="http://schemas.microsoft.com/office/drawing/2014/main" id="{0C6384C0-5E5C-AB6E-CB04-69558DAE6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361468"/>
            <a:ext cx="257082" cy="257082"/>
          </a:xfrm>
          <a:prstGeom prst="rect">
            <a:avLst/>
          </a:prstGeom>
        </p:spPr>
      </p:pic>
      <p:pic>
        <p:nvPicPr>
          <p:cNvPr id="47" name="Graphic 46" descr="Male profile with solid fill">
            <a:extLst>
              <a:ext uri="{FF2B5EF4-FFF2-40B4-BE49-F238E27FC236}">
                <a16:creationId xmlns:a16="http://schemas.microsoft.com/office/drawing/2014/main" id="{5682C41F-984B-D000-DCAD-9E9A56D25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361468"/>
            <a:ext cx="257082" cy="257082"/>
          </a:xfrm>
          <a:prstGeom prst="rect">
            <a:avLst/>
          </a:prstGeom>
        </p:spPr>
      </p:pic>
      <p:pic>
        <p:nvPicPr>
          <p:cNvPr id="48" name="Graphic 47" descr="Male profile with solid fill">
            <a:extLst>
              <a:ext uri="{FF2B5EF4-FFF2-40B4-BE49-F238E27FC236}">
                <a16:creationId xmlns:a16="http://schemas.microsoft.com/office/drawing/2014/main" id="{BDC6F456-8E76-26DF-BDE5-CA6D32366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361468"/>
            <a:ext cx="257082" cy="257082"/>
          </a:xfrm>
          <a:prstGeom prst="rect">
            <a:avLst/>
          </a:prstGeom>
        </p:spPr>
      </p:pic>
      <p:pic>
        <p:nvPicPr>
          <p:cNvPr id="52" name="Graphic 51" descr="Male profile with solid fill">
            <a:extLst>
              <a:ext uri="{FF2B5EF4-FFF2-40B4-BE49-F238E27FC236}">
                <a16:creationId xmlns:a16="http://schemas.microsoft.com/office/drawing/2014/main" id="{E142EE3F-CBED-81DE-540A-23A197D69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104386"/>
            <a:ext cx="257082" cy="257082"/>
          </a:xfrm>
          <a:prstGeom prst="rect">
            <a:avLst/>
          </a:prstGeom>
        </p:spPr>
      </p:pic>
      <p:pic>
        <p:nvPicPr>
          <p:cNvPr id="54" name="Graphic 53" descr="Male profile with solid fill">
            <a:extLst>
              <a:ext uri="{FF2B5EF4-FFF2-40B4-BE49-F238E27FC236}">
                <a16:creationId xmlns:a16="http://schemas.microsoft.com/office/drawing/2014/main" id="{38D1C511-80DF-4003-DA9B-2DC3A80A0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104386"/>
            <a:ext cx="257082" cy="257082"/>
          </a:xfrm>
          <a:prstGeom prst="rect">
            <a:avLst/>
          </a:prstGeom>
        </p:spPr>
      </p:pic>
      <p:pic>
        <p:nvPicPr>
          <p:cNvPr id="55" name="Graphic 54" descr="Male profile with solid fill">
            <a:extLst>
              <a:ext uri="{FF2B5EF4-FFF2-40B4-BE49-F238E27FC236}">
                <a16:creationId xmlns:a16="http://schemas.microsoft.com/office/drawing/2014/main" id="{F01C93DB-CE5D-6A63-29BD-3E448A718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104386"/>
            <a:ext cx="257082" cy="257082"/>
          </a:xfrm>
          <a:prstGeom prst="rect">
            <a:avLst/>
          </a:prstGeom>
        </p:spPr>
      </p:pic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2BF1954D-AA13-F28D-41FA-57E137D24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104386"/>
            <a:ext cx="257082" cy="257082"/>
          </a:xfrm>
          <a:prstGeom prst="rect">
            <a:avLst/>
          </a:prstGeom>
        </p:spPr>
      </p:pic>
      <p:pic>
        <p:nvPicPr>
          <p:cNvPr id="57" name="Graphic 56" descr="Male profile with solid fill">
            <a:extLst>
              <a:ext uri="{FF2B5EF4-FFF2-40B4-BE49-F238E27FC236}">
                <a16:creationId xmlns:a16="http://schemas.microsoft.com/office/drawing/2014/main" id="{60EC348A-75A5-10DF-8CAD-183CF4A84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104386"/>
            <a:ext cx="257082" cy="257082"/>
          </a:xfrm>
          <a:prstGeom prst="rect">
            <a:avLst/>
          </a:prstGeom>
        </p:spPr>
      </p:pic>
      <p:pic>
        <p:nvPicPr>
          <p:cNvPr id="58" name="Graphic 57" descr="Male profile with solid fill">
            <a:extLst>
              <a:ext uri="{FF2B5EF4-FFF2-40B4-BE49-F238E27FC236}">
                <a16:creationId xmlns:a16="http://schemas.microsoft.com/office/drawing/2014/main" id="{330EF403-343C-4E9B-1AFB-964866F10B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104386"/>
            <a:ext cx="257082" cy="257082"/>
          </a:xfrm>
          <a:prstGeom prst="rect">
            <a:avLst/>
          </a:prstGeom>
        </p:spPr>
      </p:pic>
      <p:pic>
        <p:nvPicPr>
          <p:cNvPr id="60" name="Graphic 59" descr="Male profile with solid fill">
            <a:extLst>
              <a:ext uri="{FF2B5EF4-FFF2-40B4-BE49-F238E27FC236}">
                <a16:creationId xmlns:a16="http://schemas.microsoft.com/office/drawing/2014/main" id="{A9C95F21-5CA4-BEB1-A21A-919EF389E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104386"/>
            <a:ext cx="257082" cy="257082"/>
          </a:xfrm>
          <a:prstGeom prst="rect">
            <a:avLst/>
          </a:prstGeom>
        </p:spPr>
      </p:pic>
      <p:pic>
        <p:nvPicPr>
          <p:cNvPr id="61" name="Graphic 60" descr="Male profile with solid fill">
            <a:extLst>
              <a:ext uri="{FF2B5EF4-FFF2-40B4-BE49-F238E27FC236}">
                <a16:creationId xmlns:a16="http://schemas.microsoft.com/office/drawing/2014/main" id="{DBE68894-105B-B504-4D49-4BCB752D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3847305"/>
            <a:ext cx="257082" cy="257082"/>
          </a:xfrm>
          <a:prstGeom prst="rect">
            <a:avLst/>
          </a:prstGeom>
        </p:spPr>
      </p:pic>
      <p:pic>
        <p:nvPicPr>
          <p:cNvPr id="62" name="Graphic 61" descr="Male profile with solid fill">
            <a:extLst>
              <a:ext uri="{FF2B5EF4-FFF2-40B4-BE49-F238E27FC236}">
                <a16:creationId xmlns:a16="http://schemas.microsoft.com/office/drawing/2014/main" id="{79316A33-9B9F-79B7-59B0-22BB33E85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3847305"/>
            <a:ext cx="257082" cy="257082"/>
          </a:xfrm>
          <a:prstGeom prst="rect">
            <a:avLst/>
          </a:prstGeom>
        </p:spPr>
      </p:pic>
      <p:pic>
        <p:nvPicPr>
          <p:cNvPr id="63" name="Graphic 62" descr="Male profile with solid fill">
            <a:extLst>
              <a:ext uri="{FF2B5EF4-FFF2-40B4-BE49-F238E27FC236}">
                <a16:creationId xmlns:a16="http://schemas.microsoft.com/office/drawing/2014/main" id="{1F52FB77-FB98-F71E-7901-956DD376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3847305"/>
            <a:ext cx="257082" cy="257082"/>
          </a:xfrm>
          <a:prstGeom prst="rect">
            <a:avLst/>
          </a:prstGeom>
        </p:spPr>
      </p:pic>
      <p:pic>
        <p:nvPicPr>
          <p:cNvPr id="64" name="Graphic 63" descr="Male profile with solid fill">
            <a:extLst>
              <a:ext uri="{FF2B5EF4-FFF2-40B4-BE49-F238E27FC236}">
                <a16:creationId xmlns:a16="http://schemas.microsoft.com/office/drawing/2014/main" id="{65A47A1A-8995-01C9-4067-97907AB69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3847305"/>
            <a:ext cx="257082" cy="257082"/>
          </a:xfrm>
          <a:prstGeom prst="rect">
            <a:avLst/>
          </a:prstGeom>
        </p:spPr>
      </p:pic>
      <p:pic>
        <p:nvPicPr>
          <p:cNvPr id="65" name="Graphic 64" descr="Male profile with solid fill">
            <a:extLst>
              <a:ext uri="{FF2B5EF4-FFF2-40B4-BE49-F238E27FC236}">
                <a16:creationId xmlns:a16="http://schemas.microsoft.com/office/drawing/2014/main" id="{C243ADB8-8587-B020-A88B-08D3C480E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3847305"/>
            <a:ext cx="257082" cy="257082"/>
          </a:xfrm>
          <a:prstGeom prst="rect">
            <a:avLst/>
          </a:prstGeom>
        </p:spPr>
      </p:pic>
      <p:pic>
        <p:nvPicPr>
          <p:cNvPr id="66" name="Graphic 65" descr="Male profile with solid fill">
            <a:extLst>
              <a:ext uri="{FF2B5EF4-FFF2-40B4-BE49-F238E27FC236}">
                <a16:creationId xmlns:a16="http://schemas.microsoft.com/office/drawing/2014/main" id="{E5D4D468-6BCA-113D-3DF6-AA74114F8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3847305"/>
            <a:ext cx="257082" cy="257082"/>
          </a:xfrm>
          <a:prstGeom prst="rect">
            <a:avLst/>
          </a:prstGeom>
        </p:spPr>
      </p:pic>
      <p:pic>
        <p:nvPicPr>
          <p:cNvPr id="67" name="Graphic 66" descr="Male profile with solid fill">
            <a:extLst>
              <a:ext uri="{FF2B5EF4-FFF2-40B4-BE49-F238E27FC236}">
                <a16:creationId xmlns:a16="http://schemas.microsoft.com/office/drawing/2014/main" id="{C0FB6AB9-ECFB-9E01-C143-74CCE7C8E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3847305"/>
            <a:ext cx="257082" cy="257082"/>
          </a:xfrm>
          <a:prstGeom prst="rect">
            <a:avLst/>
          </a:prstGeom>
        </p:spPr>
      </p:pic>
      <p:pic>
        <p:nvPicPr>
          <p:cNvPr id="68" name="Graphic 67" descr="Male profile with solid fill">
            <a:extLst>
              <a:ext uri="{FF2B5EF4-FFF2-40B4-BE49-F238E27FC236}">
                <a16:creationId xmlns:a16="http://schemas.microsoft.com/office/drawing/2014/main" id="{8391E179-25A6-83B4-843A-0E436C8CF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3590223"/>
            <a:ext cx="257082" cy="257082"/>
          </a:xfrm>
          <a:prstGeom prst="rect">
            <a:avLst/>
          </a:prstGeom>
        </p:spPr>
      </p:pic>
      <p:pic>
        <p:nvPicPr>
          <p:cNvPr id="69" name="Graphic 68" descr="Male profile with solid fill">
            <a:extLst>
              <a:ext uri="{FF2B5EF4-FFF2-40B4-BE49-F238E27FC236}">
                <a16:creationId xmlns:a16="http://schemas.microsoft.com/office/drawing/2014/main" id="{55EDEAF1-BA6E-D44B-94D9-7A33373D7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3590223"/>
            <a:ext cx="257082" cy="257082"/>
          </a:xfrm>
          <a:prstGeom prst="rect">
            <a:avLst/>
          </a:prstGeom>
        </p:spPr>
      </p:pic>
      <p:pic>
        <p:nvPicPr>
          <p:cNvPr id="70" name="Graphic 69" descr="Male profile with solid fill">
            <a:extLst>
              <a:ext uri="{FF2B5EF4-FFF2-40B4-BE49-F238E27FC236}">
                <a16:creationId xmlns:a16="http://schemas.microsoft.com/office/drawing/2014/main" id="{EE928506-3C6E-6B95-098C-FB37EDAE0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3590223"/>
            <a:ext cx="257082" cy="257082"/>
          </a:xfrm>
          <a:prstGeom prst="rect">
            <a:avLst/>
          </a:prstGeom>
        </p:spPr>
      </p:pic>
      <p:pic>
        <p:nvPicPr>
          <p:cNvPr id="71" name="Graphic 70" descr="Male profile with solid fill">
            <a:extLst>
              <a:ext uri="{FF2B5EF4-FFF2-40B4-BE49-F238E27FC236}">
                <a16:creationId xmlns:a16="http://schemas.microsoft.com/office/drawing/2014/main" id="{B6E926EA-ED74-4C23-3460-D72A6BCE4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3590223"/>
            <a:ext cx="257082" cy="257082"/>
          </a:xfrm>
          <a:prstGeom prst="rect">
            <a:avLst/>
          </a:prstGeom>
        </p:spPr>
      </p:pic>
      <p:pic>
        <p:nvPicPr>
          <p:cNvPr id="72" name="Graphic 71" descr="Male profile with solid fill">
            <a:extLst>
              <a:ext uri="{FF2B5EF4-FFF2-40B4-BE49-F238E27FC236}">
                <a16:creationId xmlns:a16="http://schemas.microsoft.com/office/drawing/2014/main" id="{82750B45-8E30-1E39-63CC-44E26B92B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3590223"/>
            <a:ext cx="257082" cy="257082"/>
          </a:xfrm>
          <a:prstGeom prst="rect">
            <a:avLst/>
          </a:prstGeom>
        </p:spPr>
      </p:pic>
      <p:pic>
        <p:nvPicPr>
          <p:cNvPr id="73" name="Graphic 72" descr="Male profile with solid fill">
            <a:extLst>
              <a:ext uri="{FF2B5EF4-FFF2-40B4-BE49-F238E27FC236}">
                <a16:creationId xmlns:a16="http://schemas.microsoft.com/office/drawing/2014/main" id="{AD614383-CC97-236A-E6F2-99E21F1CC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3590223"/>
            <a:ext cx="257082" cy="257082"/>
          </a:xfrm>
          <a:prstGeom prst="rect">
            <a:avLst/>
          </a:prstGeom>
        </p:spPr>
      </p:pic>
      <p:pic>
        <p:nvPicPr>
          <p:cNvPr id="74" name="Graphic 73" descr="Male profile with solid fill">
            <a:extLst>
              <a:ext uri="{FF2B5EF4-FFF2-40B4-BE49-F238E27FC236}">
                <a16:creationId xmlns:a16="http://schemas.microsoft.com/office/drawing/2014/main" id="{97BA57C7-59DE-7A09-72F4-2D3803687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3590223"/>
            <a:ext cx="257082" cy="257082"/>
          </a:xfrm>
          <a:prstGeom prst="rect">
            <a:avLst/>
          </a:prstGeom>
        </p:spPr>
      </p:pic>
      <p:pic>
        <p:nvPicPr>
          <p:cNvPr id="75" name="Graphic 74" descr="Male profile with solid fill">
            <a:extLst>
              <a:ext uri="{FF2B5EF4-FFF2-40B4-BE49-F238E27FC236}">
                <a16:creationId xmlns:a16="http://schemas.microsoft.com/office/drawing/2014/main" id="{D3945370-6060-D834-217B-0A8DF6951F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3333141"/>
            <a:ext cx="257082" cy="257082"/>
          </a:xfrm>
          <a:prstGeom prst="rect">
            <a:avLst/>
          </a:prstGeom>
        </p:spPr>
      </p:pic>
      <p:pic>
        <p:nvPicPr>
          <p:cNvPr id="76" name="Graphic 75" descr="Male profile with solid fill">
            <a:extLst>
              <a:ext uri="{FF2B5EF4-FFF2-40B4-BE49-F238E27FC236}">
                <a16:creationId xmlns:a16="http://schemas.microsoft.com/office/drawing/2014/main" id="{B384F4B8-A4A3-B08B-9197-C26B5FE08A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3333141"/>
            <a:ext cx="257082" cy="257082"/>
          </a:xfrm>
          <a:prstGeom prst="rect">
            <a:avLst/>
          </a:prstGeom>
        </p:spPr>
      </p:pic>
      <p:pic>
        <p:nvPicPr>
          <p:cNvPr id="77" name="Graphic 76" descr="Male profile with solid fill">
            <a:extLst>
              <a:ext uri="{FF2B5EF4-FFF2-40B4-BE49-F238E27FC236}">
                <a16:creationId xmlns:a16="http://schemas.microsoft.com/office/drawing/2014/main" id="{5F4807B1-EEAB-C1F1-75F0-F89F6DE46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3333141"/>
            <a:ext cx="257082" cy="257082"/>
          </a:xfrm>
          <a:prstGeom prst="rect">
            <a:avLst/>
          </a:prstGeom>
        </p:spPr>
      </p:pic>
      <p:pic>
        <p:nvPicPr>
          <p:cNvPr id="78" name="Graphic 77" descr="Male profile with solid fill">
            <a:extLst>
              <a:ext uri="{FF2B5EF4-FFF2-40B4-BE49-F238E27FC236}">
                <a16:creationId xmlns:a16="http://schemas.microsoft.com/office/drawing/2014/main" id="{517148EE-C63F-303C-13A5-D45D1262A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3333141"/>
            <a:ext cx="257082" cy="257082"/>
          </a:xfrm>
          <a:prstGeom prst="rect">
            <a:avLst/>
          </a:prstGeom>
        </p:spPr>
      </p:pic>
      <p:pic>
        <p:nvPicPr>
          <p:cNvPr id="79" name="Graphic 78" descr="Male profile with solid fill">
            <a:extLst>
              <a:ext uri="{FF2B5EF4-FFF2-40B4-BE49-F238E27FC236}">
                <a16:creationId xmlns:a16="http://schemas.microsoft.com/office/drawing/2014/main" id="{C6B612D7-C5BD-B013-C067-E203040CA3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3333141"/>
            <a:ext cx="257082" cy="257082"/>
          </a:xfrm>
          <a:prstGeom prst="rect">
            <a:avLst/>
          </a:prstGeom>
        </p:spPr>
      </p:pic>
      <p:pic>
        <p:nvPicPr>
          <p:cNvPr id="80" name="Graphic 79" descr="Male profile with solid fill">
            <a:extLst>
              <a:ext uri="{FF2B5EF4-FFF2-40B4-BE49-F238E27FC236}">
                <a16:creationId xmlns:a16="http://schemas.microsoft.com/office/drawing/2014/main" id="{9A8C9069-5A49-CF5A-C23C-BFC099B9B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3333141"/>
            <a:ext cx="257082" cy="257082"/>
          </a:xfrm>
          <a:prstGeom prst="rect">
            <a:avLst/>
          </a:prstGeom>
        </p:spPr>
      </p:pic>
      <p:pic>
        <p:nvPicPr>
          <p:cNvPr id="81" name="Graphic 80" descr="Male profile with solid fill">
            <a:extLst>
              <a:ext uri="{FF2B5EF4-FFF2-40B4-BE49-F238E27FC236}">
                <a16:creationId xmlns:a16="http://schemas.microsoft.com/office/drawing/2014/main" id="{E4066553-7792-227D-27F6-FF354E34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3333141"/>
            <a:ext cx="257082" cy="257082"/>
          </a:xfrm>
          <a:prstGeom prst="rect">
            <a:avLst/>
          </a:prstGeom>
        </p:spPr>
      </p:pic>
      <p:pic>
        <p:nvPicPr>
          <p:cNvPr id="82" name="Graphic 81" descr="Male profile with solid fill">
            <a:extLst>
              <a:ext uri="{FF2B5EF4-FFF2-40B4-BE49-F238E27FC236}">
                <a16:creationId xmlns:a16="http://schemas.microsoft.com/office/drawing/2014/main" id="{562C0107-C602-65C2-D9FD-3A8AC8169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3076059"/>
            <a:ext cx="257082" cy="257082"/>
          </a:xfrm>
          <a:prstGeom prst="rect">
            <a:avLst/>
          </a:prstGeom>
        </p:spPr>
      </p:pic>
      <p:pic>
        <p:nvPicPr>
          <p:cNvPr id="83" name="Graphic 82" descr="Male profile with solid fill">
            <a:extLst>
              <a:ext uri="{FF2B5EF4-FFF2-40B4-BE49-F238E27FC236}">
                <a16:creationId xmlns:a16="http://schemas.microsoft.com/office/drawing/2014/main" id="{E589F5EE-4AA8-AEFE-4FEC-24AC9E180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818977"/>
            <a:ext cx="257082" cy="257082"/>
          </a:xfrm>
          <a:prstGeom prst="rect">
            <a:avLst/>
          </a:prstGeom>
        </p:spPr>
      </p:pic>
      <p:pic>
        <p:nvPicPr>
          <p:cNvPr id="84" name="Graphic 83" descr="Male profile with solid fill">
            <a:extLst>
              <a:ext uri="{FF2B5EF4-FFF2-40B4-BE49-F238E27FC236}">
                <a16:creationId xmlns:a16="http://schemas.microsoft.com/office/drawing/2014/main" id="{23A32002-B485-AF7D-659E-6EACBF238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361467"/>
            <a:ext cx="257082" cy="257082"/>
          </a:xfrm>
          <a:prstGeom prst="rect">
            <a:avLst/>
          </a:prstGeom>
        </p:spPr>
      </p:pic>
      <p:pic>
        <p:nvPicPr>
          <p:cNvPr id="85" name="Graphic 84" descr="Male profile with solid fill">
            <a:extLst>
              <a:ext uri="{FF2B5EF4-FFF2-40B4-BE49-F238E27FC236}">
                <a16:creationId xmlns:a16="http://schemas.microsoft.com/office/drawing/2014/main" id="{59D36657-D171-6BAE-0A63-A2D4355F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618548"/>
            <a:ext cx="257082" cy="257082"/>
          </a:xfrm>
          <a:prstGeom prst="rect">
            <a:avLst/>
          </a:prstGeom>
        </p:spPr>
      </p:pic>
      <p:pic>
        <p:nvPicPr>
          <p:cNvPr id="86" name="Graphic 85" descr="Male profile with solid fill">
            <a:extLst>
              <a:ext uri="{FF2B5EF4-FFF2-40B4-BE49-F238E27FC236}">
                <a16:creationId xmlns:a16="http://schemas.microsoft.com/office/drawing/2014/main" id="{4B410300-493F-A36A-F26C-65786F8A9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361468"/>
            <a:ext cx="257082" cy="257082"/>
          </a:xfrm>
          <a:prstGeom prst="rect">
            <a:avLst/>
          </a:prstGeom>
        </p:spPr>
      </p:pic>
      <p:pic>
        <p:nvPicPr>
          <p:cNvPr id="87" name="Graphic 86" descr="Male profile with solid fill">
            <a:extLst>
              <a:ext uri="{FF2B5EF4-FFF2-40B4-BE49-F238E27FC236}">
                <a16:creationId xmlns:a16="http://schemas.microsoft.com/office/drawing/2014/main" id="{4B6C8233-E457-8547-E2F0-5D63B7A29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104386"/>
            <a:ext cx="257082" cy="257082"/>
          </a:xfrm>
          <a:prstGeom prst="rect">
            <a:avLst/>
          </a:prstGeom>
        </p:spPr>
      </p:pic>
      <p:pic>
        <p:nvPicPr>
          <p:cNvPr id="88" name="Graphic 87" descr="Male profile with solid fill">
            <a:extLst>
              <a:ext uri="{FF2B5EF4-FFF2-40B4-BE49-F238E27FC236}">
                <a16:creationId xmlns:a16="http://schemas.microsoft.com/office/drawing/2014/main" id="{10708ECA-6D35-361B-215D-3F4A883CA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3847305"/>
            <a:ext cx="257082" cy="257082"/>
          </a:xfrm>
          <a:prstGeom prst="rect">
            <a:avLst/>
          </a:prstGeom>
        </p:spPr>
      </p:pic>
      <p:pic>
        <p:nvPicPr>
          <p:cNvPr id="89" name="Graphic 88" descr="Male profile with solid fill">
            <a:extLst>
              <a:ext uri="{FF2B5EF4-FFF2-40B4-BE49-F238E27FC236}">
                <a16:creationId xmlns:a16="http://schemas.microsoft.com/office/drawing/2014/main" id="{6FCCF1AE-817E-55F5-AC2A-5996A3D823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3590223"/>
            <a:ext cx="257082" cy="257082"/>
          </a:xfrm>
          <a:prstGeom prst="rect">
            <a:avLst/>
          </a:prstGeom>
        </p:spPr>
      </p:pic>
      <p:pic>
        <p:nvPicPr>
          <p:cNvPr id="90" name="Graphic 89" descr="Male profile with solid fill">
            <a:extLst>
              <a:ext uri="{FF2B5EF4-FFF2-40B4-BE49-F238E27FC236}">
                <a16:creationId xmlns:a16="http://schemas.microsoft.com/office/drawing/2014/main" id="{0033658D-3C97-2E05-AC44-F3108CBADC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3333141"/>
            <a:ext cx="257082" cy="257082"/>
          </a:xfrm>
          <a:prstGeom prst="rect">
            <a:avLst/>
          </a:prstGeom>
        </p:spPr>
      </p:pic>
      <p:pic>
        <p:nvPicPr>
          <p:cNvPr id="91" name="Graphic 90" descr="Male profile with solid fill">
            <a:extLst>
              <a:ext uri="{FF2B5EF4-FFF2-40B4-BE49-F238E27FC236}">
                <a16:creationId xmlns:a16="http://schemas.microsoft.com/office/drawing/2014/main" id="{D9ED6DB1-8843-453F-1316-44D43AAFE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104386"/>
            <a:ext cx="257082" cy="257082"/>
          </a:xfrm>
          <a:prstGeom prst="rect">
            <a:avLst/>
          </a:prstGeom>
        </p:spPr>
      </p:pic>
      <p:pic>
        <p:nvPicPr>
          <p:cNvPr id="92" name="Graphic 91" descr="Male profile with solid fill">
            <a:extLst>
              <a:ext uri="{FF2B5EF4-FFF2-40B4-BE49-F238E27FC236}">
                <a16:creationId xmlns:a16="http://schemas.microsoft.com/office/drawing/2014/main" id="{1BCE180F-F2C1-7EC1-16D8-26C173089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3847304"/>
            <a:ext cx="257082" cy="257082"/>
          </a:xfrm>
          <a:prstGeom prst="rect">
            <a:avLst/>
          </a:prstGeom>
        </p:spPr>
      </p:pic>
      <p:pic>
        <p:nvPicPr>
          <p:cNvPr id="93" name="Graphic 92" descr="Male profile with solid fill">
            <a:extLst>
              <a:ext uri="{FF2B5EF4-FFF2-40B4-BE49-F238E27FC236}">
                <a16:creationId xmlns:a16="http://schemas.microsoft.com/office/drawing/2014/main" id="{FF81C3AA-6213-E768-E23F-C1EC35803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3590222"/>
            <a:ext cx="257082" cy="257082"/>
          </a:xfrm>
          <a:prstGeom prst="rect">
            <a:avLst/>
          </a:prstGeom>
        </p:spPr>
      </p:pic>
      <p:pic>
        <p:nvPicPr>
          <p:cNvPr id="94" name="Graphic 93" descr="Male profile with solid fill">
            <a:extLst>
              <a:ext uri="{FF2B5EF4-FFF2-40B4-BE49-F238E27FC236}">
                <a16:creationId xmlns:a16="http://schemas.microsoft.com/office/drawing/2014/main" id="{D9597D30-60F1-F478-2423-6E27063A6F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3333140"/>
            <a:ext cx="257082" cy="257082"/>
          </a:xfrm>
          <a:prstGeom prst="rect">
            <a:avLst/>
          </a:prstGeom>
        </p:spPr>
      </p:pic>
      <p:pic>
        <p:nvPicPr>
          <p:cNvPr id="95" name="Graphic 94" descr="Male profile with solid fill">
            <a:extLst>
              <a:ext uri="{FF2B5EF4-FFF2-40B4-BE49-F238E27FC236}">
                <a16:creationId xmlns:a16="http://schemas.microsoft.com/office/drawing/2014/main" id="{C2651628-5E4A-79C7-B3CC-54877795B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4104386"/>
            <a:ext cx="257082" cy="257082"/>
          </a:xfrm>
          <a:prstGeom prst="rect">
            <a:avLst/>
          </a:prstGeom>
        </p:spPr>
      </p:pic>
      <p:pic>
        <p:nvPicPr>
          <p:cNvPr id="96" name="Graphic 95" descr="Male profile with solid fill">
            <a:extLst>
              <a:ext uri="{FF2B5EF4-FFF2-40B4-BE49-F238E27FC236}">
                <a16:creationId xmlns:a16="http://schemas.microsoft.com/office/drawing/2014/main" id="{BAC44DF3-23ED-170E-4C2E-26B5C0BEF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361467"/>
            <a:ext cx="257082" cy="257082"/>
          </a:xfrm>
          <a:prstGeom prst="rect">
            <a:avLst/>
          </a:prstGeom>
        </p:spPr>
      </p:pic>
      <p:pic>
        <p:nvPicPr>
          <p:cNvPr id="97" name="Graphic 96" descr="Male profile with solid fill">
            <a:extLst>
              <a:ext uri="{FF2B5EF4-FFF2-40B4-BE49-F238E27FC236}">
                <a16:creationId xmlns:a16="http://schemas.microsoft.com/office/drawing/2014/main" id="{36F51A59-3E3F-BD24-0F59-ADB763C25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104386"/>
            <a:ext cx="257082" cy="257082"/>
          </a:xfrm>
          <a:prstGeom prst="rect">
            <a:avLst/>
          </a:prstGeom>
        </p:spPr>
      </p:pic>
      <p:pic>
        <p:nvPicPr>
          <p:cNvPr id="98" name="Graphic 97" descr="Male profile with solid fill">
            <a:extLst>
              <a:ext uri="{FF2B5EF4-FFF2-40B4-BE49-F238E27FC236}">
                <a16:creationId xmlns:a16="http://schemas.microsoft.com/office/drawing/2014/main" id="{B4A54869-8E16-8217-F044-744E20702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3847305"/>
            <a:ext cx="257082" cy="257082"/>
          </a:xfrm>
          <a:prstGeom prst="rect">
            <a:avLst/>
          </a:prstGeom>
        </p:spPr>
      </p:pic>
      <p:pic>
        <p:nvPicPr>
          <p:cNvPr id="99" name="Graphic 98" descr="Male profile with solid fill">
            <a:extLst>
              <a:ext uri="{FF2B5EF4-FFF2-40B4-BE49-F238E27FC236}">
                <a16:creationId xmlns:a16="http://schemas.microsoft.com/office/drawing/2014/main" id="{6AFC6D38-3C13-F87D-12DA-C05F01431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590223"/>
            <a:ext cx="257082" cy="257082"/>
          </a:xfrm>
          <a:prstGeom prst="rect">
            <a:avLst/>
          </a:prstGeom>
        </p:spPr>
      </p:pic>
      <p:pic>
        <p:nvPicPr>
          <p:cNvPr id="100" name="Graphic 99" descr="Male profile with solid fill">
            <a:extLst>
              <a:ext uri="{FF2B5EF4-FFF2-40B4-BE49-F238E27FC236}">
                <a16:creationId xmlns:a16="http://schemas.microsoft.com/office/drawing/2014/main" id="{2D19E0C0-7DC7-2576-69FA-F82D648408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333141"/>
            <a:ext cx="257082" cy="257082"/>
          </a:xfrm>
          <a:prstGeom prst="rect">
            <a:avLst/>
          </a:prstGeom>
        </p:spPr>
      </p:pic>
      <p:pic>
        <p:nvPicPr>
          <p:cNvPr id="101" name="Graphic 100" descr="Male profile with solid fill">
            <a:extLst>
              <a:ext uri="{FF2B5EF4-FFF2-40B4-BE49-F238E27FC236}">
                <a16:creationId xmlns:a16="http://schemas.microsoft.com/office/drawing/2014/main" id="{B5CE2779-E451-B3B0-762A-7E4B517123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076059"/>
            <a:ext cx="257082" cy="257082"/>
          </a:xfrm>
          <a:prstGeom prst="rect">
            <a:avLst/>
          </a:prstGeom>
        </p:spPr>
      </p:pic>
      <p:pic>
        <p:nvPicPr>
          <p:cNvPr id="102" name="Graphic 101" descr="Male profile with solid fill">
            <a:extLst>
              <a:ext uri="{FF2B5EF4-FFF2-40B4-BE49-F238E27FC236}">
                <a16:creationId xmlns:a16="http://schemas.microsoft.com/office/drawing/2014/main" id="{0C0EC25E-9239-DC8C-2AFA-54EAFE75D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818977"/>
            <a:ext cx="257082" cy="257082"/>
          </a:xfrm>
          <a:prstGeom prst="rect">
            <a:avLst/>
          </a:prstGeom>
        </p:spPr>
      </p:pic>
      <p:pic>
        <p:nvPicPr>
          <p:cNvPr id="103" name="Graphic 102" descr="Male profile with solid fill">
            <a:extLst>
              <a:ext uri="{FF2B5EF4-FFF2-40B4-BE49-F238E27FC236}">
                <a16:creationId xmlns:a16="http://schemas.microsoft.com/office/drawing/2014/main" id="{21A8C9ED-1090-0C17-2E6D-458D67E78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3847304"/>
            <a:ext cx="257082" cy="257082"/>
          </a:xfrm>
          <a:prstGeom prst="rect">
            <a:avLst/>
          </a:prstGeom>
        </p:spPr>
      </p:pic>
      <p:pic>
        <p:nvPicPr>
          <p:cNvPr id="104" name="Graphic 103" descr="Male profile with solid fill">
            <a:extLst>
              <a:ext uri="{FF2B5EF4-FFF2-40B4-BE49-F238E27FC236}">
                <a16:creationId xmlns:a16="http://schemas.microsoft.com/office/drawing/2014/main" id="{C1754E9A-6097-B22E-B1E9-0ADE61EBE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590222"/>
            <a:ext cx="257082" cy="257082"/>
          </a:xfrm>
          <a:prstGeom prst="rect">
            <a:avLst/>
          </a:prstGeom>
        </p:spPr>
      </p:pic>
      <p:pic>
        <p:nvPicPr>
          <p:cNvPr id="105" name="Graphic 104" descr="Male profile with solid fill">
            <a:extLst>
              <a:ext uri="{FF2B5EF4-FFF2-40B4-BE49-F238E27FC236}">
                <a16:creationId xmlns:a16="http://schemas.microsoft.com/office/drawing/2014/main" id="{49954C81-D0EC-D3FC-5848-DD4B2160A2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333140"/>
            <a:ext cx="257082" cy="257082"/>
          </a:xfrm>
          <a:prstGeom prst="rect">
            <a:avLst/>
          </a:prstGeom>
        </p:spPr>
      </p:pic>
      <p:pic>
        <p:nvPicPr>
          <p:cNvPr id="106" name="Graphic 105" descr="Male profile with solid fill">
            <a:extLst>
              <a:ext uri="{FF2B5EF4-FFF2-40B4-BE49-F238E27FC236}">
                <a16:creationId xmlns:a16="http://schemas.microsoft.com/office/drawing/2014/main" id="{1D2F6C11-D1A0-F3B6-91E4-41AB18781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076058"/>
            <a:ext cx="257082" cy="257082"/>
          </a:xfrm>
          <a:prstGeom prst="rect">
            <a:avLst/>
          </a:prstGeom>
        </p:spPr>
      </p:pic>
      <p:pic>
        <p:nvPicPr>
          <p:cNvPr id="107" name="Graphic 106" descr="Male profile with solid fill">
            <a:extLst>
              <a:ext uri="{FF2B5EF4-FFF2-40B4-BE49-F238E27FC236}">
                <a16:creationId xmlns:a16="http://schemas.microsoft.com/office/drawing/2014/main" id="{4BBDD90F-D4C9-1E8C-DB53-266FFFAFD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818976"/>
            <a:ext cx="257082" cy="257082"/>
          </a:xfrm>
          <a:prstGeom prst="rect">
            <a:avLst/>
          </a:prstGeom>
        </p:spPr>
      </p:pic>
      <p:pic>
        <p:nvPicPr>
          <p:cNvPr id="108" name="Graphic 107" descr="Male profile with solid fill">
            <a:extLst>
              <a:ext uri="{FF2B5EF4-FFF2-40B4-BE49-F238E27FC236}">
                <a16:creationId xmlns:a16="http://schemas.microsoft.com/office/drawing/2014/main" id="{DD6D0752-85D5-F7E7-37C4-B007ECFB8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561895"/>
            <a:ext cx="257082" cy="257082"/>
          </a:xfrm>
          <a:prstGeom prst="rect">
            <a:avLst/>
          </a:prstGeom>
        </p:spPr>
      </p:pic>
      <p:pic>
        <p:nvPicPr>
          <p:cNvPr id="109" name="Graphic 108" descr="Male profile with solid fill">
            <a:extLst>
              <a:ext uri="{FF2B5EF4-FFF2-40B4-BE49-F238E27FC236}">
                <a16:creationId xmlns:a16="http://schemas.microsoft.com/office/drawing/2014/main" id="{0FD565B0-281F-CF8B-B61C-3CFCEC6E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304813"/>
            <a:ext cx="257082" cy="257082"/>
          </a:xfrm>
          <a:prstGeom prst="rect">
            <a:avLst/>
          </a:prstGeom>
        </p:spPr>
      </p:pic>
      <p:pic>
        <p:nvPicPr>
          <p:cNvPr id="110" name="Graphic 109" descr="Male profile with solid fill">
            <a:extLst>
              <a:ext uri="{FF2B5EF4-FFF2-40B4-BE49-F238E27FC236}">
                <a16:creationId xmlns:a16="http://schemas.microsoft.com/office/drawing/2014/main" id="{FCF89C4E-0070-0809-AD59-70FB75E063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561895"/>
            <a:ext cx="257082" cy="257082"/>
          </a:xfrm>
          <a:prstGeom prst="rect">
            <a:avLst/>
          </a:prstGeom>
        </p:spPr>
      </p:pic>
      <p:pic>
        <p:nvPicPr>
          <p:cNvPr id="111" name="Graphic 110" descr="Male profile with solid fill">
            <a:extLst>
              <a:ext uri="{FF2B5EF4-FFF2-40B4-BE49-F238E27FC236}">
                <a16:creationId xmlns:a16="http://schemas.microsoft.com/office/drawing/2014/main" id="{04C6D916-F368-D468-6FD4-59C23F66C7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304813"/>
            <a:ext cx="257082" cy="257082"/>
          </a:xfrm>
          <a:prstGeom prst="rect">
            <a:avLst/>
          </a:prstGeom>
        </p:spPr>
      </p:pic>
      <p:pic>
        <p:nvPicPr>
          <p:cNvPr id="112" name="Graphic 111" descr="Male profile with solid fill">
            <a:extLst>
              <a:ext uri="{FF2B5EF4-FFF2-40B4-BE49-F238E27FC236}">
                <a16:creationId xmlns:a16="http://schemas.microsoft.com/office/drawing/2014/main" id="{50080B81-4152-3630-405E-506CA9217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561895"/>
            <a:ext cx="257082" cy="257082"/>
          </a:xfrm>
          <a:prstGeom prst="rect">
            <a:avLst/>
          </a:prstGeom>
        </p:spPr>
      </p:pic>
      <p:pic>
        <p:nvPicPr>
          <p:cNvPr id="113" name="Graphic 112" descr="Male profile with solid fill">
            <a:extLst>
              <a:ext uri="{FF2B5EF4-FFF2-40B4-BE49-F238E27FC236}">
                <a16:creationId xmlns:a16="http://schemas.microsoft.com/office/drawing/2014/main" id="{708BFC2F-D1BF-C44A-0388-A9AD073E6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304813"/>
            <a:ext cx="257082" cy="257082"/>
          </a:xfrm>
          <a:prstGeom prst="rect">
            <a:avLst/>
          </a:prstGeom>
        </p:spPr>
      </p:pic>
      <p:pic>
        <p:nvPicPr>
          <p:cNvPr id="114" name="Graphic 113" descr="Male profile with solid fill">
            <a:extLst>
              <a:ext uri="{FF2B5EF4-FFF2-40B4-BE49-F238E27FC236}">
                <a16:creationId xmlns:a16="http://schemas.microsoft.com/office/drawing/2014/main" id="{52A41EC5-697B-3939-8961-3E9B31BA9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561894"/>
            <a:ext cx="257082" cy="257082"/>
          </a:xfrm>
          <a:prstGeom prst="rect">
            <a:avLst/>
          </a:prstGeom>
        </p:spPr>
      </p:pic>
      <p:pic>
        <p:nvPicPr>
          <p:cNvPr id="115" name="Graphic 114" descr="Male profile with solid fill">
            <a:extLst>
              <a:ext uri="{FF2B5EF4-FFF2-40B4-BE49-F238E27FC236}">
                <a16:creationId xmlns:a16="http://schemas.microsoft.com/office/drawing/2014/main" id="{8F6A81FA-F91D-C3A9-4358-81FDB4D96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304812"/>
            <a:ext cx="257082" cy="257082"/>
          </a:xfrm>
          <a:prstGeom prst="rect">
            <a:avLst/>
          </a:prstGeom>
        </p:spPr>
      </p:pic>
      <p:pic>
        <p:nvPicPr>
          <p:cNvPr id="116" name="Graphic 115" descr="Male profile with solid fill">
            <a:extLst>
              <a:ext uri="{FF2B5EF4-FFF2-40B4-BE49-F238E27FC236}">
                <a16:creationId xmlns:a16="http://schemas.microsoft.com/office/drawing/2014/main" id="{35EB9E1F-C3EA-E84C-199E-0733C6B7C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4361467"/>
            <a:ext cx="257082" cy="257082"/>
          </a:xfrm>
          <a:prstGeom prst="rect">
            <a:avLst/>
          </a:prstGeom>
        </p:spPr>
      </p:pic>
      <p:pic>
        <p:nvPicPr>
          <p:cNvPr id="117" name="Graphic 116" descr="Male profile with solid fill">
            <a:extLst>
              <a:ext uri="{FF2B5EF4-FFF2-40B4-BE49-F238E27FC236}">
                <a16:creationId xmlns:a16="http://schemas.microsoft.com/office/drawing/2014/main" id="{E906B16F-420B-52B4-C0A6-1832744B8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618548"/>
            <a:ext cx="257082" cy="257082"/>
          </a:xfrm>
          <a:prstGeom prst="rect">
            <a:avLst/>
          </a:prstGeom>
        </p:spPr>
      </p:pic>
      <p:pic>
        <p:nvPicPr>
          <p:cNvPr id="118" name="Graphic 117" descr="Male profile with solid fill">
            <a:extLst>
              <a:ext uri="{FF2B5EF4-FFF2-40B4-BE49-F238E27FC236}">
                <a16:creationId xmlns:a16="http://schemas.microsoft.com/office/drawing/2014/main" id="{8A26315A-E2C7-353E-41C3-5AC311B3B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618548"/>
            <a:ext cx="257082" cy="257082"/>
          </a:xfrm>
          <a:prstGeom prst="rect">
            <a:avLst/>
          </a:prstGeom>
        </p:spPr>
      </p:pic>
      <p:pic>
        <p:nvPicPr>
          <p:cNvPr id="119" name="Graphic 118" descr="Male profile with solid fill">
            <a:extLst>
              <a:ext uri="{FF2B5EF4-FFF2-40B4-BE49-F238E27FC236}">
                <a16:creationId xmlns:a16="http://schemas.microsoft.com/office/drawing/2014/main" id="{18E9A2D5-768D-23F8-094B-191B78276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047731"/>
            <a:ext cx="257082" cy="257082"/>
          </a:xfrm>
          <a:prstGeom prst="rect">
            <a:avLst/>
          </a:prstGeom>
        </p:spPr>
      </p:pic>
      <p:pic>
        <p:nvPicPr>
          <p:cNvPr id="120" name="Graphic 119" descr="Male profile with solid fill">
            <a:extLst>
              <a:ext uri="{FF2B5EF4-FFF2-40B4-BE49-F238E27FC236}">
                <a16:creationId xmlns:a16="http://schemas.microsoft.com/office/drawing/2014/main" id="{2DD8AAE0-30A9-F98A-1CBF-F732C3824C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047731"/>
            <a:ext cx="257082" cy="257082"/>
          </a:xfrm>
          <a:prstGeom prst="rect">
            <a:avLst/>
          </a:prstGeom>
        </p:spPr>
      </p:pic>
      <p:pic>
        <p:nvPicPr>
          <p:cNvPr id="121" name="Graphic 120" descr="Male profile with solid fill">
            <a:extLst>
              <a:ext uri="{FF2B5EF4-FFF2-40B4-BE49-F238E27FC236}">
                <a16:creationId xmlns:a16="http://schemas.microsoft.com/office/drawing/2014/main" id="{3447E096-F908-6D91-D97B-6B72F66E6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2047731"/>
            <a:ext cx="257082" cy="257082"/>
          </a:xfrm>
          <a:prstGeom prst="rect">
            <a:avLst/>
          </a:prstGeom>
        </p:spPr>
      </p:pic>
      <p:pic>
        <p:nvPicPr>
          <p:cNvPr id="122" name="Graphic 121" descr="Male profile with solid fill">
            <a:extLst>
              <a:ext uri="{FF2B5EF4-FFF2-40B4-BE49-F238E27FC236}">
                <a16:creationId xmlns:a16="http://schemas.microsoft.com/office/drawing/2014/main" id="{43040DBE-002E-03A1-56E6-606901967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2047731"/>
            <a:ext cx="257082" cy="257082"/>
          </a:xfrm>
          <a:prstGeom prst="rect">
            <a:avLst/>
          </a:prstGeom>
        </p:spPr>
      </p:pic>
      <p:pic>
        <p:nvPicPr>
          <p:cNvPr id="123" name="Graphic 122" descr="Male profile with solid fill">
            <a:extLst>
              <a:ext uri="{FF2B5EF4-FFF2-40B4-BE49-F238E27FC236}">
                <a16:creationId xmlns:a16="http://schemas.microsoft.com/office/drawing/2014/main" id="{4F4FC19F-7D7C-0907-8590-30A62056D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2047731"/>
            <a:ext cx="257082" cy="257082"/>
          </a:xfrm>
          <a:prstGeom prst="rect">
            <a:avLst/>
          </a:prstGeom>
        </p:spPr>
      </p:pic>
      <p:pic>
        <p:nvPicPr>
          <p:cNvPr id="124" name="Graphic 123" descr="Male profile with solid fill">
            <a:extLst>
              <a:ext uri="{FF2B5EF4-FFF2-40B4-BE49-F238E27FC236}">
                <a16:creationId xmlns:a16="http://schemas.microsoft.com/office/drawing/2014/main" id="{4A2F3942-3DFD-7321-5E48-E544150EC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2047731"/>
            <a:ext cx="257082" cy="257082"/>
          </a:xfrm>
          <a:prstGeom prst="rect">
            <a:avLst/>
          </a:prstGeom>
        </p:spPr>
      </p:pic>
      <p:pic>
        <p:nvPicPr>
          <p:cNvPr id="125" name="Graphic 124" descr="Male profile with solid fill">
            <a:extLst>
              <a:ext uri="{FF2B5EF4-FFF2-40B4-BE49-F238E27FC236}">
                <a16:creationId xmlns:a16="http://schemas.microsoft.com/office/drawing/2014/main" id="{FD9CAADE-0442-3921-DA82-DFD3205F4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2047731"/>
            <a:ext cx="257082" cy="257082"/>
          </a:xfrm>
          <a:prstGeom prst="rect">
            <a:avLst/>
          </a:prstGeom>
        </p:spPr>
      </p:pic>
      <p:pic>
        <p:nvPicPr>
          <p:cNvPr id="126" name="Graphic 125" descr="Male profile with solid fill">
            <a:extLst>
              <a:ext uri="{FF2B5EF4-FFF2-40B4-BE49-F238E27FC236}">
                <a16:creationId xmlns:a16="http://schemas.microsoft.com/office/drawing/2014/main" id="{A5F237B6-6DCE-D313-087F-FFB0978C0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2047731"/>
            <a:ext cx="257082" cy="257082"/>
          </a:xfrm>
          <a:prstGeom prst="rect">
            <a:avLst/>
          </a:prstGeom>
        </p:spPr>
      </p:pic>
      <p:pic>
        <p:nvPicPr>
          <p:cNvPr id="127" name="Graphic 126" descr="Male profile with solid fill">
            <a:extLst>
              <a:ext uri="{FF2B5EF4-FFF2-40B4-BE49-F238E27FC236}">
                <a16:creationId xmlns:a16="http://schemas.microsoft.com/office/drawing/2014/main" id="{333BD6F0-1EF3-8062-4FDD-5C43F4CB04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1790650"/>
            <a:ext cx="257082" cy="257082"/>
          </a:xfrm>
          <a:prstGeom prst="rect">
            <a:avLst/>
          </a:prstGeom>
        </p:spPr>
      </p:pic>
      <p:pic>
        <p:nvPicPr>
          <p:cNvPr id="128" name="Graphic 127" descr="Male profile with solid fill">
            <a:extLst>
              <a:ext uri="{FF2B5EF4-FFF2-40B4-BE49-F238E27FC236}">
                <a16:creationId xmlns:a16="http://schemas.microsoft.com/office/drawing/2014/main" id="{1C938E36-F6A0-F867-D242-15695DBC5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1790650"/>
            <a:ext cx="257082" cy="257082"/>
          </a:xfrm>
          <a:prstGeom prst="rect">
            <a:avLst/>
          </a:prstGeom>
        </p:spPr>
      </p:pic>
      <p:pic>
        <p:nvPicPr>
          <p:cNvPr id="129" name="Graphic 128" descr="Male profile with solid fill">
            <a:extLst>
              <a:ext uri="{FF2B5EF4-FFF2-40B4-BE49-F238E27FC236}">
                <a16:creationId xmlns:a16="http://schemas.microsoft.com/office/drawing/2014/main" id="{E00022D5-D9B0-58A5-181D-251D99A09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1790650"/>
            <a:ext cx="257082" cy="257082"/>
          </a:xfrm>
          <a:prstGeom prst="rect">
            <a:avLst/>
          </a:prstGeom>
        </p:spPr>
      </p:pic>
      <p:pic>
        <p:nvPicPr>
          <p:cNvPr id="130" name="Graphic 129" descr="Male profile with solid fill">
            <a:extLst>
              <a:ext uri="{FF2B5EF4-FFF2-40B4-BE49-F238E27FC236}">
                <a16:creationId xmlns:a16="http://schemas.microsoft.com/office/drawing/2014/main" id="{8AF62999-66EE-B3E2-445A-0D3F555AF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1790650"/>
            <a:ext cx="257082" cy="257082"/>
          </a:xfrm>
          <a:prstGeom prst="rect">
            <a:avLst/>
          </a:prstGeom>
        </p:spPr>
      </p:pic>
      <p:pic>
        <p:nvPicPr>
          <p:cNvPr id="131" name="Graphic 130" descr="Male profile with solid fill">
            <a:extLst>
              <a:ext uri="{FF2B5EF4-FFF2-40B4-BE49-F238E27FC236}">
                <a16:creationId xmlns:a16="http://schemas.microsoft.com/office/drawing/2014/main" id="{076F38E6-341A-8CA9-E20C-D06923CF5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1790650"/>
            <a:ext cx="257082" cy="257082"/>
          </a:xfrm>
          <a:prstGeom prst="rect">
            <a:avLst/>
          </a:prstGeom>
        </p:spPr>
      </p:pic>
      <p:pic>
        <p:nvPicPr>
          <p:cNvPr id="132" name="Graphic 131" descr="Male profile with solid fill">
            <a:extLst>
              <a:ext uri="{FF2B5EF4-FFF2-40B4-BE49-F238E27FC236}">
                <a16:creationId xmlns:a16="http://schemas.microsoft.com/office/drawing/2014/main" id="{E9880E2A-84DF-6F0C-FF11-F65482F019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1790650"/>
            <a:ext cx="257082" cy="257082"/>
          </a:xfrm>
          <a:prstGeom prst="rect">
            <a:avLst/>
          </a:prstGeom>
        </p:spPr>
      </p:pic>
      <p:pic>
        <p:nvPicPr>
          <p:cNvPr id="133" name="Graphic 132" descr="Male profile with solid fill">
            <a:extLst>
              <a:ext uri="{FF2B5EF4-FFF2-40B4-BE49-F238E27FC236}">
                <a16:creationId xmlns:a16="http://schemas.microsoft.com/office/drawing/2014/main" id="{1ABF2C85-4219-B0A3-C99D-2C2A4A495F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1790650"/>
            <a:ext cx="257082" cy="257082"/>
          </a:xfrm>
          <a:prstGeom prst="rect">
            <a:avLst/>
          </a:prstGeom>
        </p:spPr>
      </p:pic>
      <p:pic>
        <p:nvPicPr>
          <p:cNvPr id="134" name="Graphic 133" descr="Male profile with solid fill">
            <a:extLst>
              <a:ext uri="{FF2B5EF4-FFF2-40B4-BE49-F238E27FC236}">
                <a16:creationId xmlns:a16="http://schemas.microsoft.com/office/drawing/2014/main" id="{023E0256-33BD-3CD8-342E-BB7E3B05CC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2047731"/>
            <a:ext cx="257082" cy="257082"/>
          </a:xfrm>
          <a:prstGeom prst="rect">
            <a:avLst/>
          </a:prstGeom>
        </p:spPr>
      </p:pic>
      <p:pic>
        <p:nvPicPr>
          <p:cNvPr id="135" name="Graphic 134" descr="Male profile with solid fill">
            <a:extLst>
              <a:ext uri="{FF2B5EF4-FFF2-40B4-BE49-F238E27FC236}">
                <a16:creationId xmlns:a16="http://schemas.microsoft.com/office/drawing/2014/main" id="{A89B5300-DB09-1A3E-8A9F-DE02C0ACD6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1790650"/>
            <a:ext cx="257082" cy="257082"/>
          </a:xfrm>
          <a:prstGeom prst="rect">
            <a:avLst/>
          </a:prstGeom>
        </p:spPr>
      </p:pic>
      <p:pic>
        <p:nvPicPr>
          <p:cNvPr id="136" name="Graphic 135" descr="Male profile with solid fill">
            <a:extLst>
              <a:ext uri="{FF2B5EF4-FFF2-40B4-BE49-F238E27FC236}">
                <a16:creationId xmlns:a16="http://schemas.microsoft.com/office/drawing/2014/main" id="{E3BCC609-AAAD-45F0-364E-8BD6E5ADE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2047731"/>
            <a:ext cx="257082" cy="257082"/>
          </a:xfrm>
          <a:prstGeom prst="rect">
            <a:avLst/>
          </a:prstGeom>
        </p:spPr>
      </p:pic>
      <p:pic>
        <p:nvPicPr>
          <p:cNvPr id="137" name="Graphic 136" descr="Male profile with solid fill">
            <a:extLst>
              <a:ext uri="{FF2B5EF4-FFF2-40B4-BE49-F238E27FC236}">
                <a16:creationId xmlns:a16="http://schemas.microsoft.com/office/drawing/2014/main" id="{6BB9E6EA-88B7-1485-7A83-0328BE156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1790649"/>
            <a:ext cx="257082" cy="257082"/>
          </a:xfrm>
          <a:prstGeom prst="rect">
            <a:avLst/>
          </a:prstGeom>
        </p:spPr>
      </p:pic>
      <p:pic>
        <p:nvPicPr>
          <p:cNvPr id="138" name="Graphic 137" descr="Male profile with solid fill">
            <a:extLst>
              <a:ext uri="{FF2B5EF4-FFF2-40B4-BE49-F238E27FC236}">
                <a16:creationId xmlns:a16="http://schemas.microsoft.com/office/drawing/2014/main" id="{6B7E3EF5-F2E4-8FF4-F54E-E794A8D2D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047731"/>
            <a:ext cx="257082" cy="257082"/>
          </a:xfrm>
          <a:prstGeom prst="rect">
            <a:avLst/>
          </a:prstGeom>
        </p:spPr>
      </p:pic>
      <p:pic>
        <p:nvPicPr>
          <p:cNvPr id="139" name="Graphic 138" descr="Male profile with solid fill">
            <a:extLst>
              <a:ext uri="{FF2B5EF4-FFF2-40B4-BE49-F238E27FC236}">
                <a16:creationId xmlns:a16="http://schemas.microsoft.com/office/drawing/2014/main" id="{41383CFB-4AA3-97FC-BD5A-FA64A43B4B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1790650"/>
            <a:ext cx="257082" cy="257082"/>
          </a:xfrm>
          <a:prstGeom prst="rect">
            <a:avLst/>
          </a:prstGeom>
        </p:spPr>
      </p:pic>
      <p:pic>
        <p:nvPicPr>
          <p:cNvPr id="140" name="Graphic 139" descr="Male profile with solid fill">
            <a:extLst>
              <a:ext uri="{FF2B5EF4-FFF2-40B4-BE49-F238E27FC236}">
                <a16:creationId xmlns:a16="http://schemas.microsoft.com/office/drawing/2014/main" id="{B43BBC4F-7C43-D21B-00BF-035ED28D8B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047731"/>
            <a:ext cx="257082" cy="257082"/>
          </a:xfrm>
          <a:prstGeom prst="rect">
            <a:avLst/>
          </a:prstGeom>
        </p:spPr>
      </p:pic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D5CEA965-6E06-917D-2AD8-41237623B860}"/>
              </a:ext>
            </a:extLst>
          </p:cNvPr>
          <p:cNvSpPr/>
          <p:nvPr/>
        </p:nvSpPr>
        <p:spPr>
          <a:xfrm>
            <a:off x="2943380" y="2561892"/>
            <a:ext cx="1544827" cy="51416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BADA8B-0A64-C50A-135F-40C35C641802}"/>
              </a:ext>
            </a:extLst>
          </p:cNvPr>
          <p:cNvSpPr/>
          <p:nvPr/>
        </p:nvSpPr>
        <p:spPr>
          <a:xfrm>
            <a:off x="6512254" y="1565391"/>
            <a:ext cx="3532291" cy="3532291"/>
          </a:xfrm>
          <a:prstGeom prst="roundRect">
            <a:avLst>
              <a:gd name="adj" fmla="val 15594"/>
            </a:avLst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2" name="Graphic 141" descr="Female Profile with solid fill">
            <a:extLst>
              <a:ext uri="{FF2B5EF4-FFF2-40B4-BE49-F238E27FC236}">
                <a16:creationId xmlns:a16="http://schemas.microsoft.com/office/drawing/2014/main" id="{08A5ED08-6F17-3203-9243-7FC65CBEB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4361468"/>
            <a:ext cx="257082" cy="257082"/>
          </a:xfrm>
          <a:prstGeom prst="rect">
            <a:avLst/>
          </a:prstGeom>
        </p:spPr>
      </p:pic>
      <p:pic>
        <p:nvPicPr>
          <p:cNvPr id="143" name="Graphic 142" descr="Female Profile with solid fill">
            <a:extLst>
              <a:ext uri="{FF2B5EF4-FFF2-40B4-BE49-F238E27FC236}">
                <a16:creationId xmlns:a16="http://schemas.microsoft.com/office/drawing/2014/main" id="{DB51E292-59D2-8F57-0A7B-4C0FB2388E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4104386"/>
            <a:ext cx="257082" cy="257082"/>
          </a:xfrm>
          <a:prstGeom prst="rect">
            <a:avLst/>
          </a:prstGeom>
        </p:spPr>
      </p:pic>
      <p:pic>
        <p:nvPicPr>
          <p:cNvPr id="144" name="Graphic 143" descr="Female Profile with solid fill">
            <a:extLst>
              <a:ext uri="{FF2B5EF4-FFF2-40B4-BE49-F238E27FC236}">
                <a16:creationId xmlns:a16="http://schemas.microsoft.com/office/drawing/2014/main" id="{91E87378-A84B-4085-291C-4AA8A5D393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847305"/>
            <a:ext cx="257082" cy="257082"/>
          </a:xfrm>
          <a:prstGeom prst="rect">
            <a:avLst/>
          </a:prstGeom>
        </p:spPr>
      </p:pic>
      <p:pic>
        <p:nvPicPr>
          <p:cNvPr id="145" name="Graphic 144" descr="Female Profile with solid fill">
            <a:extLst>
              <a:ext uri="{FF2B5EF4-FFF2-40B4-BE49-F238E27FC236}">
                <a16:creationId xmlns:a16="http://schemas.microsoft.com/office/drawing/2014/main" id="{F123D540-5532-48B8-C64E-DBCE0B79C1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590223"/>
            <a:ext cx="257082" cy="257082"/>
          </a:xfrm>
          <a:prstGeom prst="rect">
            <a:avLst/>
          </a:prstGeom>
        </p:spPr>
      </p:pic>
      <p:pic>
        <p:nvPicPr>
          <p:cNvPr id="146" name="Graphic 145" descr="Female Profile with solid fill">
            <a:extLst>
              <a:ext uri="{FF2B5EF4-FFF2-40B4-BE49-F238E27FC236}">
                <a16:creationId xmlns:a16="http://schemas.microsoft.com/office/drawing/2014/main" id="{308FC421-8BBC-6595-2766-8AF50F216A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333141"/>
            <a:ext cx="257082" cy="257082"/>
          </a:xfrm>
          <a:prstGeom prst="rect">
            <a:avLst/>
          </a:prstGeom>
        </p:spPr>
      </p:pic>
      <p:pic>
        <p:nvPicPr>
          <p:cNvPr id="147" name="Graphic 146" descr="Female Profile with solid fill">
            <a:extLst>
              <a:ext uri="{FF2B5EF4-FFF2-40B4-BE49-F238E27FC236}">
                <a16:creationId xmlns:a16="http://schemas.microsoft.com/office/drawing/2014/main" id="{FF7DA6F9-3111-EAF2-1825-58EB0AC6B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076059"/>
            <a:ext cx="257082" cy="257082"/>
          </a:xfrm>
          <a:prstGeom prst="rect">
            <a:avLst/>
          </a:prstGeom>
        </p:spPr>
      </p:pic>
      <p:pic>
        <p:nvPicPr>
          <p:cNvPr id="148" name="Graphic 147" descr="Female Profile with solid fill">
            <a:extLst>
              <a:ext uri="{FF2B5EF4-FFF2-40B4-BE49-F238E27FC236}">
                <a16:creationId xmlns:a16="http://schemas.microsoft.com/office/drawing/2014/main" id="{44BEB637-46B0-9C43-DD55-72AF060B1D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818977"/>
            <a:ext cx="257082" cy="257082"/>
          </a:xfrm>
          <a:prstGeom prst="rect">
            <a:avLst/>
          </a:prstGeom>
        </p:spPr>
      </p:pic>
      <p:pic>
        <p:nvPicPr>
          <p:cNvPr id="149" name="Graphic 148" descr="Female Profile with solid fill">
            <a:extLst>
              <a:ext uri="{FF2B5EF4-FFF2-40B4-BE49-F238E27FC236}">
                <a16:creationId xmlns:a16="http://schemas.microsoft.com/office/drawing/2014/main" id="{6AC0C897-C900-5E3C-67A3-9BFCB813B8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618548"/>
            <a:ext cx="257082" cy="257082"/>
          </a:xfrm>
          <a:prstGeom prst="rect">
            <a:avLst/>
          </a:prstGeom>
        </p:spPr>
      </p:pic>
      <p:pic>
        <p:nvPicPr>
          <p:cNvPr id="150" name="Graphic 149" descr="Female Profile with solid fill">
            <a:extLst>
              <a:ext uri="{FF2B5EF4-FFF2-40B4-BE49-F238E27FC236}">
                <a16:creationId xmlns:a16="http://schemas.microsoft.com/office/drawing/2014/main" id="{B698844A-0870-CA19-E8FF-9C2242114F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618548"/>
            <a:ext cx="257082" cy="257082"/>
          </a:xfrm>
          <a:prstGeom prst="rect">
            <a:avLst/>
          </a:prstGeom>
        </p:spPr>
      </p:pic>
      <p:pic>
        <p:nvPicPr>
          <p:cNvPr id="151" name="Graphic 150" descr="Female Profile with solid fill">
            <a:extLst>
              <a:ext uri="{FF2B5EF4-FFF2-40B4-BE49-F238E27FC236}">
                <a16:creationId xmlns:a16="http://schemas.microsoft.com/office/drawing/2014/main" id="{A1ABC928-CC43-B73B-A0F3-E8D950D5C6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618548"/>
            <a:ext cx="257082" cy="257082"/>
          </a:xfrm>
          <a:prstGeom prst="rect">
            <a:avLst/>
          </a:prstGeom>
        </p:spPr>
      </p:pic>
      <p:pic>
        <p:nvPicPr>
          <p:cNvPr id="152" name="Graphic 151" descr="Female Profile with solid fill">
            <a:extLst>
              <a:ext uri="{FF2B5EF4-FFF2-40B4-BE49-F238E27FC236}">
                <a16:creationId xmlns:a16="http://schemas.microsoft.com/office/drawing/2014/main" id="{622B2C14-53F4-D198-58E7-731B9BFB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618548"/>
            <a:ext cx="257082" cy="257082"/>
          </a:xfrm>
          <a:prstGeom prst="rect">
            <a:avLst/>
          </a:prstGeom>
        </p:spPr>
      </p:pic>
      <p:pic>
        <p:nvPicPr>
          <p:cNvPr id="153" name="Graphic 152" descr="Female Profile with solid fill">
            <a:extLst>
              <a:ext uri="{FF2B5EF4-FFF2-40B4-BE49-F238E27FC236}">
                <a16:creationId xmlns:a16="http://schemas.microsoft.com/office/drawing/2014/main" id="{F18B7697-8ACB-06A7-B648-CDBE2C6A7D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618548"/>
            <a:ext cx="257082" cy="257082"/>
          </a:xfrm>
          <a:prstGeom prst="rect">
            <a:avLst/>
          </a:prstGeom>
        </p:spPr>
      </p:pic>
      <p:pic>
        <p:nvPicPr>
          <p:cNvPr id="154" name="Graphic 153" descr="Female Profile with solid fill">
            <a:extLst>
              <a:ext uri="{FF2B5EF4-FFF2-40B4-BE49-F238E27FC236}">
                <a16:creationId xmlns:a16="http://schemas.microsoft.com/office/drawing/2014/main" id="{6F0EB8F0-D448-F908-0B87-F5B8B5E94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618548"/>
            <a:ext cx="257082" cy="257082"/>
          </a:xfrm>
          <a:prstGeom prst="rect">
            <a:avLst/>
          </a:prstGeom>
        </p:spPr>
      </p:pic>
      <p:pic>
        <p:nvPicPr>
          <p:cNvPr id="155" name="Graphic 154" descr="Female Profile with solid fill">
            <a:extLst>
              <a:ext uri="{FF2B5EF4-FFF2-40B4-BE49-F238E27FC236}">
                <a16:creationId xmlns:a16="http://schemas.microsoft.com/office/drawing/2014/main" id="{F0660786-CB37-8D6C-DCD4-6FF52E382D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618548"/>
            <a:ext cx="257082" cy="257082"/>
          </a:xfrm>
          <a:prstGeom prst="rect">
            <a:avLst/>
          </a:prstGeom>
        </p:spPr>
      </p:pic>
      <p:pic>
        <p:nvPicPr>
          <p:cNvPr id="156" name="Graphic 155" descr="Female Profile with solid fill">
            <a:extLst>
              <a:ext uri="{FF2B5EF4-FFF2-40B4-BE49-F238E27FC236}">
                <a16:creationId xmlns:a16="http://schemas.microsoft.com/office/drawing/2014/main" id="{83C15B6E-270A-34F8-6CFA-A8EA5ADA16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361468"/>
            <a:ext cx="257082" cy="257082"/>
          </a:xfrm>
          <a:prstGeom prst="rect">
            <a:avLst/>
          </a:prstGeom>
        </p:spPr>
      </p:pic>
      <p:pic>
        <p:nvPicPr>
          <p:cNvPr id="157" name="Graphic 156" descr="Female Profile with solid fill">
            <a:extLst>
              <a:ext uri="{FF2B5EF4-FFF2-40B4-BE49-F238E27FC236}">
                <a16:creationId xmlns:a16="http://schemas.microsoft.com/office/drawing/2014/main" id="{2D6CC8C4-2C67-353D-B639-D315EE14BE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361468"/>
            <a:ext cx="257082" cy="257082"/>
          </a:xfrm>
          <a:prstGeom prst="rect">
            <a:avLst/>
          </a:prstGeom>
        </p:spPr>
      </p:pic>
      <p:pic>
        <p:nvPicPr>
          <p:cNvPr id="158" name="Graphic 157" descr="Female Profile with solid fill">
            <a:extLst>
              <a:ext uri="{FF2B5EF4-FFF2-40B4-BE49-F238E27FC236}">
                <a16:creationId xmlns:a16="http://schemas.microsoft.com/office/drawing/2014/main" id="{1DEDF63B-3B9C-FB73-79D9-D216312AD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361468"/>
            <a:ext cx="257082" cy="257082"/>
          </a:xfrm>
          <a:prstGeom prst="rect">
            <a:avLst/>
          </a:prstGeom>
        </p:spPr>
      </p:pic>
      <p:pic>
        <p:nvPicPr>
          <p:cNvPr id="159" name="Graphic 158" descr="Female Profile with solid fill">
            <a:extLst>
              <a:ext uri="{FF2B5EF4-FFF2-40B4-BE49-F238E27FC236}">
                <a16:creationId xmlns:a16="http://schemas.microsoft.com/office/drawing/2014/main" id="{4F726EA9-49F1-CB17-84C6-C6646936AA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361468"/>
            <a:ext cx="257082" cy="257082"/>
          </a:xfrm>
          <a:prstGeom prst="rect">
            <a:avLst/>
          </a:prstGeom>
        </p:spPr>
      </p:pic>
      <p:pic>
        <p:nvPicPr>
          <p:cNvPr id="160" name="Graphic 159" descr="Female Profile with solid fill">
            <a:extLst>
              <a:ext uri="{FF2B5EF4-FFF2-40B4-BE49-F238E27FC236}">
                <a16:creationId xmlns:a16="http://schemas.microsoft.com/office/drawing/2014/main" id="{6667DDE1-00D8-4ADD-84EF-B7B1E251F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361468"/>
            <a:ext cx="257082" cy="257082"/>
          </a:xfrm>
          <a:prstGeom prst="rect">
            <a:avLst/>
          </a:prstGeom>
        </p:spPr>
      </p:pic>
      <p:pic>
        <p:nvPicPr>
          <p:cNvPr id="161" name="Graphic 160" descr="Female Profile with solid fill">
            <a:extLst>
              <a:ext uri="{FF2B5EF4-FFF2-40B4-BE49-F238E27FC236}">
                <a16:creationId xmlns:a16="http://schemas.microsoft.com/office/drawing/2014/main" id="{D5D1344C-3227-E59D-2D7F-004B9AB2EA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361468"/>
            <a:ext cx="257082" cy="257082"/>
          </a:xfrm>
          <a:prstGeom prst="rect">
            <a:avLst/>
          </a:prstGeom>
        </p:spPr>
      </p:pic>
      <p:pic>
        <p:nvPicPr>
          <p:cNvPr id="162" name="Graphic 161" descr="Female Profile with solid fill">
            <a:extLst>
              <a:ext uri="{FF2B5EF4-FFF2-40B4-BE49-F238E27FC236}">
                <a16:creationId xmlns:a16="http://schemas.microsoft.com/office/drawing/2014/main" id="{7BEFA056-953F-4348-FB13-235DA01A7C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361468"/>
            <a:ext cx="257082" cy="257082"/>
          </a:xfrm>
          <a:prstGeom prst="rect">
            <a:avLst/>
          </a:prstGeom>
        </p:spPr>
      </p:pic>
      <p:pic>
        <p:nvPicPr>
          <p:cNvPr id="163" name="Graphic 162" descr="Female Profile with solid fill">
            <a:extLst>
              <a:ext uri="{FF2B5EF4-FFF2-40B4-BE49-F238E27FC236}">
                <a16:creationId xmlns:a16="http://schemas.microsoft.com/office/drawing/2014/main" id="{44DF7937-0459-074F-4E10-6CC0B1A698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104386"/>
            <a:ext cx="257082" cy="257082"/>
          </a:xfrm>
          <a:prstGeom prst="rect">
            <a:avLst/>
          </a:prstGeom>
        </p:spPr>
      </p:pic>
      <p:pic>
        <p:nvPicPr>
          <p:cNvPr id="164" name="Graphic 163" descr="Female Profile with solid fill">
            <a:extLst>
              <a:ext uri="{FF2B5EF4-FFF2-40B4-BE49-F238E27FC236}">
                <a16:creationId xmlns:a16="http://schemas.microsoft.com/office/drawing/2014/main" id="{78694F94-B52C-60D5-4D1E-D3ACA2694D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104386"/>
            <a:ext cx="257082" cy="257082"/>
          </a:xfrm>
          <a:prstGeom prst="rect">
            <a:avLst/>
          </a:prstGeom>
        </p:spPr>
      </p:pic>
      <p:pic>
        <p:nvPicPr>
          <p:cNvPr id="165" name="Graphic 164" descr="Female Profile with solid fill">
            <a:extLst>
              <a:ext uri="{FF2B5EF4-FFF2-40B4-BE49-F238E27FC236}">
                <a16:creationId xmlns:a16="http://schemas.microsoft.com/office/drawing/2014/main" id="{AA603ABC-AF6B-7C81-0B03-D4EBD400E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104386"/>
            <a:ext cx="257082" cy="257082"/>
          </a:xfrm>
          <a:prstGeom prst="rect">
            <a:avLst/>
          </a:prstGeom>
        </p:spPr>
      </p:pic>
      <p:pic>
        <p:nvPicPr>
          <p:cNvPr id="166" name="Graphic 165" descr="Female Profile with solid fill">
            <a:extLst>
              <a:ext uri="{FF2B5EF4-FFF2-40B4-BE49-F238E27FC236}">
                <a16:creationId xmlns:a16="http://schemas.microsoft.com/office/drawing/2014/main" id="{F9AB522B-B858-0FB7-22D9-42354C5D9B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104386"/>
            <a:ext cx="257082" cy="257082"/>
          </a:xfrm>
          <a:prstGeom prst="rect">
            <a:avLst/>
          </a:prstGeom>
        </p:spPr>
      </p:pic>
      <p:pic>
        <p:nvPicPr>
          <p:cNvPr id="167" name="Graphic 166" descr="Female Profile with solid fill">
            <a:extLst>
              <a:ext uri="{FF2B5EF4-FFF2-40B4-BE49-F238E27FC236}">
                <a16:creationId xmlns:a16="http://schemas.microsoft.com/office/drawing/2014/main" id="{6F3149DF-0D10-FDBD-F9FA-C1BA629561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104386"/>
            <a:ext cx="257082" cy="257082"/>
          </a:xfrm>
          <a:prstGeom prst="rect">
            <a:avLst/>
          </a:prstGeom>
        </p:spPr>
      </p:pic>
      <p:pic>
        <p:nvPicPr>
          <p:cNvPr id="168" name="Graphic 167" descr="Female Profile with solid fill">
            <a:extLst>
              <a:ext uri="{FF2B5EF4-FFF2-40B4-BE49-F238E27FC236}">
                <a16:creationId xmlns:a16="http://schemas.microsoft.com/office/drawing/2014/main" id="{C2214686-EA44-C8CD-3925-9B76DA9F57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104386"/>
            <a:ext cx="257082" cy="257082"/>
          </a:xfrm>
          <a:prstGeom prst="rect">
            <a:avLst/>
          </a:prstGeom>
        </p:spPr>
      </p:pic>
      <p:pic>
        <p:nvPicPr>
          <p:cNvPr id="169" name="Graphic 168" descr="Female Profile with solid fill">
            <a:extLst>
              <a:ext uri="{FF2B5EF4-FFF2-40B4-BE49-F238E27FC236}">
                <a16:creationId xmlns:a16="http://schemas.microsoft.com/office/drawing/2014/main" id="{E4EF8B34-5BEB-43BE-7A4A-AC36FEF5A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104386"/>
            <a:ext cx="257082" cy="257082"/>
          </a:xfrm>
          <a:prstGeom prst="rect">
            <a:avLst/>
          </a:prstGeom>
        </p:spPr>
      </p:pic>
      <p:pic>
        <p:nvPicPr>
          <p:cNvPr id="170" name="Graphic 169" descr="Female Profile with solid fill">
            <a:extLst>
              <a:ext uri="{FF2B5EF4-FFF2-40B4-BE49-F238E27FC236}">
                <a16:creationId xmlns:a16="http://schemas.microsoft.com/office/drawing/2014/main" id="{08926254-B80E-3A64-044F-9F09BF881F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847305"/>
            <a:ext cx="257082" cy="257082"/>
          </a:xfrm>
          <a:prstGeom prst="rect">
            <a:avLst/>
          </a:prstGeom>
        </p:spPr>
      </p:pic>
      <p:pic>
        <p:nvPicPr>
          <p:cNvPr id="171" name="Graphic 170" descr="Female Profile with solid fill">
            <a:extLst>
              <a:ext uri="{FF2B5EF4-FFF2-40B4-BE49-F238E27FC236}">
                <a16:creationId xmlns:a16="http://schemas.microsoft.com/office/drawing/2014/main" id="{F51EC1FD-5057-3B73-27A6-EDA15F3BDF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847305"/>
            <a:ext cx="257082" cy="257082"/>
          </a:xfrm>
          <a:prstGeom prst="rect">
            <a:avLst/>
          </a:prstGeom>
        </p:spPr>
      </p:pic>
      <p:pic>
        <p:nvPicPr>
          <p:cNvPr id="172" name="Graphic 171" descr="Female Profile with solid fill">
            <a:extLst>
              <a:ext uri="{FF2B5EF4-FFF2-40B4-BE49-F238E27FC236}">
                <a16:creationId xmlns:a16="http://schemas.microsoft.com/office/drawing/2014/main" id="{E5F7DC88-E6DB-668A-9F15-CF613AECBE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847305"/>
            <a:ext cx="257082" cy="257082"/>
          </a:xfrm>
          <a:prstGeom prst="rect">
            <a:avLst/>
          </a:prstGeom>
        </p:spPr>
      </p:pic>
      <p:pic>
        <p:nvPicPr>
          <p:cNvPr id="173" name="Graphic 172" descr="Female Profile with solid fill">
            <a:extLst>
              <a:ext uri="{FF2B5EF4-FFF2-40B4-BE49-F238E27FC236}">
                <a16:creationId xmlns:a16="http://schemas.microsoft.com/office/drawing/2014/main" id="{ECDEC324-BB00-84AE-F33B-EEF51A8BCC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3847305"/>
            <a:ext cx="257082" cy="257082"/>
          </a:xfrm>
          <a:prstGeom prst="rect">
            <a:avLst/>
          </a:prstGeom>
        </p:spPr>
      </p:pic>
      <p:pic>
        <p:nvPicPr>
          <p:cNvPr id="174" name="Graphic 173" descr="Female Profile with solid fill">
            <a:extLst>
              <a:ext uri="{FF2B5EF4-FFF2-40B4-BE49-F238E27FC236}">
                <a16:creationId xmlns:a16="http://schemas.microsoft.com/office/drawing/2014/main" id="{EA90E921-29E9-E8DA-1C18-6D6F57C94A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3847305"/>
            <a:ext cx="257082" cy="257082"/>
          </a:xfrm>
          <a:prstGeom prst="rect">
            <a:avLst/>
          </a:prstGeom>
        </p:spPr>
      </p:pic>
      <p:pic>
        <p:nvPicPr>
          <p:cNvPr id="175" name="Graphic 174" descr="Female Profile with solid fill">
            <a:extLst>
              <a:ext uri="{FF2B5EF4-FFF2-40B4-BE49-F238E27FC236}">
                <a16:creationId xmlns:a16="http://schemas.microsoft.com/office/drawing/2014/main" id="{3741AAE1-C318-9D4B-550F-DB324A0142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3847305"/>
            <a:ext cx="257082" cy="257082"/>
          </a:xfrm>
          <a:prstGeom prst="rect">
            <a:avLst/>
          </a:prstGeom>
        </p:spPr>
      </p:pic>
      <p:pic>
        <p:nvPicPr>
          <p:cNvPr id="176" name="Graphic 175" descr="Female Profile with solid fill">
            <a:extLst>
              <a:ext uri="{FF2B5EF4-FFF2-40B4-BE49-F238E27FC236}">
                <a16:creationId xmlns:a16="http://schemas.microsoft.com/office/drawing/2014/main" id="{DF2F6B3B-0E3A-6AA2-E5C6-DAD78749E4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3847305"/>
            <a:ext cx="257082" cy="257082"/>
          </a:xfrm>
          <a:prstGeom prst="rect">
            <a:avLst/>
          </a:prstGeom>
        </p:spPr>
      </p:pic>
      <p:pic>
        <p:nvPicPr>
          <p:cNvPr id="177" name="Graphic 176" descr="Female Profile with solid fill">
            <a:extLst>
              <a:ext uri="{FF2B5EF4-FFF2-40B4-BE49-F238E27FC236}">
                <a16:creationId xmlns:a16="http://schemas.microsoft.com/office/drawing/2014/main" id="{9225A30B-71D5-477C-363C-A2C5F3482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590223"/>
            <a:ext cx="257082" cy="257082"/>
          </a:xfrm>
          <a:prstGeom prst="rect">
            <a:avLst/>
          </a:prstGeom>
        </p:spPr>
      </p:pic>
      <p:pic>
        <p:nvPicPr>
          <p:cNvPr id="178" name="Graphic 177" descr="Female Profile with solid fill">
            <a:extLst>
              <a:ext uri="{FF2B5EF4-FFF2-40B4-BE49-F238E27FC236}">
                <a16:creationId xmlns:a16="http://schemas.microsoft.com/office/drawing/2014/main" id="{78A8D06C-ACE9-BD4A-1192-9083696EC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590223"/>
            <a:ext cx="257082" cy="257082"/>
          </a:xfrm>
          <a:prstGeom prst="rect">
            <a:avLst/>
          </a:prstGeom>
        </p:spPr>
      </p:pic>
      <p:pic>
        <p:nvPicPr>
          <p:cNvPr id="179" name="Graphic 178" descr="Female Profile with solid fill">
            <a:extLst>
              <a:ext uri="{FF2B5EF4-FFF2-40B4-BE49-F238E27FC236}">
                <a16:creationId xmlns:a16="http://schemas.microsoft.com/office/drawing/2014/main" id="{99A5A463-1308-5D81-DAAC-2E6D0DAF1B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590223"/>
            <a:ext cx="257082" cy="257082"/>
          </a:xfrm>
          <a:prstGeom prst="rect">
            <a:avLst/>
          </a:prstGeom>
        </p:spPr>
      </p:pic>
      <p:pic>
        <p:nvPicPr>
          <p:cNvPr id="180" name="Graphic 179" descr="Female Profile with solid fill">
            <a:extLst>
              <a:ext uri="{FF2B5EF4-FFF2-40B4-BE49-F238E27FC236}">
                <a16:creationId xmlns:a16="http://schemas.microsoft.com/office/drawing/2014/main" id="{D2938A18-C9A8-6179-E306-0AAA81DC57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3590223"/>
            <a:ext cx="257082" cy="257082"/>
          </a:xfrm>
          <a:prstGeom prst="rect">
            <a:avLst/>
          </a:prstGeom>
        </p:spPr>
      </p:pic>
      <p:pic>
        <p:nvPicPr>
          <p:cNvPr id="181" name="Graphic 180" descr="Female Profile with solid fill">
            <a:extLst>
              <a:ext uri="{FF2B5EF4-FFF2-40B4-BE49-F238E27FC236}">
                <a16:creationId xmlns:a16="http://schemas.microsoft.com/office/drawing/2014/main" id="{26B7295B-1C91-772E-5A11-DC12636D6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3590223"/>
            <a:ext cx="257082" cy="257082"/>
          </a:xfrm>
          <a:prstGeom prst="rect">
            <a:avLst/>
          </a:prstGeom>
        </p:spPr>
      </p:pic>
      <p:pic>
        <p:nvPicPr>
          <p:cNvPr id="182" name="Graphic 181" descr="Female Profile with solid fill">
            <a:extLst>
              <a:ext uri="{FF2B5EF4-FFF2-40B4-BE49-F238E27FC236}">
                <a16:creationId xmlns:a16="http://schemas.microsoft.com/office/drawing/2014/main" id="{DAEFB3DC-D894-7FAE-B345-565E0180D1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3590223"/>
            <a:ext cx="257082" cy="257082"/>
          </a:xfrm>
          <a:prstGeom prst="rect">
            <a:avLst/>
          </a:prstGeom>
        </p:spPr>
      </p:pic>
      <p:pic>
        <p:nvPicPr>
          <p:cNvPr id="183" name="Graphic 182" descr="Female Profile with solid fill">
            <a:extLst>
              <a:ext uri="{FF2B5EF4-FFF2-40B4-BE49-F238E27FC236}">
                <a16:creationId xmlns:a16="http://schemas.microsoft.com/office/drawing/2014/main" id="{3F583C96-475F-22B9-7DBC-831160A3C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3590223"/>
            <a:ext cx="257082" cy="257082"/>
          </a:xfrm>
          <a:prstGeom prst="rect">
            <a:avLst/>
          </a:prstGeom>
        </p:spPr>
      </p:pic>
      <p:pic>
        <p:nvPicPr>
          <p:cNvPr id="184" name="Graphic 183" descr="Female Profile with solid fill">
            <a:extLst>
              <a:ext uri="{FF2B5EF4-FFF2-40B4-BE49-F238E27FC236}">
                <a16:creationId xmlns:a16="http://schemas.microsoft.com/office/drawing/2014/main" id="{1F8B98E8-30AB-3056-0D57-C3FEACEBA0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333141"/>
            <a:ext cx="257082" cy="257082"/>
          </a:xfrm>
          <a:prstGeom prst="rect">
            <a:avLst/>
          </a:prstGeom>
        </p:spPr>
      </p:pic>
      <p:pic>
        <p:nvPicPr>
          <p:cNvPr id="185" name="Graphic 184" descr="Female Profile with solid fill">
            <a:extLst>
              <a:ext uri="{FF2B5EF4-FFF2-40B4-BE49-F238E27FC236}">
                <a16:creationId xmlns:a16="http://schemas.microsoft.com/office/drawing/2014/main" id="{CB8E49BC-E498-ED18-3684-9820F99CFF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333141"/>
            <a:ext cx="257082" cy="257082"/>
          </a:xfrm>
          <a:prstGeom prst="rect">
            <a:avLst/>
          </a:prstGeom>
        </p:spPr>
      </p:pic>
      <p:pic>
        <p:nvPicPr>
          <p:cNvPr id="186" name="Graphic 185" descr="Female Profile with solid fill">
            <a:extLst>
              <a:ext uri="{FF2B5EF4-FFF2-40B4-BE49-F238E27FC236}">
                <a16:creationId xmlns:a16="http://schemas.microsoft.com/office/drawing/2014/main" id="{D8C04510-D5A3-F398-54B5-0E6A9464AE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333141"/>
            <a:ext cx="257082" cy="257082"/>
          </a:xfrm>
          <a:prstGeom prst="rect">
            <a:avLst/>
          </a:prstGeom>
        </p:spPr>
      </p:pic>
      <p:pic>
        <p:nvPicPr>
          <p:cNvPr id="187" name="Graphic 186" descr="Female Profile with solid fill">
            <a:extLst>
              <a:ext uri="{FF2B5EF4-FFF2-40B4-BE49-F238E27FC236}">
                <a16:creationId xmlns:a16="http://schemas.microsoft.com/office/drawing/2014/main" id="{67856699-3494-B976-DDB0-A0072D9B89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3333141"/>
            <a:ext cx="257082" cy="257082"/>
          </a:xfrm>
          <a:prstGeom prst="rect">
            <a:avLst/>
          </a:prstGeom>
        </p:spPr>
      </p:pic>
      <p:pic>
        <p:nvPicPr>
          <p:cNvPr id="188" name="Graphic 187" descr="Female Profile with solid fill">
            <a:extLst>
              <a:ext uri="{FF2B5EF4-FFF2-40B4-BE49-F238E27FC236}">
                <a16:creationId xmlns:a16="http://schemas.microsoft.com/office/drawing/2014/main" id="{B4C94350-A79C-A9A7-4857-9579E86F3F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3333141"/>
            <a:ext cx="257082" cy="257082"/>
          </a:xfrm>
          <a:prstGeom prst="rect">
            <a:avLst/>
          </a:prstGeom>
        </p:spPr>
      </p:pic>
      <p:pic>
        <p:nvPicPr>
          <p:cNvPr id="189" name="Graphic 188" descr="Female Profile with solid fill">
            <a:extLst>
              <a:ext uri="{FF2B5EF4-FFF2-40B4-BE49-F238E27FC236}">
                <a16:creationId xmlns:a16="http://schemas.microsoft.com/office/drawing/2014/main" id="{7BF36DB9-6684-4D15-60BE-572C37B758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3333141"/>
            <a:ext cx="257082" cy="257082"/>
          </a:xfrm>
          <a:prstGeom prst="rect">
            <a:avLst/>
          </a:prstGeom>
        </p:spPr>
      </p:pic>
      <p:pic>
        <p:nvPicPr>
          <p:cNvPr id="190" name="Graphic 189" descr="Female Profile with solid fill">
            <a:extLst>
              <a:ext uri="{FF2B5EF4-FFF2-40B4-BE49-F238E27FC236}">
                <a16:creationId xmlns:a16="http://schemas.microsoft.com/office/drawing/2014/main" id="{71ADAF43-D48B-1A1E-0FD9-F9AC70304D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3333141"/>
            <a:ext cx="257082" cy="257082"/>
          </a:xfrm>
          <a:prstGeom prst="rect">
            <a:avLst/>
          </a:prstGeom>
        </p:spPr>
      </p:pic>
      <p:pic>
        <p:nvPicPr>
          <p:cNvPr id="191" name="Graphic 190" descr="Female Profile with solid fill">
            <a:extLst>
              <a:ext uri="{FF2B5EF4-FFF2-40B4-BE49-F238E27FC236}">
                <a16:creationId xmlns:a16="http://schemas.microsoft.com/office/drawing/2014/main" id="{EE721CDC-F812-D390-A92E-9EB1DD9E1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076059"/>
            <a:ext cx="257082" cy="257082"/>
          </a:xfrm>
          <a:prstGeom prst="rect">
            <a:avLst/>
          </a:prstGeom>
        </p:spPr>
      </p:pic>
      <p:pic>
        <p:nvPicPr>
          <p:cNvPr id="192" name="Graphic 191" descr="Female Profile with solid fill">
            <a:extLst>
              <a:ext uri="{FF2B5EF4-FFF2-40B4-BE49-F238E27FC236}">
                <a16:creationId xmlns:a16="http://schemas.microsoft.com/office/drawing/2014/main" id="{B9C6A8D7-AB5C-52FC-3519-4574962D4F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818977"/>
            <a:ext cx="257082" cy="257082"/>
          </a:xfrm>
          <a:prstGeom prst="rect">
            <a:avLst/>
          </a:prstGeom>
        </p:spPr>
      </p:pic>
      <p:pic>
        <p:nvPicPr>
          <p:cNvPr id="193" name="Graphic 192" descr="Female Profile with solid fill">
            <a:extLst>
              <a:ext uri="{FF2B5EF4-FFF2-40B4-BE49-F238E27FC236}">
                <a16:creationId xmlns:a16="http://schemas.microsoft.com/office/drawing/2014/main" id="{8C98AD68-0B5A-5BB5-28C2-9DCF8DD2F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361467"/>
            <a:ext cx="257082" cy="257082"/>
          </a:xfrm>
          <a:prstGeom prst="rect">
            <a:avLst/>
          </a:prstGeom>
        </p:spPr>
      </p:pic>
      <p:pic>
        <p:nvPicPr>
          <p:cNvPr id="194" name="Graphic 193" descr="Female Profile with solid fill">
            <a:extLst>
              <a:ext uri="{FF2B5EF4-FFF2-40B4-BE49-F238E27FC236}">
                <a16:creationId xmlns:a16="http://schemas.microsoft.com/office/drawing/2014/main" id="{A0435A85-ACF7-91D6-A134-F8D633FE4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618548"/>
            <a:ext cx="257082" cy="257082"/>
          </a:xfrm>
          <a:prstGeom prst="rect">
            <a:avLst/>
          </a:prstGeom>
        </p:spPr>
      </p:pic>
      <p:pic>
        <p:nvPicPr>
          <p:cNvPr id="195" name="Graphic 194" descr="Female Profile with solid fill">
            <a:extLst>
              <a:ext uri="{FF2B5EF4-FFF2-40B4-BE49-F238E27FC236}">
                <a16:creationId xmlns:a16="http://schemas.microsoft.com/office/drawing/2014/main" id="{6DC0CF37-84FA-C0A4-87BF-D1F00E9EED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361468"/>
            <a:ext cx="257082" cy="257082"/>
          </a:xfrm>
          <a:prstGeom prst="rect">
            <a:avLst/>
          </a:prstGeom>
        </p:spPr>
      </p:pic>
      <p:pic>
        <p:nvPicPr>
          <p:cNvPr id="196" name="Graphic 195" descr="Female Profile with solid fill">
            <a:extLst>
              <a:ext uri="{FF2B5EF4-FFF2-40B4-BE49-F238E27FC236}">
                <a16:creationId xmlns:a16="http://schemas.microsoft.com/office/drawing/2014/main" id="{B84A2E77-ECA7-D8C6-64D7-3C93453AFB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104386"/>
            <a:ext cx="257082" cy="257082"/>
          </a:xfrm>
          <a:prstGeom prst="rect">
            <a:avLst/>
          </a:prstGeom>
        </p:spPr>
      </p:pic>
      <p:pic>
        <p:nvPicPr>
          <p:cNvPr id="197" name="Graphic 196" descr="Female Profile with solid fill">
            <a:extLst>
              <a:ext uri="{FF2B5EF4-FFF2-40B4-BE49-F238E27FC236}">
                <a16:creationId xmlns:a16="http://schemas.microsoft.com/office/drawing/2014/main" id="{85BFA21C-EAAF-D4C3-113E-2B354572C8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3847305"/>
            <a:ext cx="257082" cy="257082"/>
          </a:xfrm>
          <a:prstGeom prst="rect">
            <a:avLst/>
          </a:prstGeom>
        </p:spPr>
      </p:pic>
      <p:pic>
        <p:nvPicPr>
          <p:cNvPr id="198" name="Graphic 197" descr="Female Profile with solid fill">
            <a:extLst>
              <a:ext uri="{FF2B5EF4-FFF2-40B4-BE49-F238E27FC236}">
                <a16:creationId xmlns:a16="http://schemas.microsoft.com/office/drawing/2014/main" id="{28A0DFFB-8547-1399-EF4C-BA9EC9C212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3590223"/>
            <a:ext cx="257082" cy="257082"/>
          </a:xfrm>
          <a:prstGeom prst="rect">
            <a:avLst/>
          </a:prstGeom>
        </p:spPr>
      </p:pic>
      <p:pic>
        <p:nvPicPr>
          <p:cNvPr id="199" name="Graphic 198" descr="Female Profile with solid fill">
            <a:extLst>
              <a:ext uri="{FF2B5EF4-FFF2-40B4-BE49-F238E27FC236}">
                <a16:creationId xmlns:a16="http://schemas.microsoft.com/office/drawing/2014/main" id="{2BB632FA-5EC0-BA3E-76F0-083E1D4732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3333141"/>
            <a:ext cx="257082" cy="257082"/>
          </a:xfrm>
          <a:prstGeom prst="rect">
            <a:avLst/>
          </a:prstGeom>
        </p:spPr>
      </p:pic>
      <p:pic>
        <p:nvPicPr>
          <p:cNvPr id="200" name="Graphic 199" descr="Female Profile with solid fill">
            <a:extLst>
              <a:ext uri="{FF2B5EF4-FFF2-40B4-BE49-F238E27FC236}">
                <a16:creationId xmlns:a16="http://schemas.microsoft.com/office/drawing/2014/main" id="{9C95386D-1395-7E24-46D0-1FD17638BE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104386"/>
            <a:ext cx="257082" cy="257082"/>
          </a:xfrm>
          <a:prstGeom prst="rect">
            <a:avLst/>
          </a:prstGeom>
        </p:spPr>
      </p:pic>
      <p:pic>
        <p:nvPicPr>
          <p:cNvPr id="201" name="Graphic 200" descr="Female Profile with solid fill">
            <a:extLst>
              <a:ext uri="{FF2B5EF4-FFF2-40B4-BE49-F238E27FC236}">
                <a16:creationId xmlns:a16="http://schemas.microsoft.com/office/drawing/2014/main" id="{7F5E30DB-83D9-4E3D-2B54-6BBD5280A8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3847304"/>
            <a:ext cx="257082" cy="257082"/>
          </a:xfrm>
          <a:prstGeom prst="rect">
            <a:avLst/>
          </a:prstGeom>
        </p:spPr>
      </p:pic>
      <p:pic>
        <p:nvPicPr>
          <p:cNvPr id="202" name="Graphic 201" descr="Female Profile with solid fill">
            <a:extLst>
              <a:ext uri="{FF2B5EF4-FFF2-40B4-BE49-F238E27FC236}">
                <a16:creationId xmlns:a16="http://schemas.microsoft.com/office/drawing/2014/main" id="{173B1C97-D835-AAD3-A715-932C3EE932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3590222"/>
            <a:ext cx="257082" cy="257082"/>
          </a:xfrm>
          <a:prstGeom prst="rect">
            <a:avLst/>
          </a:prstGeom>
        </p:spPr>
      </p:pic>
      <p:pic>
        <p:nvPicPr>
          <p:cNvPr id="203" name="Graphic 202" descr="Female Profile with solid fill">
            <a:extLst>
              <a:ext uri="{FF2B5EF4-FFF2-40B4-BE49-F238E27FC236}">
                <a16:creationId xmlns:a16="http://schemas.microsoft.com/office/drawing/2014/main" id="{2FE90DC1-E858-FDB3-9A53-20D523113E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3333140"/>
            <a:ext cx="257082" cy="257082"/>
          </a:xfrm>
          <a:prstGeom prst="rect">
            <a:avLst/>
          </a:prstGeom>
        </p:spPr>
      </p:pic>
      <p:pic>
        <p:nvPicPr>
          <p:cNvPr id="204" name="Graphic 203" descr="Female Profile with solid fill">
            <a:extLst>
              <a:ext uri="{FF2B5EF4-FFF2-40B4-BE49-F238E27FC236}">
                <a16:creationId xmlns:a16="http://schemas.microsoft.com/office/drawing/2014/main" id="{4F13FE22-A315-7CEB-6FCB-2F9A5FD550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4104386"/>
            <a:ext cx="257082" cy="257082"/>
          </a:xfrm>
          <a:prstGeom prst="rect">
            <a:avLst/>
          </a:prstGeom>
        </p:spPr>
      </p:pic>
      <p:pic>
        <p:nvPicPr>
          <p:cNvPr id="205" name="Graphic 204" descr="Female Profile with solid fill">
            <a:extLst>
              <a:ext uri="{FF2B5EF4-FFF2-40B4-BE49-F238E27FC236}">
                <a16:creationId xmlns:a16="http://schemas.microsoft.com/office/drawing/2014/main" id="{7866B6E7-0F72-8D70-6121-95194F6FA7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361467"/>
            <a:ext cx="257082" cy="257082"/>
          </a:xfrm>
          <a:prstGeom prst="rect">
            <a:avLst/>
          </a:prstGeom>
        </p:spPr>
      </p:pic>
      <p:pic>
        <p:nvPicPr>
          <p:cNvPr id="206" name="Graphic 205" descr="Female Profile with solid fill">
            <a:extLst>
              <a:ext uri="{FF2B5EF4-FFF2-40B4-BE49-F238E27FC236}">
                <a16:creationId xmlns:a16="http://schemas.microsoft.com/office/drawing/2014/main" id="{95A4F084-C57F-4EFC-7366-AE898747F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104386"/>
            <a:ext cx="257082" cy="257082"/>
          </a:xfrm>
          <a:prstGeom prst="rect">
            <a:avLst/>
          </a:prstGeom>
        </p:spPr>
      </p:pic>
      <p:pic>
        <p:nvPicPr>
          <p:cNvPr id="207" name="Graphic 206" descr="Female Profile with solid fill">
            <a:extLst>
              <a:ext uri="{FF2B5EF4-FFF2-40B4-BE49-F238E27FC236}">
                <a16:creationId xmlns:a16="http://schemas.microsoft.com/office/drawing/2014/main" id="{457DB8D5-55A1-D979-512E-DE8F8CF96D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3847305"/>
            <a:ext cx="257082" cy="257082"/>
          </a:xfrm>
          <a:prstGeom prst="rect">
            <a:avLst/>
          </a:prstGeom>
        </p:spPr>
      </p:pic>
      <p:pic>
        <p:nvPicPr>
          <p:cNvPr id="208" name="Graphic 207" descr="Female Profile with solid fill">
            <a:extLst>
              <a:ext uri="{FF2B5EF4-FFF2-40B4-BE49-F238E27FC236}">
                <a16:creationId xmlns:a16="http://schemas.microsoft.com/office/drawing/2014/main" id="{1F4F8C25-2886-EB82-E568-34FA5179FB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3590223"/>
            <a:ext cx="257082" cy="257082"/>
          </a:xfrm>
          <a:prstGeom prst="rect">
            <a:avLst/>
          </a:prstGeom>
        </p:spPr>
      </p:pic>
      <p:pic>
        <p:nvPicPr>
          <p:cNvPr id="209" name="Graphic 208" descr="Female Profile with solid fill">
            <a:extLst>
              <a:ext uri="{FF2B5EF4-FFF2-40B4-BE49-F238E27FC236}">
                <a16:creationId xmlns:a16="http://schemas.microsoft.com/office/drawing/2014/main" id="{9F5CCE89-8A79-DD5B-1545-738A8BC90A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3333141"/>
            <a:ext cx="257082" cy="257082"/>
          </a:xfrm>
          <a:prstGeom prst="rect">
            <a:avLst/>
          </a:prstGeom>
        </p:spPr>
      </p:pic>
      <p:pic>
        <p:nvPicPr>
          <p:cNvPr id="210" name="Graphic 209" descr="Female Profile with solid fill">
            <a:extLst>
              <a:ext uri="{FF2B5EF4-FFF2-40B4-BE49-F238E27FC236}">
                <a16:creationId xmlns:a16="http://schemas.microsoft.com/office/drawing/2014/main" id="{B1ADB10E-E77F-274A-1C9E-F153B41524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3076059"/>
            <a:ext cx="257082" cy="257082"/>
          </a:xfrm>
          <a:prstGeom prst="rect">
            <a:avLst/>
          </a:prstGeom>
        </p:spPr>
      </p:pic>
      <p:pic>
        <p:nvPicPr>
          <p:cNvPr id="211" name="Graphic 210" descr="Female Profile with solid fill">
            <a:extLst>
              <a:ext uri="{FF2B5EF4-FFF2-40B4-BE49-F238E27FC236}">
                <a16:creationId xmlns:a16="http://schemas.microsoft.com/office/drawing/2014/main" id="{7FA21DBC-060C-286A-C9AC-90770732DA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818977"/>
            <a:ext cx="257082" cy="257082"/>
          </a:xfrm>
          <a:prstGeom prst="rect">
            <a:avLst/>
          </a:prstGeom>
        </p:spPr>
      </p:pic>
      <p:pic>
        <p:nvPicPr>
          <p:cNvPr id="212" name="Graphic 211" descr="Female Profile with solid fill">
            <a:extLst>
              <a:ext uri="{FF2B5EF4-FFF2-40B4-BE49-F238E27FC236}">
                <a16:creationId xmlns:a16="http://schemas.microsoft.com/office/drawing/2014/main" id="{D6B78C4D-BE02-433A-D16B-0A33CAA2EE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3847304"/>
            <a:ext cx="257082" cy="257082"/>
          </a:xfrm>
          <a:prstGeom prst="rect">
            <a:avLst/>
          </a:prstGeom>
        </p:spPr>
      </p:pic>
      <p:pic>
        <p:nvPicPr>
          <p:cNvPr id="213" name="Graphic 212" descr="Female Profile with solid fill">
            <a:extLst>
              <a:ext uri="{FF2B5EF4-FFF2-40B4-BE49-F238E27FC236}">
                <a16:creationId xmlns:a16="http://schemas.microsoft.com/office/drawing/2014/main" id="{82FF9E27-17E7-0625-623A-A3E19BF365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3590222"/>
            <a:ext cx="257082" cy="257082"/>
          </a:xfrm>
          <a:prstGeom prst="rect">
            <a:avLst/>
          </a:prstGeom>
        </p:spPr>
      </p:pic>
      <p:pic>
        <p:nvPicPr>
          <p:cNvPr id="214" name="Graphic 213" descr="Female Profile with solid fill">
            <a:extLst>
              <a:ext uri="{FF2B5EF4-FFF2-40B4-BE49-F238E27FC236}">
                <a16:creationId xmlns:a16="http://schemas.microsoft.com/office/drawing/2014/main" id="{F7C4B99A-C8A4-E805-1C0C-DBA8C16A17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3333140"/>
            <a:ext cx="257082" cy="257082"/>
          </a:xfrm>
          <a:prstGeom prst="rect">
            <a:avLst/>
          </a:prstGeom>
        </p:spPr>
      </p:pic>
      <p:pic>
        <p:nvPicPr>
          <p:cNvPr id="215" name="Graphic 214" descr="Female Profile with solid fill">
            <a:extLst>
              <a:ext uri="{FF2B5EF4-FFF2-40B4-BE49-F238E27FC236}">
                <a16:creationId xmlns:a16="http://schemas.microsoft.com/office/drawing/2014/main" id="{D7EFBD91-0F52-0F56-9931-9FFAE613A1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3076058"/>
            <a:ext cx="257082" cy="257082"/>
          </a:xfrm>
          <a:prstGeom prst="rect">
            <a:avLst/>
          </a:prstGeom>
        </p:spPr>
      </p:pic>
      <p:pic>
        <p:nvPicPr>
          <p:cNvPr id="216" name="Graphic 215" descr="Female Profile with solid fill">
            <a:extLst>
              <a:ext uri="{FF2B5EF4-FFF2-40B4-BE49-F238E27FC236}">
                <a16:creationId xmlns:a16="http://schemas.microsoft.com/office/drawing/2014/main" id="{BE6CD76A-CBA5-3D6D-9389-DE6750E65F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818976"/>
            <a:ext cx="257082" cy="257082"/>
          </a:xfrm>
          <a:prstGeom prst="rect">
            <a:avLst/>
          </a:prstGeom>
        </p:spPr>
      </p:pic>
      <p:pic>
        <p:nvPicPr>
          <p:cNvPr id="217" name="Graphic 216" descr="Female Profile with solid fill">
            <a:extLst>
              <a:ext uri="{FF2B5EF4-FFF2-40B4-BE49-F238E27FC236}">
                <a16:creationId xmlns:a16="http://schemas.microsoft.com/office/drawing/2014/main" id="{A53ED759-7B75-F543-5878-0ABB124C7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561895"/>
            <a:ext cx="257082" cy="257082"/>
          </a:xfrm>
          <a:prstGeom prst="rect">
            <a:avLst/>
          </a:prstGeom>
        </p:spPr>
      </p:pic>
      <p:pic>
        <p:nvPicPr>
          <p:cNvPr id="218" name="Graphic 217" descr="Female Profile with solid fill">
            <a:extLst>
              <a:ext uri="{FF2B5EF4-FFF2-40B4-BE49-F238E27FC236}">
                <a16:creationId xmlns:a16="http://schemas.microsoft.com/office/drawing/2014/main" id="{07A1C6B9-3E6E-F597-A996-790DB7D3E1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304813"/>
            <a:ext cx="257082" cy="257082"/>
          </a:xfrm>
          <a:prstGeom prst="rect">
            <a:avLst/>
          </a:prstGeom>
        </p:spPr>
      </p:pic>
      <p:pic>
        <p:nvPicPr>
          <p:cNvPr id="219" name="Graphic 218" descr="Female Profile with solid fill">
            <a:extLst>
              <a:ext uri="{FF2B5EF4-FFF2-40B4-BE49-F238E27FC236}">
                <a16:creationId xmlns:a16="http://schemas.microsoft.com/office/drawing/2014/main" id="{5F6F2DC1-1AC2-43CC-D5E3-4272AF65D7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561895"/>
            <a:ext cx="257082" cy="257082"/>
          </a:xfrm>
          <a:prstGeom prst="rect">
            <a:avLst/>
          </a:prstGeom>
        </p:spPr>
      </p:pic>
      <p:pic>
        <p:nvPicPr>
          <p:cNvPr id="220" name="Graphic 219" descr="Female Profile with solid fill">
            <a:extLst>
              <a:ext uri="{FF2B5EF4-FFF2-40B4-BE49-F238E27FC236}">
                <a16:creationId xmlns:a16="http://schemas.microsoft.com/office/drawing/2014/main" id="{C5EAA925-ED82-9011-C8D2-16E70AF810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304813"/>
            <a:ext cx="257082" cy="257082"/>
          </a:xfrm>
          <a:prstGeom prst="rect">
            <a:avLst/>
          </a:prstGeom>
        </p:spPr>
      </p:pic>
      <p:pic>
        <p:nvPicPr>
          <p:cNvPr id="221" name="Graphic 220" descr="Female Profile with solid fill">
            <a:extLst>
              <a:ext uri="{FF2B5EF4-FFF2-40B4-BE49-F238E27FC236}">
                <a16:creationId xmlns:a16="http://schemas.microsoft.com/office/drawing/2014/main" id="{47400119-7099-A8CE-2233-3F9C6CCFCE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561895"/>
            <a:ext cx="257082" cy="257082"/>
          </a:xfrm>
          <a:prstGeom prst="rect">
            <a:avLst/>
          </a:prstGeom>
        </p:spPr>
      </p:pic>
      <p:pic>
        <p:nvPicPr>
          <p:cNvPr id="222" name="Graphic 221" descr="Female Profile with solid fill">
            <a:extLst>
              <a:ext uri="{FF2B5EF4-FFF2-40B4-BE49-F238E27FC236}">
                <a16:creationId xmlns:a16="http://schemas.microsoft.com/office/drawing/2014/main" id="{CE36E5F0-88C6-089A-6364-536F1AE404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304813"/>
            <a:ext cx="257082" cy="257082"/>
          </a:xfrm>
          <a:prstGeom prst="rect">
            <a:avLst/>
          </a:prstGeom>
        </p:spPr>
      </p:pic>
      <p:pic>
        <p:nvPicPr>
          <p:cNvPr id="223" name="Graphic 222" descr="Female Profile with solid fill">
            <a:extLst>
              <a:ext uri="{FF2B5EF4-FFF2-40B4-BE49-F238E27FC236}">
                <a16:creationId xmlns:a16="http://schemas.microsoft.com/office/drawing/2014/main" id="{9A0CB781-72E5-7C8B-6B94-69188EBE64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561894"/>
            <a:ext cx="257082" cy="257082"/>
          </a:xfrm>
          <a:prstGeom prst="rect">
            <a:avLst/>
          </a:prstGeom>
        </p:spPr>
      </p:pic>
      <p:pic>
        <p:nvPicPr>
          <p:cNvPr id="224" name="Graphic 223" descr="Female Profile with solid fill">
            <a:extLst>
              <a:ext uri="{FF2B5EF4-FFF2-40B4-BE49-F238E27FC236}">
                <a16:creationId xmlns:a16="http://schemas.microsoft.com/office/drawing/2014/main" id="{8D13AE9C-B1E5-B4D3-0D1A-2994C0D775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304812"/>
            <a:ext cx="257082" cy="257082"/>
          </a:xfrm>
          <a:prstGeom prst="rect">
            <a:avLst/>
          </a:prstGeom>
        </p:spPr>
      </p:pic>
      <p:pic>
        <p:nvPicPr>
          <p:cNvPr id="225" name="Graphic 224" descr="Female Profile with solid fill">
            <a:extLst>
              <a:ext uri="{FF2B5EF4-FFF2-40B4-BE49-F238E27FC236}">
                <a16:creationId xmlns:a16="http://schemas.microsoft.com/office/drawing/2014/main" id="{0338B147-7BED-1F1B-DC0C-C476676F39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4361467"/>
            <a:ext cx="257082" cy="257082"/>
          </a:xfrm>
          <a:prstGeom prst="rect">
            <a:avLst/>
          </a:prstGeom>
        </p:spPr>
      </p:pic>
      <p:pic>
        <p:nvPicPr>
          <p:cNvPr id="226" name="Graphic 225" descr="Female Profile with solid fill">
            <a:extLst>
              <a:ext uri="{FF2B5EF4-FFF2-40B4-BE49-F238E27FC236}">
                <a16:creationId xmlns:a16="http://schemas.microsoft.com/office/drawing/2014/main" id="{1F272C93-C6BA-6133-375B-2AD4DEA66D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618548"/>
            <a:ext cx="257082" cy="257082"/>
          </a:xfrm>
          <a:prstGeom prst="rect">
            <a:avLst/>
          </a:prstGeom>
        </p:spPr>
      </p:pic>
      <p:pic>
        <p:nvPicPr>
          <p:cNvPr id="227" name="Graphic 226" descr="Female Profile with solid fill">
            <a:extLst>
              <a:ext uri="{FF2B5EF4-FFF2-40B4-BE49-F238E27FC236}">
                <a16:creationId xmlns:a16="http://schemas.microsoft.com/office/drawing/2014/main" id="{50B63D71-3656-1D28-53FD-5CA8290AB5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618548"/>
            <a:ext cx="257082" cy="257082"/>
          </a:xfrm>
          <a:prstGeom prst="rect">
            <a:avLst/>
          </a:prstGeom>
        </p:spPr>
      </p:pic>
      <p:pic>
        <p:nvPicPr>
          <p:cNvPr id="228" name="Graphic 227" descr="Female Profile with solid fill">
            <a:extLst>
              <a:ext uri="{FF2B5EF4-FFF2-40B4-BE49-F238E27FC236}">
                <a16:creationId xmlns:a16="http://schemas.microsoft.com/office/drawing/2014/main" id="{763FEF36-31B4-BD72-DB6D-3C1615CBF0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047731"/>
            <a:ext cx="257082" cy="257082"/>
          </a:xfrm>
          <a:prstGeom prst="rect">
            <a:avLst/>
          </a:prstGeom>
        </p:spPr>
      </p:pic>
      <p:pic>
        <p:nvPicPr>
          <p:cNvPr id="229" name="Graphic 228" descr="Female Profile with solid fill">
            <a:extLst>
              <a:ext uri="{FF2B5EF4-FFF2-40B4-BE49-F238E27FC236}">
                <a16:creationId xmlns:a16="http://schemas.microsoft.com/office/drawing/2014/main" id="{C5F919A0-82CD-E7B6-3E6C-77610F9F09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047731"/>
            <a:ext cx="257082" cy="257082"/>
          </a:xfrm>
          <a:prstGeom prst="rect">
            <a:avLst/>
          </a:prstGeom>
        </p:spPr>
      </p:pic>
      <p:pic>
        <p:nvPicPr>
          <p:cNvPr id="230" name="Graphic 229" descr="Female Profile with solid fill">
            <a:extLst>
              <a:ext uri="{FF2B5EF4-FFF2-40B4-BE49-F238E27FC236}">
                <a16:creationId xmlns:a16="http://schemas.microsoft.com/office/drawing/2014/main" id="{480C6C3A-7E0E-FBB6-3DCD-B0CFA42407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50269" y="2047731"/>
            <a:ext cx="257082" cy="257082"/>
          </a:xfrm>
          <a:prstGeom prst="rect">
            <a:avLst/>
          </a:prstGeom>
        </p:spPr>
      </p:pic>
      <p:pic>
        <p:nvPicPr>
          <p:cNvPr id="231" name="Graphic 230" descr="Female Profile with solid fill">
            <a:extLst>
              <a:ext uri="{FF2B5EF4-FFF2-40B4-BE49-F238E27FC236}">
                <a16:creationId xmlns:a16="http://schemas.microsoft.com/office/drawing/2014/main" id="{12DEAD57-A359-D03B-4558-66801CF6A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7350" y="2047731"/>
            <a:ext cx="257082" cy="257082"/>
          </a:xfrm>
          <a:prstGeom prst="rect">
            <a:avLst/>
          </a:prstGeom>
        </p:spPr>
      </p:pic>
      <p:pic>
        <p:nvPicPr>
          <p:cNvPr id="232" name="Graphic 231" descr="Female Profile with solid fill">
            <a:extLst>
              <a:ext uri="{FF2B5EF4-FFF2-40B4-BE49-F238E27FC236}">
                <a16:creationId xmlns:a16="http://schemas.microsoft.com/office/drawing/2014/main" id="{E200B28C-062F-33EB-564D-692785655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2047731"/>
            <a:ext cx="257082" cy="257082"/>
          </a:xfrm>
          <a:prstGeom prst="rect">
            <a:avLst/>
          </a:prstGeom>
        </p:spPr>
      </p:pic>
      <p:pic>
        <p:nvPicPr>
          <p:cNvPr id="233" name="Graphic 232" descr="Female Profile with solid fill">
            <a:extLst>
              <a:ext uri="{FF2B5EF4-FFF2-40B4-BE49-F238E27FC236}">
                <a16:creationId xmlns:a16="http://schemas.microsoft.com/office/drawing/2014/main" id="{BB10802B-78CB-3893-66C4-AA34169680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2047731"/>
            <a:ext cx="257082" cy="257082"/>
          </a:xfrm>
          <a:prstGeom prst="rect">
            <a:avLst/>
          </a:prstGeom>
        </p:spPr>
      </p:pic>
      <p:pic>
        <p:nvPicPr>
          <p:cNvPr id="234" name="Graphic 233" descr="Female Profile with solid fill">
            <a:extLst>
              <a:ext uri="{FF2B5EF4-FFF2-40B4-BE49-F238E27FC236}">
                <a16:creationId xmlns:a16="http://schemas.microsoft.com/office/drawing/2014/main" id="{38CAC765-FE60-3129-1704-3817841D16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2047731"/>
            <a:ext cx="257082" cy="257082"/>
          </a:xfrm>
          <a:prstGeom prst="rect">
            <a:avLst/>
          </a:prstGeom>
        </p:spPr>
      </p:pic>
      <p:pic>
        <p:nvPicPr>
          <p:cNvPr id="235" name="Graphic 234" descr="Female Profile with solid fill">
            <a:extLst>
              <a:ext uri="{FF2B5EF4-FFF2-40B4-BE49-F238E27FC236}">
                <a16:creationId xmlns:a16="http://schemas.microsoft.com/office/drawing/2014/main" id="{25994F6E-C655-A1F8-04F8-DFD6733E4C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2047731"/>
            <a:ext cx="257082" cy="257082"/>
          </a:xfrm>
          <a:prstGeom prst="rect">
            <a:avLst/>
          </a:prstGeom>
        </p:spPr>
      </p:pic>
      <p:pic>
        <p:nvPicPr>
          <p:cNvPr id="236" name="Graphic 235" descr="Female Profile with solid fill">
            <a:extLst>
              <a:ext uri="{FF2B5EF4-FFF2-40B4-BE49-F238E27FC236}">
                <a16:creationId xmlns:a16="http://schemas.microsoft.com/office/drawing/2014/main" id="{E7F2A732-9F70-74C3-CF1E-9352ED002A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1790650"/>
            <a:ext cx="257082" cy="257082"/>
          </a:xfrm>
          <a:prstGeom prst="rect">
            <a:avLst/>
          </a:prstGeom>
        </p:spPr>
      </p:pic>
      <p:pic>
        <p:nvPicPr>
          <p:cNvPr id="237" name="Graphic 236" descr="Female Profile with solid fill">
            <a:extLst>
              <a:ext uri="{FF2B5EF4-FFF2-40B4-BE49-F238E27FC236}">
                <a16:creationId xmlns:a16="http://schemas.microsoft.com/office/drawing/2014/main" id="{3F9BF275-BBD5-8AA4-A24B-7BFCCBA741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50269" y="1790650"/>
            <a:ext cx="257082" cy="257082"/>
          </a:xfrm>
          <a:prstGeom prst="rect">
            <a:avLst/>
          </a:prstGeom>
        </p:spPr>
      </p:pic>
      <p:pic>
        <p:nvPicPr>
          <p:cNvPr id="238" name="Graphic 237" descr="Female Profile with solid fill">
            <a:extLst>
              <a:ext uri="{FF2B5EF4-FFF2-40B4-BE49-F238E27FC236}">
                <a16:creationId xmlns:a16="http://schemas.microsoft.com/office/drawing/2014/main" id="{7E8D2605-08A7-BCBD-7044-3C683D77F3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7350" y="1790650"/>
            <a:ext cx="257082" cy="257082"/>
          </a:xfrm>
          <a:prstGeom prst="rect">
            <a:avLst/>
          </a:prstGeom>
        </p:spPr>
      </p:pic>
      <p:pic>
        <p:nvPicPr>
          <p:cNvPr id="239" name="Graphic 238" descr="Female Profile with solid fill">
            <a:extLst>
              <a:ext uri="{FF2B5EF4-FFF2-40B4-BE49-F238E27FC236}">
                <a16:creationId xmlns:a16="http://schemas.microsoft.com/office/drawing/2014/main" id="{935E3A3A-AE38-2956-7AFF-F6B492C5DF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1790650"/>
            <a:ext cx="257082" cy="257082"/>
          </a:xfrm>
          <a:prstGeom prst="rect">
            <a:avLst/>
          </a:prstGeom>
        </p:spPr>
      </p:pic>
      <p:pic>
        <p:nvPicPr>
          <p:cNvPr id="240" name="Graphic 239" descr="Female Profile with solid fill">
            <a:extLst>
              <a:ext uri="{FF2B5EF4-FFF2-40B4-BE49-F238E27FC236}">
                <a16:creationId xmlns:a16="http://schemas.microsoft.com/office/drawing/2014/main" id="{32A62C9A-90DB-A310-AC13-E9CE54980E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1790650"/>
            <a:ext cx="257082" cy="257082"/>
          </a:xfrm>
          <a:prstGeom prst="rect">
            <a:avLst/>
          </a:prstGeom>
        </p:spPr>
      </p:pic>
      <p:pic>
        <p:nvPicPr>
          <p:cNvPr id="241" name="Graphic 240" descr="Female Profile with solid fill">
            <a:extLst>
              <a:ext uri="{FF2B5EF4-FFF2-40B4-BE49-F238E27FC236}">
                <a16:creationId xmlns:a16="http://schemas.microsoft.com/office/drawing/2014/main" id="{E46F9FC1-1386-65A1-4AD8-4318029C6F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1790650"/>
            <a:ext cx="257082" cy="257082"/>
          </a:xfrm>
          <a:prstGeom prst="rect">
            <a:avLst/>
          </a:prstGeom>
        </p:spPr>
      </p:pic>
      <p:pic>
        <p:nvPicPr>
          <p:cNvPr id="242" name="Graphic 241" descr="Female Profile with solid fill">
            <a:extLst>
              <a:ext uri="{FF2B5EF4-FFF2-40B4-BE49-F238E27FC236}">
                <a16:creationId xmlns:a16="http://schemas.microsoft.com/office/drawing/2014/main" id="{F49FC3DB-89C3-E809-BCEE-16393F03BB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1790650"/>
            <a:ext cx="257082" cy="257082"/>
          </a:xfrm>
          <a:prstGeom prst="rect">
            <a:avLst/>
          </a:prstGeom>
        </p:spPr>
      </p:pic>
      <p:pic>
        <p:nvPicPr>
          <p:cNvPr id="243" name="Graphic 242" descr="Female Profile with solid fill">
            <a:extLst>
              <a:ext uri="{FF2B5EF4-FFF2-40B4-BE49-F238E27FC236}">
                <a16:creationId xmlns:a16="http://schemas.microsoft.com/office/drawing/2014/main" id="{563AC592-0F98-7063-A934-F753593F86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2047731"/>
            <a:ext cx="257082" cy="257082"/>
          </a:xfrm>
          <a:prstGeom prst="rect">
            <a:avLst/>
          </a:prstGeom>
        </p:spPr>
      </p:pic>
      <p:pic>
        <p:nvPicPr>
          <p:cNvPr id="244" name="Graphic 243" descr="Female Profile with solid fill">
            <a:extLst>
              <a:ext uri="{FF2B5EF4-FFF2-40B4-BE49-F238E27FC236}">
                <a16:creationId xmlns:a16="http://schemas.microsoft.com/office/drawing/2014/main" id="{0EF9C18D-AFB5-A4A5-99F4-4E216E5C7A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1790650"/>
            <a:ext cx="257082" cy="257082"/>
          </a:xfrm>
          <a:prstGeom prst="rect">
            <a:avLst/>
          </a:prstGeom>
        </p:spPr>
      </p:pic>
      <p:pic>
        <p:nvPicPr>
          <p:cNvPr id="245" name="Graphic 244" descr="Female Profile with solid fill">
            <a:extLst>
              <a:ext uri="{FF2B5EF4-FFF2-40B4-BE49-F238E27FC236}">
                <a16:creationId xmlns:a16="http://schemas.microsoft.com/office/drawing/2014/main" id="{585A8506-114E-AF8B-2397-919C8872E4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2047731"/>
            <a:ext cx="257082" cy="257082"/>
          </a:xfrm>
          <a:prstGeom prst="rect">
            <a:avLst/>
          </a:prstGeom>
        </p:spPr>
      </p:pic>
      <p:pic>
        <p:nvPicPr>
          <p:cNvPr id="246" name="Graphic 245" descr="Female Profile with solid fill">
            <a:extLst>
              <a:ext uri="{FF2B5EF4-FFF2-40B4-BE49-F238E27FC236}">
                <a16:creationId xmlns:a16="http://schemas.microsoft.com/office/drawing/2014/main" id="{B06D88AB-762E-F8EE-EFEE-EFC1F09713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1790649"/>
            <a:ext cx="257082" cy="257082"/>
          </a:xfrm>
          <a:prstGeom prst="rect">
            <a:avLst/>
          </a:prstGeom>
        </p:spPr>
      </p:pic>
      <p:pic>
        <p:nvPicPr>
          <p:cNvPr id="247" name="Graphic 246" descr="Female Profile with solid fill">
            <a:extLst>
              <a:ext uri="{FF2B5EF4-FFF2-40B4-BE49-F238E27FC236}">
                <a16:creationId xmlns:a16="http://schemas.microsoft.com/office/drawing/2014/main" id="{16889570-88E4-261B-01BF-58AB4E95D2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047731"/>
            <a:ext cx="257082" cy="257082"/>
          </a:xfrm>
          <a:prstGeom prst="rect">
            <a:avLst/>
          </a:prstGeom>
        </p:spPr>
      </p:pic>
      <p:pic>
        <p:nvPicPr>
          <p:cNvPr id="248" name="Graphic 247" descr="Female Profile with solid fill">
            <a:extLst>
              <a:ext uri="{FF2B5EF4-FFF2-40B4-BE49-F238E27FC236}">
                <a16:creationId xmlns:a16="http://schemas.microsoft.com/office/drawing/2014/main" id="{17DF3C5C-3095-AFCE-90BA-F2E3F8A22C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1790650"/>
            <a:ext cx="257082" cy="257082"/>
          </a:xfrm>
          <a:prstGeom prst="rect">
            <a:avLst/>
          </a:prstGeom>
        </p:spPr>
      </p:pic>
      <p:pic>
        <p:nvPicPr>
          <p:cNvPr id="249" name="Graphic 248" descr="Female Profile with solid fill">
            <a:extLst>
              <a:ext uri="{FF2B5EF4-FFF2-40B4-BE49-F238E27FC236}">
                <a16:creationId xmlns:a16="http://schemas.microsoft.com/office/drawing/2014/main" id="{7A120495-5D7E-FAA1-3BEA-BCBC5830FC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047731"/>
            <a:ext cx="257082" cy="257082"/>
          </a:xfrm>
          <a:prstGeom prst="rect">
            <a:avLst/>
          </a:prstGeom>
        </p:spPr>
      </p:pic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20F8EBE2-FDA1-5DFF-B086-F10FB0C1979C}"/>
              </a:ext>
            </a:extLst>
          </p:cNvPr>
          <p:cNvSpPr/>
          <p:nvPr/>
        </p:nvSpPr>
        <p:spPr>
          <a:xfrm>
            <a:off x="7507350" y="2561892"/>
            <a:ext cx="1544827" cy="514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64%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8200CB0B-4AAA-E2FC-10CC-87FFF15CAF36}"/>
              </a:ext>
            </a:extLst>
          </p:cNvPr>
          <p:cNvSpPr txBox="1"/>
          <p:nvPr/>
        </p:nvSpPr>
        <p:spPr>
          <a:xfrm>
            <a:off x="2254117" y="992592"/>
            <a:ext cx="292608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6"/>
                </a:solidFill>
              </a:rPr>
              <a:t>Male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9D15DAF-FC72-10BD-EF77-18846C2C7E27}"/>
              </a:ext>
            </a:extLst>
          </p:cNvPr>
          <p:cNvSpPr txBox="1"/>
          <p:nvPr/>
        </p:nvSpPr>
        <p:spPr>
          <a:xfrm>
            <a:off x="2254117" y="529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65F90CA-1CBA-A356-C347-F3C1138E512D}"/>
              </a:ext>
            </a:extLst>
          </p:cNvPr>
          <p:cNvSpPr txBox="1"/>
          <p:nvPr/>
        </p:nvSpPr>
        <p:spPr>
          <a:xfrm>
            <a:off x="6815359" y="992592"/>
            <a:ext cx="292608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1">
                    <a:lumMod val="75000"/>
                  </a:schemeClr>
                </a:solidFill>
              </a:rPr>
              <a:t>Female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B3311F1D-CD88-48B8-AD80-CDD8FC062835}"/>
              </a:ext>
            </a:extLst>
          </p:cNvPr>
          <p:cNvSpPr txBox="1"/>
          <p:nvPr/>
        </p:nvSpPr>
        <p:spPr>
          <a:xfrm>
            <a:off x="6815359" y="529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0" name="Title 259">
            <a:extLst>
              <a:ext uri="{FF2B5EF4-FFF2-40B4-BE49-F238E27FC236}">
                <a16:creationId xmlns:a16="http://schemas.microsoft.com/office/drawing/2014/main" id="{4BEB5D5C-04C9-2376-9777-016A84700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Waffle Chart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69039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C0BBD-E928-569D-DA35-AE7B5CD9E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592E4-7F13-09C6-177C-86A964BA6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Waffle Chart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33BD3B-9391-53C2-9E64-05A01FA37954}"/>
              </a:ext>
            </a:extLst>
          </p:cNvPr>
          <p:cNvSpPr/>
          <p:nvPr/>
        </p:nvSpPr>
        <p:spPr>
          <a:xfrm>
            <a:off x="1951012" y="1565391"/>
            <a:ext cx="3532291" cy="3532291"/>
          </a:xfrm>
          <a:prstGeom prst="roundRect">
            <a:avLst>
              <a:gd name="adj" fmla="val 15594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Male profile with solid fill">
            <a:extLst>
              <a:ext uri="{FF2B5EF4-FFF2-40B4-BE49-F238E27FC236}">
                <a16:creationId xmlns:a16="http://schemas.microsoft.com/office/drawing/2014/main" id="{C3ECBDD8-E775-B7B9-36D1-A358B036F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4361468"/>
            <a:ext cx="257082" cy="257082"/>
          </a:xfrm>
          <a:prstGeom prst="rect">
            <a:avLst/>
          </a:prstGeom>
        </p:spPr>
      </p:pic>
      <p:pic>
        <p:nvPicPr>
          <p:cNvPr id="15" name="Graphic 14" descr="Male profile with solid fill">
            <a:extLst>
              <a:ext uri="{FF2B5EF4-FFF2-40B4-BE49-F238E27FC236}">
                <a16:creationId xmlns:a16="http://schemas.microsoft.com/office/drawing/2014/main" id="{7547D9CA-D532-FB57-D33D-CD22786AC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4104386"/>
            <a:ext cx="257082" cy="257082"/>
          </a:xfrm>
          <a:prstGeom prst="rect">
            <a:avLst/>
          </a:prstGeom>
        </p:spPr>
      </p:pic>
      <p:pic>
        <p:nvPicPr>
          <p:cNvPr id="16" name="Graphic 15" descr="Male profile with solid fill">
            <a:extLst>
              <a:ext uri="{FF2B5EF4-FFF2-40B4-BE49-F238E27FC236}">
                <a16:creationId xmlns:a16="http://schemas.microsoft.com/office/drawing/2014/main" id="{FB9192E2-7B8A-05C7-4148-B16D2AA0E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3847305"/>
            <a:ext cx="257082" cy="257082"/>
          </a:xfrm>
          <a:prstGeom prst="rect">
            <a:avLst/>
          </a:prstGeom>
        </p:spPr>
      </p:pic>
      <p:pic>
        <p:nvPicPr>
          <p:cNvPr id="17" name="Graphic 16" descr="Male profile with solid fill">
            <a:extLst>
              <a:ext uri="{FF2B5EF4-FFF2-40B4-BE49-F238E27FC236}">
                <a16:creationId xmlns:a16="http://schemas.microsoft.com/office/drawing/2014/main" id="{2E6F7ECE-0678-DCB5-3F42-E30477748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2136" y="3590223"/>
            <a:ext cx="257082" cy="257082"/>
          </a:xfrm>
          <a:prstGeom prst="rect">
            <a:avLst/>
          </a:prstGeom>
        </p:spPr>
      </p:pic>
      <p:pic>
        <p:nvPicPr>
          <p:cNvPr id="18" name="Graphic 17" descr="Male profile with solid fill">
            <a:extLst>
              <a:ext uri="{FF2B5EF4-FFF2-40B4-BE49-F238E27FC236}">
                <a16:creationId xmlns:a16="http://schemas.microsoft.com/office/drawing/2014/main" id="{19B3ABEA-8EBA-A069-01C7-35276E8F0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3333141"/>
            <a:ext cx="257082" cy="257082"/>
          </a:xfrm>
          <a:prstGeom prst="rect">
            <a:avLst/>
          </a:prstGeom>
        </p:spPr>
      </p:pic>
      <p:pic>
        <p:nvPicPr>
          <p:cNvPr id="19" name="Graphic 18" descr="Male profile with solid fill">
            <a:extLst>
              <a:ext uri="{FF2B5EF4-FFF2-40B4-BE49-F238E27FC236}">
                <a16:creationId xmlns:a16="http://schemas.microsoft.com/office/drawing/2014/main" id="{01414B6C-58C8-7130-6674-6CE20256F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3076059"/>
            <a:ext cx="257082" cy="257082"/>
          </a:xfrm>
          <a:prstGeom prst="rect">
            <a:avLst/>
          </a:prstGeom>
        </p:spPr>
      </p:pic>
      <p:pic>
        <p:nvPicPr>
          <p:cNvPr id="20" name="Graphic 19" descr="Male profile with solid fill">
            <a:extLst>
              <a:ext uri="{FF2B5EF4-FFF2-40B4-BE49-F238E27FC236}">
                <a16:creationId xmlns:a16="http://schemas.microsoft.com/office/drawing/2014/main" id="{5B73BD35-BD7F-EB9D-546E-61A75571D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818977"/>
            <a:ext cx="257082" cy="257082"/>
          </a:xfrm>
          <a:prstGeom prst="rect">
            <a:avLst/>
          </a:prstGeom>
        </p:spPr>
      </p:pic>
      <p:pic>
        <p:nvPicPr>
          <p:cNvPr id="21" name="Graphic 20" descr="Male profile with solid fill">
            <a:extLst>
              <a:ext uri="{FF2B5EF4-FFF2-40B4-BE49-F238E27FC236}">
                <a16:creationId xmlns:a16="http://schemas.microsoft.com/office/drawing/2014/main" id="{F6FEAC35-B13C-CE84-C48D-86BE8BEC4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618548"/>
            <a:ext cx="257082" cy="257082"/>
          </a:xfrm>
          <a:prstGeom prst="rect">
            <a:avLst/>
          </a:prstGeom>
        </p:spPr>
      </p:pic>
      <p:pic>
        <p:nvPicPr>
          <p:cNvPr id="22" name="Graphic 21" descr="Male profile with solid fill">
            <a:extLst>
              <a:ext uri="{FF2B5EF4-FFF2-40B4-BE49-F238E27FC236}">
                <a16:creationId xmlns:a16="http://schemas.microsoft.com/office/drawing/2014/main" id="{7E33E9F3-8E27-0F26-C897-331FC354D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618548"/>
            <a:ext cx="257082" cy="257082"/>
          </a:xfrm>
          <a:prstGeom prst="rect">
            <a:avLst/>
          </a:prstGeom>
        </p:spPr>
      </p:pic>
      <p:pic>
        <p:nvPicPr>
          <p:cNvPr id="23" name="Graphic 22" descr="Male profile with solid fill">
            <a:extLst>
              <a:ext uri="{FF2B5EF4-FFF2-40B4-BE49-F238E27FC236}">
                <a16:creationId xmlns:a16="http://schemas.microsoft.com/office/drawing/2014/main" id="{8377C1E8-86E0-F48B-D752-AF1117802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618548"/>
            <a:ext cx="257082" cy="257082"/>
          </a:xfrm>
          <a:prstGeom prst="rect">
            <a:avLst/>
          </a:prstGeom>
        </p:spPr>
      </p:pic>
      <p:pic>
        <p:nvPicPr>
          <p:cNvPr id="30" name="Graphic 29" descr="Male profile with solid fill">
            <a:extLst>
              <a:ext uri="{FF2B5EF4-FFF2-40B4-BE49-F238E27FC236}">
                <a16:creationId xmlns:a16="http://schemas.microsoft.com/office/drawing/2014/main" id="{49DAFE10-6E3D-31DA-4864-AAE067B1F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618548"/>
            <a:ext cx="257082" cy="257082"/>
          </a:xfrm>
          <a:prstGeom prst="rect">
            <a:avLst/>
          </a:prstGeom>
        </p:spPr>
      </p:pic>
      <p:pic>
        <p:nvPicPr>
          <p:cNvPr id="31" name="Graphic 30" descr="Male profile with solid fill">
            <a:extLst>
              <a:ext uri="{FF2B5EF4-FFF2-40B4-BE49-F238E27FC236}">
                <a16:creationId xmlns:a16="http://schemas.microsoft.com/office/drawing/2014/main" id="{58042ECA-0784-18DF-39E3-BD6CB3337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618548"/>
            <a:ext cx="257082" cy="257082"/>
          </a:xfrm>
          <a:prstGeom prst="rect">
            <a:avLst/>
          </a:prstGeom>
        </p:spPr>
      </p:pic>
      <p:pic>
        <p:nvPicPr>
          <p:cNvPr id="34" name="Graphic 33" descr="Male profile with solid fill">
            <a:extLst>
              <a:ext uri="{FF2B5EF4-FFF2-40B4-BE49-F238E27FC236}">
                <a16:creationId xmlns:a16="http://schemas.microsoft.com/office/drawing/2014/main" id="{74E7A4BD-F150-03A3-4025-E8D7C60C34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618548"/>
            <a:ext cx="257082" cy="257082"/>
          </a:xfrm>
          <a:prstGeom prst="rect">
            <a:avLst/>
          </a:prstGeom>
        </p:spPr>
      </p:pic>
      <p:pic>
        <p:nvPicPr>
          <p:cNvPr id="35" name="Graphic 34" descr="Male profile with solid fill">
            <a:extLst>
              <a:ext uri="{FF2B5EF4-FFF2-40B4-BE49-F238E27FC236}">
                <a16:creationId xmlns:a16="http://schemas.microsoft.com/office/drawing/2014/main" id="{7C5084CD-452F-9A04-2E2A-79A4D1CB7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618548"/>
            <a:ext cx="257082" cy="257082"/>
          </a:xfrm>
          <a:prstGeom prst="rect">
            <a:avLst/>
          </a:prstGeom>
        </p:spPr>
      </p:pic>
      <p:pic>
        <p:nvPicPr>
          <p:cNvPr id="36" name="Graphic 35" descr="Male profile with solid fill">
            <a:extLst>
              <a:ext uri="{FF2B5EF4-FFF2-40B4-BE49-F238E27FC236}">
                <a16:creationId xmlns:a16="http://schemas.microsoft.com/office/drawing/2014/main" id="{E601BFC7-4E58-3CC0-7425-BE8CCE57F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361468"/>
            <a:ext cx="257082" cy="257082"/>
          </a:xfrm>
          <a:prstGeom prst="rect">
            <a:avLst/>
          </a:prstGeom>
        </p:spPr>
      </p:pic>
      <p:pic>
        <p:nvPicPr>
          <p:cNvPr id="37" name="Graphic 36" descr="Male profile with solid fill">
            <a:extLst>
              <a:ext uri="{FF2B5EF4-FFF2-40B4-BE49-F238E27FC236}">
                <a16:creationId xmlns:a16="http://schemas.microsoft.com/office/drawing/2014/main" id="{E0A896A1-6DC9-91A4-DDD9-549A74F12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361468"/>
            <a:ext cx="257082" cy="257082"/>
          </a:xfrm>
          <a:prstGeom prst="rect">
            <a:avLst/>
          </a:prstGeom>
        </p:spPr>
      </p:pic>
      <p:pic>
        <p:nvPicPr>
          <p:cNvPr id="38" name="Graphic 37" descr="Male profile with solid fill">
            <a:extLst>
              <a:ext uri="{FF2B5EF4-FFF2-40B4-BE49-F238E27FC236}">
                <a16:creationId xmlns:a16="http://schemas.microsoft.com/office/drawing/2014/main" id="{0FDB522A-F37A-1E67-3276-74A86303E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361468"/>
            <a:ext cx="257082" cy="257082"/>
          </a:xfrm>
          <a:prstGeom prst="rect">
            <a:avLst/>
          </a:prstGeom>
        </p:spPr>
      </p:pic>
      <p:pic>
        <p:nvPicPr>
          <p:cNvPr id="39" name="Graphic 38" descr="Male profile with solid fill">
            <a:extLst>
              <a:ext uri="{FF2B5EF4-FFF2-40B4-BE49-F238E27FC236}">
                <a16:creationId xmlns:a16="http://schemas.microsoft.com/office/drawing/2014/main" id="{F44AA26F-6BCA-8348-CFFA-0BBBDB29A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361468"/>
            <a:ext cx="257082" cy="257082"/>
          </a:xfrm>
          <a:prstGeom prst="rect">
            <a:avLst/>
          </a:prstGeom>
        </p:spPr>
      </p:pic>
      <p:pic>
        <p:nvPicPr>
          <p:cNvPr id="40" name="Graphic 39" descr="Male profile with solid fill">
            <a:extLst>
              <a:ext uri="{FF2B5EF4-FFF2-40B4-BE49-F238E27FC236}">
                <a16:creationId xmlns:a16="http://schemas.microsoft.com/office/drawing/2014/main" id="{238999B0-E3E3-30CC-5DAB-993FE780F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361468"/>
            <a:ext cx="257082" cy="257082"/>
          </a:xfrm>
          <a:prstGeom prst="rect">
            <a:avLst/>
          </a:prstGeom>
        </p:spPr>
      </p:pic>
      <p:pic>
        <p:nvPicPr>
          <p:cNvPr id="47" name="Graphic 46" descr="Male profile with solid fill">
            <a:extLst>
              <a:ext uri="{FF2B5EF4-FFF2-40B4-BE49-F238E27FC236}">
                <a16:creationId xmlns:a16="http://schemas.microsoft.com/office/drawing/2014/main" id="{FD2D506A-EDA7-4819-9CA5-1FD50F2BE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361468"/>
            <a:ext cx="257082" cy="257082"/>
          </a:xfrm>
          <a:prstGeom prst="rect">
            <a:avLst/>
          </a:prstGeom>
        </p:spPr>
      </p:pic>
      <p:pic>
        <p:nvPicPr>
          <p:cNvPr id="48" name="Graphic 47" descr="Male profile with solid fill">
            <a:extLst>
              <a:ext uri="{FF2B5EF4-FFF2-40B4-BE49-F238E27FC236}">
                <a16:creationId xmlns:a16="http://schemas.microsoft.com/office/drawing/2014/main" id="{66382087-E358-474B-F302-478077987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361468"/>
            <a:ext cx="257082" cy="257082"/>
          </a:xfrm>
          <a:prstGeom prst="rect">
            <a:avLst/>
          </a:prstGeom>
        </p:spPr>
      </p:pic>
      <p:pic>
        <p:nvPicPr>
          <p:cNvPr id="52" name="Graphic 51" descr="Male profile with solid fill">
            <a:extLst>
              <a:ext uri="{FF2B5EF4-FFF2-40B4-BE49-F238E27FC236}">
                <a16:creationId xmlns:a16="http://schemas.microsoft.com/office/drawing/2014/main" id="{A8DB2AE3-A370-7DFD-DD77-28901F219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4104386"/>
            <a:ext cx="257082" cy="257082"/>
          </a:xfrm>
          <a:prstGeom prst="rect">
            <a:avLst/>
          </a:prstGeom>
        </p:spPr>
      </p:pic>
      <p:pic>
        <p:nvPicPr>
          <p:cNvPr id="54" name="Graphic 53" descr="Male profile with solid fill">
            <a:extLst>
              <a:ext uri="{FF2B5EF4-FFF2-40B4-BE49-F238E27FC236}">
                <a16:creationId xmlns:a16="http://schemas.microsoft.com/office/drawing/2014/main" id="{F18D6A75-E709-D36B-3D1E-0CE52370A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4104386"/>
            <a:ext cx="257082" cy="257082"/>
          </a:xfrm>
          <a:prstGeom prst="rect">
            <a:avLst/>
          </a:prstGeom>
        </p:spPr>
      </p:pic>
      <p:pic>
        <p:nvPicPr>
          <p:cNvPr id="55" name="Graphic 54" descr="Male profile with solid fill">
            <a:extLst>
              <a:ext uri="{FF2B5EF4-FFF2-40B4-BE49-F238E27FC236}">
                <a16:creationId xmlns:a16="http://schemas.microsoft.com/office/drawing/2014/main" id="{DB419F3A-0662-F169-DE20-E4419F36A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4104386"/>
            <a:ext cx="257082" cy="257082"/>
          </a:xfrm>
          <a:prstGeom prst="rect">
            <a:avLst/>
          </a:prstGeom>
        </p:spPr>
      </p:pic>
      <p:pic>
        <p:nvPicPr>
          <p:cNvPr id="56" name="Graphic 55" descr="Male profile with solid fill">
            <a:extLst>
              <a:ext uri="{FF2B5EF4-FFF2-40B4-BE49-F238E27FC236}">
                <a16:creationId xmlns:a16="http://schemas.microsoft.com/office/drawing/2014/main" id="{68EAC235-EA11-C81C-52CB-F230E4A66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4104386"/>
            <a:ext cx="257082" cy="257082"/>
          </a:xfrm>
          <a:prstGeom prst="rect">
            <a:avLst/>
          </a:prstGeom>
        </p:spPr>
      </p:pic>
      <p:pic>
        <p:nvPicPr>
          <p:cNvPr id="57" name="Graphic 56" descr="Male profile with solid fill">
            <a:extLst>
              <a:ext uri="{FF2B5EF4-FFF2-40B4-BE49-F238E27FC236}">
                <a16:creationId xmlns:a16="http://schemas.microsoft.com/office/drawing/2014/main" id="{A8BCC2D0-3806-C13F-C0F9-A125984F1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4104386"/>
            <a:ext cx="257082" cy="257082"/>
          </a:xfrm>
          <a:prstGeom prst="rect">
            <a:avLst/>
          </a:prstGeom>
        </p:spPr>
      </p:pic>
      <p:pic>
        <p:nvPicPr>
          <p:cNvPr id="58" name="Graphic 57" descr="Male profile with solid fill">
            <a:extLst>
              <a:ext uri="{FF2B5EF4-FFF2-40B4-BE49-F238E27FC236}">
                <a16:creationId xmlns:a16="http://schemas.microsoft.com/office/drawing/2014/main" id="{F23E5C44-DFE3-65B3-24DB-B8764E9E1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4104386"/>
            <a:ext cx="257082" cy="257082"/>
          </a:xfrm>
          <a:prstGeom prst="rect">
            <a:avLst/>
          </a:prstGeom>
        </p:spPr>
      </p:pic>
      <p:pic>
        <p:nvPicPr>
          <p:cNvPr id="60" name="Graphic 59" descr="Male profile with solid fill">
            <a:extLst>
              <a:ext uri="{FF2B5EF4-FFF2-40B4-BE49-F238E27FC236}">
                <a16:creationId xmlns:a16="http://schemas.microsoft.com/office/drawing/2014/main" id="{55C0A6C6-E809-2555-D062-A8098B5BE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4104386"/>
            <a:ext cx="257082" cy="257082"/>
          </a:xfrm>
          <a:prstGeom prst="rect">
            <a:avLst/>
          </a:prstGeom>
        </p:spPr>
      </p:pic>
      <p:pic>
        <p:nvPicPr>
          <p:cNvPr id="61" name="Graphic 60" descr="Male profile with solid fill">
            <a:extLst>
              <a:ext uri="{FF2B5EF4-FFF2-40B4-BE49-F238E27FC236}">
                <a16:creationId xmlns:a16="http://schemas.microsoft.com/office/drawing/2014/main" id="{5780A257-D4AC-A53E-EE9D-E9025C2C0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3847305"/>
            <a:ext cx="257082" cy="257082"/>
          </a:xfrm>
          <a:prstGeom prst="rect">
            <a:avLst/>
          </a:prstGeom>
        </p:spPr>
      </p:pic>
      <p:pic>
        <p:nvPicPr>
          <p:cNvPr id="62" name="Graphic 61" descr="Male profile with solid fill">
            <a:extLst>
              <a:ext uri="{FF2B5EF4-FFF2-40B4-BE49-F238E27FC236}">
                <a16:creationId xmlns:a16="http://schemas.microsoft.com/office/drawing/2014/main" id="{36F0C750-59D3-3DA6-6DF1-1B4E3EFCC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3847305"/>
            <a:ext cx="257082" cy="257082"/>
          </a:xfrm>
          <a:prstGeom prst="rect">
            <a:avLst/>
          </a:prstGeom>
        </p:spPr>
      </p:pic>
      <p:pic>
        <p:nvPicPr>
          <p:cNvPr id="63" name="Graphic 62" descr="Male profile with solid fill">
            <a:extLst>
              <a:ext uri="{FF2B5EF4-FFF2-40B4-BE49-F238E27FC236}">
                <a16:creationId xmlns:a16="http://schemas.microsoft.com/office/drawing/2014/main" id="{924C9E27-3528-806A-72E6-7C57975C3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3847305"/>
            <a:ext cx="257082" cy="257082"/>
          </a:xfrm>
          <a:prstGeom prst="rect">
            <a:avLst/>
          </a:prstGeom>
        </p:spPr>
      </p:pic>
      <p:pic>
        <p:nvPicPr>
          <p:cNvPr id="64" name="Graphic 63" descr="Male profile with solid fill">
            <a:extLst>
              <a:ext uri="{FF2B5EF4-FFF2-40B4-BE49-F238E27FC236}">
                <a16:creationId xmlns:a16="http://schemas.microsoft.com/office/drawing/2014/main" id="{3866EC28-686E-89BB-2BFC-DC840000A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3847305"/>
            <a:ext cx="257082" cy="257082"/>
          </a:xfrm>
          <a:prstGeom prst="rect">
            <a:avLst/>
          </a:prstGeom>
        </p:spPr>
      </p:pic>
      <p:pic>
        <p:nvPicPr>
          <p:cNvPr id="65" name="Graphic 64" descr="Male profile with solid fill">
            <a:extLst>
              <a:ext uri="{FF2B5EF4-FFF2-40B4-BE49-F238E27FC236}">
                <a16:creationId xmlns:a16="http://schemas.microsoft.com/office/drawing/2014/main" id="{9CFF7E51-E02D-C32E-7ED7-66116019A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3847305"/>
            <a:ext cx="257082" cy="257082"/>
          </a:xfrm>
          <a:prstGeom prst="rect">
            <a:avLst/>
          </a:prstGeom>
        </p:spPr>
      </p:pic>
      <p:pic>
        <p:nvPicPr>
          <p:cNvPr id="66" name="Graphic 65" descr="Male profile with solid fill">
            <a:extLst>
              <a:ext uri="{FF2B5EF4-FFF2-40B4-BE49-F238E27FC236}">
                <a16:creationId xmlns:a16="http://schemas.microsoft.com/office/drawing/2014/main" id="{1EF3CB8F-93C9-0AAE-CEFA-52167626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3847305"/>
            <a:ext cx="257082" cy="257082"/>
          </a:xfrm>
          <a:prstGeom prst="rect">
            <a:avLst/>
          </a:prstGeom>
        </p:spPr>
      </p:pic>
      <p:pic>
        <p:nvPicPr>
          <p:cNvPr id="67" name="Graphic 66" descr="Male profile with solid fill">
            <a:extLst>
              <a:ext uri="{FF2B5EF4-FFF2-40B4-BE49-F238E27FC236}">
                <a16:creationId xmlns:a16="http://schemas.microsoft.com/office/drawing/2014/main" id="{9BB2270C-5D6F-340F-C662-D206F8555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1708" y="3847305"/>
            <a:ext cx="257082" cy="257082"/>
          </a:xfrm>
          <a:prstGeom prst="rect">
            <a:avLst/>
          </a:prstGeom>
        </p:spPr>
      </p:pic>
      <p:pic>
        <p:nvPicPr>
          <p:cNvPr id="68" name="Graphic 67" descr="Male profile with solid fill">
            <a:extLst>
              <a:ext uri="{FF2B5EF4-FFF2-40B4-BE49-F238E27FC236}">
                <a16:creationId xmlns:a16="http://schemas.microsoft.com/office/drawing/2014/main" id="{8A6C3770-43AB-8CF7-6A0E-656066D99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29217" y="3590223"/>
            <a:ext cx="257082" cy="257082"/>
          </a:xfrm>
          <a:prstGeom prst="rect">
            <a:avLst/>
          </a:prstGeom>
        </p:spPr>
      </p:pic>
      <p:pic>
        <p:nvPicPr>
          <p:cNvPr id="69" name="Graphic 68" descr="Male profile with solid fill">
            <a:extLst>
              <a:ext uri="{FF2B5EF4-FFF2-40B4-BE49-F238E27FC236}">
                <a16:creationId xmlns:a16="http://schemas.microsoft.com/office/drawing/2014/main" id="{199090B3-4203-69E5-0981-BD256BDEE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86299" y="3590223"/>
            <a:ext cx="257082" cy="257082"/>
          </a:xfrm>
          <a:prstGeom prst="rect">
            <a:avLst/>
          </a:prstGeom>
        </p:spPr>
      </p:pic>
      <p:pic>
        <p:nvPicPr>
          <p:cNvPr id="70" name="Graphic 69" descr="Male profile with solid fill">
            <a:extLst>
              <a:ext uri="{FF2B5EF4-FFF2-40B4-BE49-F238E27FC236}">
                <a16:creationId xmlns:a16="http://schemas.microsoft.com/office/drawing/2014/main" id="{E258763A-6505-AA0C-0187-4FE5D2C3D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43380" y="3590223"/>
            <a:ext cx="257082" cy="257082"/>
          </a:xfrm>
          <a:prstGeom prst="rect">
            <a:avLst/>
          </a:prstGeom>
        </p:spPr>
      </p:pic>
      <p:pic>
        <p:nvPicPr>
          <p:cNvPr id="71" name="Graphic 70" descr="Male profile with solid fill">
            <a:extLst>
              <a:ext uri="{FF2B5EF4-FFF2-40B4-BE49-F238E27FC236}">
                <a16:creationId xmlns:a16="http://schemas.microsoft.com/office/drawing/2014/main" id="{8638EAD3-4DEE-9197-53B7-F390D05D8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0462" y="3590223"/>
            <a:ext cx="257082" cy="257082"/>
          </a:xfrm>
          <a:prstGeom prst="rect">
            <a:avLst/>
          </a:prstGeom>
        </p:spPr>
      </p:pic>
      <p:pic>
        <p:nvPicPr>
          <p:cNvPr id="72" name="Graphic 71" descr="Male profile with solid fill">
            <a:extLst>
              <a:ext uri="{FF2B5EF4-FFF2-40B4-BE49-F238E27FC236}">
                <a16:creationId xmlns:a16="http://schemas.microsoft.com/office/drawing/2014/main" id="{D9144D12-A592-2F25-4D18-F288F3BD3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7544" y="3590223"/>
            <a:ext cx="257082" cy="257082"/>
          </a:xfrm>
          <a:prstGeom prst="rect">
            <a:avLst/>
          </a:prstGeom>
        </p:spPr>
      </p:pic>
      <p:pic>
        <p:nvPicPr>
          <p:cNvPr id="73" name="Graphic 72" descr="Male profile with solid fill">
            <a:extLst>
              <a:ext uri="{FF2B5EF4-FFF2-40B4-BE49-F238E27FC236}">
                <a16:creationId xmlns:a16="http://schemas.microsoft.com/office/drawing/2014/main" id="{6D310603-51AF-0880-45B8-8EC152976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714626" y="3590223"/>
            <a:ext cx="257082" cy="257082"/>
          </a:xfrm>
          <a:prstGeom prst="rect">
            <a:avLst/>
          </a:prstGeom>
        </p:spPr>
      </p:pic>
      <p:pic>
        <p:nvPicPr>
          <p:cNvPr id="74" name="Graphic 73" descr="Male profile with solid fill">
            <a:extLst>
              <a:ext uri="{FF2B5EF4-FFF2-40B4-BE49-F238E27FC236}">
                <a16:creationId xmlns:a16="http://schemas.microsoft.com/office/drawing/2014/main" id="{1DDF97B6-2E0C-64AF-7C7A-C79DD6A162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3590223"/>
            <a:ext cx="257082" cy="257082"/>
          </a:xfrm>
          <a:prstGeom prst="rect">
            <a:avLst/>
          </a:prstGeom>
        </p:spPr>
      </p:pic>
      <p:pic>
        <p:nvPicPr>
          <p:cNvPr id="75" name="Graphic 74" descr="Male profile with solid fill">
            <a:extLst>
              <a:ext uri="{FF2B5EF4-FFF2-40B4-BE49-F238E27FC236}">
                <a16:creationId xmlns:a16="http://schemas.microsoft.com/office/drawing/2014/main" id="{08E059DD-6B04-E738-005A-D101FB420E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3333141"/>
            <a:ext cx="257082" cy="257082"/>
          </a:xfrm>
          <a:prstGeom prst="rect">
            <a:avLst/>
          </a:prstGeom>
        </p:spPr>
      </p:pic>
      <p:pic>
        <p:nvPicPr>
          <p:cNvPr id="76" name="Graphic 75" descr="Male profile with solid fill">
            <a:extLst>
              <a:ext uri="{FF2B5EF4-FFF2-40B4-BE49-F238E27FC236}">
                <a16:creationId xmlns:a16="http://schemas.microsoft.com/office/drawing/2014/main" id="{B942BDF5-633B-20F3-01F0-F53BA2A633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3333141"/>
            <a:ext cx="257082" cy="257082"/>
          </a:xfrm>
          <a:prstGeom prst="rect">
            <a:avLst/>
          </a:prstGeom>
        </p:spPr>
      </p:pic>
      <p:pic>
        <p:nvPicPr>
          <p:cNvPr id="77" name="Graphic 76" descr="Male profile with solid fill">
            <a:extLst>
              <a:ext uri="{FF2B5EF4-FFF2-40B4-BE49-F238E27FC236}">
                <a16:creationId xmlns:a16="http://schemas.microsoft.com/office/drawing/2014/main" id="{6D420FB5-4709-BADD-C68C-A92767A82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3333141"/>
            <a:ext cx="257082" cy="257082"/>
          </a:xfrm>
          <a:prstGeom prst="rect">
            <a:avLst/>
          </a:prstGeom>
        </p:spPr>
      </p:pic>
      <p:pic>
        <p:nvPicPr>
          <p:cNvPr id="78" name="Graphic 77" descr="Male profile with solid fill">
            <a:extLst>
              <a:ext uri="{FF2B5EF4-FFF2-40B4-BE49-F238E27FC236}">
                <a16:creationId xmlns:a16="http://schemas.microsoft.com/office/drawing/2014/main" id="{9F783223-F8AB-E2A1-43EA-AFA604FCF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3333141"/>
            <a:ext cx="257082" cy="257082"/>
          </a:xfrm>
          <a:prstGeom prst="rect">
            <a:avLst/>
          </a:prstGeom>
        </p:spPr>
      </p:pic>
      <p:pic>
        <p:nvPicPr>
          <p:cNvPr id="79" name="Graphic 78" descr="Male profile with solid fill">
            <a:extLst>
              <a:ext uri="{FF2B5EF4-FFF2-40B4-BE49-F238E27FC236}">
                <a16:creationId xmlns:a16="http://schemas.microsoft.com/office/drawing/2014/main" id="{D419BB65-FB51-5488-7B39-AFB1B290F6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3333141"/>
            <a:ext cx="257082" cy="257082"/>
          </a:xfrm>
          <a:prstGeom prst="rect">
            <a:avLst/>
          </a:prstGeom>
        </p:spPr>
      </p:pic>
      <p:pic>
        <p:nvPicPr>
          <p:cNvPr id="80" name="Graphic 79" descr="Male profile with solid fill">
            <a:extLst>
              <a:ext uri="{FF2B5EF4-FFF2-40B4-BE49-F238E27FC236}">
                <a16:creationId xmlns:a16="http://schemas.microsoft.com/office/drawing/2014/main" id="{F5D340AC-6E9B-1FC1-CBEB-82551EDF43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3333141"/>
            <a:ext cx="257082" cy="257082"/>
          </a:xfrm>
          <a:prstGeom prst="rect">
            <a:avLst/>
          </a:prstGeom>
        </p:spPr>
      </p:pic>
      <p:pic>
        <p:nvPicPr>
          <p:cNvPr id="81" name="Graphic 80" descr="Male profile with solid fill">
            <a:extLst>
              <a:ext uri="{FF2B5EF4-FFF2-40B4-BE49-F238E27FC236}">
                <a16:creationId xmlns:a16="http://schemas.microsoft.com/office/drawing/2014/main" id="{85823A76-1608-8A39-F743-AC526C37B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3333141"/>
            <a:ext cx="257082" cy="257082"/>
          </a:xfrm>
          <a:prstGeom prst="rect">
            <a:avLst/>
          </a:prstGeom>
        </p:spPr>
      </p:pic>
      <p:pic>
        <p:nvPicPr>
          <p:cNvPr id="82" name="Graphic 81" descr="Male profile with solid fill">
            <a:extLst>
              <a:ext uri="{FF2B5EF4-FFF2-40B4-BE49-F238E27FC236}">
                <a16:creationId xmlns:a16="http://schemas.microsoft.com/office/drawing/2014/main" id="{952CAF1E-EED7-0569-5BFD-638C46C71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3076059"/>
            <a:ext cx="257082" cy="257082"/>
          </a:xfrm>
          <a:prstGeom prst="rect">
            <a:avLst/>
          </a:prstGeom>
        </p:spPr>
      </p:pic>
      <p:pic>
        <p:nvPicPr>
          <p:cNvPr id="83" name="Graphic 82" descr="Male profile with solid fill">
            <a:extLst>
              <a:ext uri="{FF2B5EF4-FFF2-40B4-BE49-F238E27FC236}">
                <a16:creationId xmlns:a16="http://schemas.microsoft.com/office/drawing/2014/main" id="{784077E3-290D-D4AA-F421-8CCDAD4E5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818977"/>
            <a:ext cx="257082" cy="257082"/>
          </a:xfrm>
          <a:prstGeom prst="rect">
            <a:avLst/>
          </a:prstGeom>
        </p:spPr>
      </p:pic>
      <p:pic>
        <p:nvPicPr>
          <p:cNvPr id="84" name="Graphic 83" descr="Male profile with solid fill">
            <a:extLst>
              <a:ext uri="{FF2B5EF4-FFF2-40B4-BE49-F238E27FC236}">
                <a16:creationId xmlns:a16="http://schemas.microsoft.com/office/drawing/2014/main" id="{EFE71A5D-C57E-A892-C4DE-CC7DE355F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361467"/>
            <a:ext cx="257082" cy="257082"/>
          </a:xfrm>
          <a:prstGeom prst="rect">
            <a:avLst/>
          </a:prstGeom>
        </p:spPr>
      </p:pic>
      <p:pic>
        <p:nvPicPr>
          <p:cNvPr id="85" name="Graphic 84" descr="Male profile with solid fill">
            <a:extLst>
              <a:ext uri="{FF2B5EF4-FFF2-40B4-BE49-F238E27FC236}">
                <a16:creationId xmlns:a16="http://schemas.microsoft.com/office/drawing/2014/main" id="{95958096-6F78-8164-9B85-5C718993F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618548"/>
            <a:ext cx="257082" cy="257082"/>
          </a:xfrm>
          <a:prstGeom prst="rect">
            <a:avLst/>
          </a:prstGeom>
        </p:spPr>
      </p:pic>
      <p:pic>
        <p:nvPicPr>
          <p:cNvPr id="86" name="Graphic 85" descr="Male profile with solid fill">
            <a:extLst>
              <a:ext uri="{FF2B5EF4-FFF2-40B4-BE49-F238E27FC236}">
                <a16:creationId xmlns:a16="http://schemas.microsoft.com/office/drawing/2014/main" id="{DBF13C69-5591-388A-BC67-C4E6C97DF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361468"/>
            <a:ext cx="257082" cy="257082"/>
          </a:xfrm>
          <a:prstGeom prst="rect">
            <a:avLst/>
          </a:prstGeom>
        </p:spPr>
      </p:pic>
      <p:pic>
        <p:nvPicPr>
          <p:cNvPr id="87" name="Graphic 86" descr="Male profile with solid fill">
            <a:extLst>
              <a:ext uri="{FF2B5EF4-FFF2-40B4-BE49-F238E27FC236}">
                <a16:creationId xmlns:a16="http://schemas.microsoft.com/office/drawing/2014/main" id="{795C662B-9285-55EA-A9D2-60A03A9C1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4104386"/>
            <a:ext cx="257082" cy="257082"/>
          </a:xfrm>
          <a:prstGeom prst="rect">
            <a:avLst/>
          </a:prstGeom>
        </p:spPr>
      </p:pic>
      <p:pic>
        <p:nvPicPr>
          <p:cNvPr id="88" name="Graphic 87" descr="Male profile with solid fill">
            <a:extLst>
              <a:ext uri="{FF2B5EF4-FFF2-40B4-BE49-F238E27FC236}">
                <a16:creationId xmlns:a16="http://schemas.microsoft.com/office/drawing/2014/main" id="{D67EB720-A9CD-9C89-0AC4-3DC54731A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1126" y="3847305"/>
            <a:ext cx="257082" cy="257082"/>
          </a:xfrm>
          <a:prstGeom prst="rect">
            <a:avLst/>
          </a:prstGeom>
        </p:spPr>
      </p:pic>
      <p:pic>
        <p:nvPicPr>
          <p:cNvPr id="89" name="Graphic 88" descr="Male profile with solid fill">
            <a:extLst>
              <a:ext uri="{FF2B5EF4-FFF2-40B4-BE49-F238E27FC236}">
                <a16:creationId xmlns:a16="http://schemas.microsoft.com/office/drawing/2014/main" id="{66AA7D76-3929-69BB-9F83-16F9A3204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3590223"/>
            <a:ext cx="257082" cy="257082"/>
          </a:xfrm>
          <a:prstGeom prst="rect">
            <a:avLst/>
          </a:prstGeom>
        </p:spPr>
      </p:pic>
      <p:pic>
        <p:nvPicPr>
          <p:cNvPr id="90" name="Graphic 89" descr="Male profile with solid fill">
            <a:extLst>
              <a:ext uri="{FF2B5EF4-FFF2-40B4-BE49-F238E27FC236}">
                <a16:creationId xmlns:a16="http://schemas.microsoft.com/office/drawing/2014/main" id="{4D75C078-F731-8562-1537-4FB62F5CA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3333141"/>
            <a:ext cx="257082" cy="257082"/>
          </a:xfrm>
          <a:prstGeom prst="rect">
            <a:avLst/>
          </a:prstGeom>
        </p:spPr>
      </p:pic>
      <p:pic>
        <p:nvPicPr>
          <p:cNvPr id="91" name="Graphic 90" descr="Male profile with solid fill">
            <a:extLst>
              <a:ext uri="{FF2B5EF4-FFF2-40B4-BE49-F238E27FC236}">
                <a16:creationId xmlns:a16="http://schemas.microsoft.com/office/drawing/2014/main" id="{D9AB6D78-27EA-25B5-5F4B-8DA282D22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104386"/>
            <a:ext cx="257082" cy="257082"/>
          </a:xfrm>
          <a:prstGeom prst="rect">
            <a:avLst/>
          </a:prstGeom>
        </p:spPr>
      </p:pic>
      <p:pic>
        <p:nvPicPr>
          <p:cNvPr id="92" name="Graphic 91" descr="Male profile with solid fill">
            <a:extLst>
              <a:ext uri="{FF2B5EF4-FFF2-40B4-BE49-F238E27FC236}">
                <a16:creationId xmlns:a16="http://schemas.microsoft.com/office/drawing/2014/main" id="{DBB6806B-BC23-E1A8-EA76-13C6C56A6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3847304"/>
            <a:ext cx="257082" cy="257082"/>
          </a:xfrm>
          <a:prstGeom prst="rect">
            <a:avLst/>
          </a:prstGeom>
        </p:spPr>
      </p:pic>
      <p:pic>
        <p:nvPicPr>
          <p:cNvPr id="93" name="Graphic 92" descr="Male profile with solid fill">
            <a:extLst>
              <a:ext uri="{FF2B5EF4-FFF2-40B4-BE49-F238E27FC236}">
                <a16:creationId xmlns:a16="http://schemas.microsoft.com/office/drawing/2014/main" id="{0FE65F2B-4310-100F-FCD8-60113D4AC1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3590222"/>
            <a:ext cx="257082" cy="257082"/>
          </a:xfrm>
          <a:prstGeom prst="rect">
            <a:avLst/>
          </a:prstGeom>
        </p:spPr>
      </p:pic>
      <p:pic>
        <p:nvPicPr>
          <p:cNvPr id="94" name="Graphic 93" descr="Male profile with solid fill">
            <a:extLst>
              <a:ext uri="{FF2B5EF4-FFF2-40B4-BE49-F238E27FC236}">
                <a16:creationId xmlns:a16="http://schemas.microsoft.com/office/drawing/2014/main" id="{757D7307-1518-49B8-B205-387CA0E234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3333140"/>
            <a:ext cx="257082" cy="257082"/>
          </a:xfrm>
          <a:prstGeom prst="rect">
            <a:avLst/>
          </a:prstGeom>
        </p:spPr>
      </p:pic>
      <p:pic>
        <p:nvPicPr>
          <p:cNvPr id="95" name="Graphic 94" descr="Male profile with solid fill">
            <a:extLst>
              <a:ext uri="{FF2B5EF4-FFF2-40B4-BE49-F238E27FC236}">
                <a16:creationId xmlns:a16="http://schemas.microsoft.com/office/drawing/2014/main" id="{53A6F3FC-8918-37B0-89DE-D6B3D2319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4104386"/>
            <a:ext cx="257082" cy="257082"/>
          </a:xfrm>
          <a:prstGeom prst="rect">
            <a:avLst/>
          </a:prstGeom>
        </p:spPr>
      </p:pic>
      <p:pic>
        <p:nvPicPr>
          <p:cNvPr id="96" name="Graphic 95" descr="Male profile with solid fill">
            <a:extLst>
              <a:ext uri="{FF2B5EF4-FFF2-40B4-BE49-F238E27FC236}">
                <a16:creationId xmlns:a16="http://schemas.microsoft.com/office/drawing/2014/main" id="{C3000822-1A19-044F-B962-89244349C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361467"/>
            <a:ext cx="257082" cy="257082"/>
          </a:xfrm>
          <a:prstGeom prst="rect">
            <a:avLst/>
          </a:prstGeom>
        </p:spPr>
      </p:pic>
      <p:pic>
        <p:nvPicPr>
          <p:cNvPr id="97" name="Graphic 96" descr="Male profile with solid fill">
            <a:extLst>
              <a:ext uri="{FF2B5EF4-FFF2-40B4-BE49-F238E27FC236}">
                <a16:creationId xmlns:a16="http://schemas.microsoft.com/office/drawing/2014/main" id="{E760961B-CC1D-F596-D1A8-FC60A83FF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104386"/>
            <a:ext cx="257082" cy="257082"/>
          </a:xfrm>
          <a:prstGeom prst="rect">
            <a:avLst/>
          </a:prstGeom>
        </p:spPr>
      </p:pic>
      <p:pic>
        <p:nvPicPr>
          <p:cNvPr id="98" name="Graphic 97" descr="Male profile with solid fill">
            <a:extLst>
              <a:ext uri="{FF2B5EF4-FFF2-40B4-BE49-F238E27FC236}">
                <a16:creationId xmlns:a16="http://schemas.microsoft.com/office/drawing/2014/main" id="{F86BB743-7616-E040-CD9F-413D996B4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3847305"/>
            <a:ext cx="257082" cy="257082"/>
          </a:xfrm>
          <a:prstGeom prst="rect">
            <a:avLst/>
          </a:prstGeom>
        </p:spPr>
      </p:pic>
      <p:pic>
        <p:nvPicPr>
          <p:cNvPr id="99" name="Graphic 98" descr="Male profile with solid fill">
            <a:extLst>
              <a:ext uri="{FF2B5EF4-FFF2-40B4-BE49-F238E27FC236}">
                <a16:creationId xmlns:a16="http://schemas.microsoft.com/office/drawing/2014/main" id="{261538E3-6ACE-598C-17E7-3AFFFD330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590223"/>
            <a:ext cx="257082" cy="257082"/>
          </a:xfrm>
          <a:prstGeom prst="rect">
            <a:avLst/>
          </a:prstGeom>
        </p:spPr>
      </p:pic>
      <p:pic>
        <p:nvPicPr>
          <p:cNvPr id="100" name="Graphic 99" descr="Male profile with solid fill">
            <a:extLst>
              <a:ext uri="{FF2B5EF4-FFF2-40B4-BE49-F238E27FC236}">
                <a16:creationId xmlns:a16="http://schemas.microsoft.com/office/drawing/2014/main" id="{471CAAE8-BA47-8940-599F-827A0E7EB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333141"/>
            <a:ext cx="257082" cy="257082"/>
          </a:xfrm>
          <a:prstGeom prst="rect">
            <a:avLst/>
          </a:prstGeom>
        </p:spPr>
      </p:pic>
      <p:pic>
        <p:nvPicPr>
          <p:cNvPr id="101" name="Graphic 100" descr="Male profile with solid fill">
            <a:extLst>
              <a:ext uri="{FF2B5EF4-FFF2-40B4-BE49-F238E27FC236}">
                <a16:creationId xmlns:a16="http://schemas.microsoft.com/office/drawing/2014/main" id="{CAD589FA-CB66-078B-BFB1-B6CD10E4C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3076059"/>
            <a:ext cx="257082" cy="257082"/>
          </a:xfrm>
          <a:prstGeom prst="rect">
            <a:avLst/>
          </a:prstGeom>
        </p:spPr>
      </p:pic>
      <p:pic>
        <p:nvPicPr>
          <p:cNvPr id="102" name="Graphic 101" descr="Male profile with solid fill">
            <a:extLst>
              <a:ext uri="{FF2B5EF4-FFF2-40B4-BE49-F238E27FC236}">
                <a16:creationId xmlns:a16="http://schemas.microsoft.com/office/drawing/2014/main" id="{13C37A21-2565-3E22-915C-13FFB52714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818977"/>
            <a:ext cx="257082" cy="257082"/>
          </a:xfrm>
          <a:prstGeom prst="rect">
            <a:avLst/>
          </a:prstGeom>
        </p:spPr>
      </p:pic>
      <p:pic>
        <p:nvPicPr>
          <p:cNvPr id="103" name="Graphic 102" descr="Male profile with solid fill">
            <a:extLst>
              <a:ext uri="{FF2B5EF4-FFF2-40B4-BE49-F238E27FC236}">
                <a16:creationId xmlns:a16="http://schemas.microsoft.com/office/drawing/2014/main" id="{050302D0-1EA8-04B3-926C-421657ECA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3847304"/>
            <a:ext cx="257082" cy="257082"/>
          </a:xfrm>
          <a:prstGeom prst="rect">
            <a:avLst/>
          </a:prstGeom>
        </p:spPr>
      </p:pic>
      <p:pic>
        <p:nvPicPr>
          <p:cNvPr id="104" name="Graphic 103" descr="Male profile with solid fill">
            <a:extLst>
              <a:ext uri="{FF2B5EF4-FFF2-40B4-BE49-F238E27FC236}">
                <a16:creationId xmlns:a16="http://schemas.microsoft.com/office/drawing/2014/main" id="{16A46ED3-079A-6D6F-8D8A-EB3A832875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590222"/>
            <a:ext cx="257082" cy="257082"/>
          </a:xfrm>
          <a:prstGeom prst="rect">
            <a:avLst/>
          </a:prstGeom>
        </p:spPr>
      </p:pic>
      <p:pic>
        <p:nvPicPr>
          <p:cNvPr id="105" name="Graphic 104" descr="Male profile with solid fill">
            <a:extLst>
              <a:ext uri="{FF2B5EF4-FFF2-40B4-BE49-F238E27FC236}">
                <a16:creationId xmlns:a16="http://schemas.microsoft.com/office/drawing/2014/main" id="{A8BC9B3C-AF32-A27B-9C12-3659077AC9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333140"/>
            <a:ext cx="257082" cy="257082"/>
          </a:xfrm>
          <a:prstGeom prst="rect">
            <a:avLst/>
          </a:prstGeom>
        </p:spPr>
      </p:pic>
      <p:pic>
        <p:nvPicPr>
          <p:cNvPr id="106" name="Graphic 105" descr="Male profile with solid fill">
            <a:extLst>
              <a:ext uri="{FF2B5EF4-FFF2-40B4-BE49-F238E27FC236}">
                <a16:creationId xmlns:a16="http://schemas.microsoft.com/office/drawing/2014/main" id="{7DF9D218-0795-0941-E7C0-A0E0F3473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3076058"/>
            <a:ext cx="257082" cy="257082"/>
          </a:xfrm>
          <a:prstGeom prst="rect">
            <a:avLst/>
          </a:prstGeom>
        </p:spPr>
      </p:pic>
      <p:pic>
        <p:nvPicPr>
          <p:cNvPr id="107" name="Graphic 106" descr="Male profile with solid fill">
            <a:extLst>
              <a:ext uri="{FF2B5EF4-FFF2-40B4-BE49-F238E27FC236}">
                <a16:creationId xmlns:a16="http://schemas.microsoft.com/office/drawing/2014/main" id="{DCC85509-1B0C-5725-3023-AFBF889E6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818976"/>
            <a:ext cx="257082" cy="257082"/>
          </a:xfrm>
          <a:prstGeom prst="rect">
            <a:avLst/>
          </a:prstGeom>
        </p:spPr>
      </p:pic>
      <p:pic>
        <p:nvPicPr>
          <p:cNvPr id="108" name="Graphic 107" descr="Male profile with solid fill">
            <a:extLst>
              <a:ext uri="{FF2B5EF4-FFF2-40B4-BE49-F238E27FC236}">
                <a16:creationId xmlns:a16="http://schemas.microsoft.com/office/drawing/2014/main" id="{ED5939BE-186D-ED32-1A1B-152E79416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561895"/>
            <a:ext cx="257082" cy="257082"/>
          </a:xfrm>
          <a:prstGeom prst="rect">
            <a:avLst/>
          </a:prstGeom>
        </p:spPr>
      </p:pic>
      <p:pic>
        <p:nvPicPr>
          <p:cNvPr id="109" name="Graphic 108" descr="Male profile with solid fill">
            <a:extLst>
              <a:ext uri="{FF2B5EF4-FFF2-40B4-BE49-F238E27FC236}">
                <a16:creationId xmlns:a16="http://schemas.microsoft.com/office/drawing/2014/main" id="{B751F1FD-4987-4B53-943E-3DA1FB1040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304813"/>
            <a:ext cx="257082" cy="257082"/>
          </a:xfrm>
          <a:prstGeom prst="rect">
            <a:avLst/>
          </a:prstGeom>
        </p:spPr>
      </p:pic>
      <p:pic>
        <p:nvPicPr>
          <p:cNvPr id="110" name="Graphic 109" descr="Male profile with solid fill">
            <a:extLst>
              <a:ext uri="{FF2B5EF4-FFF2-40B4-BE49-F238E27FC236}">
                <a16:creationId xmlns:a16="http://schemas.microsoft.com/office/drawing/2014/main" id="{3FC65065-D8A0-51D1-8295-F7065EA18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561895"/>
            <a:ext cx="257082" cy="257082"/>
          </a:xfrm>
          <a:prstGeom prst="rect">
            <a:avLst/>
          </a:prstGeom>
        </p:spPr>
      </p:pic>
      <p:pic>
        <p:nvPicPr>
          <p:cNvPr id="111" name="Graphic 110" descr="Male profile with solid fill">
            <a:extLst>
              <a:ext uri="{FF2B5EF4-FFF2-40B4-BE49-F238E27FC236}">
                <a16:creationId xmlns:a16="http://schemas.microsoft.com/office/drawing/2014/main" id="{DF945912-F1B5-E22A-1BD7-4158A96A1C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304813"/>
            <a:ext cx="257082" cy="257082"/>
          </a:xfrm>
          <a:prstGeom prst="rect">
            <a:avLst/>
          </a:prstGeom>
        </p:spPr>
      </p:pic>
      <p:pic>
        <p:nvPicPr>
          <p:cNvPr id="112" name="Graphic 111" descr="Male profile with solid fill">
            <a:extLst>
              <a:ext uri="{FF2B5EF4-FFF2-40B4-BE49-F238E27FC236}">
                <a16:creationId xmlns:a16="http://schemas.microsoft.com/office/drawing/2014/main" id="{7B7E2518-3EFD-34B2-A3D2-199D001B7D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561895"/>
            <a:ext cx="257082" cy="257082"/>
          </a:xfrm>
          <a:prstGeom prst="rect">
            <a:avLst/>
          </a:prstGeom>
        </p:spPr>
      </p:pic>
      <p:pic>
        <p:nvPicPr>
          <p:cNvPr id="113" name="Graphic 112" descr="Male profile with solid fill">
            <a:extLst>
              <a:ext uri="{FF2B5EF4-FFF2-40B4-BE49-F238E27FC236}">
                <a16:creationId xmlns:a16="http://schemas.microsoft.com/office/drawing/2014/main" id="{053E6CDF-82AC-D22F-0588-11BD25DCDC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304813"/>
            <a:ext cx="257082" cy="257082"/>
          </a:xfrm>
          <a:prstGeom prst="rect">
            <a:avLst/>
          </a:prstGeom>
        </p:spPr>
      </p:pic>
      <p:pic>
        <p:nvPicPr>
          <p:cNvPr id="114" name="Graphic 113" descr="Male profile with solid fill">
            <a:extLst>
              <a:ext uri="{FF2B5EF4-FFF2-40B4-BE49-F238E27FC236}">
                <a16:creationId xmlns:a16="http://schemas.microsoft.com/office/drawing/2014/main" id="{B1901760-7DC1-A115-41CD-D84D18ECBA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561894"/>
            <a:ext cx="257082" cy="257082"/>
          </a:xfrm>
          <a:prstGeom prst="rect">
            <a:avLst/>
          </a:prstGeom>
        </p:spPr>
      </p:pic>
      <p:pic>
        <p:nvPicPr>
          <p:cNvPr id="115" name="Graphic 114" descr="Male profile with solid fill">
            <a:extLst>
              <a:ext uri="{FF2B5EF4-FFF2-40B4-BE49-F238E27FC236}">
                <a16:creationId xmlns:a16="http://schemas.microsoft.com/office/drawing/2014/main" id="{55A9B2D1-3E08-1B95-B576-28D01BF7B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304812"/>
            <a:ext cx="257082" cy="257082"/>
          </a:xfrm>
          <a:prstGeom prst="rect">
            <a:avLst/>
          </a:prstGeom>
        </p:spPr>
      </p:pic>
      <p:pic>
        <p:nvPicPr>
          <p:cNvPr id="116" name="Graphic 115" descr="Male profile with solid fill">
            <a:extLst>
              <a:ext uri="{FF2B5EF4-FFF2-40B4-BE49-F238E27FC236}">
                <a16:creationId xmlns:a16="http://schemas.microsoft.com/office/drawing/2014/main" id="{8968C8A7-4408-7BA5-D944-4F08DC716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02371" y="4361467"/>
            <a:ext cx="257082" cy="257082"/>
          </a:xfrm>
          <a:prstGeom prst="rect">
            <a:avLst/>
          </a:prstGeom>
        </p:spPr>
      </p:pic>
      <p:pic>
        <p:nvPicPr>
          <p:cNvPr id="117" name="Graphic 116" descr="Male profile with solid fill">
            <a:extLst>
              <a:ext uri="{FF2B5EF4-FFF2-40B4-BE49-F238E27FC236}">
                <a16:creationId xmlns:a16="http://schemas.microsoft.com/office/drawing/2014/main" id="{0C6F1AF4-0B75-F2FB-2E7F-27966601A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88207" y="4618548"/>
            <a:ext cx="257082" cy="257082"/>
          </a:xfrm>
          <a:prstGeom prst="rect">
            <a:avLst/>
          </a:prstGeom>
        </p:spPr>
      </p:pic>
      <p:pic>
        <p:nvPicPr>
          <p:cNvPr id="118" name="Graphic 117" descr="Male profile with solid fill">
            <a:extLst>
              <a:ext uri="{FF2B5EF4-FFF2-40B4-BE49-F238E27FC236}">
                <a16:creationId xmlns:a16="http://schemas.microsoft.com/office/drawing/2014/main" id="{DDD13D7D-83E4-5F74-4E6B-B11BE9AE9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45289" y="4618548"/>
            <a:ext cx="257082" cy="257082"/>
          </a:xfrm>
          <a:prstGeom prst="rect">
            <a:avLst/>
          </a:prstGeom>
        </p:spPr>
      </p:pic>
      <p:pic>
        <p:nvPicPr>
          <p:cNvPr id="119" name="Graphic 118" descr="Male profile with solid fill">
            <a:extLst>
              <a:ext uri="{FF2B5EF4-FFF2-40B4-BE49-F238E27FC236}">
                <a16:creationId xmlns:a16="http://schemas.microsoft.com/office/drawing/2014/main" id="{1026673F-32CE-B59C-A917-C5395743C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172136" y="2047731"/>
            <a:ext cx="257082" cy="257082"/>
          </a:xfrm>
          <a:prstGeom prst="rect">
            <a:avLst/>
          </a:prstGeom>
        </p:spPr>
      </p:pic>
      <p:pic>
        <p:nvPicPr>
          <p:cNvPr id="120" name="Graphic 119" descr="Male profile with solid fill">
            <a:extLst>
              <a:ext uri="{FF2B5EF4-FFF2-40B4-BE49-F238E27FC236}">
                <a16:creationId xmlns:a16="http://schemas.microsoft.com/office/drawing/2014/main" id="{CA1A9499-104E-48F4-C00B-1C2830506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2047731"/>
            <a:ext cx="257082" cy="257082"/>
          </a:xfrm>
          <a:prstGeom prst="rect">
            <a:avLst/>
          </a:prstGeom>
        </p:spPr>
      </p:pic>
      <p:pic>
        <p:nvPicPr>
          <p:cNvPr id="121" name="Graphic 120" descr="Male profile with solid fill">
            <a:extLst>
              <a:ext uri="{FF2B5EF4-FFF2-40B4-BE49-F238E27FC236}">
                <a16:creationId xmlns:a16="http://schemas.microsoft.com/office/drawing/2014/main" id="{236EDCA8-9E82-12D4-BAA3-B0B4C5524F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2047731"/>
            <a:ext cx="257082" cy="257082"/>
          </a:xfrm>
          <a:prstGeom prst="rect">
            <a:avLst/>
          </a:prstGeom>
        </p:spPr>
      </p:pic>
      <p:pic>
        <p:nvPicPr>
          <p:cNvPr id="122" name="Graphic 121" descr="Male profile with solid fill">
            <a:extLst>
              <a:ext uri="{FF2B5EF4-FFF2-40B4-BE49-F238E27FC236}">
                <a16:creationId xmlns:a16="http://schemas.microsoft.com/office/drawing/2014/main" id="{466E2039-F4AC-7BAE-DECE-9AEB735E9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2047731"/>
            <a:ext cx="257082" cy="257082"/>
          </a:xfrm>
          <a:prstGeom prst="rect">
            <a:avLst/>
          </a:prstGeom>
        </p:spPr>
      </p:pic>
      <p:pic>
        <p:nvPicPr>
          <p:cNvPr id="123" name="Graphic 122" descr="Male profile with solid fill">
            <a:extLst>
              <a:ext uri="{FF2B5EF4-FFF2-40B4-BE49-F238E27FC236}">
                <a16:creationId xmlns:a16="http://schemas.microsoft.com/office/drawing/2014/main" id="{95F51C1D-519B-B4BB-6F76-438AA444A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2047731"/>
            <a:ext cx="257082" cy="257082"/>
          </a:xfrm>
          <a:prstGeom prst="rect">
            <a:avLst/>
          </a:prstGeom>
        </p:spPr>
      </p:pic>
      <p:pic>
        <p:nvPicPr>
          <p:cNvPr id="124" name="Graphic 123" descr="Male profile with solid fill">
            <a:extLst>
              <a:ext uri="{FF2B5EF4-FFF2-40B4-BE49-F238E27FC236}">
                <a16:creationId xmlns:a16="http://schemas.microsoft.com/office/drawing/2014/main" id="{079C0D96-4E2E-EC86-C904-4702EE270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2047731"/>
            <a:ext cx="257082" cy="257082"/>
          </a:xfrm>
          <a:prstGeom prst="rect">
            <a:avLst/>
          </a:prstGeom>
        </p:spPr>
      </p:pic>
      <p:pic>
        <p:nvPicPr>
          <p:cNvPr id="125" name="Graphic 124" descr="Male profile with solid fill">
            <a:extLst>
              <a:ext uri="{FF2B5EF4-FFF2-40B4-BE49-F238E27FC236}">
                <a16:creationId xmlns:a16="http://schemas.microsoft.com/office/drawing/2014/main" id="{6D3ED160-6B0E-36C6-47C0-96A3FE0E4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2047731"/>
            <a:ext cx="257082" cy="257082"/>
          </a:xfrm>
          <a:prstGeom prst="rect">
            <a:avLst/>
          </a:prstGeom>
        </p:spPr>
      </p:pic>
      <p:pic>
        <p:nvPicPr>
          <p:cNvPr id="126" name="Graphic 125" descr="Male profile with solid fill">
            <a:extLst>
              <a:ext uri="{FF2B5EF4-FFF2-40B4-BE49-F238E27FC236}">
                <a16:creationId xmlns:a16="http://schemas.microsoft.com/office/drawing/2014/main" id="{7B8C11B4-EFD3-C2E9-E9F9-DD99F23459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2047731"/>
            <a:ext cx="257082" cy="257082"/>
          </a:xfrm>
          <a:prstGeom prst="rect">
            <a:avLst/>
          </a:prstGeom>
        </p:spPr>
      </p:pic>
      <p:pic>
        <p:nvPicPr>
          <p:cNvPr id="127" name="Graphic 126" descr="Male profile with solid fill">
            <a:extLst>
              <a:ext uri="{FF2B5EF4-FFF2-40B4-BE49-F238E27FC236}">
                <a16:creationId xmlns:a16="http://schemas.microsoft.com/office/drawing/2014/main" id="{9A091C9F-4A2F-8347-4B3E-E0AAC31465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29217" y="1790650"/>
            <a:ext cx="257082" cy="257082"/>
          </a:xfrm>
          <a:prstGeom prst="rect">
            <a:avLst/>
          </a:prstGeom>
        </p:spPr>
      </p:pic>
      <p:pic>
        <p:nvPicPr>
          <p:cNvPr id="128" name="Graphic 127" descr="Male profile with solid fill">
            <a:extLst>
              <a:ext uri="{FF2B5EF4-FFF2-40B4-BE49-F238E27FC236}">
                <a16:creationId xmlns:a16="http://schemas.microsoft.com/office/drawing/2014/main" id="{F6C8D7C6-8080-FCE9-6C41-7A7E2F50F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86299" y="1790650"/>
            <a:ext cx="257082" cy="257082"/>
          </a:xfrm>
          <a:prstGeom prst="rect">
            <a:avLst/>
          </a:prstGeom>
        </p:spPr>
      </p:pic>
      <p:pic>
        <p:nvPicPr>
          <p:cNvPr id="129" name="Graphic 128" descr="Male profile with solid fill">
            <a:extLst>
              <a:ext uri="{FF2B5EF4-FFF2-40B4-BE49-F238E27FC236}">
                <a16:creationId xmlns:a16="http://schemas.microsoft.com/office/drawing/2014/main" id="{7BCCE431-C7A6-0624-0A07-65981992E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943380" y="1790650"/>
            <a:ext cx="257082" cy="257082"/>
          </a:xfrm>
          <a:prstGeom prst="rect">
            <a:avLst/>
          </a:prstGeom>
        </p:spPr>
      </p:pic>
      <p:pic>
        <p:nvPicPr>
          <p:cNvPr id="130" name="Graphic 129" descr="Male profile with solid fill">
            <a:extLst>
              <a:ext uri="{FF2B5EF4-FFF2-40B4-BE49-F238E27FC236}">
                <a16:creationId xmlns:a16="http://schemas.microsoft.com/office/drawing/2014/main" id="{53213461-6643-E032-EF49-83C67291A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00462" y="1790650"/>
            <a:ext cx="257082" cy="257082"/>
          </a:xfrm>
          <a:prstGeom prst="rect">
            <a:avLst/>
          </a:prstGeom>
        </p:spPr>
      </p:pic>
      <p:pic>
        <p:nvPicPr>
          <p:cNvPr id="131" name="Graphic 130" descr="Male profile with solid fill">
            <a:extLst>
              <a:ext uri="{FF2B5EF4-FFF2-40B4-BE49-F238E27FC236}">
                <a16:creationId xmlns:a16="http://schemas.microsoft.com/office/drawing/2014/main" id="{402BFC5D-2A6F-98CE-DC7F-D1510FA11C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57544" y="1790650"/>
            <a:ext cx="257082" cy="257082"/>
          </a:xfrm>
          <a:prstGeom prst="rect">
            <a:avLst/>
          </a:prstGeom>
        </p:spPr>
      </p:pic>
      <p:pic>
        <p:nvPicPr>
          <p:cNvPr id="132" name="Graphic 131" descr="Male profile with solid fill">
            <a:extLst>
              <a:ext uri="{FF2B5EF4-FFF2-40B4-BE49-F238E27FC236}">
                <a16:creationId xmlns:a16="http://schemas.microsoft.com/office/drawing/2014/main" id="{9F8A8524-E4CA-99F8-1914-28A7B3F866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14626" y="1790650"/>
            <a:ext cx="257082" cy="257082"/>
          </a:xfrm>
          <a:prstGeom prst="rect">
            <a:avLst/>
          </a:prstGeom>
        </p:spPr>
      </p:pic>
      <p:pic>
        <p:nvPicPr>
          <p:cNvPr id="133" name="Graphic 132" descr="Male profile with solid fill">
            <a:extLst>
              <a:ext uri="{FF2B5EF4-FFF2-40B4-BE49-F238E27FC236}">
                <a16:creationId xmlns:a16="http://schemas.microsoft.com/office/drawing/2014/main" id="{417BDF36-9D4B-FC77-3A45-E833BD379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71708" y="1790650"/>
            <a:ext cx="257082" cy="257082"/>
          </a:xfrm>
          <a:prstGeom prst="rect">
            <a:avLst/>
          </a:prstGeom>
        </p:spPr>
      </p:pic>
      <p:pic>
        <p:nvPicPr>
          <p:cNvPr id="134" name="Graphic 133" descr="Male profile with solid fill">
            <a:extLst>
              <a:ext uri="{FF2B5EF4-FFF2-40B4-BE49-F238E27FC236}">
                <a16:creationId xmlns:a16="http://schemas.microsoft.com/office/drawing/2014/main" id="{0EA8C5AF-579A-BB05-8990-F1BDF78C69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2047731"/>
            <a:ext cx="257082" cy="257082"/>
          </a:xfrm>
          <a:prstGeom prst="rect">
            <a:avLst/>
          </a:prstGeom>
        </p:spPr>
      </p:pic>
      <p:pic>
        <p:nvPicPr>
          <p:cNvPr id="135" name="Graphic 134" descr="Male profile with solid fill">
            <a:extLst>
              <a:ext uri="{FF2B5EF4-FFF2-40B4-BE49-F238E27FC236}">
                <a16:creationId xmlns:a16="http://schemas.microsoft.com/office/drawing/2014/main" id="{9DA18596-FBD7-2D26-D118-A7B8D8FA8D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31126" y="1790650"/>
            <a:ext cx="257082" cy="257082"/>
          </a:xfrm>
          <a:prstGeom prst="rect">
            <a:avLst/>
          </a:prstGeom>
        </p:spPr>
      </p:pic>
      <p:pic>
        <p:nvPicPr>
          <p:cNvPr id="136" name="Graphic 135" descr="Male profile with solid fill">
            <a:extLst>
              <a:ext uri="{FF2B5EF4-FFF2-40B4-BE49-F238E27FC236}">
                <a16:creationId xmlns:a16="http://schemas.microsoft.com/office/drawing/2014/main" id="{CD7F0DCB-4ECB-0658-3B96-060FE13DB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2047731"/>
            <a:ext cx="257082" cy="257082"/>
          </a:xfrm>
          <a:prstGeom prst="rect">
            <a:avLst/>
          </a:prstGeom>
        </p:spPr>
      </p:pic>
      <p:pic>
        <p:nvPicPr>
          <p:cNvPr id="137" name="Graphic 136" descr="Male profile with solid fill">
            <a:extLst>
              <a:ext uri="{FF2B5EF4-FFF2-40B4-BE49-F238E27FC236}">
                <a16:creationId xmlns:a16="http://schemas.microsoft.com/office/drawing/2014/main" id="{99FA2EA5-DE8D-B064-5DA7-5B47452B8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88207" y="1790649"/>
            <a:ext cx="257082" cy="257082"/>
          </a:xfrm>
          <a:prstGeom prst="rect">
            <a:avLst/>
          </a:prstGeom>
        </p:spPr>
      </p:pic>
      <p:pic>
        <p:nvPicPr>
          <p:cNvPr id="138" name="Graphic 137" descr="Male profile with solid fill">
            <a:extLst>
              <a:ext uri="{FF2B5EF4-FFF2-40B4-BE49-F238E27FC236}">
                <a16:creationId xmlns:a16="http://schemas.microsoft.com/office/drawing/2014/main" id="{3BE3F0A2-A902-B5EE-1A1C-E9FBCC0AD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2047731"/>
            <a:ext cx="257082" cy="257082"/>
          </a:xfrm>
          <a:prstGeom prst="rect">
            <a:avLst/>
          </a:prstGeom>
        </p:spPr>
      </p:pic>
      <p:pic>
        <p:nvPicPr>
          <p:cNvPr id="139" name="Graphic 138" descr="Male profile with solid fill">
            <a:extLst>
              <a:ext uri="{FF2B5EF4-FFF2-40B4-BE49-F238E27FC236}">
                <a16:creationId xmlns:a16="http://schemas.microsoft.com/office/drawing/2014/main" id="{1599B888-150F-764C-EF74-EEA1F2656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45289" y="1790650"/>
            <a:ext cx="257082" cy="257082"/>
          </a:xfrm>
          <a:prstGeom prst="rect">
            <a:avLst/>
          </a:prstGeom>
        </p:spPr>
      </p:pic>
      <p:pic>
        <p:nvPicPr>
          <p:cNvPr id="140" name="Graphic 139" descr="Male profile with solid fill">
            <a:extLst>
              <a:ext uri="{FF2B5EF4-FFF2-40B4-BE49-F238E27FC236}">
                <a16:creationId xmlns:a16="http://schemas.microsoft.com/office/drawing/2014/main" id="{C9101CE9-C76F-A386-2690-CD20B8FD1E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2371" y="2047731"/>
            <a:ext cx="257082" cy="257082"/>
          </a:xfrm>
          <a:prstGeom prst="rect">
            <a:avLst/>
          </a:prstGeom>
        </p:spPr>
      </p:pic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C7CDE254-6C09-3F08-7DB3-20CF050AAF95}"/>
              </a:ext>
            </a:extLst>
          </p:cNvPr>
          <p:cNvSpPr/>
          <p:nvPr/>
        </p:nvSpPr>
        <p:spPr>
          <a:xfrm>
            <a:off x="2943380" y="2561892"/>
            <a:ext cx="1544827" cy="5141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53%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8085E4C-77A3-0DFD-16B6-C684F46449B3}"/>
              </a:ext>
            </a:extLst>
          </p:cNvPr>
          <p:cNvSpPr/>
          <p:nvPr/>
        </p:nvSpPr>
        <p:spPr>
          <a:xfrm>
            <a:off x="6512254" y="1565391"/>
            <a:ext cx="3532291" cy="3532291"/>
          </a:xfrm>
          <a:prstGeom prst="roundRect">
            <a:avLst>
              <a:gd name="adj" fmla="val 15594"/>
            </a:avLst>
          </a:prstGeom>
          <a:solidFill>
            <a:schemeClr val="accent1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2" name="Graphic 141" descr="Female Profile with solid fill">
            <a:extLst>
              <a:ext uri="{FF2B5EF4-FFF2-40B4-BE49-F238E27FC236}">
                <a16:creationId xmlns:a16="http://schemas.microsoft.com/office/drawing/2014/main" id="{5241BBF6-01A7-3FDD-82D4-F361C5A16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4361468"/>
            <a:ext cx="257082" cy="257082"/>
          </a:xfrm>
          <a:prstGeom prst="rect">
            <a:avLst/>
          </a:prstGeom>
        </p:spPr>
      </p:pic>
      <p:pic>
        <p:nvPicPr>
          <p:cNvPr id="143" name="Graphic 142" descr="Female Profile with solid fill">
            <a:extLst>
              <a:ext uri="{FF2B5EF4-FFF2-40B4-BE49-F238E27FC236}">
                <a16:creationId xmlns:a16="http://schemas.microsoft.com/office/drawing/2014/main" id="{22C51001-DD1F-95DC-63E6-B9DC1F6200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4104386"/>
            <a:ext cx="257082" cy="257082"/>
          </a:xfrm>
          <a:prstGeom prst="rect">
            <a:avLst/>
          </a:prstGeom>
        </p:spPr>
      </p:pic>
      <p:pic>
        <p:nvPicPr>
          <p:cNvPr id="144" name="Graphic 143" descr="Female Profile with solid fill">
            <a:extLst>
              <a:ext uri="{FF2B5EF4-FFF2-40B4-BE49-F238E27FC236}">
                <a16:creationId xmlns:a16="http://schemas.microsoft.com/office/drawing/2014/main" id="{FCEFFFF7-6B52-07F5-D61F-D2DFBD5F84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847305"/>
            <a:ext cx="257082" cy="257082"/>
          </a:xfrm>
          <a:prstGeom prst="rect">
            <a:avLst/>
          </a:prstGeom>
        </p:spPr>
      </p:pic>
      <p:pic>
        <p:nvPicPr>
          <p:cNvPr id="145" name="Graphic 144" descr="Female Profile with solid fill">
            <a:extLst>
              <a:ext uri="{FF2B5EF4-FFF2-40B4-BE49-F238E27FC236}">
                <a16:creationId xmlns:a16="http://schemas.microsoft.com/office/drawing/2014/main" id="{F7CCBC6C-1DF8-5B81-7679-AF2135CA29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590223"/>
            <a:ext cx="257082" cy="257082"/>
          </a:xfrm>
          <a:prstGeom prst="rect">
            <a:avLst/>
          </a:prstGeom>
        </p:spPr>
      </p:pic>
      <p:pic>
        <p:nvPicPr>
          <p:cNvPr id="146" name="Graphic 145" descr="Female Profile with solid fill">
            <a:extLst>
              <a:ext uri="{FF2B5EF4-FFF2-40B4-BE49-F238E27FC236}">
                <a16:creationId xmlns:a16="http://schemas.microsoft.com/office/drawing/2014/main" id="{86AB0BFC-2B4A-7958-A073-F42AE4854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333141"/>
            <a:ext cx="257082" cy="257082"/>
          </a:xfrm>
          <a:prstGeom prst="rect">
            <a:avLst/>
          </a:prstGeom>
        </p:spPr>
      </p:pic>
      <p:pic>
        <p:nvPicPr>
          <p:cNvPr id="147" name="Graphic 146" descr="Female Profile with solid fill">
            <a:extLst>
              <a:ext uri="{FF2B5EF4-FFF2-40B4-BE49-F238E27FC236}">
                <a16:creationId xmlns:a16="http://schemas.microsoft.com/office/drawing/2014/main" id="{AA3D2A6B-3981-AA27-7ABB-815806E52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6105" y="3076059"/>
            <a:ext cx="257082" cy="257082"/>
          </a:xfrm>
          <a:prstGeom prst="rect">
            <a:avLst/>
          </a:prstGeom>
        </p:spPr>
      </p:pic>
      <p:pic>
        <p:nvPicPr>
          <p:cNvPr id="148" name="Graphic 147" descr="Female Profile with solid fill">
            <a:extLst>
              <a:ext uri="{FF2B5EF4-FFF2-40B4-BE49-F238E27FC236}">
                <a16:creationId xmlns:a16="http://schemas.microsoft.com/office/drawing/2014/main" id="{263380A1-8007-880C-1915-E12FFCC329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818977"/>
            <a:ext cx="257082" cy="257082"/>
          </a:xfrm>
          <a:prstGeom prst="rect">
            <a:avLst/>
          </a:prstGeom>
        </p:spPr>
      </p:pic>
      <p:pic>
        <p:nvPicPr>
          <p:cNvPr id="149" name="Graphic 148" descr="Female Profile with solid fill">
            <a:extLst>
              <a:ext uri="{FF2B5EF4-FFF2-40B4-BE49-F238E27FC236}">
                <a16:creationId xmlns:a16="http://schemas.microsoft.com/office/drawing/2014/main" id="{4F822628-AFF9-B342-B364-CC0E1F65E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618548"/>
            <a:ext cx="257082" cy="257082"/>
          </a:xfrm>
          <a:prstGeom prst="rect">
            <a:avLst/>
          </a:prstGeom>
        </p:spPr>
      </p:pic>
      <p:pic>
        <p:nvPicPr>
          <p:cNvPr id="150" name="Graphic 149" descr="Female Profile with solid fill">
            <a:extLst>
              <a:ext uri="{FF2B5EF4-FFF2-40B4-BE49-F238E27FC236}">
                <a16:creationId xmlns:a16="http://schemas.microsoft.com/office/drawing/2014/main" id="{24AF7E3E-0CA8-5101-ABD4-2C0075DF3B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618548"/>
            <a:ext cx="257082" cy="257082"/>
          </a:xfrm>
          <a:prstGeom prst="rect">
            <a:avLst/>
          </a:prstGeom>
        </p:spPr>
      </p:pic>
      <p:pic>
        <p:nvPicPr>
          <p:cNvPr id="151" name="Graphic 150" descr="Female Profile with solid fill">
            <a:extLst>
              <a:ext uri="{FF2B5EF4-FFF2-40B4-BE49-F238E27FC236}">
                <a16:creationId xmlns:a16="http://schemas.microsoft.com/office/drawing/2014/main" id="{4053E152-305B-512E-DFAC-1E913F9A8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618548"/>
            <a:ext cx="257082" cy="257082"/>
          </a:xfrm>
          <a:prstGeom prst="rect">
            <a:avLst/>
          </a:prstGeom>
        </p:spPr>
      </p:pic>
      <p:pic>
        <p:nvPicPr>
          <p:cNvPr id="152" name="Graphic 151" descr="Female Profile with solid fill">
            <a:extLst>
              <a:ext uri="{FF2B5EF4-FFF2-40B4-BE49-F238E27FC236}">
                <a16:creationId xmlns:a16="http://schemas.microsoft.com/office/drawing/2014/main" id="{634BA761-D935-3124-C0E2-BAF7A6E0F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618548"/>
            <a:ext cx="257082" cy="257082"/>
          </a:xfrm>
          <a:prstGeom prst="rect">
            <a:avLst/>
          </a:prstGeom>
        </p:spPr>
      </p:pic>
      <p:pic>
        <p:nvPicPr>
          <p:cNvPr id="153" name="Graphic 152" descr="Female Profile with solid fill">
            <a:extLst>
              <a:ext uri="{FF2B5EF4-FFF2-40B4-BE49-F238E27FC236}">
                <a16:creationId xmlns:a16="http://schemas.microsoft.com/office/drawing/2014/main" id="{EDFCE05D-82E8-7684-541B-76F4415CC7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618548"/>
            <a:ext cx="257082" cy="257082"/>
          </a:xfrm>
          <a:prstGeom prst="rect">
            <a:avLst/>
          </a:prstGeom>
        </p:spPr>
      </p:pic>
      <p:pic>
        <p:nvPicPr>
          <p:cNvPr id="154" name="Graphic 153" descr="Female Profile with solid fill">
            <a:extLst>
              <a:ext uri="{FF2B5EF4-FFF2-40B4-BE49-F238E27FC236}">
                <a16:creationId xmlns:a16="http://schemas.microsoft.com/office/drawing/2014/main" id="{1250D579-89AC-226B-7E22-8131CFC851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618548"/>
            <a:ext cx="257082" cy="257082"/>
          </a:xfrm>
          <a:prstGeom prst="rect">
            <a:avLst/>
          </a:prstGeom>
        </p:spPr>
      </p:pic>
      <p:pic>
        <p:nvPicPr>
          <p:cNvPr id="155" name="Graphic 154" descr="Female Profile with solid fill">
            <a:extLst>
              <a:ext uri="{FF2B5EF4-FFF2-40B4-BE49-F238E27FC236}">
                <a16:creationId xmlns:a16="http://schemas.microsoft.com/office/drawing/2014/main" id="{477DBB43-F366-0991-2E2D-C7CF8F9ADF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618548"/>
            <a:ext cx="257082" cy="257082"/>
          </a:xfrm>
          <a:prstGeom prst="rect">
            <a:avLst/>
          </a:prstGeom>
        </p:spPr>
      </p:pic>
      <p:pic>
        <p:nvPicPr>
          <p:cNvPr id="156" name="Graphic 155" descr="Female Profile with solid fill">
            <a:extLst>
              <a:ext uri="{FF2B5EF4-FFF2-40B4-BE49-F238E27FC236}">
                <a16:creationId xmlns:a16="http://schemas.microsoft.com/office/drawing/2014/main" id="{2DAF13C7-BD25-B3CA-54C7-5249F7483B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361468"/>
            <a:ext cx="257082" cy="257082"/>
          </a:xfrm>
          <a:prstGeom prst="rect">
            <a:avLst/>
          </a:prstGeom>
        </p:spPr>
      </p:pic>
      <p:pic>
        <p:nvPicPr>
          <p:cNvPr id="157" name="Graphic 156" descr="Female Profile with solid fill">
            <a:extLst>
              <a:ext uri="{FF2B5EF4-FFF2-40B4-BE49-F238E27FC236}">
                <a16:creationId xmlns:a16="http://schemas.microsoft.com/office/drawing/2014/main" id="{5C1C69A8-D99A-E1F7-B0FA-EEA18004E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361468"/>
            <a:ext cx="257082" cy="257082"/>
          </a:xfrm>
          <a:prstGeom prst="rect">
            <a:avLst/>
          </a:prstGeom>
        </p:spPr>
      </p:pic>
      <p:pic>
        <p:nvPicPr>
          <p:cNvPr id="158" name="Graphic 157" descr="Female Profile with solid fill">
            <a:extLst>
              <a:ext uri="{FF2B5EF4-FFF2-40B4-BE49-F238E27FC236}">
                <a16:creationId xmlns:a16="http://schemas.microsoft.com/office/drawing/2014/main" id="{32954469-3B0A-CB52-EE7E-A6FB2A5742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361468"/>
            <a:ext cx="257082" cy="257082"/>
          </a:xfrm>
          <a:prstGeom prst="rect">
            <a:avLst/>
          </a:prstGeom>
        </p:spPr>
      </p:pic>
      <p:pic>
        <p:nvPicPr>
          <p:cNvPr id="159" name="Graphic 158" descr="Female Profile with solid fill">
            <a:extLst>
              <a:ext uri="{FF2B5EF4-FFF2-40B4-BE49-F238E27FC236}">
                <a16:creationId xmlns:a16="http://schemas.microsoft.com/office/drawing/2014/main" id="{3A51EF35-7CA9-9465-53C2-18F33805A3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361468"/>
            <a:ext cx="257082" cy="257082"/>
          </a:xfrm>
          <a:prstGeom prst="rect">
            <a:avLst/>
          </a:prstGeom>
        </p:spPr>
      </p:pic>
      <p:pic>
        <p:nvPicPr>
          <p:cNvPr id="160" name="Graphic 159" descr="Female Profile with solid fill">
            <a:extLst>
              <a:ext uri="{FF2B5EF4-FFF2-40B4-BE49-F238E27FC236}">
                <a16:creationId xmlns:a16="http://schemas.microsoft.com/office/drawing/2014/main" id="{88F07BE5-9308-13D6-3082-1D760A711A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361468"/>
            <a:ext cx="257082" cy="257082"/>
          </a:xfrm>
          <a:prstGeom prst="rect">
            <a:avLst/>
          </a:prstGeom>
        </p:spPr>
      </p:pic>
      <p:pic>
        <p:nvPicPr>
          <p:cNvPr id="161" name="Graphic 160" descr="Female Profile with solid fill">
            <a:extLst>
              <a:ext uri="{FF2B5EF4-FFF2-40B4-BE49-F238E27FC236}">
                <a16:creationId xmlns:a16="http://schemas.microsoft.com/office/drawing/2014/main" id="{AFDBE7A3-E49A-E447-6D8E-48C7D62C6B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361468"/>
            <a:ext cx="257082" cy="257082"/>
          </a:xfrm>
          <a:prstGeom prst="rect">
            <a:avLst/>
          </a:prstGeom>
        </p:spPr>
      </p:pic>
      <p:pic>
        <p:nvPicPr>
          <p:cNvPr id="162" name="Graphic 161" descr="Female Profile with solid fill">
            <a:extLst>
              <a:ext uri="{FF2B5EF4-FFF2-40B4-BE49-F238E27FC236}">
                <a16:creationId xmlns:a16="http://schemas.microsoft.com/office/drawing/2014/main" id="{2BB5200F-62CF-02F7-CC10-E330B2288C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361468"/>
            <a:ext cx="257082" cy="257082"/>
          </a:xfrm>
          <a:prstGeom prst="rect">
            <a:avLst/>
          </a:prstGeom>
        </p:spPr>
      </p:pic>
      <p:pic>
        <p:nvPicPr>
          <p:cNvPr id="163" name="Graphic 162" descr="Female Profile with solid fill">
            <a:extLst>
              <a:ext uri="{FF2B5EF4-FFF2-40B4-BE49-F238E27FC236}">
                <a16:creationId xmlns:a16="http://schemas.microsoft.com/office/drawing/2014/main" id="{5CBD5F74-2DAF-CDD6-5387-D668518173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4104386"/>
            <a:ext cx="257082" cy="257082"/>
          </a:xfrm>
          <a:prstGeom prst="rect">
            <a:avLst/>
          </a:prstGeom>
        </p:spPr>
      </p:pic>
      <p:pic>
        <p:nvPicPr>
          <p:cNvPr id="164" name="Graphic 163" descr="Female Profile with solid fill">
            <a:extLst>
              <a:ext uri="{FF2B5EF4-FFF2-40B4-BE49-F238E27FC236}">
                <a16:creationId xmlns:a16="http://schemas.microsoft.com/office/drawing/2014/main" id="{21DD9A60-5C08-6A7A-33F2-D0ABDE6E6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4104386"/>
            <a:ext cx="257082" cy="257082"/>
          </a:xfrm>
          <a:prstGeom prst="rect">
            <a:avLst/>
          </a:prstGeom>
        </p:spPr>
      </p:pic>
      <p:pic>
        <p:nvPicPr>
          <p:cNvPr id="165" name="Graphic 164" descr="Female Profile with solid fill">
            <a:extLst>
              <a:ext uri="{FF2B5EF4-FFF2-40B4-BE49-F238E27FC236}">
                <a16:creationId xmlns:a16="http://schemas.microsoft.com/office/drawing/2014/main" id="{A81516BC-82EA-CD77-105D-1909FBCC7D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4104386"/>
            <a:ext cx="257082" cy="257082"/>
          </a:xfrm>
          <a:prstGeom prst="rect">
            <a:avLst/>
          </a:prstGeom>
        </p:spPr>
      </p:pic>
      <p:pic>
        <p:nvPicPr>
          <p:cNvPr id="166" name="Graphic 165" descr="Female Profile with solid fill">
            <a:extLst>
              <a:ext uri="{FF2B5EF4-FFF2-40B4-BE49-F238E27FC236}">
                <a16:creationId xmlns:a16="http://schemas.microsoft.com/office/drawing/2014/main" id="{4E9384BD-2363-6E74-AB29-0D3489247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4104386"/>
            <a:ext cx="257082" cy="257082"/>
          </a:xfrm>
          <a:prstGeom prst="rect">
            <a:avLst/>
          </a:prstGeom>
        </p:spPr>
      </p:pic>
      <p:pic>
        <p:nvPicPr>
          <p:cNvPr id="167" name="Graphic 166" descr="Female Profile with solid fill">
            <a:extLst>
              <a:ext uri="{FF2B5EF4-FFF2-40B4-BE49-F238E27FC236}">
                <a16:creationId xmlns:a16="http://schemas.microsoft.com/office/drawing/2014/main" id="{64096FC0-01AD-B1E4-DAB7-784FCB2B25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4104386"/>
            <a:ext cx="257082" cy="257082"/>
          </a:xfrm>
          <a:prstGeom prst="rect">
            <a:avLst/>
          </a:prstGeom>
        </p:spPr>
      </p:pic>
      <p:pic>
        <p:nvPicPr>
          <p:cNvPr id="168" name="Graphic 167" descr="Female Profile with solid fill">
            <a:extLst>
              <a:ext uri="{FF2B5EF4-FFF2-40B4-BE49-F238E27FC236}">
                <a16:creationId xmlns:a16="http://schemas.microsoft.com/office/drawing/2014/main" id="{2D9C9367-E0B3-29CB-D216-E6721EEA9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4104386"/>
            <a:ext cx="257082" cy="257082"/>
          </a:xfrm>
          <a:prstGeom prst="rect">
            <a:avLst/>
          </a:prstGeom>
        </p:spPr>
      </p:pic>
      <p:pic>
        <p:nvPicPr>
          <p:cNvPr id="169" name="Graphic 168" descr="Female Profile with solid fill">
            <a:extLst>
              <a:ext uri="{FF2B5EF4-FFF2-40B4-BE49-F238E27FC236}">
                <a16:creationId xmlns:a16="http://schemas.microsoft.com/office/drawing/2014/main" id="{8E6B3086-3231-60C8-8C9E-BEFCCC4CC8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4104386"/>
            <a:ext cx="257082" cy="257082"/>
          </a:xfrm>
          <a:prstGeom prst="rect">
            <a:avLst/>
          </a:prstGeom>
        </p:spPr>
      </p:pic>
      <p:pic>
        <p:nvPicPr>
          <p:cNvPr id="170" name="Graphic 169" descr="Female Profile with solid fill">
            <a:extLst>
              <a:ext uri="{FF2B5EF4-FFF2-40B4-BE49-F238E27FC236}">
                <a16:creationId xmlns:a16="http://schemas.microsoft.com/office/drawing/2014/main" id="{8E68BBE9-4853-4A0C-C5D0-2E498B639F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847305"/>
            <a:ext cx="257082" cy="257082"/>
          </a:xfrm>
          <a:prstGeom prst="rect">
            <a:avLst/>
          </a:prstGeom>
        </p:spPr>
      </p:pic>
      <p:pic>
        <p:nvPicPr>
          <p:cNvPr id="171" name="Graphic 170" descr="Female Profile with solid fill">
            <a:extLst>
              <a:ext uri="{FF2B5EF4-FFF2-40B4-BE49-F238E27FC236}">
                <a16:creationId xmlns:a16="http://schemas.microsoft.com/office/drawing/2014/main" id="{0F563ADE-16C7-82C1-AC6A-00976A0A5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847305"/>
            <a:ext cx="257082" cy="257082"/>
          </a:xfrm>
          <a:prstGeom prst="rect">
            <a:avLst/>
          </a:prstGeom>
        </p:spPr>
      </p:pic>
      <p:pic>
        <p:nvPicPr>
          <p:cNvPr id="172" name="Graphic 171" descr="Female Profile with solid fill">
            <a:extLst>
              <a:ext uri="{FF2B5EF4-FFF2-40B4-BE49-F238E27FC236}">
                <a16:creationId xmlns:a16="http://schemas.microsoft.com/office/drawing/2014/main" id="{772CE518-B4AD-5539-320D-6BD8A35299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847305"/>
            <a:ext cx="257082" cy="257082"/>
          </a:xfrm>
          <a:prstGeom prst="rect">
            <a:avLst/>
          </a:prstGeom>
        </p:spPr>
      </p:pic>
      <p:pic>
        <p:nvPicPr>
          <p:cNvPr id="173" name="Graphic 172" descr="Female Profile with solid fill">
            <a:extLst>
              <a:ext uri="{FF2B5EF4-FFF2-40B4-BE49-F238E27FC236}">
                <a16:creationId xmlns:a16="http://schemas.microsoft.com/office/drawing/2014/main" id="{2FECDD25-9E83-146E-60B7-2264293B7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3847305"/>
            <a:ext cx="257082" cy="257082"/>
          </a:xfrm>
          <a:prstGeom prst="rect">
            <a:avLst/>
          </a:prstGeom>
        </p:spPr>
      </p:pic>
      <p:pic>
        <p:nvPicPr>
          <p:cNvPr id="174" name="Graphic 173" descr="Female Profile with solid fill">
            <a:extLst>
              <a:ext uri="{FF2B5EF4-FFF2-40B4-BE49-F238E27FC236}">
                <a16:creationId xmlns:a16="http://schemas.microsoft.com/office/drawing/2014/main" id="{7F615C81-844E-F905-0E09-1E4D9F05E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3847305"/>
            <a:ext cx="257082" cy="257082"/>
          </a:xfrm>
          <a:prstGeom prst="rect">
            <a:avLst/>
          </a:prstGeom>
        </p:spPr>
      </p:pic>
      <p:pic>
        <p:nvPicPr>
          <p:cNvPr id="175" name="Graphic 174" descr="Female Profile with solid fill">
            <a:extLst>
              <a:ext uri="{FF2B5EF4-FFF2-40B4-BE49-F238E27FC236}">
                <a16:creationId xmlns:a16="http://schemas.microsoft.com/office/drawing/2014/main" id="{0DEF1391-A11A-8AB6-2B1D-1FF483A466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3847305"/>
            <a:ext cx="257082" cy="257082"/>
          </a:xfrm>
          <a:prstGeom prst="rect">
            <a:avLst/>
          </a:prstGeom>
        </p:spPr>
      </p:pic>
      <p:pic>
        <p:nvPicPr>
          <p:cNvPr id="176" name="Graphic 175" descr="Female Profile with solid fill">
            <a:extLst>
              <a:ext uri="{FF2B5EF4-FFF2-40B4-BE49-F238E27FC236}">
                <a16:creationId xmlns:a16="http://schemas.microsoft.com/office/drawing/2014/main" id="{CE8BAB64-2D16-4A43-13D8-CD7C19A54D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3847305"/>
            <a:ext cx="257082" cy="257082"/>
          </a:xfrm>
          <a:prstGeom prst="rect">
            <a:avLst/>
          </a:prstGeom>
        </p:spPr>
      </p:pic>
      <p:pic>
        <p:nvPicPr>
          <p:cNvPr id="177" name="Graphic 176" descr="Female Profile with solid fill">
            <a:extLst>
              <a:ext uri="{FF2B5EF4-FFF2-40B4-BE49-F238E27FC236}">
                <a16:creationId xmlns:a16="http://schemas.microsoft.com/office/drawing/2014/main" id="{B8E565A7-2DBB-3C05-8550-B2FBEFEFEE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590223"/>
            <a:ext cx="257082" cy="257082"/>
          </a:xfrm>
          <a:prstGeom prst="rect">
            <a:avLst/>
          </a:prstGeom>
        </p:spPr>
      </p:pic>
      <p:pic>
        <p:nvPicPr>
          <p:cNvPr id="178" name="Graphic 177" descr="Female Profile with solid fill">
            <a:extLst>
              <a:ext uri="{FF2B5EF4-FFF2-40B4-BE49-F238E27FC236}">
                <a16:creationId xmlns:a16="http://schemas.microsoft.com/office/drawing/2014/main" id="{16ECE418-90D0-50F9-C75C-137F572E12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590223"/>
            <a:ext cx="257082" cy="257082"/>
          </a:xfrm>
          <a:prstGeom prst="rect">
            <a:avLst/>
          </a:prstGeom>
        </p:spPr>
      </p:pic>
      <p:pic>
        <p:nvPicPr>
          <p:cNvPr id="179" name="Graphic 178" descr="Female Profile with solid fill">
            <a:extLst>
              <a:ext uri="{FF2B5EF4-FFF2-40B4-BE49-F238E27FC236}">
                <a16:creationId xmlns:a16="http://schemas.microsoft.com/office/drawing/2014/main" id="{94E3649E-B89D-D4FB-8E20-3A82F52398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590223"/>
            <a:ext cx="257082" cy="257082"/>
          </a:xfrm>
          <a:prstGeom prst="rect">
            <a:avLst/>
          </a:prstGeom>
        </p:spPr>
      </p:pic>
      <p:pic>
        <p:nvPicPr>
          <p:cNvPr id="180" name="Graphic 179" descr="Female Profile with solid fill">
            <a:extLst>
              <a:ext uri="{FF2B5EF4-FFF2-40B4-BE49-F238E27FC236}">
                <a16:creationId xmlns:a16="http://schemas.microsoft.com/office/drawing/2014/main" id="{C3424A15-545A-05F8-64BA-354B8B7E5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64431" y="3590223"/>
            <a:ext cx="257082" cy="257082"/>
          </a:xfrm>
          <a:prstGeom prst="rect">
            <a:avLst/>
          </a:prstGeom>
        </p:spPr>
      </p:pic>
      <p:pic>
        <p:nvPicPr>
          <p:cNvPr id="181" name="Graphic 180" descr="Female Profile with solid fill">
            <a:extLst>
              <a:ext uri="{FF2B5EF4-FFF2-40B4-BE49-F238E27FC236}">
                <a16:creationId xmlns:a16="http://schemas.microsoft.com/office/drawing/2014/main" id="{1AFFA8DB-6EF4-B79C-E519-8C04B1B7D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21513" y="3590223"/>
            <a:ext cx="257082" cy="257082"/>
          </a:xfrm>
          <a:prstGeom prst="rect">
            <a:avLst/>
          </a:prstGeom>
        </p:spPr>
      </p:pic>
      <p:pic>
        <p:nvPicPr>
          <p:cNvPr id="182" name="Graphic 181" descr="Female Profile with solid fill">
            <a:extLst>
              <a:ext uri="{FF2B5EF4-FFF2-40B4-BE49-F238E27FC236}">
                <a16:creationId xmlns:a16="http://schemas.microsoft.com/office/drawing/2014/main" id="{F1F56124-6F84-552D-D381-68841562CC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278595" y="3590223"/>
            <a:ext cx="257082" cy="257082"/>
          </a:xfrm>
          <a:prstGeom prst="rect">
            <a:avLst/>
          </a:prstGeom>
        </p:spPr>
      </p:pic>
      <p:pic>
        <p:nvPicPr>
          <p:cNvPr id="183" name="Graphic 182" descr="Female Profile with solid fill">
            <a:extLst>
              <a:ext uri="{FF2B5EF4-FFF2-40B4-BE49-F238E27FC236}">
                <a16:creationId xmlns:a16="http://schemas.microsoft.com/office/drawing/2014/main" id="{26B78354-0A4C-19BA-0575-1A2B91674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35677" y="3590223"/>
            <a:ext cx="257082" cy="257082"/>
          </a:xfrm>
          <a:prstGeom prst="rect">
            <a:avLst/>
          </a:prstGeom>
        </p:spPr>
      </p:pic>
      <p:pic>
        <p:nvPicPr>
          <p:cNvPr id="184" name="Graphic 183" descr="Female Profile with solid fill">
            <a:extLst>
              <a:ext uri="{FF2B5EF4-FFF2-40B4-BE49-F238E27FC236}">
                <a16:creationId xmlns:a16="http://schemas.microsoft.com/office/drawing/2014/main" id="{D6F852B4-0765-6B65-82B7-A5BD7FBBCA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333141"/>
            <a:ext cx="257082" cy="257082"/>
          </a:xfrm>
          <a:prstGeom prst="rect">
            <a:avLst/>
          </a:prstGeom>
        </p:spPr>
      </p:pic>
      <p:pic>
        <p:nvPicPr>
          <p:cNvPr id="185" name="Graphic 184" descr="Female Profile with solid fill">
            <a:extLst>
              <a:ext uri="{FF2B5EF4-FFF2-40B4-BE49-F238E27FC236}">
                <a16:creationId xmlns:a16="http://schemas.microsoft.com/office/drawing/2014/main" id="{EAF7A4A7-C3D3-16FC-AF86-4A80B7DA7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50269" y="3333141"/>
            <a:ext cx="257082" cy="257082"/>
          </a:xfrm>
          <a:prstGeom prst="rect">
            <a:avLst/>
          </a:prstGeom>
        </p:spPr>
      </p:pic>
      <p:pic>
        <p:nvPicPr>
          <p:cNvPr id="186" name="Graphic 185" descr="Female Profile with solid fill">
            <a:extLst>
              <a:ext uri="{FF2B5EF4-FFF2-40B4-BE49-F238E27FC236}">
                <a16:creationId xmlns:a16="http://schemas.microsoft.com/office/drawing/2014/main" id="{8486F94D-15F8-1938-D539-68D3F1CD02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07350" y="3333141"/>
            <a:ext cx="257082" cy="257082"/>
          </a:xfrm>
          <a:prstGeom prst="rect">
            <a:avLst/>
          </a:prstGeom>
        </p:spPr>
      </p:pic>
      <p:pic>
        <p:nvPicPr>
          <p:cNvPr id="187" name="Graphic 186" descr="Female Profile with solid fill">
            <a:extLst>
              <a:ext uri="{FF2B5EF4-FFF2-40B4-BE49-F238E27FC236}">
                <a16:creationId xmlns:a16="http://schemas.microsoft.com/office/drawing/2014/main" id="{928A7F4F-03E3-37B9-63A8-3130FAF8C6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3333141"/>
            <a:ext cx="257082" cy="257082"/>
          </a:xfrm>
          <a:prstGeom prst="rect">
            <a:avLst/>
          </a:prstGeom>
        </p:spPr>
      </p:pic>
      <p:pic>
        <p:nvPicPr>
          <p:cNvPr id="188" name="Graphic 187" descr="Female Profile with solid fill">
            <a:extLst>
              <a:ext uri="{FF2B5EF4-FFF2-40B4-BE49-F238E27FC236}">
                <a16:creationId xmlns:a16="http://schemas.microsoft.com/office/drawing/2014/main" id="{59FFAE12-2C66-4A20-B66A-D7E8AB2E6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3333141"/>
            <a:ext cx="257082" cy="257082"/>
          </a:xfrm>
          <a:prstGeom prst="rect">
            <a:avLst/>
          </a:prstGeom>
        </p:spPr>
      </p:pic>
      <p:pic>
        <p:nvPicPr>
          <p:cNvPr id="189" name="Graphic 188" descr="Female Profile with solid fill">
            <a:extLst>
              <a:ext uri="{FF2B5EF4-FFF2-40B4-BE49-F238E27FC236}">
                <a16:creationId xmlns:a16="http://schemas.microsoft.com/office/drawing/2014/main" id="{3EBD03E8-5081-4E48-3E44-F69878CCD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3333141"/>
            <a:ext cx="257082" cy="257082"/>
          </a:xfrm>
          <a:prstGeom prst="rect">
            <a:avLst/>
          </a:prstGeom>
        </p:spPr>
      </p:pic>
      <p:pic>
        <p:nvPicPr>
          <p:cNvPr id="190" name="Graphic 189" descr="Female Profile with solid fill">
            <a:extLst>
              <a:ext uri="{FF2B5EF4-FFF2-40B4-BE49-F238E27FC236}">
                <a16:creationId xmlns:a16="http://schemas.microsoft.com/office/drawing/2014/main" id="{DB17391C-70EB-2920-B652-4673480F2F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3333141"/>
            <a:ext cx="257082" cy="257082"/>
          </a:xfrm>
          <a:prstGeom prst="rect">
            <a:avLst/>
          </a:prstGeom>
        </p:spPr>
      </p:pic>
      <p:pic>
        <p:nvPicPr>
          <p:cNvPr id="191" name="Graphic 190" descr="Female Profile with solid fill">
            <a:extLst>
              <a:ext uri="{FF2B5EF4-FFF2-40B4-BE49-F238E27FC236}">
                <a16:creationId xmlns:a16="http://schemas.microsoft.com/office/drawing/2014/main" id="{8F137C10-D68C-2BE5-833E-51D717C13F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93187" y="3076059"/>
            <a:ext cx="257082" cy="257082"/>
          </a:xfrm>
          <a:prstGeom prst="rect">
            <a:avLst/>
          </a:prstGeom>
        </p:spPr>
      </p:pic>
      <p:pic>
        <p:nvPicPr>
          <p:cNvPr id="192" name="Graphic 191" descr="Female Profile with solid fill">
            <a:extLst>
              <a:ext uri="{FF2B5EF4-FFF2-40B4-BE49-F238E27FC236}">
                <a16:creationId xmlns:a16="http://schemas.microsoft.com/office/drawing/2014/main" id="{1E65A964-A3FB-DFC8-C201-650E4714E2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818977"/>
            <a:ext cx="257082" cy="257082"/>
          </a:xfrm>
          <a:prstGeom prst="rect">
            <a:avLst/>
          </a:prstGeom>
        </p:spPr>
      </p:pic>
      <p:pic>
        <p:nvPicPr>
          <p:cNvPr id="193" name="Graphic 192" descr="Female Profile with solid fill">
            <a:extLst>
              <a:ext uri="{FF2B5EF4-FFF2-40B4-BE49-F238E27FC236}">
                <a16:creationId xmlns:a16="http://schemas.microsoft.com/office/drawing/2014/main" id="{C31318F7-1252-D603-7927-5771BEB836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361467"/>
            <a:ext cx="257082" cy="257082"/>
          </a:xfrm>
          <a:prstGeom prst="rect">
            <a:avLst/>
          </a:prstGeom>
        </p:spPr>
      </p:pic>
      <p:pic>
        <p:nvPicPr>
          <p:cNvPr id="194" name="Graphic 193" descr="Female Profile with solid fill">
            <a:extLst>
              <a:ext uri="{FF2B5EF4-FFF2-40B4-BE49-F238E27FC236}">
                <a16:creationId xmlns:a16="http://schemas.microsoft.com/office/drawing/2014/main" id="{06DCCF2B-4855-96FD-DF3F-2D78FAC121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618548"/>
            <a:ext cx="257082" cy="257082"/>
          </a:xfrm>
          <a:prstGeom prst="rect">
            <a:avLst/>
          </a:prstGeom>
        </p:spPr>
      </p:pic>
      <p:pic>
        <p:nvPicPr>
          <p:cNvPr id="195" name="Graphic 194" descr="Female Profile with solid fill">
            <a:extLst>
              <a:ext uri="{FF2B5EF4-FFF2-40B4-BE49-F238E27FC236}">
                <a16:creationId xmlns:a16="http://schemas.microsoft.com/office/drawing/2014/main" id="{6CA187E2-A947-188F-CC64-C26B3D2BF0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361468"/>
            <a:ext cx="257082" cy="257082"/>
          </a:xfrm>
          <a:prstGeom prst="rect">
            <a:avLst/>
          </a:prstGeom>
        </p:spPr>
      </p:pic>
      <p:pic>
        <p:nvPicPr>
          <p:cNvPr id="196" name="Graphic 195" descr="Female Profile with solid fill">
            <a:extLst>
              <a:ext uri="{FF2B5EF4-FFF2-40B4-BE49-F238E27FC236}">
                <a16:creationId xmlns:a16="http://schemas.microsoft.com/office/drawing/2014/main" id="{29011CF4-0FD1-9E68-2DA9-B25A554121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4104386"/>
            <a:ext cx="257082" cy="257082"/>
          </a:xfrm>
          <a:prstGeom prst="rect">
            <a:avLst/>
          </a:prstGeom>
        </p:spPr>
      </p:pic>
      <p:pic>
        <p:nvPicPr>
          <p:cNvPr id="197" name="Graphic 196" descr="Female Profile with solid fill">
            <a:extLst>
              <a:ext uri="{FF2B5EF4-FFF2-40B4-BE49-F238E27FC236}">
                <a16:creationId xmlns:a16="http://schemas.microsoft.com/office/drawing/2014/main" id="{4D812013-2193-3798-9D58-BC13C82FA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3847305"/>
            <a:ext cx="257082" cy="257082"/>
          </a:xfrm>
          <a:prstGeom prst="rect">
            <a:avLst/>
          </a:prstGeom>
        </p:spPr>
      </p:pic>
      <p:pic>
        <p:nvPicPr>
          <p:cNvPr id="198" name="Graphic 197" descr="Female Profile with solid fill">
            <a:extLst>
              <a:ext uri="{FF2B5EF4-FFF2-40B4-BE49-F238E27FC236}">
                <a16:creationId xmlns:a16="http://schemas.microsoft.com/office/drawing/2014/main" id="{6B0A29C2-DDF6-F305-884F-8811002D6A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95095" y="3590223"/>
            <a:ext cx="257082" cy="257082"/>
          </a:xfrm>
          <a:prstGeom prst="rect">
            <a:avLst/>
          </a:prstGeom>
        </p:spPr>
      </p:pic>
      <p:pic>
        <p:nvPicPr>
          <p:cNvPr id="199" name="Graphic 198" descr="Female Profile with solid fill">
            <a:extLst>
              <a:ext uri="{FF2B5EF4-FFF2-40B4-BE49-F238E27FC236}">
                <a16:creationId xmlns:a16="http://schemas.microsoft.com/office/drawing/2014/main" id="{A1D1510D-CB46-0BC5-DB1F-35C3F2A938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3333141"/>
            <a:ext cx="257082" cy="257082"/>
          </a:xfrm>
          <a:prstGeom prst="rect">
            <a:avLst/>
          </a:prstGeom>
        </p:spPr>
      </p:pic>
      <p:pic>
        <p:nvPicPr>
          <p:cNvPr id="200" name="Graphic 199" descr="Female Profile with solid fill">
            <a:extLst>
              <a:ext uri="{FF2B5EF4-FFF2-40B4-BE49-F238E27FC236}">
                <a16:creationId xmlns:a16="http://schemas.microsoft.com/office/drawing/2014/main" id="{025BDD64-20B4-EA0F-C991-A517EDFFC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104386"/>
            <a:ext cx="257082" cy="257082"/>
          </a:xfrm>
          <a:prstGeom prst="rect">
            <a:avLst/>
          </a:prstGeom>
        </p:spPr>
      </p:pic>
      <p:pic>
        <p:nvPicPr>
          <p:cNvPr id="201" name="Graphic 200" descr="Female Profile with solid fill">
            <a:extLst>
              <a:ext uri="{FF2B5EF4-FFF2-40B4-BE49-F238E27FC236}">
                <a16:creationId xmlns:a16="http://schemas.microsoft.com/office/drawing/2014/main" id="{98B7CA61-8412-F69A-86F1-8FFD2DB5C0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3847304"/>
            <a:ext cx="257082" cy="257082"/>
          </a:xfrm>
          <a:prstGeom prst="rect">
            <a:avLst/>
          </a:prstGeom>
        </p:spPr>
      </p:pic>
      <p:pic>
        <p:nvPicPr>
          <p:cNvPr id="202" name="Graphic 201" descr="Female Profile with solid fill">
            <a:extLst>
              <a:ext uri="{FF2B5EF4-FFF2-40B4-BE49-F238E27FC236}">
                <a16:creationId xmlns:a16="http://schemas.microsoft.com/office/drawing/2014/main" id="{7E41D6B0-5C95-94F7-0AE8-D46B931E91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3590222"/>
            <a:ext cx="257082" cy="257082"/>
          </a:xfrm>
          <a:prstGeom prst="rect">
            <a:avLst/>
          </a:prstGeom>
        </p:spPr>
      </p:pic>
      <p:pic>
        <p:nvPicPr>
          <p:cNvPr id="203" name="Graphic 202" descr="Female Profile with solid fill">
            <a:extLst>
              <a:ext uri="{FF2B5EF4-FFF2-40B4-BE49-F238E27FC236}">
                <a16:creationId xmlns:a16="http://schemas.microsoft.com/office/drawing/2014/main" id="{31BC7457-E547-E6B8-8D79-3552424762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3333140"/>
            <a:ext cx="257082" cy="257082"/>
          </a:xfrm>
          <a:prstGeom prst="rect">
            <a:avLst/>
          </a:prstGeom>
        </p:spPr>
      </p:pic>
      <p:pic>
        <p:nvPicPr>
          <p:cNvPr id="204" name="Graphic 203" descr="Female Profile with solid fill">
            <a:extLst>
              <a:ext uri="{FF2B5EF4-FFF2-40B4-BE49-F238E27FC236}">
                <a16:creationId xmlns:a16="http://schemas.microsoft.com/office/drawing/2014/main" id="{AB950446-EE53-8495-EBC4-90E2F9845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4104386"/>
            <a:ext cx="257082" cy="257082"/>
          </a:xfrm>
          <a:prstGeom prst="rect">
            <a:avLst/>
          </a:prstGeom>
        </p:spPr>
      </p:pic>
      <p:pic>
        <p:nvPicPr>
          <p:cNvPr id="205" name="Graphic 204" descr="Female Profile with solid fill">
            <a:extLst>
              <a:ext uri="{FF2B5EF4-FFF2-40B4-BE49-F238E27FC236}">
                <a16:creationId xmlns:a16="http://schemas.microsoft.com/office/drawing/2014/main" id="{FEE7505F-681F-783A-2002-EE93A3711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361467"/>
            <a:ext cx="257082" cy="257082"/>
          </a:xfrm>
          <a:prstGeom prst="rect">
            <a:avLst/>
          </a:prstGeom>
        </p:spPr>
      </p:pic>
      <p:pic>
        <p:nvPicPr>
          <p:cNvPr id="206" name="Graphic 205" descr="Female Profile with solid fill">
            <a:extLst>
              <a:ext uri="{FF2B5EF4-FFF2-40B4-BE49-F238E27FC236}">
                <a16:creationId xmlns:a16="http://schemas.microsoft.com/office/drawing/2014/main" id="{AB5E885B-E0D2-1C98-7E61-81C1B82641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104386"/>
            <a:ext cx="257082" cy="257082"/>
          </a:xfrm>
          <a:prstGeom prst="rect">
            <a:avLst/>
          </a:prstGeom>
        </p:spPr>
      </p:pic>
      <p:pic>
        <p:nvPicPr>
          <p:cNvPr id="207" name="Graphic 206" descr="Female Profile with solid fill">
            <a:extLst>
              <a:ext uri="{FF2B5EF4-FFF2-40B4-BE49-F238E27FC236}">
                <a16:creationId xmlns:a16="http://schemas.microsoft.com/office/drawing/2014/main" id="{AA98A02D-A5A1-C497-6FC6-1F9D10FDBC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3847305"/>
            <a:ext cx="257082" cy="257082"/>
          </a:xfrm>
          <a:prstGeom prst="rect">
            <a:avLst/>
          </a:prstGeom>
        </p:spPr>
      </p:pic>
      <p:pic>
        <p:nvPicPr>
          <p:cNvPr id="208" name="Graphic 207" descr="Female Profile with solid fill">
            <a:extLst>
              <a:ext uri="{FF2B5EF4-FFF2-40B4-BE49-F238E27FC236}">
                <a16:creationId xmlns:a16="http://schemas.microsoft.com/office/drawing/2014/main" id="{7B3FB2C8-FA02-7FA4-9765-93070D5081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3590223"/>
            <a:ext cx="257082" cy="257082"/>
          </a:xfrm>
          <a:prstGeom prst="rect">
            <a:avLst/>
          </a:prstGeom>
        </p:spPr>
      </p:pic>
      <p:pic>
        <p:nvPicPr>
          <p:cNvPr id="209" name="Graphic 208" descr="Female Profile with solid fill">
            <a:extLst>
              <a:ext uri="{FF2B5EF4-FFF2-40B4-BE49-F238E27FC236}">
                <a16:creationId xmlns:a16="http://schemas.microsoft.com/office/drawing/2014/main" id="{86844665-8FAA-B90A-A550-CB5F2FA8AE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3333141"/>
            <a:ext cx="257082" cy="257082"/>
          </a:xfrm>
          <a:prstGeom prst="rect">
            <a:avLst/>
          </a:prstGeom>
        </p:spPr>
      </p:pic>
      <p:pic>
        <p:nvPicPr>
          <p:cNvPr id="210" name="Graphic 209" descr="Female Profile with solid fill">
            <a:extLst>
              <a:ext uri="{FF2B5EF4-FFF2-40B4-BE49-F238E27FC236}">
                <a16:creationId xmlns:a16="http://schemas.microsoft.com/office/drawing/2014/main" id="{F368ADBC-C249-D026-2314-B7D2FA01A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3076059"/>
            <a:ext cx="257082" cy="257082"/>
          </a:xfrm>
          <a:prstGeom prst="rect">
            <a:avLst/>
          </a:prstGeom>
        </p:spPr>
      </p:pic>
      <p:pic>
        <p:nvPicPr>
          <p:cNvPr id="211" name="Graphic 210" descr="Female Profile with solid fill">
            <a:extLst>
              <a:ext uri="{FF2B5EF4-FFF2-40B4-BE49-F238E27FC236}">
                <a16:creationId xmlns:a16="http://schemas.microsoft.com/office/drawing/2014/main" id="{AB69DD24-5398-ACE3-9988-CECC98E6FF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818977"/>
            <a:ext cx="257082" cy="257082"/>
          </a:xfrm>
          <a:prstGeom prst="rect">
            <a:avLst/>
          </a:prstGeom>
        </p:spPr>
      </p:pic>
      <p:pic>
        <p:nvPicPr>
          <p:cNvPr id="212" name="Graphic 211" descr="Female Profile with solid fill">
            <a:extLst>
              <a:ext uri="{FF2B5EF4-FFF2-40B4-BE49-F238E27FC236}">
                <a16:creationId xmlns:a16="http://schemas.microsoft.com/office/drawing/2014/main" id="{3D6FE421-2012-FBCE-60F5-B8E88FE3B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3847304"/>
            <a:ext cx="257082" cy="257082"/>
          </a:xfrm>
          <a:prstGeom prst="rect">
            <a:avLst/>
          </a:prstGeom>
        </p:spPr>
      </p:pic>
      <p:pic>
        <p:nvPicPr>
          <p:cNvPr id="213" name="Graphic 212" descr="Female Profile with solid fill">
            <a:extLst>
              <a:ext uri="{FF2B5EF4-FFF2-40B4-BE49-F238E27FC236}">
                <a16:creationId xmlns:a16="http://schemas.microsoft.com/office/drawing/2014/main" id="{070B6D6F-9933-DF65-0FD2-4FE497B608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3590222"/>
            <a:ext cx="257082" cy="257082"/>
          </a:xfrm>
          <a:prstGeom prst="rect">
            <a:avLst/>
          </a:prstGeom>
        </p:spPr>
      </p:pic>
      <p:pic>
        <p:nvPicPr>
          <p:cNvPr id="214" name="Graphic 213" descr="Female Profile with solid fill">
            <a:extLst>
              <a:ext uri="{FF2B5EF4-FFF2-40B4-BE49-F238E27FC236}">
                <a16:creationId xmlns:a16="http://schemas.microsoft.com/office/drawing/2014/main" id="{DA1FD596-4D45-267D-9010-1DFC2CCD0D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3333140"/>
            <a:ext cx="257082" cy="257082"/>
          </a:xfrm>
          <a:prstGeom prst="rect">
            <a:avLst/>
          </a:prstGeom>
        </p:spPr>
      </p:pic>
      <p:pic>
        <p:nvPicPr>
          <p:cNvPr id="215" name="Graphic 214" descr="Female Profile with solid fill">
            <a:extLst>
              <a:ext uri="{FF2B5EF4-FFF2-40B4-BE49-F238E27FC236}">
                <a16:creationId xmlns:a16="http://schemas.microsoft.com/office/drawing/2014/main" id="{B103B75D-9BCB-2F10-8AE2-F8E35E2147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3076058"/>
            <a:ext cx="257082" cy="257082"/>
          </a:xfrm>
          <a:prstGeom prst="rect">
            <a:avLst/>
          </a:prstGeom>
        </p:spPr>
      </p:pic>
      <p:pic>
        <p:nvPicPr>
          <p:cNvPr id="216" name="Graphic 215" descr="Female Profile with solid fill">
            <a:extLst>
              <a:ext uri="{FF2B5EF4-FFF2-40B4-BE49-F238E27FC236}">
                <a16:creationId xmlns:a16="http://schemas.microsoft.com/office/drawing/2014/main" id="{48014C02-1D80-6DA9-DC64-BFC7042FB3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818976"/>
            <a:ext cx="257082" cy="257082"/>
          </a:xfrm>
          <a:prstGeom prst="rect">
            <a:avLst/>
          </a:prstGeom>
        </p:spPr>
      </p:pic>
      <p:pic>
        <p:nvPicPr>
          <p:cNvPr id="217" name="Graphic 216" descr="Female Profile with solid fill">
            <a:extLst>
              <a:ext uri="{FF2B5EF4-FFF2-40B4-BE49-F238E27FC236}">
                <a16:creationId xmlns:a16="http://schemas.microsoft.com/office/drawing/2014/main" id="{F1E9DEA9-0A7B-16A1-2382-371288CB19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561895"/>
            <a:ext cx="257082" cy="257082"/>
          </a:xfrm>
          <a:prstGeom prst="rect">
            <a:avLst/>
          </a:prstGeom>
        </p:spPr>
      </p:pic>
      <p:pic>
        <p:nvPicPr>
          <p:cNvPr id="218" name="Graphic 217" descr="Female Profile with solid fill">
            <a:extLst>
              <a:ext uri="{FF2B5EF4-FFF2-40B4-BE49-F238E27FC236}">
                <a16:creationId xmlns:a16="http://schemas.microsoft.com/office/drawing/2014/main" id="{FB58D742-0712-B873-B257-EDB0250727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304813"/>
            <a:ext cx="257082" cy="257082"/>
          </a:xfrm>
          <a:prstGeom prst="rect">
            <a:avLst/>
          </a:prstGeom>
        </p:spPr>
      </p:pic>
      <p:pic>
        <p:nvPicPr>
          <p:cNvPr id="219" name="Graphic 218" descr="Female Profile with solid fill">
            <a:extLst>
              <a:ext uri="{FF2B5EF4-FFF2-40B4-BE49-F238E27FC236}">
                <a16:creationId xmlns:a16="http://schemas.microsoft.com/office/drawing/2014/main" id="{F80DCCC5-5A40-77F7-CBFB-0E33831681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561895"/>
            <a:ext cx="257082" cy="257082"/>
          </a:xfrm>
          <a:prstGeom prst="rect">
            <a:avLst/>
          </a:prstGeom>
        </p:spPr>
      </p:pic>
      <p:pic>
        <p:nvPicPr>
          <p:cNvPr id="220" name="Graphic 219" descr="Female Profile with solid fill">
            <a:extLst>
              <a:ext uri="{FF2B5EF4-FFF2-40B4-BE49-F238E27FC236}">
                <a16:creationId xmlns:a16="http://schemas.microsoft.com/office/drawing/2014/main" id="{010BD104-3AE8-AC7A-008C-CB74D62FBA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304813"/>
            <a:ext cx="257082" cy="257082"/>
          </a:xfrm>
          <a:prstGeom prst="rect">
            <a:avLst/>
          </a:prstGeom>
        </p:spPr>
      </p:pic>
      <p:pic>
        <p:nvPicPr>
          <p:cNvPr id="221" name="Graphic 220" descr="Female Profile with solid fill">
            <a:extLst>
              <a:ext uri="{FF2B5EF4-FFF2-40B4-BE49-F238E27FC236}">
                <a16:creationId xmlns:a16="http://schemas.microsoft.com/office/drawing/2014/main" id="{25157711-9FE7-B104-F6B4-E849330B0F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561895"/>
            <a:ext cx="257082" cy="257082"/>
          </a:xfrm>
          <a:prstGeom prst="rect">
            <a:avLst/>
          </a:prstGeom>
        </p:spPr>
      </p:pic>
      <p:pic>
        <p:nvPicPr>
          <p:cNvPr id="222" name="Graphic 221" descr="Female Profile with solid fill">
            <a:extLst>
              <a:ext uri="{FF2B5EF4-FFF2-40B4-BE49-F238E27FC236}">
                <a16:creationId xmlns:a16="http://schemas.microsoft.com/office/drawing/2014/main" id="{D5A1CB64-F970-144A-B5B9-1E34E9B13F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304813"/>
            <a:ext cx="257082" cy="257082"/>
          </a:xfrm>
          <a:prstGeom prst="rect">
            <a:avLst/>
          </a:prstGeom>
        </p:spPr>
      </p:pic>
      <p:pic>
        <p:nvPicPr>
          <p:cNvPr id="223" name="Graphic 222" descr="Female Profile with solid fill">
            <a:extLst>
              <a:ext uri="{FF2B5EF4-FFF2-40B4-BE49-F238E27FC236}">
                <a16:creationId xmlns:a16="http://schemas.microsoft.com/office/drawing/2014/main" id="{4A220DBA-E68B-95CF-D28C-6926051061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561894"/>
            <a:ext cx="257082" cy="257082"/>
          </a:xfrm>
          <a:prstGeom prst="rect">
            <a:avLst/>
          </a:prstGeom>
        </p:spPr>
      </p:pic>
      <p:pic>
        <p:nvPicPr>
          <p:cNvPr id="224" name="Graphic 223" descr="Female Profile with solid fill">
            <a:extLst>
              <a:ext uri="{FF2B5EF4-FFF2-40B4-BE49-F238E27FC236}">
                <a16:creationId xmlns:a16="http://schemas.microsoft.com/office/drawing/2014/main" id="{F5B687C7-3F91-691A-2416-1F57C44E00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304812"/>
            <a:ext cx="257082" cy="257082"/>
          </a:xfrm>
          <a:prstGeom prst="rect">
            <a:avLst/>
          </a:prstGeom>
        </p:spPr>
      </p:pic>
      <p:pic>
        <p:nvPicPr>
          <p:cNvPr id="225" name="Graphic 224" descr="Female Profile with solid fill">
            <a:extLst>
              <a:ext uri="{FF2B5EF4-FFF2-40B4-BE49-F238E27FC236}">
                <a16:creationId xmlns:a16="http://schemas.microsoft.com/office/drawing/2014/main" id="{96E33753-FBB0-FAE2-37D0-EA54B82356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566340" y="4361467"/>
            <a:ext cx="257082" cy="257082"/>
          </a:xfrm>
          <a:prstGeom prst="rect">
            <a:avLst/>
          </a:prstGeom>
        </p:spPr>
      </p:pic>
      <p:pic>
        <p:nvPicPr>
          <p:cNvPr id="226" name="Graphic 225" descr="Female Profile with solid fill">
            <a:extLst>
              <a:ext uri="{FF2B5EF4-FFF2-40B4-BE49-F238E27FC236}">
                <a16:creationId xmlns:a16="http://schemas.microsoft.com/office/drawing/2014/main" id="{28C32826-FFBF-CDDE-1A45-52828C2595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52177" y="4618548"/>
            <a:ext cx="257082" cy="257082"/>
          </a:xfrm>
          <a:prstGeom prst="rect">
            <a:avLst/>
          </a:prstGeom>
        </p:spPr>
      </p:pic>
      <p:pic>
        <p:nvPicPr>
          <p:cNvPr id="227" name="Graphic 226" descr="Female Profile with solid fill">
            <a:extLst>
              <a:ext uri="{FF2B5EF4-FFF2-40B4-BE49-F238E27FC236}">
                <a16:creationId xmlns:a16="http://schemas.microsoft.com/office/drawing/2014/main" id="{1159943A-18A3-ADA1-C796-4DD1852FD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309259" y="4618548"/>
            <a:ext cx="257082" cy="257082"/>
          </a:xfrm>
          <a:prstGeom prst="rect">
            <a:avLst/>
          </a:prstGeom>
        </p:spPr>
      </p:pic>
      <p:pic>
        <p:nvPicPr>
          <p:cNvPr id="228" name="Graphic 227" descr="Female Profile with solid fill">
            <a:extLst>
              <a:ext uri="{FF2B5EF4-FFF2-40B4-BE49-F238E27FC236}">
                <a16:creationId xmlns:a16="http://schemas.microsoft.com/office/drawing/2014/main" id="{C2402D74-5EA4-FF62-5DCE-CBF9BB4484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736105" y="2047731"/>
            <a:ext cx="257082" cy="257082"/>
          </a:xfrm>
          <a:prstGeom prst="rect">
            <a:avLst/>
          </a:prstGeom>
        </p:spPr>
      </p:pic>
      <p:pic>
        <p:nvPicPr>
          <p:cNvPr id="229" name="Graphic 228" descr="Female Profile with solid fill">
            <a:extLst>
              <a:ext uri="{FF2B5EF4-FFF2-40B4-BE49-F238E27FC236}">
                <a16:creationId xmlns:a16="http://schemas.microsoft.com/office/drawing/2014/main" id="{C0B073AD-073F-740D-3E91-8A63AE08AE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2047731"/>
            <a:ext cx="257082" cy="257082"/>
          </a:xfrm>
          <a:prstGeom prst="rect">
            <a:avLst/>
          </a:prstGeom>
        </p:spPr>
      </p:pic>
      <p:pic>
        <p:nvPicPr>
          <p:cNvPr id="230" name="Graphic 229" descr="Female Profile with solid fill">
            <a:extLst>
              <a:ext uri="{FF2B5EF4-FFF2-40B4-BE49-F238E27FC236}">
                <a16:creationId xmlns:a16="http://schemas.microsoft.com/office/drawing/2014/main" id="{43D4C5BA-D290-9A0D-F667-FA661903B4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50269" y="2047731"/>
            <a:ext cx="257082" cy="257082"/>
          </a:xfrm>
          <a:prstGeom prst="rect">
            <a:avLst/>
          </a:prstGeom>
        </p:spPr>
      </p:pic>
      <p:pic>
        <p:nvPicPr>
          <p:cNvPr id="231" name="Graphic 230" descr="Female Profile with solid fill">
            <a:extLst>
              <a:ext uri="{FF2B5EF4-FFF2-40B4-BE49-F238E27FC236}">
                <a16:creationId xmlns:a16="http://schemas.microsoft.com/office/drawing/2014/main" id="{7103014D-E3FA-36A1-F699-D68377F4C9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7350" y="2047731"/>
            <a:ext cx="257082" cy="257082"/>
          </a:xfrm>
          <a:prstGeom prst="rect">
            <a:avLst/>
          </a:prstGeom>
        </p:spPr>
      </p:pic>
      <p:pic>
        <p:nvPicPr>
          <p:cNvPr id="232" name="Graphic 231" descr="Female Profile with solid fill">
            <a:extLst>
              <a:ext uri="{FF2B5EF4-FFF2-40B4-BE49-F238E27FC236}">
                <a16:creationId xmlns:a16="http://schemas.microsoft.com/office/drawing/2014/main" id="{B6F4309D-BABB-D66D-7FEB-F4DEEC8605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2047731"/>
            <a:ext cx="257082" cy="257082"/>
          </a:xfrm>
          <a:prstGeom prst="rect">
            <a:avLst/>
          </a:prstGeom>
        </p:spPr>
      </p:pic>
      <p:pic>
        <p:nvPicPr>
          <p:cNvPr id="233" name="Graphic 232" descr="Female Profile with solid fill">
            <a:extLst>
              <a:ext uri="{FF2B5EF4-FFF2-40B4-BE49-F238E27FC236}">
                <a16:creationId xmlns:a16="http://schemas.microsoft.com/office/drawing/2014/main" id="{D0A8AE27-EF57-F7D1-C61D-73EB73FE98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2047731"/>
            <a:ext cx="257082" cy="257082"/>
          </a:xfrm>
          <a:prstGeom prst="rect">
            <a:avLst/>
          </a:prstGeom>
        </p:spPr>
      </p:pic>
      <p:pic>
        <p:nvPicPr>
          <p:cNvPr id="234" name="Graphic 233" descr="Female Profile with solid fill">
            <a:extLst>
              <a:ext uri="{FF2B5EF4-FFF2-40B4-BE49-F238E27FC236}">
                <a16:creationId xmlns:a16="http://schemas.microsoft.com/office/drawing/2014/main" id="{1FC6FC17-B286-9D48-7373-B84202CAD4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2047731"/>
            <a:ext cx="257082" cy="257082"/>
          </a:xfrm>
          <a:prstGeom prst="rect">
            <a:avLst/>
          </a:prstGeom>
        </p:spPr>
      </p:pic>
      <p:pic>
        <p:nvPicPr>
          <p:cNvPr id="235" name="Graphic 234" descr="Female Profile with solid fill">
            <a:extLst>
              <a:ext uri="{FF2B5EF4-FFF2-40B4-BE49-F238E27FC236}">
                <a16:creationId xmlns:a16="http://schemas.microsoft.com/office/drawing/2014/main" id="{DF75A376-47C1-C899-3D92-F430E3325C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2047731"/>
            <a:ext cx="257082" cy="257082"/>
          </a:xfrm>
          <a:prstGeom prst="rect">
            <a:avLst/>
          </a:prstGeom>
        </p:spPr>
      </p:pic>
      <p:pic>
        <p:nvPicPr>
          <p:cNvPr id="236" name="Graphic 235" descr="Female Profile with solid fill">
            <a:extLst>
              <a:ext uri="{FF2B5EF4-FFF2-40B4-BE49-F238E27FC236}">
                <a16:creationId xmlns:a16="http://schemas.microsoft.com/office/drawing/2014/main" id="{3CB797E6-53A8-03DC-84BC-F8A9E003D7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993187" y="1790650"/>
            <a:ext cx="257082" cy="257082"/>
          </a:xfrm>
          <a:prstGeom prst="rect">
            <a:avLst/>
          </a:prstGeom>
        </p:spPr>
      </p:pic>
      <p:pic>
        <p:nvPicPr>
          <p:cNvPr id="237" name="Graphic 236" descr="Female Profile with solid fill">
            <a:extLst>
              <a:ext uri="{FF2B5EF4-FFF2-40B4-BE49-F238E27FC236}">
                <a16:creationId xmlns:a16="http://schemas.microsoft.com/office/drawing/2014/main" id="{81A9D935-0540-D973-7E39-86D1CAD18F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50269" y="1790650"/>
            <a:ext cx="257082" cy="257082"/>
          </a:xfrm>
          <a:prstGeom prst="rect">
            <a:avLst/>
          </a:prstGeom>
        </p:spPr>
      </p:pic>
      <p:pic>
        <p:nvPicPr>
          <p:cNvPr id="238" name="Graphic 237" descr="Female Profile with solid fill">
            <a:extLst>
              <a:ext uri="{FF2B5EF4-FFF2-40B4-BE49-F238E27FC236}">
                <a16:creationId xmlns:a16="http://schemas.microsoft.com/office/drawing/2014/main" id="{84FB0F57-FE6D-55CB-294C-353E440511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07350" y="1790650"/>
            <a:ext cx="257082" cy="257082"/>
          </a:xfrm>
          <a:prstGeom prst="rect">
            <a:avLst/>
          </a:prstGeom>
        </p:spPr>
      </p:pic>
      <p:pic>
        <p:nvPicPr>
          <p:cNvPr id="239" name="Graphic 238" descr="Female Profile with solid fill">
            <a:extLst>
              <a:ext uri="{FF2B5EF4-FFF2-40B4-BE49-F238E27FC236}">
                <a16:creationId xmlns:a16="http://schemas.microsoft.com/office/drawing/2014/main" id="{88A27201-A028-5F90-747F-1288473B38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764431" y="1790650"/>
            <a:ext cx="257082" cy="257082"/>
          </a:xfrm>
          <a:prstGeom prst="rect">
            <a:avLst/>
          </a:prstGeom>
        </p:spPr>
      </p:pic>
      <p:pic>
        <p:nvPicPr>
          <p:cNvPr id="240" name="Graphic 239" descr="Female Profile with solid fill">
            <a:extLst>
              <a:ext uri="{FF2B5EF4-FFF2-40B4-BE49-F238E27FC236}">
                <a16:creationId xmlns:a16="http://schemas.microsoft.com/office/drawing/2014/main" id="{79727D7D-DCCA-B73E-D126-D9CCF30E48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021513" y="1790650"/>
            <a:ext cx="257082" cy="257082"/>
          </a:xfrm>
          <a:prstGeom prst="rect">
            <a:avLst/>
          </a:prstGeom>
        </p:spPr>
      </p:pic>
      <p:pic>
        <p:nvPicPr>
          <p:cNvPr id="241" name="Graphic 240" descr="Female Profile with solid fill">
            <a:extLst>
              <a:ext uri="{FF2B5EF4-FFF2-40B4-BE49-F238E27FC236}">
                <a16:creationId xmlns:a16="http://schemas.microsoft.com/office/drawing/2014/main" id="{7E897D86-B274-2A19-B274-ED44E306F6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278595" y="1790650"/>
            <a:ext cx="257082" cy="257082"/>
          </a:xfrm>
          <a:prstGeom prst="rect">
            <a:avLst/>
          </a:prstGeom>
        </p:spPr>
      </p:pic>
      <p:pic>
        <p:nvPicPr>
          <p:cNvPr id="242" name="Graphic 241" descr="Female Profile with solid fill">
            <a:extLst>
              <a:ext uri="{FF2B5EF4-FFF2-40B4-BE49-F238E27FC236}">
                <a16:creationId xmlns:a16="http://schemas.microsoft.com/office/drawing/2014/main" id="{C7B568A2-8365-2986-9FAD-89D1C42042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535677" y="1790650"/>
            <a:ext cx="257082" cy="257082"/>
          </a:xfrm>
          <a:prstGeom prst="rect">
            <a:avLst/>
          </a:prstGeom>
        </p:spPr>
      </p:pic>
      <p:pic>
        <p:nvPicPr>
          <p:cNvPr id="243" name="Graphic 242" descr="Female Profile with solid fill">
            <a:extLst>
              <a:ext uri="{FF2B5EF4-FFF2-40B4-BE49-F238E27FC236}">
                <a16:creationId xmlns:a16="http://schemas.microsoft.com/office/drawing/2014/main" id="{3F4D2C92-2BE6-10FF-4DE3-58A8682A9E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2047731"/>
            <a:ext cx="257082" cy="257082"/>
          </a:xfrm>
          <a:prstGeom prst="rect">
            <a:avLst/>
          </a:prstGeom>
        </p:spPr>
      </p:pic>
      <p:pic>
        <p:nvPicPr>
          <p:cNvPr id="244" name="Graphic 243" descr="Female Profile with solid fill">
            <a:extLst>
              <a:ext uri="{FF2B5EF4-FFF2-40B4-BE49-F238E27FC236}">
                <a16:creationId xmlns:a16="http://schemas.microsoft.com/office/drawing/2014/main" id="{6182578A-8A4A-5C66-9879-F0FF96966D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795095" y="1790650"/>
            <a:ext cx="257082" cy="257082"/>
          </a:xfrm>
          <a:prstGeom prst="rect">
            <a:avLst/>
          </a:prstGeom>
        </p:spPr>
      </p:pic>
      <p:pic>
        <p:nvPicPr>
          <p:cNvPr id="245" name="Graphic 244" descr="Female Profile with solid fill">
            <a:extLst>
              <a:ext uri="{FF2B5EF4-FFF2-40B4-BE49-F238E27FC236}">
                <a16:creationId xmlns:a16="http://schemas.microsoft.com/office/drawing/2014/main" id="{911918FF-2D7C-322F-5438-2E0AB3E4FC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2047731"/>
            <a:ext cx="257082" cy="257082"/>
          </a:xfrm>
          <a:prstGeom prst="rect">
            <a:avLst/>
          </a:prstGeom>
        </p:spPr>
      </p:pic>
      <p:pic>
        <p:nvPicPr>
          <p:cNvPr id="246" name="Graphic 245" descr="Female Profile with solid fill">
            <a:extLst>
              <a:ext uri="{FF2B5EF4-FFF2-40B4-BE49-F238E27FC236}">
                <a16:creationId xmlns:a16="http://schemas.microsoft.com/office/drawing/2014/main" id="{8CB2E79C-C08F-E9ED-3A60-C30A7005C6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52177" y="1790649"/>
            <a:ext cx="257082" cy="257082"/>
          </a:xfrm>
          <a:prstGeom prst="rect">
            <a:avLst/>
          </a:prstGeom>
        </p:spPr>
      </p:pic>
      <p:pic>
        <p:nvPicPr>
          <p:cNvPr id="247" name="Graphic 246" descr="Female Profile with solid fill">
            <a:extLst>
              <a:ext uri="{FF2B5EF4-FFF2-40B4-BE49-F238E27FC236}">
                <a16:creationId xmlns:a16="http://schemas.microsoft.com/office/drawing/2014/main" id="{40083045-D85C-7288-D93B-C83147F9F9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2047731"/>
            <a:ext cx="257082" cy="257082"/>
          </a:xfrm>
          <a:prstGeom prst="rect">
            <a:avLst/>
          </a:prstGeom>
        </p:spPr>
      </p:pic>
      <p:pic>
        <p:nvPicPr>
          <p:cNvPr id="248" name="Graphic 247" descr="Female Profile with solid fill">
            <a:extLst>
              <a:ext uri="{FF2B5EF4-FFF2-40B4-BE49-F238E27FC236}">
                <a16:creationId xmlns:a16="http://schemas.microsoft.com/office/drawing/2014/main" id="{59A8B79D-F244-CD63-7635-0BF10DE87C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309259" y="1790650"/>
            <a:ext cx="257082" cy="257082"/>
          </a:xfrm>
          <a:prstGeom prst="rect">
            <a:avLst/>
          </a:prstGeom>
        </p:spPr>
      </p:pic>
      <p:pic>
        <p:nvPicPr>
          <p:cNvPr id="249" name="Graphic 248" descr="Female Profile with solid fill">
            <a:extLst>
              <a:ext uri="{FF2B5EF4-FFF2-40B4-BE49-F238E27FC236}">
                <a16:creationId xmlns:a16="http://schemas.microsoft.com/office/drawing/2014/main" id="{82656B9E-B0E8-380F-0FE9-03140EDB2E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66340" y="2047731"/>
            <a:ext cx="257082" cy="257082"/>
          </a:xfrm>
          <a:prstGeom prst="rect">
            <a:avLst/>
          </a:prstGeom>
        </p:spPr>
      </p:pic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369423B1-1B3C-DEA7-69DF-9F90DD3D32FD}"/>
              </a:ext>
            </a:extLst>
          </p:cNvPr>
          <p:cNvSpPr/>
          <p:nvPr/>
        </p:nvSpPr>
        <p:spPr>
          <a:xfrm>
            <a:off x="7507350" y="2561892"/>
            <a:ext cx="1544827" cy="5141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64%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30D84D2B-843C-3641-5535-6163851250E0}"/>
              </a:ext>
            </a:extLst>
          </p:cNvPr>
          <p:cNvSpPr txBox="1"/>
          <p:nvPr/>
        </p:nvSpPr>
        <p:spPr>
          <a:xfrm>
            <a:off x="2254117" y="992592"/>
            <a:ext cx="292608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6">
                    <a:lumMod val="20000"/>
                    <a:lumOff val="80000"/>
                  </a:schemeClr>
                </a:solidFill>
              </a:rPr>
              <a:t>Male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EF77F66-8EC9-CF49-C521-74B3E50CC434}"/>
              </a:ext>
            </a:extLst>
          </p:cNvPr>
          <p:cNvSpPr txBox="1"/>
          <p:nvPr/>
        </p:nvSpPr>
        <p:spPr>
          <a:xfrm>
            <a:off x="2254117" y="529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35E1739-EB87-7F05-34D9-DF3978D510B7}"/>
              </a:ext>
            </a:extLst>
          </p:cNvPr>
          <p:cNvSpPr txBox="1"/>
          <p:nvPr/>
        </p:nvSpPr>
        <p:spPr>
          <a:xfrm>
            <a:off x="6815359" y="992592"/>
            <a:ext cx="292608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cap="all" noProof="1">
                <a:solidFill>
                  <a:schemeClr val="accent1">
                    <a:lumMod val="20000"/>
                    <a:lumOff val="80000"/>
                  </a:schemeClr>
                </a:solidFill>
              </a:rPr>
              <a:t>Female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31D36090-D5A7-9A0D-8C6F-C28DD846F444}"/>
              </a:ext>
            </a:extLst>
          </p:cNvPr>
          <p:cNvSpPr txBox="1"/>
          <p:nvPr/>
        </p:nvSpPr>
        <p:spPr>
          <a:xfrm>
            <a:off x="6815359" y="529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65377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232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Demographic Waffle Chart – Slide Template</vt:lpstr>
      <vt:lpstr>Demographic Waffle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Waffle Chart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2025-07-30T20:50:35Z</dcterms:modified>
  <cp:category>Charts &amp; Diagrams</cp:category>
</cp:coreProperties>
</file>