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3" r:id="rId4"/>
    <p:sldId id="367" r:id="rId5"/>
    <p:sldId id="363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BB5DB-17E6-C2F0-04C3-FBC3028AD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EE112-B46F-A50D-5397-5AD48BE5BA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02510-91C4-0221-3C76-D4EAE27D9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9D1E9-7BF6-300C-3246-F2D53412CD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67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DD7BCD1-496D-3F36-6ECE-95384810060E}"/>
              </a:ext>
            </a:extLst>
          </p:cNvPr>
          <p:cNvGrpSpPr/>
          <p:nvPr/>
        </p:nvGrpSpPr>
        <p:grpSpPr>
          <a:xfrm>
            <a:off x="2843469" y="1864226"/>
            <a:ext cx="3457063" cy="3453924"/>
            <a:chOff x="3047647" y="1935913"/>
            <a:chExt cx="3048707" cy="3045939"/>
          </a:xfrm>
        </p:grpSpPr>
        <p:pic>
          <p:nvPicPr>
            <p:cNvPr id="12" name="Graphic 11" descr="Grinning face with solid fill with solid fill">
              <a:extLst>
                <a:ext uri="{FF2B5EF4-FFF2-40B4-BE49-F238E27FC236}">
                  <a16:creationId xmlns:a16="http://schemas.microsoft.com/office/drawing/2014/main" id="{C6502987-08A2-7129-214E-74D44F875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4372666"/>
              <a:ext cx="304595" cy="304595"/>
            </a:xfrm>
            <a:prstGeom prst="rect">
              <a:avLst/>
            </a:prstGeom>
          </p:spPr>
        </p:pic>
        <p:pic>
          <p:nvPicPr>
            <p:cNvPr id="13" name="Graphic 12" descr="Grinning face with solid fill with solid fill">
              <a:extLst>
                <a:ext uri="{FF2B5EF4-FFF2-40B4-BE49-F238E27FC236}">
                  <a16:creationId xmlns:a16="http://schemas.microsoft.com/office/drawing/2014/main" id="{33DF3CAC-FC20-5117-0446-D67ACA23D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4068072"/>
              <a:ext cx="304595" cy="304595"/>
            </a:xfrm>
            <a:prstGeom prst="rect">
              <a:avLst/>
            </a:prstGeom>
          </p:spPr>
        </p:pic>
        <p:pic>
          <p:nvPicPr>
            <p:cNvPr id="14" name="Graphic 13" descr="Grinning face with solid fill with solid fill">
              <a:extLst>
                <a:ext uri="{FF2B5EF4-FFF2-40B4-BE49-F238E27FC236}">
                  <a16:creationId xmlns:a16="http://schemas.microsoft.com/office/drawing/2014/main" id="{7397F64E-66C0-CFF9-AB81-572CCC3E3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3763478"/>
              <a:ext cx="304595" cy="304595"/>
            </a:xfrm>
            <a:prstGeom prst="rect">
              <a:avLst/>
            </a:prstGeom>
          </p:spPr>
        </p:pic>
        <p:pic>
          <p:nvPicPr>
            <p:cNvPr id="15" name="Graphic 14" descr="Grinning face with solid fill with solid fill">
              <a:extLst>
                <a:ext uri="{FF2B5EF4-FFF2-40B4-BE49-F238E27FC236}">
                  <a16:creationId xmlns:a16="http://schemas.microsoft.com/office/drawing/2014/main" id="{67BAC70C-2542-F3FA-384D-954A8B104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3458884"/>
              <a:ext cx="304595" cy="304595"/>
            </a:xfrm>
            <a:prstGeom prst="rect">
              <a:avLst/>
            </a:prstGeom>
          </p:spPr>
        </p:pic>
        <p:pic>
          <p:nvPicPr>
            <p:cNvPr id="16" name="Graphic 15" descr="Grinning face with solid fill with solid fill">
              <a:extLst>
                <a:ext uri="{FF2B5EF4-FFF2-40B4-BE49-F238E27FC236}">
                  <a16:creationId xmlns:a16="http://schemas.microsoft.com/office/drawing/2014/main" id="{F9C95493-F0A8-008B-8D89-4FB42958E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3154290"/>
              <a:ext cx="304595" cy="304595"/>
            </a:xfrm>
            <a:prstGeom prst="rect">
              <a:avLst/>
            </a:prstGeom>
          </p:spPr>
        </p:pic>
        <p:pic>
          <p:nvPicPr>
            <p:cNvPr id="17" name="Graphic 16" descr="Grinning face with solid fill with solid fill">
              <a:extLst>
                <a:ext uri="{FF2B5EF4-FFF2-40B4-BE49-F238E27FC236}">
                  <a16:creationId xmlns:a16="http://schemas.microsoft.com/office/drawing/2014/main" id="{D7838AB9-B341-7B1B-2A61-4466C07BF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2849697"/>
              <a:ext cx="304595" cy="304595"/>
            </a:xfrm>
            <a:prstGeom prst="rect">
              <a:avLst/>
            </a:prstGeom>
          </p:spPr>
        </p:pic>
        <p:pic>
          <p:nvPicPr>
            <p:cNvPr id="18" name="Graphic 17" descr="Sad face with solid fill with solid fill">
              <a:extLst>
                <a:ext uri="{FF2B5EF4-FFF2-40B4-BE49-F238E27FC236}">
                  <a16:creationId xmlns:a16="http://schemas.microsoft.com/office/drawing/2014/main" id="{17A9D806-BDAE-FAA7-4835-08F5BD6EB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47647" y="2545102"/>
              <a:ext cx="304595" cy="304595"/>
            </a:xfrm>
            <a:prstGeom prst="rect">
              <a:avLst/>
            </a:prstGeom>
          </p:spPr>
        </p:pic>
        <p:pic>
          <p:nvPicPr>
            <p:cNvPr id="19" name="Graphic 18" descr="Grinning face with solid fill with solid fill">
              <a:extLst>
                <a:ext uri="{FF2B5EF4-FFF2-40B4-BE49-F238E27FC236}">
                  <a16:creationId xmlns:a16="http://schemas.microsoft.com/office/drawing/2014/main" id="{CFFF1B42-F7F0-5E36-7F33-A5798EB78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4677257"/>
              <a:ext cx="304595" cy="304595"/>
            </a:xfrm>
            <a:prstGeom prst="rect">
              <a:avLst/>
            </a:prstGeom>
          </p:spPr>
        </p:pic>
        <p:pic>
          <p:nvPicPr>
            <p:cNvPr id="20" name="Graphic 19" descr="Grinning face with solid fill with solid fill">
              <a:extLst>
                <a:ext uri="{FF2B5EF4-FFF2-40B4-BE49-F238E27FC236}">
                  <a16:creationId xmlns:a16="http://schemas.microsoft.com/office/drawing/2014/main" id="{5AEC18A3-8B3F-D48B-90B8-B8E97E4E6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4677257"/>
              <a:ext cx="304595" cy="304595"/>
            </a:xfrm>
            <a:prstGeom prst="rect">
              <a:avLst/>
            </a:prstGeom>
          </p:spPr>
        </p:pic>
        <p:pic>
          <p:nvPicPr>
            <p:cNvPr id="21" name="Graphic 20" descr="Grinning face with solid fill with solid fill">
              <a:extLst>
                <a:ext uri="{FF2B5EF4-FFF2-40B4-BE49-F238E27FC236}">
                  <a16:creationId xmlns:a16="http://schemas.microsoft.com/office/drawing/2014/main" id="{F3584C5E-25C9-C565-516D-156CCCF00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4677257"/>
              <a:ext cx="304595" cy="304595"/>
            </a:xfrm>
            <a:prstGeom prst="rect">
              <a:avLst/>
            </a:prstGeom>
          </p:spPr>
        </p:pic>
        <p:pic>
          <p:nvPicPr>
            <p:cNvPr id="22" name="Graphic 21" descr="Grinning face with solid fill with solid fill">
              <a:extLst>
                <a:ext uri="{FF2B5EF4-FFF2-40B4-BE49-F238E27FC236}">
                  <a16:creationId xmlns:a16="http://schemas.microsoft.com/office/drawing/2014/main" id="{003FAEE9-783E-66D3-4AFA-E6F8D42C9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4677257"/>
              <a:ext cx="304595" cy="304595"/>
            </a:xfrm>
            <a:prstGeom prst="rect">
              <a:avLst/>
            </a:prstGeom>
          </p:spPr>
        </p:pic>
        <p:pic>
          <p:nvPicPr>
            <p:cNvPr id="23" name="Graphic 22" descr="Grinning face with solid fill with solid fill">
              <a:extLst>
                <a:ext uri="{FF2B5EF4-FFF2-40B4-BE49-F238E27FC236}">
                  <a16:creationId xmlns:a16="http://schemas.microsoft.com/office/drawing/2014/main" id="{4357A923-0344-4DDB-E1AC-25577D743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4677257"/>
              <a:ext cx="304595" cy="304595"/>
            </a:xfrm>
            <a:prstGeom prst="rect">
              <a:avLst/>
            </a:prstGeom>
          </p:spPr>
        </p:pic>
        <p:pic>
          <p:nvPicPr>
            <p:cNvPr id="30" name="Graphic 29" descr="Grinning face with solid fill with solid fill">
              <a:extLst>
                <a:ext uri="{FF2B5EF4-FFF2-40B4-BE49-F238E27FC236}">
                  <a16:creationId xmlns:a16="http://schemas.microsoft.com/office/drawing/2014/main" id="{4FA7E4BD-48AF-C8C2-AE95-7D50A472E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4677257"/>
              <a:ext cx="304595" cy="304595"/>
            </a:xfrm>
            <a:prstGeom prst="rect">
              <a:avLst/>
            </a:prstGeom>
          </p:spPr>
        </p:pic>
        <p:pic>
          <p:nvPicPr>
            <p:cNvPr id="31" name="Graphic 30" descr="Grinning face with solid fill with solid fill">
              <a:extLst>
                <a:ext uri="{FF2B5EF4-FFF2-40B4-BE49-F238E27FC236}">
                  <a16:creationId xmlns:a16="http://schemas.microsoft.com/office/drawing/2014/main" id="{7D3768E9-86D3-69B9-402C-F19E55F70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4677257"/>
              <a:ext cx="304595" cy="304595"/>
            </a:xfrm>
            <a:prstGeom prst="rect">
              <a:avLst/>
            </a:prstGeom>
          </p:spPr>
        </p:pic>
        <p:pic>
          <p:nvPicPr>
            <p:cNvPr id="34" name="Graphic 33" descr="Grinning face with solid fill with solid fill">
              <a:extLst>
                <a:ext uri="{FF2B5EF4-FFF2-40B4-BE49-F238E27FC236}">
                  <a16:creationId xmlns:a16="http://schemas.microsoft.com/office/drawing/2014/main" id="{D82D688C-1A40-2EB1-8A2C-42E3C7825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4677257"/>
              <a:ext cx="304595" cy="304595"/>
            </a:xfrm>
            <a:prstGeom prst="rect">
              <a:avLst/>
            </a:prstGeom>
          </p:spPr>
        </p:pic>
        <p:pic>
          <p:nvPicPr>
            <p:cNvPr id="35" name="Graphic 34" descr="Grinning face with solid fill with solid fill">
              <a:extLst>
                <a:ext uri="{FF2B5EF4-FFF2-40B4-BE49-F238E27FC236}">
                  <a16:creationId xmlns:a16="http://schemas.microsoft.com/office/drawing/2014/main" id="{E13A47A0-7374-72ED-C9E5-4B9DEDEE0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4372666"/>
              <a:ext cx="304595" cy="304595"/>
            </a:xfrm>
            <a:prstGeom prst="rect">
              <a:avLst/>
            </a:prstGeom>
          </p:spPr>
        </p:pic>
        <p:pic>
          <p:nvPicPr>
            <p:cNvPr id="36" name="Graphic 35" descr="Grinning face with solid fill with solid fill">
              <a:extLst>
                <a:ext uri="{FF2B5EF4-FFF2-40B4-BE49-F238E27FC236}">
                  <a16:creationId xmlns:a16="http://schemas.microsoft.com/office/drawing/2014/main" id="{C8412F94-A1A4-920F-8532-EE2936386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4372666"/>
              <a:ext cx="304595" cy="304595"/>
            </a:xfrm>
            <a:prstGeom prst="rect">
              <a:avLst/>
            </a:prstGeom>
          </p:spPr>
        </p:pic>
        <p:pic>
          <p:nvPicPr>
            <p:cNvPr id="37" name="Graphic 36" descr="Grinning face with solid fill with solid fill">
              <a:extLst>
                <a:ext uri="{FF2B5EF4-FFF2-40B4-BE49-F238E27FC236}">
                  <a16:creationId xmlns:a16="http://schemas.microsoft.com/office/drawing/2014/main" id="{7CD0BF8B-C934-3B5A-E7EE-90AB4CE34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4372666"/>
              <a:ext cx="304595" cy="304595"/>
            </a:xfrm>
            <a:prstGeom prst="rect">
              <a:avLst/>
            </a:prstGeom>
          </p:spPr>
        </p:pic>
        <p:pic>
          <p:nvPicPr>
            <p:cNvPr id="38" name="Graphic 37" descr="Grinning face with solid fill with solid fill">
              <a:extLst>
                <a:ext uri="{FF2B5EF4-FFF2-40B4-BE49-F238E27FC236}">
                  <a16:creationId xmlns:a16="http://schemas.microsoft.com/office/drawing/2014/main" id="{7BD1F8A6-F598-3589-340E-1EC2B49E0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4372666"/>
              <a:ext cx="304595" cy="304595"/>
            </a:xfrm>
            <a:prstGeom prst="rect">
              <a:avLst/>
            </a:prstGeom>
          </p:spPr>
        </p:pic>
        <p:pic>
          <p:nvPicPr>
            <p:cNvPr id="39" name="Graphic 38" descr="Grinning face with solid fill with solid fill">
              <a:extLst>
                <a:ext uri="{FF2B5EF4-FFF2-40B4-BE49-F238E27FC236}">
                  <a16:creationId xmlns:a16="http://schemas.microsoft.com/office/drawing/2014/main" id="{0B7C7E6C-45E9-0E9E-8AE5-3A6D53575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4372666"/>
              <a:ext cx="304595" cy="304595"/>
            </a:xfrm>
            <a:prstGeom prst="rect">
              <a:avLst/>
            </a:prstGeom>
          </p:spPr>
        </p:pic>
        <p:pic>
          <p:nvPicPr>
            <p:cNvPr id="40" name="Graphic 39" descr="Grinning face with solid fill with solid fill">
              <a:extLst>
                <a:ext uri="{FF2B5EF4-FFF2-40B4-BE49-F238E27FC236}">
                  <a16:creationId xmlns:a16="http://schemas.microsoft.com/office/drawing/2014/main" id="{CD50535E-4DDD-3F4E-6E7C-F6C5D16C7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4372666"/>
              <a:ext cx="304595" cy="304595"/>
            </a:xfrm>
            <a:prstGeom prst="rect">
              <a:avLst/>
            </a:prstGeom>
          </p:spPr>
        </p:pic>
        <p:pic>
          <p:nvPicPr>
            <p:cNvPr id="47" name="Graphic 46" descr="Grinning face with solid fill with solid fill">
              <a:extLst>
                <a:ext uri="{FF2B5EF4-FFF2-40B4-BE49-F238E27FC236}">
                  <a16:creationId xmlns:a16="http://schemas.microsoft.com/office/drawing/2014/main" id="{16A6FBD6-816C-2C28-711A-EB9111185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4372666"/>
              <a:ext cx="304595" cy="304595"/>
            </a:xfrm>
            <a:prstGeom prst="rect">
              <a:avLst/>
            </a:prstGeom>
          </p:spPr>
        </p:pic>
        <p:pic>
          <p:nvPicPr>
            <p:cNvPr id="48" name="Graphic 47" descr="Grinning face with solid fill with solid fill">
              <a:extLst>
                <a:ext uri="{FF2B5EF4-FFF2-40B4-BE49-F238E27FC236}">
                  <a16:creationId xmlns:a16="http://schemas.microsoft.com/office/drawing/2014/main" id="{CB2390F6-A774-002C-1F55-EB16546C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4068072"/>
              <a:ext cx="304595" cy="304595"/>
            </a:xfrm>
            <a:prstGeom prst="rect">
              <a:avLst/>
            </a:prstGeom>
          </p:spPr>
        </p:pic>
        <p:pic>
          <p:nvPicPr>
            <p:cNvPr id="52" name="Graphic 51" descr="Grinning face with solid fill with solid fill">
              <a:extLst>
                <a:ext uri="{FF2B5EF4-FFF2-40B4-BE49-F238E27FC236}">
                  <a16:creationId xmlns:a16="http://schemas.microsoft.com/office/drawing/2014/main" id="{F8F12137-C882-B7AD-4BAA-3C1266FD7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4068072"/>
              <a:ext cx="304595" cy="304595"/>
            </a:xfrm>
            <a:prstGeom prst="rect">
              <a:avLst/>
            </a:prstGeom>
          </p:spPr>
        </p:pic>
        <p:pic>
          <p:nvPicPr>
            <p:cNvPr id="54" name="Graphic 53" descr="Grinning face with solid fill with solid fill">
              <a:extLst>
                <a:ext uri="{FF2B5EF4-FFF2-40B4-BE49-F238E27FC236}">
                  <a16:creationId xmlns:a16="http://schemas.microsoft.com/office/drawing/2014/main" id="{B88DDEC4-DFE0-0C39-3D29-101C26C01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4068072"/>
              <a:ext cx="304595" cy="304595"/>
            </a:xfrm>
            <a:prstGeom prst="rect">
              <a:avLst/>
            </a:prstGeom>
          </p:spPr>
        </p:pic>
        <p:pic>
          <p:nvPicPr>
            <p:cNvPr id="55" name="Graphic 54" descr="Grinning face with solid fill with solid fill">
              <a:extLst>
                <a:ext uri="{FF2B5EF4-FFF2-40B4-BE49-F238E27FC236}">
                  <a16:creationId xmlns:a16="http://schemas.microsoft.com/office/drawing/2014/main" id="{F3C28F50-0FE2-46CC-D515-4CC11AE77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4068072"/>
              <a:ext cx="304595" cy="304595"/>
            </a:xfrm>
            <a:prstGeom prst="rect">
              <a:avLst/>
            </a:prstGeom>
          </p:spPr>
        </p:pic>
        <p:pic>
          <p:nvPicPr>
            <p:cNvPr id="56" name="Graphic 55" descr="Grinning face with solid fill with solid fill">
              <a:extLst>
                <a:ext uri="{FF2B5EF4-FFF2-40B4-BE49-F238E27FC236}">
                  <a16:creationId xmlns:a16="http://schemas.microsoft.com/office/drawing/2014/main" id="{77693B14-D6E9-B24C-1F86-10CE84206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4068072"/>
              <a:ext cx="304595" cy="304595"/>
            </a:xfrm>
            <a:prstGeom prst="rect">
              <a:avLst/>
            </a:prstGeom>
          </p:spPr>
        </p:pic>
        <p:pic>
          <p:nvPicPr>
            <p:cNvPr id="57" name="Graphic 56" descr="Grinning face with solid fill with solid fill">
              <a:extLst>
                <a:ext uri="{FF2B5EF4-FFF2-40B4-BE49-F238E27FC236}">
                  <a16:creationId xmlns:a16="http://schemas.microsoft.com/office/drawing/2014/main" id="{BAEBCA35-1445-A143-0740-1E3C4E619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4068072"/>
              <a:ext cx="304595" cy="304595"/>
            </a:xfrm>
            <a:prstGeom prst="rect">
              <a:avLst/>
            </a:prstGeom>
          </p:spPr>
        </p:pic>
        <p:pic>
          <p:nvPicPr>
            <p:cNvPr id="58" name="Graphic 57" descr="Grinning face with solid fill with solid fill">
              <a:extLst>
                <a:ext uri="{FF2B5EF4-FFF2-40B4-BE49-F238E27FC236}">
                  <a16:creationId xmlns:a16="http://schemas.microsoft.com/office/drawing/2014/main" id="{87665495-68AC-2E02-008E-E66763C15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4068072"/>
              <a:ext cx="304595" cy="304595"/>
            </a:xfrm>
            <a:prstGeom prst="rect">
              <a:avLst/>
            </a:prstGeom>
          </p:spPr>
        </p:pic>
        <p:pic>
          <p:nvPicPr>
            <p:cNvPr id="60" name="Graphic 59" descr="Grinning face with solid fill with solid fill">
              <a:extLst>
                <a:ext uri="{FF2B5EF4-FFF2-40B4-BE49-F238E27FC236}">
                  <a16:creationId xmlns:a16="http://schemas.microsoft.com/office/drawing/2014/main" id="{2F9B3A6A-6733-9309-E30B-96DC04579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3763478"/>
              <a:ext cx="304595" cy="304595"/>
            </a:xfrm>
            <a:prstGeom prst="rect">
              <a:avLst/>
            </a:prstGeom>
          </p:spPr>
        </p:pic>
        <p:pic>
          <p:nvPicPr>
            <p:cNvPr id="61" name="Graphic 60" descr="Grinning face with solid fill with solid fill">
              <a:extLst>
                <a:ext uri="{FF2B5EF4-FFF2-40B4-BE49-F238E27FC236}">
                  <a16:creationId xmlns:a16="http://schemas.microsoft.com/office/drawing/2014/main" id="{F07F88EA-EA7D-74AE-DC29-384F787D2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3763478"/>
              <a:ext cx="304595" cy="304595"/>
            </a:xfrm>
            <a:prstGeom prst="rect">
              <a:avLst/>
            </a:prstGeom>
          </p:spPr>
        </p:pic>
        <p:pic>
          <p:nvPicPr>
            <p:cNvPr id="62" name="Graphic 61" descr="Grinning face with solid fill with solid fill">
              <a:extLst>
                <a:ext uri="{FF2B5EF4-FFF2-40B4-BE49-F238E27FC236}">
                  <a16:creationId xmlns:a16="http://schemas.microsoft.com/office/drawing/2014/main" id="{D88F8B4A-2990-6550-BC62-BACE3E7AB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3763478"/>
              <a:ext cx="304595" cy="304595"/>
            </a:xfrm>
            <a:prstGeom prst="rect">
              <a:avLst/>
            </a:prstGeom>
          </p:spPr>
        </p:pic>
        <p:pic>
          <p:nvPicPr>
            <p:cNvPr id="63" name="Graphic 62" descr="Grinning face with solid fill with solid fill">
              <a:extLst>
                <a:ext uri="{FF2B5EF4-FFF2-40B4-BE49-F238E27FC236}">
                  <a16:creationId xmlns:a16="http://schemas.microsoft.com/office/drawing/2014/main" id="{618FB5E5-55C1-5D74-4A69-4049D7479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3763478"/>
              <a:ext cx="304595" cy="304595"/>
            </a:xfrm>
            <a:prstGeom prst="rect">
              <a:avLst/>
            </a:prstGeom>
          </p:spPr>
        </p:pic>
        <p:pic>
          <p:nvPicPr>
            <p:cNvPr id="64" name="Graphic 63" descr="Grinning face with solid fill with solid fill">
              <a:extLst>
                <a:ext uri="{FF2B5EF4-FFF2-40B4-BE49-F238E27FC236}">
                  <a16:creationId xmlns:a16="http://schemas.microsoft.com/office/drawing/2014/main" id="{864D373D-7514-2BBB-581F-6A8515428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3763478"/>
              <a:ext cx="304595" cy="304595"/>
            </a:xfrm>
            <a:prstGeom prst="rect">
              <a:avLst/>
            </a:prstGeom>
          </p:spPr>
        </p:pic>
        <p:pic>
          <p:nvPicPr>
            <p:cNvPr id="65" name="Graphic 64" descr="Grinning face with solid fill with solid fill">
              <a:extLst>
                <a:ext uri="{FF2B5EF4-FFF2-40B4-BE49-F238E27FC236}">
                  <a16:creationId xmlns:a16="http://schemas.microsoft.com/office/drawing/2014/main" id="{97A20ECE-B7E3-6086-7F8E-3D9BD13AB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3763478"/>
              <a:ext cx="304595" cy="304595"/>
            </a:xfrm>
            <a:prstGeom prst="rect">
              <a:avLst/>
            </a:prstGeom>
          </p:spPr>
        </p:pic>
        <p:pic>
          <p:nvPicPr>
            <p:cNvPr id="66" name="Graphic 65" descr="Grinning face with solid fill with solid fill">
              <a:extLst>
                <a:ext uri="{FF2B5EF4-FFF2-40B4-BE49-F238E27FC236}">
                  <a16:creationId xmlns:a16="http://schemas.microsoft.com/office/drawing/2014/main" id="{75F66176-A6A8-90D4-3100-E6AC2D45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3763478"/>
              <a:ext cx="304595" cy="304595"/>
            </a:xfrm>
            <a:prstGeom prst="rect">
              <a:avLst/>
            </a:prstGeom>
          </p:spPr>
        </p:pic>
        <p:pic>
          <p:nvPicPr>
            <p:cNvPr id="67" name="Graphic 66" descr="Grinning face with solid fill with solid fill">
              <a:extLst>
                <a:ext uri="{FF2B5EF4-FFF2-40B4-BE49-F238E27FC236}">
                  <a16:creationId xmlns:a16="http://schemas.microsoft.com/office/drawing/2014/main" id="{F1AB7C29-78BC-786D-3020-348EFCD4B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3458884"/>
              <a:ext cx="304595" cy="304595"/>
            </a:xfrm>
            <a:prstGeom prst="rect">
              <a:avLst/>
            </a:prstGeom>
          </p:spPr>
        </p:pic>
        <p:pic>
          <p:nvPicPr>
            <p:cNvPr id="68" name="Graphic 67" descr="Grinning face with solid fill with solid fill">
              <a:extLst>
                <a:ext uri="{FF2B5EF4-FFF2-40B4-BE49-F238E27FC236}">
                  <a16:creationId xmlns:a16="http://schemas.microsoft.com/office/drawing/2014/main" id="{930175FC-F6FE-EBD5-B4D5-E4F52BE6D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3458884"/>
              <a:ext cx="304595" cy="304595"/>
            </a:xfrm>
            <a:prstGeom prst="rect">
              <a:avLst/>
            </a:prstGeom>
          </p:spPr>
        </p:pic>
        <p:pic>
          <p:nvPicPr>
            <p:cNvPr id="69" name="Graphic 68" descr="Grinning face with solid fill with solid fill">
              <a:extLst>
                <a:ext uri="{FF2B5EF4-FFF2-40B4-BE49-F238E27FC236}">
                  <a16:creationId xmlns:a16="http://schemas.microsoft.com/office/drawing/2014/main" id="{845C404D-AEAF-D657-AA1B-3781FC6C2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3458884"/>
              <a:ext cx="304595" cy="304595"/>
            </a:xfrm>
            <a:prstGeom prst="rect">
              <a:avLst/>
            </a:prstGeom>
          </p:spPr>
        </p:pic>
        <p:pic>
          <p:nvPicPr>
            <p:cNvPr id="70" name="Graphic 69" descr="Grinning face with solid fill with solid fill">
              <a:extLst>
                <a:ext uri="{FF2B5EF4-FFF2-40B4-BE49-F238E27FC236}">
                  <a16:creationId xmlns:a16="http://schemas.microsoft.com/office/drawing/2014/main" id="{FBDDB1B9-9235-3A11-612B-CBFDAD89A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3458884"/>
              <a:ext cx="304595" cy="304595"/>
            </a:xfrm>
            <a:prstGeom prst="rect">
              <a:avLst/>
            </a:prstGeom>
          </p:spPr>
        </p:pic>
        <p:pic>
          <p:nvPicPr>
            <p:cNvPr id="71" name="Graphic 70" descr="Grinning face with solid fill with solid fill">
              <a:extLst>
                <a:ext uri="{FF2B5EF4-FFF2-40B4-BE49-F238E27FC236}">
                  <a16:creationId xmlns:a16="http://schemas.microsoft.com/office/drawing/2014/main" id="{769D4EF2-0E26-10C8-A676-5E8D95AE8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3458884"/>
              <a:ext cx="304595" cy="304595"/>
            </a:xfrm>
            <a:prstGeom prst="rect">
              <a:avLst/>
            </a:prstGeom>
          </p:spPr>
        </p:pic>
        <p:pic>
          <p:nvPicPr>
            <p:cNvPr id="72" name="Graphic 71" descr="Grinning face with solid fill with solid fill">
              <a:extLst>
                <a:ext uri="{FF2B5EF4-FFF2-40B4-BE49-F238E27FC236}">
                  <a16:creationId xmlns:a16="http://schemas.microsoft.com/office/drawing/2014/main" id="{2D46D829-A5BC-FCE3-54FC-032C3FDAE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3458884"/>
              <a:ext cx="304595" cy="304595"/>
            </a:xfrm>
            <a:prstGeom prst="rect">
              <a:avLst/>
            </a:prstGeom>
          </p:spPr>
        </p:pic>
        <p:pic>
          <p:nvPicPr>
            <p:cNvPr id="73" name="Graphic 72" descr="Grinning face with solid fill with solid fill">
              <a:extLst>
                <a:ext uri="{FF2B5EF4-FFF2-40B4-BE49-F238E27FC236}">
                  <a16:creationId xmlns:a16="http://schemas.microsoft.com/office/drawing/2014/main" id="{EF332074-E378-5451-CCD5-7D959AD3E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3458884"/>
              <a:ext cx="304595" cy="304595"/>
            </a:xfrm>
            <a:prstGeom prst="rect">
              <a:avLst/>
            </a:prstGeom>
          </p:spPr>
        </p:pic>
        <p:pic>
          <p:nvPicPr>
            <p:cNvPr id="74" name="Graphic 73" descr="Grinning face with solid fill with solid fill">
              <a:extLst>
                <a:ext uri="{FF2B5EF4-FFF2-40B4-BE49-F238E27FC236}">
                  <a16:creationId xmlns:a16="http://schemas.microsoft.com/office/drawing/2014/main" id="{F0B36178-17AC-4173-3DF2-99B2E4504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3154290"/>
              <a:ext cx="304595" cy="304595"/>
            </a:xfrm>
            <a:prstGeom prst="rect">
              <a:avLst/>
            </a:prstGeom>
          </p:spPr>
        </p:pic>
        <p:pic>
          <p:nvPicPr>
            <p:cNvPr id="75" name="Graphic 74" descr="Grinning face with solid fill with solid fill">
              <a:extLst>
                <a:ext uri="{FF2B5EF4-FFF2-40B4-BE49-F238E27FC236}">
                  <a16:creationId xmlns:a16="http://schemas.microsoft.com/office/drawing/2014/main" id="{DFF0AACE-6730-58EC-1201-50B68710B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3154290"/>
              <a:ext cx="304595" cy="304595"/>
            </a:xfrm>
            <a:prstGeom prst="rect">
              <a:avLst/>
            </a:prstGeom>
          </p:spPr>
        </p:pic>
        <p:pic>
          <p:nvPicPr>
            <p:cNvPr id="76" name="Graphic 75" descr="Grinning face with solid fill with solid fill">
              <a:extLst>
                <a:ext uri="{FF2B5EF4-FFF2-40B4-BE49-F238E27FC236}">
                  <a16:creationId xmlns:a16="http://schemas.microsoft.com/office/drawing/2014/main" id="{00244A28-DE8E-29EF-8F39-0822899FC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3154290"/>
              <a:ext cx="304595" cy="304595"/>
            </a:xfrm>
            <a:prstGeom prst="rect">
              <a:avLst/>
            </a:prstGeom>
          </p:spPr>
        </p:pic>
        <p:pic>
          <p:nvPicPr>
            <p:cNvPr id="77" name="Graphic 76" descr="Grinning face with solid fill with solid fill">
              <a:extLst>
                <a:ext uri="{FF2B5EF4-FFF2-40B4-BE49-F238E27FC236}">
                  <a16:creationId xmlns:a16="http://schemas.microsoft.com/office/drawing/2014/main" id="{E4322188-0FD0-12A0-4980-88B0C90AE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3154290"/>
              <a:ext cx="304595" cy="304595"/>
            </a:xfrm>
            <a:prstGeom prst="rect">
              <a:avLst/>
            </a:prstGeom>
          </p:spPr>
        </p:pic>
        <p:pic>
          <p:nvPicPr>
            <p:cNvPr id="78" name="Graphic 77" descr="Grinning face with solid fill with solid fill">
              <a:extLst>
                <a:ext uri="{FF2B5EF4-FFF2-40B4-BE49-F238E27FC236}">
                  <a16:creationId xmlns:a16="http://schemas.microsoft.com/office/drawing/2014/main" id="{8B74065C-6F3F-4252-4E1E-A7CF78491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3154290"/>
              <a:ext cx="304595" cy="304595"/>
            </a:xfrm>
            <a:prstGeom prst="rect">
              <a:avLst/>
            </a:prstGeom>
          </p:spPr>
        </p:pic>
        <p:pic>
          <p:nvPicPr>
            <p:cNvPr id="79" name="Graphic 78" descr="Grinning face with solid fill with solid fill">
              <a:extLst>
                <a:ext uri="{FF2B5EF4-FFF2-40B4-BE49-F238E27FC236}">
                  <a16:creationId xmlns:a16="http://schemas.microsoft.com/office/drawing/2014/main" id="{81DC8683-DF57-02C1-5600-3D26D3F19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3154290"/>
              <a:ext cx="304595" cy="304595"/>
            </a:xfrm>
            <a:prstGeom prst="rect">
              <a:avLst/>
            </a:prstGeom>
          </p:spPr>
        </p:pic>
        <p:pic>
          <p:nvPicPr>
            <p:cNvPr id="80" name="Graphic 79" descr="Grinning face with solid fill with solid fill">
              <a:extLst>
                <a:ext uri="{FF2B5EF4-FFF2-40B4-BE49-F238E27FC236}">
                  <a16:creationId xmlns:a16="http://schemas.microsoft.com/office/drawing/2014/main" id="{1344D0C0-1E9C-BEE8-B208-34D0BBB07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3154290"/>
              <a:ext cx="304595" cy="304595"/>
            </a:xfrm>
            <a:prstGeom prst="rect">
              <a:avLst/>
            </a:prstGeom>
          </p:spPr>
        </p:pic>
        <p:pic>
          <p:nvPicPr>
            <p:cNvPr id="81" name="Graphic 80" descr="Grinning face with solid fill with solid fill">
              <a:extLst>
                <a:ext uri="{FF2B5EF4-FFF2-40B4-BE49-F238E27FC236}">
                  <a16:creationId xmlns:a16="http://schemas.microsoft.com/office/drawing/2014/main" id="{787A5192-B74F-061A-83DC-4577057EB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2849697"/>
              <a:ext cx="304595" cy="304595"/>
            </a:xfrm>
            <a:prstGeom prst="rect">
              <a:avLst/>
            </a:prstGeom>
          </p:spPr>
        </p:pic>
        <p:pic>
          <p:nvPicPr>
            <p:cNvPr id="82" name="Graphic 81" descr="Grinning face with solid fill with solid fill">
              <a:extLst>
                <a:ext uri="{FF2B5EF4-FFF2-40B4-BE49-F238E27FC236}">
                  <a16:creationId xmlns:a16="http://schemas.microsoft.com/office/drawing/2014/main" id="{3C9690DF-CCD0-E3A1-D9ED-C04939AF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2849697"/>
              <a:ext cx="304595" cy="304595"/>
            </a:xfrm>
            <a:prstGeom prst="rect">
              <a:avLst/>
            </a:prstGeom>
          </p:spPr>
        </p:pic>
        <p:pic>
          <p:nvPicPr>
            <p:cNvPr id="83" name="Graphic 82" descr="Grinning face with solid fill with solid fill">
              <a:extLst>
                <a:ext uri="{FF2B5EF4-FFF2-40B4-BE49-F238E27FC236}">
                  <a16:creationId xmlns:a16="http://schemas.microsoft.com/office/drawing/2014/main" id="{108B0C80-E2FA-2673-D758-7EEDF4724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2849697"/>
              <a:ext cx="304595" cy="304595"/>
            </a:xfrm>
            <a:prstGeom prst="rect">
              <a:avLst/>
            </a:prstGeom>
          </p:spPr>
        </p:pic>
        <p:pic>
          <p:nvPicPr>
            <p:cNvPr id="84" name="Graphic 83" descr="Sad face with solid fill with solid fill">
              <a:extLst>
                <a:ext uri="{FF2B5EF4-FFF2-40B4-BE49-F238E27FC236}">
                  <a16:creationId xmlns:a16="http://schemas.microsoft.com/office/drawing/2014/main" id="{9FD0329F-30FC-17FD-59C8-8D0C6CBB3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2849697"/>
              <a:ext cx="304595" cy="304595"/>
            </a:xfrm>
            <a:prstGeom prst="rect">
              <a:avLst/>
            </a:prstGeom>
          </p:spPr>
        </p:pic>
        <p:pic>
          <p:nvPicPr>
            <p:cNvPr id="85" name="Graphic 84" descr="Sad face with solid fill with solid fill">
              <a:extLst>
                <a:ext uri="{FF2B5EF4-FFF2-40B4-BE49-F238E27FC236}">
                  <a16:creationId xmlns:a16="http://schemas.microsoft.com/office/drawing/2014/main" id="{901AA4D0-E72C-9EDC-1AAB-0697AD757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2849697"/>
              <a:ext cx="304595" cy="304595"/>
            </a:xfrm>
            <a:prstGeom prst="rect">
              <a:avLst/>
            </a:prstGeom>
          </p:spPr>
        </p:pic>
        <p:pic>
          <p:nvPicPr>
            <p:cNvPr id="86" name="Graphic 85" descr="Sad face with solid fill with solid fill">
              <a:extLst>
                <a:ext uri="{FF2B5EF4-FFF2-40B4-BE49-F238E27FC236}">
                  <a16:creationId xmlns:a16="http://schemas.microsoft.com/office/drawing/2014/main" id="{962921D0-A0E4-6CE1-23AE-1BCD5DDB0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2849697"/>
              <a:ext cx="304595" cy="304595"/>
            </a:xfrm>
            <a:prstGeom prst="rect">
              <a:avLst/>
            </a:prstGeom>
          </p:spPr>
        </p:pic>
        <p:pic>
          <p:nvPicPr>
            <p:cNvPr id="87" name="Graphic 86" descr="Sad face with solid fill with solid fill">
              <a:extLst>
                <a:ext uri="{FF2B5EF4-FFF2-40B4-BE49-F238E27FC236}">
                  <a16:creationId xmlns:a16="http://schemas.microsoft.com/office/drawing/2014/main" id="{0CFE3BCC-4942-52EB-834F-11D5373E1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2849697"/>
              <a:ext cx="304595" cy="304595"/>
            </a:xfrm>
            <a:prstGeom prst="rect">
              <a:avLst/>
            </a:prstGeom>
          </p:spPr>
        </p:pic>
        <p:pic>
          <p:nvPicPr>
            <p:cNvPr id="88" name="Graphic 87" descr="Sad face with solid fill with solid fill">
              <a:extLst>
                <a:ext uri="{FF2B5EF4-FFF2-40B4-BE49-F238E27FC236}">
                  <a16:creationId xmlns:a16="http://schemas.microsoft.com/office/drawing/2014/main" id="{11A70897-FB75-5330-C5CB-5C08CC121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52241" y="2545102"/>
              <a:ext cx="304595" cy="304595"/>
            </a:xfrm>
            <a:prstGeom prst="rect">
              <a:avLst/>
            </a:prstGeom>
          </p:spPr>
        </p:pic>
        <p:pic>
          <p:nvPicPr>
            <p:cNvPr id="89" name="Graphic 88" descr="Sad face with solid fill with solid fill">
              <a:extLst>
                <a:ext uri="{FF2B5EF4-FFF2-40B4-BE49-F238E27FC236}">
                  <a16:creationId xmlns:a16="http://schemas.microsoft.com/office/drawing/2014/main" id="{E804288A-24A5-56C6-0D6B-0E4513123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656834" y="2545102"/>
              <a:ext cx="304595" cy="304595"/>
            </a:xfrm>
            <a:prstGeom prst="rect">
              <a:avLst/>
            </a:prstGeom>
          </p:spPr>
        </p:pic>
        <p:pic>
          <p:nvPicPr>
            <p:cNvPr id="90" name="Graphic 89" descr="Sad face with solid fill with solid fill">
              <a:extLst>
                <a:ext uri="{FF2B5EF4-FFF2-40B4-BE49-F238E27FC236}">
                  <a16:creationId xmlns:a16="http://schemas.microsoft.com/office/drawing/2014/main" id="{B24A7BD7-C2BD-2783-3D57-BED41109E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61427" y="2545102"/>
              <a:ext cx="304595" cy="304595"/>
            </a:xfrm>
            <a:prstGeom prst="rect">
              <a:avLst/>
            </a:prstGeom>
          </p:spPr>
        </p:pic>
        <p:pic>
          <p:nvPicPr>
            <p:cNvPr id="91" name="Graphic 90" descr="Sad face with solid fill with solid fill">
              <a:extLst>
                <a:ext uri="{FF2B5EF4-FFF2-40B4-BE49-F238E27FC236}">
                  <a16:creationId xmlns:a16="http://schemas.microsoft.com/office/drawing/2014/main" id="{154BEBD1-7A4D-4066-D3CB-6DB45893A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2545102"/>
              <a:ext cx="304595" cy="304595"/>
            </a:xfrm>
            <a:prstGeom prst="rect">
              <a:avLst/>
            </a:prstGeom>
          </p:spPr>
        </p:pic>
        <p:pic>
          <p:nvPicPr>
            <p:cNvPr id="92" name="Graphic 91" descr="Sad face with solid fill with solid fill">
              <a:extLst>
                <a:ext uri="{FF2B5EF4-FFF2-40B4-BE49-F238E27FC236}">
                  <a16:creationId xmlns:a16="http://schemas.microsoft.com/office/drawing/2014/main" id="{A402C2BE-A114-3CFC-6EC5-6208C291C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2545102"/>
              <a:ext cx="304595" cy="304595"/>
            </a:xfrm>
            <a:prstGeom prst="rect">
              <a:avLst/>
            </a:prstGeom>
          </p:spPr>
        </p:pic>
        <p:pic>
          <p:nvPicPr>
            <p:cNvPr id="93" name="Graphic 92" descr="Sad face with solid fill with solid fill">
              <a:extLst>
                <a:ext uri="{FF2B5EF4-FFF2-40B4-BE49-F238E27FC236}">
                  <a16:creationId xmlns:a16="http://schemas.microsoft.com/office/drawing/2014/main" id="{F905B1A5-2F5C-58AB-206C-DB5726FD8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2545102"/>
              <a:ext cx="304595" cy="304595"/>
            </a:xfrm>
            <a:prstGeom prst="rect">
              <a:avLst/>
            </a:prstGeom>
          </p:spPr>
        </p:pic>
        <p:pic>
          <p:nvPicPr>
            <p:cNvPr id="94" name="Graphic 93" descr="Sad face with solid fill with solid fill">
              <a:extLst>
                <a:ext uri="{FF2B5EF4-FFF2-40B4-BE49-F238E27FC236}">
                  <a16:creationId xmlns:a16="http://schemas.microsoft.com/office/drawing/2014/main" id="{6A46DF2B-6F04-47AE-EC1C-6E05ED4FB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2545102"/>
              <a:ext cx="304595" cy="304595"/>
            </a:xfrm>
            <a:prstGeom prst="rect">
              <a:avLst/>
            </a:prstGeom>
          </p:spPr>
        </p:pic>
        <p:pic>
          <p:nvPicPr>
            <p:cNvPr id="95" name="Graphic 94" descr="Grinning face with solid fill with solid fill">
              <a:extLst>
                <a:ext uri="{FF2B5EF4-FFF2-40B4-BE49-F238E27FC236}">
                  <a16:creationId xmlns:a16="http://schemas.microsoft.com/office/drawing/2014/main" id="{0885953F-7C6D-E324-422F-412970B05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4372665"/>
              <a:ext cx="304595" cy="304595"/>
            </a:xfrm>
            <a:prstGeom prst="rect">
              <a:avLst/>
            </a:prstGeom>
          </p:spPr>
        </p:pic>
        <p:pic>
          <p:nvPicPr>
            <p:cNvPr id="96" name="Graphic 95" descr="Grinning face with solid fill with solid fill">
              <a:extLst>
                <a:ext uri="{FF2B5EF4-FFF2-40B4-BE49-F238E27FC236}">
                  <a16:creationId xmlns:a16="http://schemas.microsoft.com/office/drawing/2014/main" id="{B23E9788-BEF7-93E8-C8E2-E8D3F7B9F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4677257"/>
              <a:ext cx="304595" cy="304595"/>
            </a:xfrm>
            <a:prstGeom prst="rect">
              <a:avLst/>
            </a:prstGeom>
          </p:spPr>
        </p:pic>
        <p:pic>
          <p:nvPicPr>
            <p:cNvPr id="97" name="Graphic 96" descr="Grinning face with solid fill with solid fill">
              <a:extLst>
                <a:ext uri="{FF2B5EF4-FFF2-40B4-BE49-F238E27FC236}">
                  <a16:creationId xmlns:a16="http://schemas.microsoft.com/office/drawing/2014/main" id="{9282359C-F617-5A8D-0CD1-B8E385C2A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4372666"/>
              <a:ext cx="304595" cy="304595"/>
            </a:xfrm>
            <a:prstGeom prst="rect">
              <a:avLst/>
            </a:prstGeom>
          </p:spPr>
        </p:pic>
        <p:pic>
          <p:nvPicPr>
            <p:cNvPr id="98" name="Graphic 97" descr="Grinning face with solid fill with solid fill">
              <a:extLst>
                <a:ext uri="{FF2B5EF4-FFF2-40B4-BE49-F238E27FC236}">
                  <a16:creationId xmlns:a16="http://schemas.microsoft.com/office/drawing/2014/main" id="{442699B8-1E24-F943-61A0-D7D132D72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4068072"/>
              <a:ext cx="304595" cy="304595"/>
            </a:xfrm>
            <a:prstGeom prst="rect">
              <a:avLst/>
            </a:prstGeom>
          </p:spPr>
        </p:pic>
        <p:pic>
          <p:nvPicPr>
            <p:cNvPr id="99" name="Graphic 98" descr="Grinning face with solid fill with solid fill">
              <a:extLst>
                <a:ext uri="{FF2B5EF4-FFF2-40B4-BE49-F238E27FC236}">
                  <a16:creationId xmlns:a16="http://schemas.microsoft.com/office/drawing/2014/main" id="{A8B3687A-AAAD-25F6-E9C5-41FBEA406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3763478"/>
              <a:ext cx="304595" cy="304595"/>
            </a:xfrm>
            <a:prstGeom prst="rect">
              <a:avLst/>
            </a:prstGeom>
          </p:spPr>
        </p:pic>
        <p:pic>
          <p:nvPicPr>
            <p:cNvPr id="100" name="Graphic 99" descr="Grinning face with solid fill with solid fill">
              <a:extLst>
                <a:ext uri="{FF2B5EF4-FFF2-40B4-BE49-F238E27FC236}">
                  <a16:creationId xmlns:a16="http://schemas.microsoft.com/office/drawing/2014/main" id="{2082F59E-DD9A-FDC4-D463-241717F6A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3458884"/>
              <a:ext cx="304595" cy="304595"/>
            </a:xfrm>
            <a:prstGeom prst="rect">
              <a:avLst/>
            </a:prstGeom>
          </p:spPr>
        </p:pic>
        <p:pic>
          <p:nvPicPr>
            <p:cNvPr id="101" name="Graphic 100" descr="Grinning face with solid fill with solid fill">
              <a:extLst>
                <a:ext uri="{FF2B5EF4-FFF2-40B4-BE49-F238E27FC236}">
                  <a16:creationId xmlns:a16="http://schemas.microsoft.com/office/drawing/2014/main" id="{E0FF390D-ECD7-4CAA-BDDB-B89A33AF8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3154290"/>
              <a:ext cx="304595" cy="304595"/>
            </a:xfrm>
            <a:prstGeom prst="rect">
              <a:avLst/>
            </a:prstGeom>
          </p:spPr>
        </p:pic>
        <p:pic>
          <p:nvPicPr>
            <p:cNvPr id="102" name="Graphic 101" descr="Sad face with solid fill with solid fill">
              <a:extLst>
                <a:ext uri="{FF2B5EF4-FFF2-40B4-BE49-F238E27FC236}">
                  <a16:creationId xmlns:a16="http://schemas.microsoft.com/office/drawing/2014/main" id="{DB7DD64C-D40F-DE44-E765-51CA66057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2849697"/>
              <a:ext cx="304595" cy="304595"/>
            </a:xfrm>
            <a:prstGeom prst="rect">
              <a:avLst/>
            </a:prstGeom>
          </p:spPr>
        </p:pic>
        <p:pic>
          <p:nvPicPr>
            <p:cNvPr id="103" name="Graphic 102" descr="Sad face with solid fill with solid fill">
              <a:extLst>
                <a:ext uri="{FF2B5EF4-FFF2-40B4-BE49-F238E27FC236}">
                  <a16:creationId xmlns:a16="http://schemas.microsoft.com/office/drawing/2014/main" id="{CA6A3B4A-6663-988F-262B-16DF05795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2545102"/>
              <a:ext cx="304595" cy="304595"/>
            </a:xfrm>
            <a:prstGeom prst="rect">
              <a:avLst/>
            </a:prstGeom>
          </p:spPr>
        </p:pic>
        <p:pic>
          <p:nvPicPr>
            <p:cNvPr id="104" name="Graphic 103" descr="Grinning face with solid fill with solid fill">
              <a:extLst>
                <a:ext uri="{FF2B5EF4-FFF2-40B4-BE49-F238E27FC236}">
                  <a16:creationId xmlns:a16="http://schemas.microsoft.com/office/drawing/2014/main" id="{3EB9DB9F-EC73-C815-FB2C-C2522D54A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4068071"/>
              <a:ext cx="304595" cy="304595"/>
            </a:xfrm>
            <a:prstGeom prst="rect">
              <a:avLst/>
            </a:prstGeom>
          </p:spPr>
        </p:pic>
        <p:pic>
          <p:nvPicPr>
            <p:cNvPr id="105" name="Graphic 104" descr="Grinning face with solid fill with solid fill">
              <a:extLst>
                <a:ext uri="{FF2B5EF4-FFF2-40B4-BE49-F238E27FC236}">
                  <a16:creationId xmlns:a16="http://schemas.microsoft.com/office/drawing/2014/main" id="{E2666058-DB6C-874B-0A06-D38BCDB0E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3763477"/>
              <a:ext cx="304595" cy="304595"/>
            </a:xfrm>
            <a:prstGeom prst="rect">
              <a:avLst/>
            </a:prstGeom>
          </p:spPr>
        </p:pic>
        <p:pic>
          <p:nvPicPr>
            <p:cNvPr id="106" name="Graphic 105" descr="Grinning face with solid fill with solid fill">
              <a:extLst>
                <a:ext uri="{FF2B5EF4-FFF2-40B4-BE49-F238E27FC236}">
                  <a16:creationId xmlns:a16="http://schemas.microsoft.com/office/drawing/2014/main" id="{EB4E4A99-6ADF-AD8B-7BCE-0FC76B299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3458884"/>
              <a:ext cx="304595" cy="304595"/>
            </a:xfrm>
            <a:prstGeom prst="rect">
              <a:avLst/>
            </a:prstGeom>
          </p:spPr>
        </p:pic>
        <p:pic>
          <p:nvPicPr>
            <p:cNvPr id="107" name="Graphic 106" descr="Grinning face with solid fill with solid fill">
              <a:extLst>
                <a:ext uri="{FF2B5EF4-FFF2-40B4-BE49-F238E27FC236}">
                  <a16:creationId xmlns:a16="http://schemas.microsoft.com/office/drawing/2014/main" id="{F88C0F07-BD88-C451-00E5-6BE71D4F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3154289"/>
              <a:ext cx="304595" cy="304595"/>
            </a:xfrm>
            <a:prstGeom prst="rect">
              <a:avLst/>
            </a:prstGeom>
          </p:spPr>
        </p:pic>
        <p:pic>
          <p:nvPicPr>
            <p:cNvPr id="108" name="Graphic 107" descr="Sad face with solid fill with solid fill">
              <a:extLst>
                <a:ext uri="{FF2B5EF4-FFF2-40B4-BE49-F238E27FC236}">
                  <a16:creationId xmlns:a16="http://schemas.microsoft.com/office/drawing/2014/main" id="{F83C1A43-B0BB-F897-598B-B14AE49E4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2849695"/>
              <a:ext cx="304595" cy="304595"/>
            </a:xfrm>
            <a:prstGeom prst="rect">
              <a:avLst/>
            </a:prstGeom>
          </p:spPr>
        </p:pic>
        <p:pic>
          <p:nvPicPr>
            <p:cNvPr id="109" name="Graphic 108" descr="Sad face with solid fill with solid fill">
              <a:extLst>
                <a:ext uri="{FF2B5EF4-FFF2-40B4-BE49-F238E27FC236}">
                  <a16:creationId xmlns:a16="http://schemas.microsoft.com/office/drawing/2014/main" id="{08616374-EA71-D7E2-F396-684C5E504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2545102"/>
              <a:ext cx="304595" cy="304595"/>
            </a:xfrm>
            <a:prstGeom prst="rect">
              <a:avLst/>
            </a:prstGeom>
          </p:spPr>
        </p:pic>
        <p:pic>
          <p:nvPicPr>
            <p:cNvPr id="123" name="Graphic 122" descr="Sad face with solid fill with solid fill">
              <a:extLst>
                <a:ext uri="{FF2B5EF4-FFF2-40B4-BE49-F238E27FC236}">
                  <a16:creationId xmlns:a16="http://schemas.microsoft.com/office/drawing/2014/main" id="{756F9FC2-8C85-E90F-7D67-B80E35F41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47647" y="2240509"/>
              <a:ext cx="304595" cy="304595"/>
            </a:xfrm>
            <a:prstGeom prst="rect">
              <a:avLst/>
            </a:prstGeom>
          </p:spPr>
        </p:pic>
        <p:pic>
          <p:nvPicPr>
            <p:cNvPr id="124" name="Graphic 123" descr="Sad face with solid fill with solid fill">
              <a:extLst>
                <a:ext uri="{FF2B5EF4-FFF2-40B4-BE49-F238E27FC236}">
                  <a16:creationId xmlns:a16="http://schemas.microsoft.com/office/drawing/2014/main" id="{EFCD8511-3341-7377-C421-26381AFB8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47647" y="1935915"/>
              <a:ext cx="304595" cy="304595"/>
            </a:xfrm>
            <a:prstGeom prst="rect">
              <a:avLst/>
            </a:prstGeom>
          </p:spPr>
        </p:pic>
        <p:pic>
          <p:nvPicPr>
            <p:cNvPr id="125" name="Graphic 124" descr="Sad face with solid fill with solid fill">
              <a:extLst>
                <a:ext uri="{FF2B5EF4-FFF2-40B4-BE49-F238E27FC236}">
                  <a16:creationId xmlns:a16="http://schemas.microsoft.com/office/drawing/2014/main" id="{1B0B6DE3-5E51-F74A-7EEA-B39B1CE7A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52241" y="2240509"/>
              <a:ext cx="304595" cy="304595"/>
            </a:xfrm>
            <a:prstGeom prst="rect">
              <a:avLst/>
            </a:prstGeom>
          </p:spPr>
        </p:pic>
        <p:pic>
          <p:nvPicPr>
            <p:cNvPr id="126" name="Graphic 125" descr="Sad face with solid fill with solid fill">
              <a:extLst>
                <a:ext uri="{FF2B5EF4-FFF2-40B4-BE49-F238E27FC236}">
                  <a16:creationId xmlns:a16="http://schemas.microsoft.com/office/drawing/2014/main" id="{DA4233CE-C66E-96DA-20E2-593EEC239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656834" y="2240509"/>
              <a:ext cx="304595" cy="304595"/>
            </a:xfrm>
            <a:prstGeom prst="rect">
              <a:avLst/>
            </a:prstGeom>
          </p:spPr>
        </p:pic>
        <p:pic>
          <p:nvPicPr>
            <p:cNvPr id="127" name="Graphic 126" descr="Sad face with solid fill with solid fill">
              <a:extLst>
                <a:ext uri="{FF2B5EF4-FFF2-40B4-BE49-F238E27FC236}">
                  <a16:creationId xmlns:a16="http://schemas.microsoft.com/office/drawing/2014/main" id="{A6A7FF19-3648-EFFE-12DF-03F520AA4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61427" y="2240509"/>
              <a:ext cx="304595" cy="304595"/>
            </a:xfrm>
            <a:prstGeom prst="rect">
              <a:avLst/>
            </a:prstGeom>
          </p:spPr>
        </p:pic>
        <p:pic>
          <p:nvPicPr>
            <p:cNvPr id="128" name="Graphic 127" descr="Sad face with solid fill with solid fill">
              <a:extLst>
                <a:ext uri="{FF2B5EF4-FFF2-40B4-BE49-F238E27FC236}">
                  <a16:creationId xmlns:a16="http://schemas.microsoft.com/office/drawing/2014/main" id="{003DEEA2-3D40-0179-22D7-5FB1F0EBE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2240509"/>
              <a:ext cx="304595" cy="304595"/>
            </a:xfrm>
            <a:prstGeom prst="rect">
              <a:avLst/>
            </a:prstGeom>
          </p:spPr>
        </p:pic>
        <p:pic>
          <p:nvPicPr>
            <p:cNvPr id="129" name="Graphic 128" descr="Sad face with solid fill with solid fill">
              <a:extLst>
                <a:ext uri="{FF2B5EF4-FFF2-40B4-BE49-F238E27FC236}">
                  <a16:creationId xmlns:a16="http://schemas.microsoft.com/office/drawing/2014/main" id="{6FA0146F-F6E7-A2BE-7EFC-18183FE8F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2240509"/>
              <a:ext cx="304595" cy="304595"/>
            </a:xfrm>
            <a:prstGeom prst="rect">
              <a:avLst/>
            </a:prstGeom>
          </p:spPr>
        </p:pic>
        <p:pic>
          <p:nvPicPr>
            <p:cNvPr id="130" name="Graphic 129" descr="Sad face with solid fill with solid fill">
              <a:extLst>
                <a:ext uri="{FF2B5EF4-FFF2-40B4-BE49-F238E27FC236}">
                  <a16:creationId xmlns:a16="http://schemas.microsoft.com/office/drawing/2014/main" id="{AE4383C2-B8E2-AD3B-398D-D0AEC70E4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2240509"/>
              <a:ext cx="304595" cy="304595"/>
            </a:xfrm>
            <a:prstGeom prst="rect">
              <a:avLst/>
            </a:prstGeom>
          </p:spPr>
        </p:pic>
        <p:pic>
          <p:nvPicPr>
            <p:cNvPr id="131" name="Graphic 130" descr="Sad face with solid fill with solid fill">
              <a:extLst>
                <a:ext uri="{FF2B5EF4-FFF2-40B4-BE49-F238E27FC236}">
                  <a16:creationId xmlns:a16="http://schemas.microsoft.com/office/drawing/2014/main" id="{8305EB6C-9C57-8A4D-D685-0ECD0F5DE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2240509"/>
              <a:ext cx="304595" cy="304595"/>
            </a:xfrm>
            <a:prstGeom prst="rect">
              <a:avLst/>
            </a:prstGeom>
          </p:spPr>
        </p:pic>
        <p:pic>
          <p:nvPicPr>
            <p:cNvPr id="132" name="Graphic 131" descr="Sad face with solid fill with solid fill">
              <a:extLst>
                <a:ext uri="{FF2B5EF4-FFF2-40B4-BE49-F238E27FC236}">
                  <a16:creationId xmlns:a16="http://schemas.microsoft.com/office/drawing/2014/main" id="{18836D09-C1D1-D0D4-6503-52F80C98B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52241" y="1935915"/>
              <a:ext cx="304595" cy="304595"/>
            </a:xfrm>
            <a:prstGeom prst="rect">
              <a:avLst/>
            </a:prstGeom>
          </p:spPr>
        </p:pic>
        <p:pic>
          <p:nvPicPr>
            <p:cNvPr id="133" name="Graphic 132" descr="Sad face with solid fill with solid fill">
              <a:extLst>
                <a:ext uri="{FF2B5EF4-FFF2-40B4-BE49-F238E27FC236}">
                  <a16:creationId xmlns:a16="http://schemas.microsoft.com/office/drawing/2014/main" id="{3E0A2A28-BF5E-A652-43E6-E4986BDFE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656834" y="1935915"/>
              <a:ext cx="304595" cy="304595"/>
            </a:xfrm>
            <a:prstGeom prst="rect">
              <a:avLst/>
            </a:prstGeom>
          </p:spPr>
        </p:pic>
        <p:pic>
          <p:nvPicPr>
            <p:cNvPr id="134" name="Graphic 133" descr="Sad face with solid fill with solid fill">
              <a:extLst>
                <a:ext uri="{FF2B5EF4-FFF2-40B4-BE49-F238E27FC236}">
                  <a16:creationId xmlns:a16="http://schemas.microsoft.com/office/drawing/2014/main" id="{59DE4882-1891-09A9-1CDA-B241199C8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61427" y="1935915"/>
              <a:ext cx="304595" cy="304595"/>
            </a:xfrm>
            <a:prstGeom prst="rect">
              <a:avLst/>
            </a:prstGeom>
          </p:spPr>
        </p:pic>
        <p:pic>
          <p:nvPicPr>
            <p:cNvPr id="135" name="Graphic 134" descr="Sad face with solid fill with solid fill">
              <a:extLst>
                <a:ext uri="{FF2B5EF4-FFF2-40B4-BE49-F238E27FC236}">
                  <a16:creationId xmlns:a16="http://schemas.microsoft.com/office/drawing/2014/main" id="{F50BA098-753C-0F89-46FE-87546C247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1935915"/>
              <a:ext cx="304595" cy="304595"/>
            </a:xfrm>
            <a:prstGeom prst="rect">
              <a:avLst/>
            </a:prstGeom>
          </p:spPr>
        </p:pic>
        <p:pic>
          <p:nvPicPr>
            <p:cNvPr id="136" name="Graphic 135" descr="Sad face with solid fill with solid fill">
              <a:extLst>
                <a:ext uri="{FF2B5EF4-FFF2-40B4-BE49-F238E27FC236}">
                  <a16:creationId xmlns:a16="http://schemas.microsoft.com/office/drawing/2014/main" id="{FE7F819B-3B23-46B3-9B6D-A91FBF10F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1935915"/>
              <a:ext cx="304595" cy="304595"/>
            </a:xfrm>
            <a:prstGeom prst="rect">
              <a:avLst/>
            </a:prstGeom>
          </p:spPr>
        </p:pic>
        <p:pic>
          <p:nvPicPr>
            <p:cNvPr id="137" name="Graphic 136" descr="Sad face with solid fill with solid fill">
              <a:extLst>
                <a:ext uri="{FF2B5EF4-FFF2-40B4-BE49-F238E27FC236}">
                  <a16:creationId xmlns:a16="http://schemas.microsoft.com/office/drawing/2014/main" id="{4EE9F72B-D2E5-8B14-D6F5-B313EAE55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1935915"/>
              <a:ext cx="304595" cy="304595"/>
            </a:xfrm>
            <a:prstGeom prst="rect">
              <a:avLst/>
            </a:prstGeom>
          </p:spPr>
        </p:pic>
        <p:pic>
          <p:nvPicPr>
            <p:cNvPr id="138" name="Graphic 137" descr="Sad face with solid fill with solid fill">
              <a:extLst>
                <a:ext uri="{FF2B5EF4-FFF2-40B4-BE49-F238E27FC236}">
                  <a16:creationId xmlns:a16="http://schemas.microsoft.com/office/drawing/2014/main" id="{EF029D25-8D45-DF00-A2F7-5C61B0B40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1935915"/>
              <a:ext cx="304595" cy="304595"/>
            </a:xfrm>
            <a:prstGeom prst="rect">
              <a:avLst/>
            </a:prstGeom>
          </p:spPr>
        </p:pic>
        <p:pic>
          <p:nvPicPr>
            <p:cNvPr id="139" name="Graphic 138" descr="Sad face with solid fill with solid fill">
              <a:extLst>
                <a:ext uri="{FF2B5EF4-FFF2-40B4-BE49-F238E27FC236}">
                  <a16:creationId xmlns:a16="http://schemas.microsoft.com/office/drawing/2014/main" id="{6984F091-D765-7EDA-79A8-A3CB96B52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2240509"/>
              <a:ext cx="304595" cy="304595"/>
            </a:xfrm>
            <a:prstGeom prst="rect">
              <a:avLst/>
            </a:prstGeom>
          </p:spPr>
        </p:pic>
        <p:pic>
          <p:nvPicPr>
            <p:cNvPr id="140" name="Graphic 139" descr="Sad face with solid fill with solid fill">
              <a:extLst>
                <a:ext uri="{FF2B5EF4-FFF2-40B4-BE49-F238E27FC236}">
                  <a16:creationId xmlns:a16="http://schemas.microsoft.com/office/drawing/2014/main" id="{998EED60-C868-272C-7383-ED5F3A3A4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1935915"/>
              <a:ext cx="304595" cy="304595"/>
            </a:xfrm>
            <a:prstGeom prst="rect">
              <a:avLst/>
            </a:prstGeom>
          </p:spPr>
        </p:pic>
        <p:pic>
          <p:nvPicPr>
            <p:cNvPr id="141" name="Graphic 140" descr="Sad face with solid fill with solid fill">
              <a:extLst>
                <a:ext uri="{FF2B5EF4-FFF2-40B4-BE49-F238E27FC236}">
                  <a16:creationId xmlns:a16="http://schemas.microsoft.com/office/drawing/2014/main" id="{C463036F-44EF-E728-E47E-40F5E8451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2240508"/>
              <a:ext cx="304595" cy="304595"/>
            </a:xfrm>
            <a:prstGeom prst="rect">
              <a:avLst/>
            </a:prstGeom>
          </p:spPr>
        </p:pic>
        <p:pic>
          <p:nvPicPr>
            <p:cNvPr id="142" name="Graphic 141" descr="Sad face with solid fill with solid fill">
              <a:extLst>
                <a:ext uri="{FF2B5EF4-FFF2-40B4-BE49-F238E27FC236}">
                  <a16:creationId xmlns:a16="http://schemas.microsoft.com/office/drawing/2014/main" id="{A3017F9F-5646-AD0A-A46B-46A4738B1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1935913"/>
              <a:ext cx="304595" cy="304595"/>
            </a:xfrm>
            <a:prstGeom prst="rect">
              <a:avLst/>
            </a:prstGeom>
          </p:spPr>
        </p:pic>
        <p:pic>
          <p:nvPicPr>
            <p:cNvPr id="148" name="Graphic 147" descr="Grinning face with solid fill with solid fill">
              <a:extLst>
                <a:ext uri="{FF2B5EF4-FFF2-40B4-BE49-F238E27FC236}">
                  <a16:creationId xmlns:a16="http://schemas.microsoft.com/office/drawing/2014/main" id="{EABD7561-8167-CD62-7EA3-DC322E4A5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4677257"/>
              <a:ext cx="304595" cy="304595"/>
            </a:xfrm>
            <a:prstGeom prst="rect">
              <a:avLst/>
            </a:prstGeom>
          </p:spPr>
        </p:pic>
      </p:grpSp>
      <p:sp>
        <p:nvSpPr>
          <p:cNvPr id="191" name="Title 190">
            <a:extLst>
              <a:ext uri="{FF2B5EF4-FFF2-40B4-BE49-F238E27FC236}">
                <a16:creationId xmlns:a16="http://schemas.microsoft.com/office/drawing/2014/main" id="{73861DFF-4EE6-7AD0-D9A2-832271E5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 Waffle Chart - Slide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790381-05A1-518E-BFBD-3088A6C828A3}"/>
              </a:ext>
            </a:extLst>
          </p:cNvPr>
          <p:cNvGrpSpPr/>
          <p:nvPr/>
        </p:nvGrpSpPr>
        <p:grpSpPr>
          <a:xfrm>
            <a:off x="933859" y="2765392"/>
            <a:ext cx="1099157" cy="1099157"/>
            <a:chOff x="1245145" y="2544189"/>
            <a:chExt cx="1465543" cy="146554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9859443F-50FB-4679-EE99-E356A478B818}"/>
                </a:ext>
              </a:extLst>
            </p:cNvPr>
            <p:cNvSpPr/>
            <p:nvPr/>
          </p:nvSpPr>
          <p:spPr>
            <a:xfrm>
              <a:off x="1486080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" name="Graphic 3" descr="Sad face with solid fill with solid fill">
              <a:extLst>
                <a:ext uri="{FF2B5EF4-FFF2-40B4-BE49-F238E27FC236}">
                  <a16:creationId xmlns:a16="http://schemas.microsoft.com/office/drawing/2014/main" id="{86D7C3B9-9ABA-8E81-CA21-71407265C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245145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DDD392-54C7-AE6B-F4D5-1B31BFC0F33A}"/>
              </a:ext>
            </a:extLst>
          </p:cNvPr>
          <p:cNvSpPr/>
          <p:nvPr/>
        </p:nvSpPr>
        <p:spPr>
          <a:xfrm>
            <a:off x="824270" y="1929267"/>
            <a:ext cx="1318334" cy="6684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05740" bIns="205740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36%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A6FF6A-D139-435A-FD8B-822F613B69E8}"/>
              </a:ext>
            </a:extLst>
          </p:cNvPr>
          <p:cNvGrpSpPr/>
          <p:nvPr/>
        </p:nvGrpSpPr>
        <p:grpSpPr>
          <a:xfrm>
            <a:off x="386157" y="3963637"/>
            <a:ext cx="2194560" cy="1360030"/>
            <a:chOff x="332936" y="4498450"/>
            <a:chExt cx="2926080" cy="18133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8CD962-1ADE-CEAA-3755-A9FB56006F26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2464B7-DBE2-15C5-5950-FE483307CA1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6F06BA5-5D18-F49C-B505-B25D0091305B}"/>
              </a:ext>
            </a:extLst>
          </p:cNvPr>
          <p:cNvGrpSpPr/>
          <p:nvPr/>
        </p:nvGrpSpPr>
        <p:grpSpPr>
          <a:xfrm>
            <a:off x="7110985" y="2765392"/>
            <a:ext cx="1099157" cy="1099157"/>
            <a:chOff x="9481312" y="2544189"/>
            <a:chExt cx="1465543" cy="146554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99B98EF-16F2-F9D5-CC49-5A14A4DA4987}"/>
                </a:ext>
              </a:extLst>
            </p:cNvPr>
            <p:cNvSpPr/>
            <p:nvPr/>
          </p:nvSpPr>
          <p:spPr>
            <a:xfrm>
              <a:off x="9722247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Graphic 10" descr="Grinning face with solid fill with solid fill">
              <a:extLst>
                <a:ext uri="{FF2B5EF4-FFF2-40B4-BE49-F238E27FC236}">
                  <a16:creationId xmlns:a16="http://schemas.microsoft.com/office/drawing/2014/main" id="{EA6B7191-6082-D3AF-D361-8F96F7603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481312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B694D84-900D-2746-8F6C-132D0BE65D7C}"/>
              </a:ext>
            </a:extLst>
          </p:cNvPr>
          <p:cNvSpPr/>
          <p:nvPr/>
        </p:nvSpPr>
        <p:spPr>
          <a:xfrm>
            <a:off x="7001395" y="1929267"/>
            <a:ext cx="1318334" cy="6684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05740" bIns="205740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64%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A881EA8-D439-3689-F7E3-1D422E40C2A9}"/>
              </a:ext>
            </a:extLst>
          </p:cNvPr>
          <p:cNvGrpSpPr/>
          <p:nvPr/>
        </p:nvGrpSpPr>
        <p:grpSpPr>
          <a:xfrm>
            <a:off x="6563282" y="3963637"/>
            <a:ext cx="2194560" cy="1360030"/>
            <a:chOff x="332936" y="4498450"/>
            <a:chExt cx="2926080" cy="1813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8C3AF0C-E17E-6E2F-920A-C8C974A47710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3DD910-6DE7-AF3A-1787-A74944993AD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404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041BC-6096-681C-BD9C-A4BB217AE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0FC6DD72-CFE8-406C-1023-5AA1EF28FBB5}"/>
              </a:ext>
            </a:extLst>
          </p:cNvPr>
          <p:cNvGrpSpPr/>
          <p:nvPr/>
        </p:nvGrpSpPr>
        <p:grpSpPr>
          <a:xfrm>
            <a:off x="2843469" y="1864226"/>
            <a:ext cx="3457063" cy="3453924"/>
            <a:chOff x="3047647" y="1935913"/>
            <a:chExt cx="3048707" cy="3045939"/>
          </a:xfrm>
        </p:grpSpPr>
        <p:pic>
          <p:nvPicPr>
            <p:cNvPr id="12" name="Graphic 11" descr="Grinning face with solid fill with solid fill">
              <a:extLst>
                <a:ext uri="{FF2B5EF4-FFF2-40B4-BE49-F238E27FC236}">
                  <a16:creationId xmlns:a16="http://schemas.microsoft.com/office/drawing/2014/main" id="{21B4EB2D-F75F-1B51-0354-ECD8AC19D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4372666"/>
              <a:ext cx="304595" cy="304595"/>
            </a:xfrm>
            <a:prstGeom prst="rect">
              <a:avLst/>
            </a:prstGeom>
          </p:spPr>
        </p:pic>
        <p:pic>
          <p:nvPicPr>
            <p:cNvPr id="13" name="Graphic 12" descr="Grinning face with solid fill with solid fill">
              <a:extLst>
                <a:ext uri="{FF2B5EF4-FFF2-40B4-BE49-F238E27FC236}">
                  <a16:creationId xmlns:a16="http://schemas.microsoft.com/office/drawing/2014/main" id="{BC8B8762-8D76-8203-0C6A-52B5FA379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4068072"/>
              <a:ext cx="304595" cy="304595"/>
            </a:xfrm>
            <a:prstGeom prst="rect">
              <a:avLst/>
            </a:prstGeom>
          </p:spPr>
        </p:pic>
        <p:pic>
          <p:nvPicPr>
            <p:cNvPr id="14" name="Graphic 13" descr="Grinning face with solid fill with solid fill">
              <a:extLst>
                <a:ext uri="{FF2B5EF4-FFF2-40B4-BE49-F238E27FC236}">
                  <a16:creationId xmlns:a16="http://schemas.microsoft.com/office/drawing/2014/main" id="{55B65027-ED76-5D07-4163-1E28D1C38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3763478"/>
              <a:ext cx="304595" cy="304595"/>
            </a:xfrm>
            <a:prstGeom prst="rect">
              <a:avLst/>
            </a:prstGeom>
          </p:spPr>
        </p:pic>
        <p:pic>
          <p:nvPicPr>
            <p:cNvPr id="15" name="Graphic 14" descr="Grinning face with solid fill with solid fill">
              <a:extLst>
                <a:ext uri="{FF2B5EF4-FFF2-40B4-BE49-F238E27FC236}">
                  <a16:creationId xmlns:a16="http://schemas.microsoft.com/office/drawing/2014/main" id="{AFBCADEE-8BF8-9D1F-8316-757C52CE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3458884"/>
              <a:ext cx="304595" cy="304595"/>
            </a:xfrm>
            <a:prstGeom prst="rect">
              <a:avLst/>
            </a:prstGeom>
          </p:spPr>
        </p:pic>
        <p:pic>
          <p:nvPicPr>
            <p:cNvPr id="16" name="Graphic 15" descr="Grinning face with solid fill with solid fill">
              <a:extLst>
                <a:ext uri="{FF2B5EF4-FFF2-40B4-BE49-F238E27FC236}">
                  <a16:creationId xmlns:a16="http://schemas.microsoft.com/office/drawing/2014/main" id="{E8935639-4574-9CDB-1A02-3A01771BB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3154290"/>
              <a:ext cx="304595" cy="304595"/>
            </a:xfrm>
            <a:prstGeom prst="rect">
              <a:avLst/>
            </a:prstGeom>
          </p:spPr>
        </p:pic>
        <p:pic>
          <p:nvPicPr>
            <p:cNvPr id="17" name="Graphic 16" descr="Grinning face with solid fill with solid fill">
              <a:extLst>
                <a:ext uri="{FF2B5EF4-FFF2-40B4-BE49-F238E27FC236}">
                  <a16:creationId xmlns:a16="http://schemas.microsoft.com/office/drawing/2014/main" id="{7D3C53AC-5B20-539E-AC4A-DEBA25395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2849697"/>
              <a:ext cx="304595" cy="304595"/>
            </a:xfrm>
            <a:prstGeom prst="rect">
              <a:avLst/>
            </a:prstGeom>
          </p:spPr>
        </p:pic>
        <p:pic>
          <p:nvPicPr>
            <p:cNvPr id="18" name="Graphic 17" descr="Sad face with solid fill with solid fill">
              <a:extLst>
                <a:ext uri="{FF2B5EF4-FFF2-40B4-BE49-F238E27FC236}">
                  <a16:creationId xmlns:a16="http://schemas.microsoft.com/office/drawing/2014/main" id="{96D897E4-45D4-94A2-10C4-B694BA457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47647" y="2545102"/>
              <a:ext cx="304595" cy="304595"/>
            </a:xfrm>
            <a:prstGeom prst="rect">
              <a:avLst/>
            </a:prstGeom>
          </p:spPr>
        </p:pic>
        <p:pic>
          <p:nvPicPr>
            <p:cNvPr id="19" name="Graphic 18" descr="Grinning face with solid fill with solid fill">
              <a:extLst>
                <a:ext uri="{FF2B5EF4-FFF2-40B4-BE49-F238E27FC236}">
                  <a16:creationId xmlns:a16="http://schemas.microsoft.com/office/drawing/2014/main" id="{1BEBCD10-7B23-D004-BFE8-4F56EEBF2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047647" y="4677257"/>
              <a:ext cx="304595" cy="304595"/>
            </a:xfrm>
            <a:prstGeom prst="rect">
              <a:avLst/>
            </a:prstGeom>
          </p:spPr>
        </p:pic>
        <p:pic>
          <p:nvPicPr>
            <p:cNvPr id="20" name="Graphic 19" descr="Grinning face with solid fill with solid fill">
              <a:extLst>
                <a:ext uri="{FF2B5EF4-FFF2-40B4-BE49-F238E27FC236}">
                  <a16:creationId xmlns:a16="http://schemas.microsoft.com/office/drawing/2014/main" id="{F5D82FAC-B0ED-3BB0-F3C6-5A61CA78B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4677257"/>
              <a:ext cx="304595" cy="304595"/>
            </a:xfrm>
            <a:prstGeom prst="rect">
              <a:avLst/>
            </a:prstGeom>
          </p:spPr>
        </p:pic>
        <p:pic>
          <p:nvPicPr>
            <p:cNvPr id="21" name="Graphic 20" descr="Grinning face with solid fill with solid fill">
              <a:extLst>
                <a:ext uri="{FF2B5EF4-FFF2-40B4-BE49-F238E27FC236}">
                  <a16:creationId xmlns:a16="http://schemas.microsoft.com/office/drawing/2014/main" id="{87D58E03-8391-7B57-AD01-31507424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4677257"/>
              <a:ext cx="304595" cy="304595"/>
            </a:xfrm>
            <a:prstGeom prst="rect">
              <a:avLst/>
            </a:prstGeom>
          </p:spPr>
        </p:pic>
        <p:pic>
          <p:nvPicPr>
            <p:cNvPr id="22" name="Graphic 21" descr="Grinning face with solid fill with solid fill">
              <a:extLst>
                <a:ext uri="{FF2B5EF4-FFF2-40B4-BE49-F238E27FC236}">
                  <a16:creationId xmlns:a16="http://schemas.microsoft.com/office/drawing/2014/main" id="{521A8E02-9E54-4C72-234D-93A0CE078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4677257"/>
              <a:ext cx="304595" cy="304595"/>
            </a:xfrm>
            <a:prstGeom prst="rect">
              <a:avLst/>
            </a:prstGeom>
          </p:spPr>
        </p:pic>
        <p:pic>
          <p:nvPicPr>
            <p:cNvPr id="23" name="Graphic 22" descr="Grinning face with solid fill with solid fill">
              <a:extLst>
                <a:ext uri="{FF2B5EF4-FFF2-40B4-BE49-F238E27FC236}">
                  <a16:creationId xmlns:a16="http://schemas.microsoft.com/office/drawing/2014/main" id="{6488ED52-FB5C-A4AE-66F7-B380A37F9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4677257"/>
              <a:ext cx="304595" cy="304595"/>
            </a:xfrm>
            <a:prstGeom prst="rect">
              <a:avLst/>
            </a:prstGeom>
          </p:spPr>
        </p:pic>
        <p:pic>
          <p:nvPicPr>
            <p:cNvPr id="30" name="Graphic 29" descr="Grinning face with solid fill with solid fill">
              <a:extLst>
                <a:ext uri="{FF2B5EF4-FFF2-40B4-BE49-F238E27FC236}">
                  <a16:creationId xmlns:a16="http://schemas.microsoft.com/office/drawing/2014/main" id="{72781813-E40C-A170-B77C-CC4B49D0F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4677257"/>
              <a:ext cx="304595" cy="304595"/>
            </a:xfrm>
            <a:prstGeom prst="rect">
              <a:avLst/>
            </a:prstGeom>
          </p:spPr>
        </p:pic>
        <p:pic>
          <p:nvPicPr>
            <p:cNvPr id="31" name="Graphic 30" descr="Grinning face with solid fill with solid fill">
              <a:extLst>
                <a:ext uri="{FF2B5EF4-FFF2-40B4-BE49-F238E27FC236}">
                  <a16:creationId xmlns:a16="http://schemas.microsoft.com/office/drawing/2014/main" id="{4BBA3086-8CAF-F7C8-9D7D-BC567A46F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4677257"/>
              <a:ext cx="304595" cy="304595"/>
            </a:xfrm>
            <a:prstGeom prst="rect">
              <a:avLst/>
            </a:prstGeom>
          </p:spPr>
        </p:pic>
        <p:pic>
          <p:nvPicPr>
            <p:cNvPr id="34" name="Graphic 33" descr="Grinning face with solid fill with solid fill">
              <a:extLst>
                <a:ext uri="{FF2B5EF4-FFF2-40B4-BE49-F238E27FC236}">
                  <a16:creationId xmlns:a16="http://schemas.microsoft.com/office/drawing/2014/main" id="{FE03768E-9548-BDF0-1888-CF25D51D1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4677257"/>
              <a:ext cx="304595" cy="304595"/>
            </a:xfrm>
            <a:prstGeom prst="rect">
              <a:avLst/>
            </a:prstGeom>
          </p:spPr>
        </p:pic>
        <p:pic>
          <p:nvPicPr>
            <p:cNvPr id="35" name="Graphic 34" descr="Grinning face with solid fill with solid fill">
              <a:extLst>
                <a:ext uri="{FF2B5EF4-FFF2-40B4-BE49-F238E27FC236}">
                  <a16:creationId xmlns:a16="http://schemas.microsoft.com/office/drawing/2014/main" id="{CEF99FB1-D6D1-EA6B-A9F9-B5E70F555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4372666"/>
              <a:ext cx="304595" cy="304595"/>
            </a:xfrm>
            <a:prstGeom prst="rect">
              <a:avLst/>
            </a:prstGeom>
          </p:spPr>
        </p:pic>
        <p:pic>
          <p:nvPicPr>
            <p:cNvPr id="36" name="Graphic 35" descr="Grinning face with solid fill with solid fill">
              <a:extLst>
                <a:ext uri="{FF2B5EF4-FFF2-40B4-BE49-F238E27FC236}">
                  <a16:creationId xmlns:a16="http://schemas.microsoft.com/office/drawing/2014/main" id="{7F3B95C4-1E59-0C27-54F1-34BFA24EC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4372666"/>
              <a:ext cx="304595" cy="304595"/>
            </a:xfrm>
            <a:prstGeom prst="rect">
              <a:avLst/>
            </a:prstGeom>
          </p:spPr>
        </p:pic>
        <p:pic>
          <p:nvPicPr>
            <p:cNvPr id="37" name="Graphic 36" descr="Grinning face with solid fill with solid fill">
              <a:extLst>
                <a:ext uri="{FF2B5EF4-FFF2-40B4-BE49-F238E27FC236}">
                  <a16:creationId xmlns:a16="http://schemas.microsoft.com/office/drawing/2014/main" id="{934B88B7-34BD-E0EF-E0F3-20FAAD1F5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4372666"/>
              <a:ext cx="304595" cy="304595"/>
            </a:xfrm>
            <a:prstGeom prst="rect">
              <a:avLst/>
            </a:prstGeom>
          </p:spPr>
        </p:pic>
        <p:pic>
          <p:nvPicPr>
            <p:cNvPr id="38" name="Graphic 37" descr="Grinning face with solid fill with solid fill">
              <a:extLst>
                <a:ext uri="{FF2B5EF4-FFF2-40B4-BE49-F238E27FC236}">
                  <a16:creationId xmlns:a16="http://schemas.microsoft.com/office/drawing/2014/main" id="{6A18504D-2AAF-CA51-8387-7D655D191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4372666"/>
              <a:ext cx="304595" cy="304595"/>
            </a:xfrm>
            <a:prstGeom prst="rect">
              <a:avLst/>
            </a:prstGeom>
          </p:spPr>
        </p:pic>
        <p:pic>
          <p:nvPicPr>
            <p:cNvPr id="39" name="Graphic 38" descr="Grinning face with solid fill with solid fill">
              <a:extLst>
                <a:ext uri="{FF2B5EF4-FFF2-40B4-BE49-F238E27FC236}">
                  <a16:creationId xmlns:a16="http://schemas.microsoft.com/office/drawing/2014/main" id="{D5F8DBF9-C80A-4770-2E82-5411C9968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4372666"/>
              <a:ext cx="304595" cy="304595"/>
            </a:xfrm>
            <a:prstGeom prst="rect">
              <a:avLst/>
            </a:prstGeom>
          </p:spPr>
        </p:pic>
        <p:pic>
          <p:nvPicPr>
            <p:cNvPr id="40" name="Graphic 39" descr="Grinning face with solid fill with solid fill">
              <a:extLst>
                <a:ext uri="{FF2B5EF4-FFF2-40B4-BE49-F238E27FC236}">
                  <a16:creationId xmlns:a16="http://schemas.microsoft.com/office/drawing/2014/main" id="{36388FC3-0D48-F11E-0CBC-37EA003FF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4372666"/>
              <a:ext cx="304595" cy="304595"/>
            </a:xfrm>
            <a:prstGeom prst="rect">
              <a:avLst/>
            </a:prstGeom>
          </p:spPr>
        </p:pic>
        <p:pic>
          <p:nvPicPr>
            <p:cNvPr id="47" name="Graphic 46" descr="Grinning face with solid fill with solid fill">
              <a:extLst>
                <a:ext uri="{FF2B5EF4-FFF2-40B4-BE49-F238E27FC236}">
                  <a16:creationId xmlns:a16="http://schemas.microsoft.com/office/drawing/2014/main" id="{D40ECCA9-9DD6-C74C-C342-30FBBBB94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4372666"/>
              <a:ext cx="304595" cy="304595"/>
            </a:xfrm>
            <a:prstGeom prst="rect">
              <a:avLst/>
            </a:prstGeom>
          </p:spPr>
        </p:pic>
        <p:pic>
          <p:nvPicPr>
            <p:cNvPr id="48" name="Graphic 47" descr="Grinning face with solid fill with solid fill">
              <a:extLst>
                <a:ext uri="{FF2B5EF4-FFF2-40B4-BE49-F238E27FC236}">
                  <a16:creationId xmlns:a16="http://schemas.microsoft.com/office/drawing/2014/main" id="{412A3F46-4A95-4015-8C5F-A12D7DD1D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4068072"/>
              <a:ext cx="304595" cy="304595"/>
            </a:xfrm>
            <a:prstGeom prst="rect">
              <a:avLst/>
            </a:prstGeom>
          </p:spPr>
        </p:pic>
        <p:pic>
          <p:nvPicPr>
            <p:cNvPr id="52" name="Graphic 51" descr="Grinning face with solid fill with solid fill">
              <a:extLst>
                <a:ext uri="{FF2B5EF4-FFF2-40B4-BE49-F238E27FC236}">
                  <a16:creationId xmlns:a16="http://schemas.microsoft.com/office/drawing/2014/main" id="{0C196770-71F4-5E3B-579D-AEA0B39F9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4068072"/>
              <a:ext cx="304595" cy="304595"/>
            </a:xfrm>
            <a:prstGeom prst="rect">
              <a:avLst/>
            </a:prstGeom>
          </p:spPr>
        </p:pic>
        <p:pic>
          <p:nvPicPr>
            <p:cNvPr id="54" name="Graphic 53" descr="Grinning face with solid fill with solid fill">
              <a:extLst>
                <a:ext uri="{FF2B5EF4-FFF2-40B4-BE49-F238E27FC236}">
                  <a16:creationId xmlns:a16="http://schemas.microsoft.com/office/drawing/2014/main" id="{290AE74A-50E5-6EF2-FEC9-CC6DD7851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4068072"/>
              <a:ext cx="304595" cy="304595"/>
            </a:xfrm>
            <a:prstGeom prst="rect">
              <a:avLst/>
            </a:prstGeom>
          </p:spPr>
        </p:pic>
        <p:pic>
          <p:nvPicPr>
            <p:cNvPr id="55" name="Graphic 54" descr="Grinning face with solid fill with solid fill">
              <a:extLst>
                <a:ext uri="{FF2B5EF4-FFF2-40B4-BE49-F238E27FC236}">
                  <a16:creationId xmlns:a16="http://schemas.microsoft.com/office/drawing/2014/main" id="{B20B188D-9990-84D5-8CCC-1B8A42C3B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4068072"/>
              <a:ext cx="304595" cy="304595"/>
            </a:xfrm>
            <a:prstGeom prst="rect">
              <a:avLst/>
            </a:prstGeom>
          </p:spPr>
        </p:pic>
        <p:pic>
          <p:nvPicPr>
            <p:cNvPr id="56" name="Graphic 55" descr="Grinning face with solid fill with solid fill">
              <a:extLst>
                <a:ext uri="{FF2B5EF4-FFF2-40B4-BE49-F238E27FC236}">
                  <a16:creationId xmlns:a16="http://schemas.microsoft.com/office/drawing/2014/main" id="{A55F8FD9-01B4-A52C-63F5-18B35F9BF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4068072"/>
              <a:ext cx="304595" cy="304595"/>
            </a:xfrm>
            <a:prstGeom prst="rect">
              <a:avLst/>
            </a:prstGeom>
          </p:spPr>
        </p:pic>
        <p:pic>
          <p:nvPicPr>
            <p:cNvPr id="57" name="Graphic 56" descr="Grinning face with solid fill with solid fill">
              <a:extLst>
                <a:ext uri="{FF2B5EF4-FFF2-40B4-BE49-F238E27FC236}">
                  <a16:creationId xmlns:a16="http://schemas.microsoft.com/office/drawing/2014/main" id="{EC7621AC-388F-0613-46A6-2678EC953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4068072"/>
              <a:ext cx="304595" cy="304595"/>
            </a:xfrm>
            <a:prstGeom prst="rect">
              <a:avLst/>
            </a:prstGeom>
          </p:spPr>
        </p:pic>
        <p:pic>
          <p:nvPicPr>
            <p:cNvPr id="58" name="Graphic 57" descr="Grinning face with solid fill with solid fill">
              <a:extLst>
                <a:ext uri="{FF2B5EF4-FFF2-40B4-BE49-F238E27FC236}">
                  <a16:creationId xmlns:a16="http://schemas.microsoft.com/office/drawing/2014/main" id="{695CCC8A-D1E8-24B5-C9AB-35215DE1C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4068072"/>
              <a:ext cx="304595" cy="304595"/>
            </a:xfrm>
            <a:prstGeom prst="rect">
              <a:avLst/>
            </a:prstGeom>
          </p:spPr>
        </p:pic>
        <p:pic>
          <p:nvPicPr>
            <p:cNvPr id="60" name="Graphic 59" descr="Grinning face with solid fill with solid fill">
              <a:extLst>
                <a:ext uri="{FF2B5EF4-FFF2-40B4-BE49-F238E27FC236}">
                  <a16:creationId xmlns:a16="http://schemas.microsoft.com/office/drawing/2014/main" id="{FA527E0A-B36B-B925-BA6C-3863FF817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3763478"/>
              <a:ext cx="304595" cy="304595"/>
            </a:xfrm>
            <a:prstGeom prst="rect">
              <a:avLst/>
            </a:prstGeom>
          </p:spPr>
        </p:pic>
        <p:pic>
          <p:nvPicPr>
            <p:cNvPr id="61" name="Graphic 60" descr="Grinning face with solid fill with solid fill">
              <a:extLst>
                <a:ext uri="{FF2B5EF4-FFF2-40B4-BE49-F238E27FC236}">
                  <a16:creationId xmlns:a16="http://schemas.microsoft.com/office/drawing/2014/main" id="{1D6A5721-9CD4-D34A-858F-C61CA1C6B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3763478"/>
              <a:ext cx="304595" cy="304595"/>
            </a:xfrm>
            <a:prstGeom prst="rect">
              <a:avLst/>
            </a:prstGeom>
          </p:spPr>
        </p:pic>
        <p:pic>
          <p:nvPicPr>
            <p:cNvPr id="62" name="Graphic 61" descr="Grinning face with solid fill with solid fill">
              <a:extLst>
                <a:ext uri="{FF2B5EF4-FFF2-40B4-BE49-F238E27FC236}">
                  <a16:creationId xmlns:a16="http://schemas.microsoft.com/office/drawing/2014/main" id="{13396641-7498-A2CF-83AD-975CA2CBC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3763478"/>
              <a:ext cx="304595" cy="304595"/>
            </a:xfrm>
            <a:prstGeom prst="rect">
              <a:avLst/>
            </a:prstGeom>
          </p:spPr>
        </p:pic>
        <p:pic>
          <p:nvPicPr>
            <p:cNvPr id="63" name="Graphic 62" descr="Grinning face with solid fill with solid fill">
              <a:extLst>
                <a:ext uri="{FF2B5EF4-FFF2-40B4-BE49-F238E27FC236}">
                  <a16:creationId xmlns:a16="http://schemas.microsoft.com/office/drawing/2014/main" id="{D6D607A7-28E7-EC59-C7BC-51636052A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3763478"/>
              <a:ext cx="304595" cy="304595"/>
            </a:xfrm>
            <a:prstGeom prst="rect">
              <a:avLst/>
            </a:prstGeom>
          </p:spPr>
        </p:pic>
        <p:pic>
          <p:nvPicPr>
            <p:cNvPr id="64" name="Graphic 63" descr="Grinning face with solid fill with solid fill">
              <a:extLst>
                <a:ext uri="{FF2B5EF4-FFF2-40B4-BE49-F238E27FC236}">
                  <a16:creationId xmlns:a16="http://schemas.microsoft.com/office/drawing/2014/main" id="{1A14E2F6-2709-14FF-8690-8085BB08E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3763478"/>
              <a:ext cx="304595" cy="304595"/>
            </a:xfrm>
            <a:prstGeom prst="rect">
              <a:avLst/>
            </a:prstGeom>
          </p:spPr>
        </p:pic>
        <p:pic>
          <p:nvPicPr>
            <p:cNvPr id="65" name="Graphic 64" descr="Grinning face with solid fill with solid fill">
              <a:extLst>
                <a:ext uri="{FF2B5EF4-FFF2-40B4-BE49-F238E27FC236}">
                  <a16:creationId xmlns:a16="http://schemas.microsoft.com/office/drawing/2014/main" id="{919F09F3-195A-BAD6-6FAD-F505FAA03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3763478"/>
              <a:ext cx="304595" cy="304595"/>
            </a:xfrm>
            <a:prstGeom prst="rect">
              <a:avLst/>
            </a:prstGeom>
          </p:spPr>
        </p:pic>
        <p:pic>
          <p:nvPicPr>
            <p:cNvPr id="66" name="Graphic 65" descr="Grinning face with solid fill with solid fill">
              <a:extLst>
                <a:ext uri="{FF2B5EF4-FFF2-40B4-BE49-F238E27FC236}">
                  <a16:creationId xmlns:a16="http://schemas.microsoft.com/office/drawing/2014/main" id="{881F4C1C-B348-5BB7-5FB5-ACEF1D364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3763478"/>
              <a:ext cx="304595" cy="304595"/>
            </a:xfrm>
            <a:prstGeom prst="rect">
              <a:avLst/>
            </a:prstGeom>
          </p:spPr>
        </p:pic>
        <p:pic>
          <p:nvPicPr>
            <p:cNvPr id="67" name="Graphic 66" descr="Grinning face with solid fill with solid fill">
              <a:extLst>
                <a:ext uri="{FF2B5EF4-FFF2-40B4-BE49-F238E27FC236}">
                  <a16:creationId xmlns:a16="http://schemas.microsoft.com/office/drawing/2014/main" id="{2C873FF0-E15B-C431-522F-B5E27B248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3458884"/>
              <a:ext cx="304595" cy="304595"/>
            </a:xfrm>
            <a:prstGeom prst="rect">
              <a:avLst/>
            </a:prstGeom>
          </p:spPr>
        </p:pic>
        <p:pic>
          <p:nvPicPr>
            <p:cNvPr id="68" name="Graphic 67" descr="Grinning face with solid fill with solid fill">
              <a:extLst>
                <a:ext uri="{FF2B5EF4-FFF2-40B4-BE49-F238E27FC236}">
                  <a16:creationId xmlns:a16="http://schemas.microsoft.com/office/drawing/2014/main" id="{20372202-C0C9-EC2F-CE40-FD3376381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3458884"/>
              <a:ext cx="304595" cy="304595"/>
            </a:xfrm>
            <a:prstGeom prst="rect">
              <a:avLst/>
            </a:prstGeom>
          </p:spPr>
        </p:pic>
        <p:pic>
          <p:nvPicPr>
            <p:cNvPr id="69" name="Graphic 68" descr="Grinning face with solid fill with solid fill">
              <a:extLst>
                <a:ext uri="{FF2B5EF4-FFF2-40B4-BE49-F238E27FC236}">
                  <a16:creationId xmlns:a16="http://schemas.microsoft.com/office/drawing/2014/main" id="{9335FE3F-1DB1-9E1B-554B-95C61B20C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3458884"/>
              <a:ext cx="304595" cy="304595"/>
            </a:xfrm>
            <a:prstGeom prst="rect">
              <a:avLst/>
            </a:prstGeom>
          </p:spPr>
        </p:pic>
        <p:pic>
          <p:nvPicPr>
            <p:cNvPr id="70" name="Graphic 69" descr="Grinning face with solid fill with solid fill">
              <a:extLst>
                <a:ext uri="{FF2B5EF4-FFF2-40B4-BE49-F238E27FC236}">
                  <a16:creationId xmlns:a16="http://schemas.microsoft.com/office/drawing/2014/main" id="{687628CE-F6AE-5067-3483-A387CF17C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3458884"/>
              <a:ext cx="304595" cy="304595"/>
            </a:xfrm>
            <a:prstGeom prst="rect">
              <a:avLst/>
            </a:prstGeom>
          </p:spPr>
        </p:pic>
        <p:pic>
          <p:nvPicPr>
            <p:cNvPr id="71" name="Graphic 70" descr="Grinning face with solid fill with solid fill">
              <a:extLst>
                <a:ext uri="{FF2B5EF4-FFF2-40B4-BE49-F238E27FC236}">
                  <a16:creationId xmlns:a16="http://schemas.microsoft.com/office/drawing/2014/main" id="{44CF16D7-DDB6-BD9C-D728-BE54C9A9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3458884"/>
              <a:ext cx="304595" cy="304595"/>
            </a:xfrm>
            <a:prstGeom prst="rect">
              <a:avLst/>
            </a:prstGeom>
          </p:spPr>
        </p:pic>
        <p:pic>
          <p:nvPicPr>
            <p:cNvPr id="72" name="Graphic 71" descr="Grinning face with solid fill with solid fill">
              <a:extLst>
                <a:ext uri="{FF2B5EF4-FFF2-40B4-BE49-F238E27FC236}">
                  <a16:creationId xmlns:a16="http://schemas.microsoft.com/office/drawing/2014/main" id="{97A4F047-EE41-59C1-13F5-5F9D10481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3458884"/>
              <a:ext cx="304595" cy="304595"/>
            </a:xfrm>
            <a:prstGeom prst="rect">
              <a:avLst/>
            </a:prstGeom>
          </p:spPr>
        </p:pic>
        <p:pic>
          <p:nvPicPr>
            <p:cNvPr id="73" name="Graphic 72" descr="Grinning face with solid fill with solid fill">
              <a:extLst>
                <a:ext uri="{FF2B5EF4-FFF2-40B4-BE49-F238E27FC236}">
                  <a16:creationId xmlns:a16="http://schemas.microsoft.com/office/drawing/2014/main" id="{08DD08DA-BE77-E3E2-C5C7-268D73699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3458884"/>
              <a:ext cx="304595" cy="304595"/>
            </a:xfrm>
            <a:prstGeom prst="rect">
              <a:avLst/>
            </a:prstGeom>
          </p:spPr>
        </p:pic>
        <p:pic>
          <p:nvPicPr>
            <p:cNvPr id="74" name="Graphic 73" descr="Grinning face with solid fill with solid fill">
              <a:extLst>
                <a:ext uri="{FF2B5EF4-FFF2-40B4-BE49-F238E27FC236}">
                  <a16:creationId xmlns:a16="http://schemas.microsoft.com/office/drawing/2014/main" id="{7E016FA5-3577-20D0-5F5A-0B2DD0F85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3154290"/>
              <a:ext cx="304595" cy="304595"/>
            </a:xfrm>
            <a:prstGeom prst="rect">
              <a:avLst/>
            </a:prstGeom>
          </p:spPr>
        </p:pic>
        <p:pic>
          <p:nvPicPr>
            <p:cNvPr id="75" name="Graphic 74" descr="Grinning face with solid fill with solid fill">
              <a:extLst>
                <a:ext uri="{FF2B5EF4-FFF2-40B4-BE49-F238E27FC236}">
                  <a16:creationId xmlns:a16="http://schemas.microsoft.com/office/drawing/2014/main" id="{06832DD2-55A2-59E0-DD3D-739734FEA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3154290"/>
              <a:ext cx="304595" cy="304595"/>
            </a:xfrm>
            <a:prstGeom prst="rect">
              <a:avLst/>
            </a:prstGeom>
          </p:spPr>
        </p:pic>
        <p:pic>
          <p:nvPicPr>
            <p:cNvPr id="76" name="Graphic 75" descr="Grinning face with solid fill with solid fill">
              <a:extLst>
                <a:ext uri="{FF2B5EF4-FFF2-40B4-BE49-F238E27FC236}">
                  <a16:creationId xmlns:a16="http://schemas.microsoft.com/office/drawing/2014/main" id="{4BE0B85C-B243-D6A1-D952-BAA8DC727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3154290"/>
              <a:ext cx="304595" cy="304595"/>
            </a:xfrm>
            <a:prstGeom prst="rect">
              <a:avLst/>
            </a:prstGeom>
          </p:spPr>
        </p:pic>
        <p:pic>
          <p:nvPicPr>
            <p:cNvPr id="77" name="Graphic 76" descr="Grinning face with solid fill with solid fill">
              <a:extLst>
                <a:ext uri="{FF2B5EF4-FFF2-40B4-BE49-F238E27FC236}">
                  <a16:creationId xmlns:a16="http://schemas.microsoft.com/office/drawing/2014/main" id="{C4764D7C-E2E2-8D37-1623-18C60A1CE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266022" y="3154290"/>
              <a:ext cx="304595" cy="304595"/>
            </a:xfrm>
            <a:prstGeom prst="rect">
              <a:avLst/>
            </a:prstGeom>
          </p:spPr>
        </p:pic>
        <p:pic>
          <p:nvPicPr>
            <p:cNvPr id="78" name="Graphic 77" descr="Grinning face with solid fill with solid fill">
              <a:extLst>
                <a:ext uri="{FF2B5EF4-FFF2-40B4-BE49-F238E27FC236}">
                  <a16:creationId xmlns:a16="http://schemas.microsoft.com/office/drawing/2014/main" id="{2597BA0A-1076-C752-787F-314F8679E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570615" y="3154290"/>
              <a:ext cx="304595" cy="304595"/>
            </a:xfrm>
            <a:prstGeom prst="rect">
              <a:avLst/>
            </a:prstGeom>
          </p:spPr>
        </p:pic>
        <p:pic>
          <p:nvPicPr>
            <p:cNvPr id="79" name="Graphic 78" descr="Grinning face with solid fill with solid fill">
              <a:extLst>
                <a:ext uri="{FF2B5EF4-FFF2-40B4-BE49-F238E27FC236}">
                  <a16:creationId xmlns:a16="http://schemas.microsoft.com/office/drawing/2014/main" id="{BFF6D9C7-5ED6-9518-8B9E-892E559A1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75209" y="3154290"/>
              <a:ext cx="304595" cy="304595"/>
            </a:xfrm>
            <a:prstGeom prst="rect">
              <a:avLst/>
            </a:prstGeom>
          </p:spPr>
        </p:pic>
        <p:pic>
          <p:nvPicPr>
            <p:cNvPr id="80" name="Graphic 79" descr="Grinning face with solid fill with solid fill">
              <a:extLst>
                <a:ext uri="{FF2B5EF4-FFF2-40B4-BE49-F238E27FC236}">
                  <a16:creationId xmlns:a16="http://schemas.microsoft.com/office/drawing/2014/main" id="{6E74B276-772B-A1C5-EB36-8F8205B09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179804" y="3154290"/>
              <a:ext cx="304595" cy="304595"/>
            </a:xfrm>
            <a:prstGeom prst="rect">
              <a:avLst/>
            </a:prstGeom>
          </p:spPr>
        </p:pic>
        <p:pic>
          <p:nvPicPr>
            <p:cNvPr id="81" name="Graphic 80" descr="Grinning face with solid fill with solid fill">
              <a:extLst>
                <a:ext uri="{FF2B5EF4-FFF2-40B4-BE49-F238E27FC236}">
                  <a16:creationId xmlns:a16="http://schemas.microsoft.com/office/drawing/2014/main" id="{29E05B10-DDF3-3962-3D4E-CB9B74529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352241" y="2849697"/>
              <a:ext cx="304595" cy="304595"/>
            </a:xfrm>
            <a:prstGeom prst="rect">
              <a:avLst/>
            </a:prstGeom>
          </p:spPr>
        </p:pic>
        <p:pic>
          <p:nvPicPr>
            <p:cNvPr id="82" name="Graphic 81" descr="Grinning face with solid fill with solid fill">
              <a:extLst>
                <a:ext uri="{FF2B5EF4-FFF2-40B4-BE49-F238E27FC236}">
                  <a16:creationId xmlns:a16="http://schemas.microsoft.com/office/drawing/2014/main" id="{CB638B00-C4D4-C452-1C89-5FA616878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656834" y="2849697"/>
              <a:ext cx="304595" cy="304595"/>
            </a:xfrm>
            <a:prstGeom prst="rect">
              <a:avLst/>
            </a:prstGeom>
          </p:spPr>
        </p:pic>
        <p:pic>
          <p:nvPicPr>
            <p:cNvPr id="83" name="Graphic 82" descr="Grinning face with solid fill with solid fill">
              <a:extLst>
                <a:ext uri="{FF2B5EF4-FFF2-40B4-BE49-F238E27FC236}">
                  <a16:creationId xmlns:a16="http://schemas.microsoft.com/office/drawing/2014/main" id="{91CF0D14-1058-253B-3095-EF2578940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61427" y="2849697"/>
              <a:ext cx="304595" cy="304595"/>
            </a:xfrm>
            <a:prstGeom prst="rect">
              <a:avLst/>
            </a:prstGeom>
          </p:spPr>
        </p:pic>
        <p:pic>
          <p:nvPicPr>
            <p:cNvPr id="84" name="Graphic 83" descr="Sad face with solid fill with solid fill">
              <a:extLst>
                <a:ext uri="{FF2B5EF4-FFF2-40B4-BE49-F238E27FC236}">
                  <a16:creationId xmlns:a16="http://schemas.microsoft.com/office/drawing/2014/main" id="{A762547D-D53D-DE09-44FF-76D251702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2849697"/>
              <a:ext cx="304595" cy="304595"/>
            </a:xfrm>
            <a:prstGeom prst="rect">
              <a:avLst/>
            </a:prstGeom>
          </p:spPr>
        </p:pic>
        <p:pic>
          <p:nvPicPr>
            <p:cNvPr id="85" name="Graphic 84" descr="Sad face with solid fill with solid fill">
              <a:extLst>
                <a:ext uri="{FF2B5EF4-FFF2-40B4-BE49-F238E27FC236}">
                  <a16:creationId xmlns:a16="http://schemas.microsoft.com/office/drawing/2014/main" id="{2ADF859E-0F3A-656D-4FBC-40ED54811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2849697"/>
              <a:ext cx="304595" cy="304595"/>
            </a:xfrm>
            <a:prstGeom prst="rect">
              <a:avLst/>
            </a:prstGeom>
          </p:spPr>
        </p:pic>
        <p:pic>
          <p:nvPicPr>
            <p:cNvPr id="86" name="Graphic 85" descr="Sad face with solid fill with solid fill">
              <a:extLst>
                <a:ext uri="{FF2B5EF4-FFF2-40B4-BE49-F238E27FC236}">
                  <a16:creationId xmlns:a16="http://schemas.microsoft.com/office/drawing/2014/main" id="{3EC6EF22-3AD5-4C6A-A18E-6CDDBBA65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2849697"/>
              <a:ext cx="304595" cy="304595"/>
            </a:xfrm>
            <a:prstGeom prst="rect">
              <a:avLst/>
            </a:prstGeom>
          </p:spPr>
        </p:pic>
        <p:pic>
          <p:nvPicPr>
            <p:cNvPr id="87" name="Graphic 86" descr="Sad face with solid fill with solid fill">
              <a:extLst>
                <a:ext uri="{FF2B5EF4-FFF2-40B4-BE49-F238E27FC236}">
                  <a16:creationId xmlns:a16="http://schemas.microsoft.com/office/drawing/2014/main" id="{2CDB904F-BA68-7B3F-9726-C0E095F5D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2849697"/>
              <a:ext cx="304595" cy="304595"/>
            </a:xfrm>
            <a:prstGeom prst="rect">
              <a:avLst/>
            </a:prstGeom>
          </p:spPr>
        </p:pic>
        <p:pic>
          <p:nvPicPr>
            <p:cNvPr id="88" name="Graphic 87" descr="Sad face with solid fill with solid fill">
              <a:extLst>
                <a:ext uri="{FF2B5EF4-FFF2-40B4-BE49-F238E27FC236}">
                  <a16:creationId xmlns:a16="http://schemas.microsoft.com/office/drawing/2014/main" id="{14A026B7-DBA7-744E-98A5-4205A2C8F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52241" y="2545102"/>
              <a:ext cx="304595" cy="304595"/>
            </a:xfrm>
            <a:prstGeom prst="rect">
              <a:avLst/>
            </a:prstGeom>
          </p:spPr>
        </p:pic>
        <p:pic>
          <p:nvPicPr>
            <p:cNvPr id="89" name="Graphic 88" descr="Sad face with solid fill with solid fill">
              <a:extLst>
                <a:ext uri="{FF2B5EF4-FFF2-40B4-BE49-F238E27FC236}">
                  <a16:creationId xmlns:a16="http://schemas.microsoft.com/office/drawing/2014/main" id="{49489899-9FF5-1657-F0B1-5A2CB4A09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656834" y="2545102"/>
              <a:ext cx="304595" cy="304595"/>
            </a:xfrm>
            <a:prstGeom prst="rect">
              <a:avLst/>
            </a:prstGeom>
          </p:spPr>
        </p:pic>
        <p:pic>
          <p:nvPicPr>
            <p:cNvPr id="90" name="Graphic 89" descr="Sad face with solid fill with solid fill">
              <a:extLst>
                <a:ext uri="{FF2B5EF4-FFF2-40B4-BE49-F238E27FC236}">
                  <a16:creationId xmlns:a16="http://schemas.microsoft.com/office/drawing/2014/main" id="{73382C09-508F-5649-58CE-3E621F273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61427" y="2545102"/>
              <a:ext cx="304595" cy="304595"/>
            </a:xfrm>
            <a:prstGeom prst="rect">
              <a:avLst/>
            </a:prstGeom>
          </p:spPr>
        </p:pic>
        <p:pic>
          <p:nvPicPr>
            <p:cNvPr id="91" name="Graphic 90" descr="Sad face with solid fill with solid fill">
              <a:extLst>
                <a:ext uri="{FF2B5EF4-FFF2-40B4-BE49-F238E27FC236}">
                  <a16:creationId xmlns:a16="http://schemas.microsoft.com/office/drawing/2014/main" id="{C30B2257-093A-A5FF-E0CC-7DE5D6D16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2545102"/>
              <a:ext cx="304595" cy="304595"/>
            </a:xfrm>
            <a:prstGeom prst="rect">
              <a:avLst/>
            </a:prstGeom>
          </p:spPr>
        </p:pic>
        <p:pic>
          <p:nvPicPr>
            <p:cNvPr id="92" name="Graphic 91" descr="Sad face with solid fill with solid fill">
              <a:extLst>
                <a:ext uri="{FF2B5EF4-FFF2-40B4-BE49-F238E27FC236}">
                  <a16:creationId xmlns:a16="http://schemas.microsoft.com/office/drawing/2014/main" id="{D9E1291C-4874-2A45-6D14-A14DB2397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2545102"/>
              <a:ext cx="304595" cy="304595"/>
            </a:xfrm>
            <a:prstGeom prst="rect">
              <a:avLst/>
            </a:prstGeom>
          </p:spPr>
        </p:pic>
        <p:pic>
          <p:nvPicPr>
            <p:cNvPr id="93" name="Graphic 92" descr="Sad face with solid fill with solid fill">
              <a:extLst>
                <a:ext uri="{FF2B5EF4-FFF2-40B4-BE49-F238E27FC236}">
                  <a16:creationId xmlns:a16="http://schemas.microsoft.com/office/drawing/2014/main" id="{99E54295-B32F-533A-4348-5AA4098C8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2545102"/>
              <a:ext cx="304595" cy="304595"/>
            </a:xfrm>
            <a:prstGeom prst="rect">
              <a:avLst/>
            </a:prstGeom>
          </p:spPr>
        </p:pic>
        <p:pic>
          <p:nvPicPr>
            <p:cNvPr id="94" name="Graphic 93" descr="Sad face with solid fill with solid fill">
              <a:extLst>
                <a:ext uri="{FF2B5EF4-FFF2-40B4-BE49-F238E27FC236}">
                  <a16:creationId xmlns:a16="http://schemas.microsoft.com/office/drawing/2014/main" id="{0465F404-681C-884D-681F-30D142801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2545102"/>
              <a:ext cx="304595" cy="304595"/>
            </a:xfrm>
            <a:prstGeom prst="rect">
              <a:avLst/>
            </a:prstGeom>
          </p:spPr>
        </p:pic>
        <p:pic>
          <p:nvPicPr>
            <p:cNvPr id="95" name="Graphic 94" descr="Grinning face with solid fill with solid fill">
              <a:extLst>
                <a:ext uri="{FF2B5EF4-FFF2-40B4-BE49-F238E27FC236}">
                  <a16:creationId xmlns:a16="http://schemas.microsoft.com/office/drawing/2014/main" id="{5B935551-EAE2-6640-0710-D99DF884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4372665"/>
              <a:ext cx="304595" cy="304595"/>
            </a:xfrm>
            <a:prstGeom prst="rect">
              <a:avLst/>
            </a:prstGeom>
          </p:spPr>
        </p:pic>
        <p:pic>
          <p:nvPicPr>
            <p:cNvPr id="96" name="Graphic 95" descr="Grinning face with solid fill with solid fill">
              <a:extLst>
                <a:ext uri="{FF2B5EF4-FFF2-40B4-BE49-F238E27FC236}">
                  <a16:creationId xmlns:a16="http://schemas.microsoft.com/office/drawing/2014/main" id="{74863AB7-891B-9E92-2DAA-8F684D5B6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4677257"/>
              <a:ext cx="304595" cy="304595"/>
            </a:xfrm>
            <a:prstGeom prst="rect">
              <a:avLst/>
            </a:prstGeom>
          </p:spPr>
        </p:pic>
        <p:pic>
          <p:nvPicPr>
            <p:cNvPr id="97" name="Graphic 96" descr="Grinning face with solid fill with solid fill">
              <a:extLst>
                <a:ext uri="{FF2B5EF4-FFF2-40B4-BE49-F238E27FC236}">
                  <a16:creationId xmlns:a16="http://schemas.microsoft.com/office/drawing/2014/main" id="{1F94D78A-7C0A-3A7F-8EA1-00547F322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4372666"/>
              <a:ext cx="304595" cy="304595"/>
            </a:xfrm>
            <a:prstGeom prst="rect">
              <a:avLst/>
            </a:prstGeom>
          </p:spPr>
        </p:pic>
        <p:pic>
          <p:nvPicPr>
            <p:cNvPr id="98" name="Graphic 97" descr="Grinning face with solid fill with solid fill">
              <a:extLst>
                <a:ext uri="{FF2B5EF4-FFF2-40B4-BE49-F238E27FC236}">
                  <a16:creationId xmlns:a16="http://schemas.microsoft.com/office/drawing/2014/main" id="{04E701EF-24A0-A7FE-4003-99A0448B7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4068072"/>
              <a:ext cx="304595" cy="304595"/>
            </a:xfrm>
            <a:prstGeom prst="rect">
              <a:avLst/>
            </a:prstGeom>
          </p:spPr>
        </p:pic>
        <p:pic>
          <p:nvPicPr>
            <p:cNvPr id="99" name="Graphic 98" descr="Grinning face with solid fill with solid fill">
              <a:extLst>
                <a:ext uri="{FF2B5EF4-FFF2-40B4-BE49-F238E27FC236}">
                  <a16:creationId xmlns:a16="http://schemas.microsoft.com/office/drawing/2014/main" id="{603B2A9B-8DCC-18E1-CC45-0657E9A59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3763478"/>
              <a:ext cx="304595" cy="304595"/>
            </a:xfrm>
            <a:prstGeom prst="rect">
              <a:avLst/>
            </a:prstGeom>
          </p:spPr>
        </p:pic>
        <p:pic>
          <p:nvPicPr>
            <p:cNvPr id="100" name="Graphic 99" descr="Grinning face with solid fill with solid fill">
              <a:extLst>
                <a:ext uri="{FF2B5EF4-FFF2-40B4-BE49-F238E27FC236}">
                  <a16:creationId xmlns:a16="http://schemas.microsoft.com/office/drawing/2014/main" id="{B6661FC1-C0ED-7870-7E30-CBA8FDA4D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3458884"/>
              <a:ext cx="304595" cy="304595"/>
            </a:xfrm>
            <a:prstGeom prst="rect">
              <a:avLst/>
            </a:prstGeom>
          </p:spPr>
        </p:pic>
        <p:pic>
          <p:nvPicPr>
            <p:cNvPr id="101" name="Graphic 100" descr="Grinning face with solid fill with solid fill">
              <a:extLst>
                <a:ext uri="{FF2B5EF4-FFF2-40B4-BE49-F238E27FC236}">
                  <a16:creationId xmlns:a16="http://schemas.microsoft.com/office/drawing/2014/main" id="{91B321F3-2D91-2151-57FB-9DFCBA495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487165" y="3154290"/>
              <a:ext cx="304595" cy="304595"/>
            </a:xfrm>
            <a:prstGeom prst="rect">
              <a:avLst/>
            </a:prstGeom>
          </p:spPr>
        </p:pic>
        <p:pic>
          <p:nvPicPr>
            <p:cNvPr id="102" name="Graphic 101" descr="Sad face with solid fill with solid fill">
              <a:extLst>
                <a:ext uri="{FF2B5EF4-FFF2-40B4-BE49-F238E27FC236}">
                  <a16:creationId xmlns:a16="http://schemas.microsoft.com/office/drawing/2014/main" id="{585F6850-6755-83F1-F08A-9EF6A82A4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2849697"/>
              <a:ext cx="304595" cy="304595"/>
            </a:xfrm>
            <a:prstGeom prst="rect">
              <a:avLst/>
            </a:prstGeom>
          </p:spPr>
        </p:pic>
        <p:pic>
          <p:nvPicPr>
            <p:cNvPr id="103" name="Graphic 102" descr="Sad face with solid fill with solid fill">
              <a:extLst>
                <a:ext uri="{FF2B5EF4-FFF2-40B4-BE49-F238E27FC236}">
                  <a16:creationId xmlns:a16="http://schemas.microsoft.com/office/drawing/2014/main" id="{2A6CDE0D-EAB1-287D-59B0-A9C1759B1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2545102"/>
              <a:ext cx="304595" cy="304595"/>
            </a:xfrm>
            <a:prstGeom prst="rect">
              <a:avLst/>
            </a:prstGeom>
          </p:spPr>
        </p:pic>
        <p:pic>
          <p:nvPicPr>
            <p:cNvPr id="104" name="Graphic 103" descr="Grinning face with solid fill with solid fill">
              <a:extLst>
                <a:ext uri="{FF2B5EF4-FFF2-40B4-BE49-F238E27FC236}">
                  <a16:creationId xmlns:a16="http://schemas.microsoft.com/office/drawing/2014/main" id="{9CDAD56A-E4F1-6B23-8249-7A2086287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4068071"/>
              <a:ext cx="304595" cy="304595"/>
            </a:xfrm>
            <a:prstGeom prst="rect">
              <a:avLst/>
            </a:prstGeom>
          </p:spPr>
        </p:pic>
        <p:pic>
          <p:nvPicPr>
            <p:cNvPr id="105" name="Graphic 104" descr="Grinning face with solid fill with solid fill">
              <a:extLst>
                <a:ext uri="{FF2B5EF4-FFF2-40B4-BE49-F238E27FC236}">
                  <a16:creationId xmlns:a16="http://schemas.microsoft.com/office/drawing/2014/main" id="{0A310C5B-35DA-5561-0D84-52A400991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3763477"/>
              <a:ext cx="304595" cy="304595"/>
            </a:xfrm>
            <a:prstGeom prst="rect">
              <a:avLst/>
            </a:prstGeom>
          </p:spPr>
        </p:pic>
        <p:pic>
          <p:nvPicPr>
            <p:cNvPr id="106" name="Graphic 105" descr="Grinning face with solid fill with solid fill">
              <a:extLst>
                <a:ext uri="{FF2B5EF4-FFF2-40B4-BE49-F238E27FC236}">
                  <a16:creationId xmlns:a16="http://schemas.microsoft.com/office/drawing/2014/main" id="{1E14BA22-0FF5-9F7E-C5FF-7BDE8F15C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3458884"/>
              <a:ext cx="304595" cy="304595"/>
            </a:xfrm>
            <a:prstGeom prst="rect">
              <a:avLst/>
            </a:prstGeom>
          </p:spPr>
        </p:pic>
        <p:pic>
          <p:nvPicPr>
            <p:cNvPr id="107" name="Graphic 106" descr="Grinning face with solid fill with solid fill">
              <a:extLst>
                <a:ext uri="{FF2B5EF4-FFF2-40B4-BE49-F238E27FC236}">
                  <a16:creationId xmlns:a16="http://schemas.microsoft.com/office/drawing/2014/main" id="{68FDD231-5607-F9AE-FE32-014ED65B7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3154289"/>
              <a:ext cx="304595" cy="304595"/>
            </a:xfrm>
            <a:prstGeom prst="rect">
              <a:avLst/>
            </a:prstGeom>
          </p:spPr>
        </p:pic>
        <p:pic>
          <p:nvPicPr>
            <p:cNvPr id="108" name="Graphic 107" descr="Sad face with solid fill with solid fill">
              <a:extLst>
                <a:ext uri="{FF2B5EF4-FFF2-40B4-BE49-F238E27FC236}">
                  <a16:creationId xmlns:a16="http://schemas.microsoft.com/office/drawing/2014/main" id="{B870EBD3-104B-93DB-B0D1-047A850D6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2849695"/>
              <a:ext cx="304595" cy="304595"/>
            </a:xfrm>
            <a:prstGeom prst="rect">
              <a:avLst/>
            </a:prstGeom>
          </p:spPr>
        </p:pic>
        <p:pic>
          <p:nvPicPr>
            <p:cNvPr id="109" name="Graphic 108" descr="Sad face with solid fill with solid fill">
              <a:extLst>
                <a:ext uri="{FF2B5EF4-FFF2-40B4-BE49-F238E27FC236}">
                  <a16:creationId xmlns:a16="http://schemas.microsoft.com/office/drawing/2014/main" id="{E97929B1-0E71-162F-6FC7-DE2A10CDE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2545102"/>
              <a:ext cx="304595" cy="304595"/>
            </a:xfrm>
            <a:prstGeom prst="rect">
              <a:avLst/>
            </a:prstGeom>
          </p:spPr>
        </p:pic>
        <p:pic>
          <p:nvPicPr>
            <p:cNvPr id="123" name="Graphic 122" descr="Sad face with solid fill with solid fill">
              <a:extLst>
                <a:ext uri="{FF2B5EF4-FFF2-40B4-BE49-F238E27FC236}">
                  <a16:creationId xmlns:a16="http://schemas.microsoft.com/office/drawing/2014/main" id="{CBBE899D-15EA-84CF-C469-E987012DA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47647" y="2240509"/>
              <a:ext cx="304595" cy="304595"/>
            </a:xfrm>
            <a:prstGeom prst="rect">
              <a:avLst/>
            </a:prstGeom>
          </p:spPr>
        </p:pic>
        <p:pic>
          <p:nvPicPr>
            <p:cNvPr id="124" name="Graphic 123" descr="Sad face with solid fill with solid fill">
              <a:extLst>
                <a:ext uri="{FF2B5EF4-FFF2-40B4-BE49-F238E27FC236}">
                  <a16:creationId xmlns:a16="http://schemas.microsoft.com/office/drawing/2014/main" id="{8F7906D1-A289-9DC9-DEF0-6C2CED1E2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47647" y="1935915"/>
              <a:ext cx="304595" cy="304595"/>
            </a:xfrm>
            <a:prstGeom prst="rect">
              <a:avLst/>
            </a:prstGeom>
          </p:spPr>
        </p:pic>
        <p:pic>
          <p:nvPicPr>
            <p:cNvPr id="125" name="Graphic 124" descr="Sad face with solid fill with solid fill">
              <a:extLst>
                <a:ext uri="{FF2B5EF4-FFF2-40B4-BE49-F238E27FC236}">
                  <a16:creationId xmlns:a16="http://schemas.microsoft.com/office/drawing/2014/main" id="{5AC0A4CC-5B1F-43D6-A666-B3394D6CB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52241" y="2240509"/>
              <a:ext cx="304595" cy="304595"/>
            </a:xfrm>
            <a:prstGeom prst="rect">
              <a:avLst/>
            </a:prstGeom>
          </p:spPr>
        </p:pic>
        <p:pic>
          <p:nvPicPr>
            <p:cNvPr id="126" name="Graphic 125" descr="Sad face with solid fill with solid fill">
              <a:extLst>
                <a:ext uri="{FF2B5EF4-FFF2-40B4-BE49-F238E27FC236}">
                  <a16:creationId xmlns:a16="http://schemas.microsoft.com/office/drawing/2014/main" id="{316414E0-9D76-89D9-FE6E-D0EC2BA9D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656834" y="2240509"/>
              <a:ext cx="304595" cy="304595"/>
            </a:xfrm>
            <a:prstGeom prst="rect">
              <a:avLst/>
            </a:prstGeom>
          </p:spPr>
        </p:pic>
        <p:pic>
          <p:nvPicPr>
            <p:cNvPr id="127" name="Graphic 126" descr="Sad face with solid fill with solid fill">
              <a:extLst>
                <a:ext uri="{FF2B5EF4-FFF2-40B4-BE49-F238E27FC236}">
                  <a16:creationId xmlns:a16="http://schemas.microsoft.com/office/drawing/2014/main" id="{0BC1E0F1-3833-CABF-463C-7C371BD3B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61427" y="2240509"/>
              <a:ext cx="304595" cy="304595"/>
            </a:xfrm>
            <a:prstGeom prst="rect">
              <a:avLst/>
            </a:prstGeom>
          </p:spPr>
        </p:pic>
        <p:pic>
          <p:nvPicPr>
            <p:cNvPr id="128" name="Graphic 127" descr="Sad face with solid fill with solid fill">
              <a:extLst>
                <a:ext uri="{FF2B5EF4-FFF2-40B4-BE49-F238E27FC236}">
                  <a16:creationId xmlns:a16="http://schemas.microsoft.com/office/drawing/2014/main" id="{99E46C94-D7DC-CDCE-16ED-6C621BB8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2240509"/>
              <a:ext cx="304595" cy="304595"/>
            </a:xfrm>
            <a:prstGeom prst="rect">
              <a:avLst/>
            </a:prstGeom>
          </p:spPr>
        </p:pic>
        <p:pic>
          <p:nvPicPr>
            <p:cNvPr id="129" name="Graphic 128" descr="Sad face with solid fill with solid fill">
              <a:extLst>
                <a:ext uri="{FF2B5EF4-FFF2-40B4-BE49-F238E27FC236}">
                  <a16:creationId xmlns:a16="http://schemas.microsoft.com/office/drawing/2014/main" id="{8DAAC706-3E4B-71A5-E337-748EB039D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2240509"/>
              <a:ext cx="304595" cy="304595"/>
            </a:xfrm>
            <a:prstGeom prst="rect">
              <a:avLst/>
            </a:prstGeom>
          </p:spPr>
        </p:pic>
        <p:pic>
          <p:nvPicPr>
            <p:cNvPr id="130" name="Graphic 129" descr="Sad face with solid fill with solid fill">
              <a:extLst>
                <a:ext uri="{FF2B5EF4-FFF2-40B4-BE49-F238E27FC236}">
                  <a16:creationId xmlns:a16="http://schemas.microsoft.com/office/drawing/2014/main" id="{36C17D44-1A1A-5604-70ED-845FCF74A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2240509"/>
              <a:ext cx="304595" cy="304595"/>
            </a:xfrm>
            <a:prstGeom prst="rect">
              <a:avLst/>
            </a:prstGeom>
          </p:spPr>
        </p:pic>
        <p:pic>
          <p:nvPicPr>
            <p:cNvPr id="131" name="Graphic 130" descr="Sad face with solid fill with solid fill">
              <a:extLst>
                <a:ext uri="{FF2B5EF4-FFF2-40B4-BE49-F238E27FC236}">
                  <a16:creationId xmlns:a16="http://schemas.microsoft.com/office/drawing/2014/main" id="{CD5C2219-29F8-79E7-B633-08F540E63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2240509"/>
              <a:ext cx="304595" cy="304595"/>
            </a:xfrm>
            <a:prstGeom prst="rect">
              <a:avLst/>
            </a:prstGeom>
          </p:spPr>
        </p:pic>
        <p:pic>
          <p:nvPicPr>
            <p:cNvPr id="132" name="Graphic 131" descr="Sad face with solid fill with solid fill">
              <a:extLst>
                <a:ext uri="{FF2B5EF4-FFF2-40B4-BE49-F238E27FC236}">
                  <a16:creationId xmlns:a16="http://schemas.microsoft.com/office/drawing/2014/main" id="{9B1EE944-A2F2-DDB9-1E0B-EFBCFF5F4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352241" y="1935915"/>
              <a:ext cx="304595" cy="304595"/>
            </a:xfrm>
            <a:prstGeom prst="rect">
              <a:avLst/>
            </a:prstGeom>
          </p:spPr>
        </p:pic>
        <p:pic>
          <p:nvPicPr>
            <p:cNvPr id="133" name="Graphic 132" descr="Sad face with solid fill with solid fill">
              <a:extLst>
                <a:ext uri="{FF2B5EF4-FFF2-40B4-BE49-F238E27FC236}">
                  <a16:creationId xmlns:a16="http://schemas.microsoft.com/office/drawing/2014/main" id="{5328BA00-2FB2-E107-261B-FAC4E9DDF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656834" y="1935915"/>
              <a:ext cx="304595" cy="304595"/>
            </a:xfrm>
            <a:prstGeom prst="rect">
              <a:avLst/>
            </a:prstGeom>
          </p:spPr>
        </p:pic>
        <p:pic>
          <p:nvPicPr>
            <p:cNvPr id="134" name="Graphic 133" descr="Sad face with solid fill with solid fill">
              <a:extLst>
                <a:ext uri="{FF2B5EF4-FFF2-40B4-BE49-F238E27FC236}">
                  <a16:creationId xmlns:a16="http://schemas.microsoft.com/office/drawing/2014/main" id="{212A90DF-4154-59EF-1526-54FC9A8C8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61427" y="1935915"/>
              <a:ext cx="304595" cy="304595"/>
            </a:xfrm>
            <a:prstGeom prst="rect">
              <a:avLst/>
            </a:prstGeom>
          </p:spPr>
        </p:pic>
        <p:pic>
          <p:nvPicPr>
            <p:cNvPr id="135" name="Graphic 134" descr="Sad face with solid fill with solid fill">
              <a:extLst>
                <a:ext uri="{FF2B5EF4-FFF2-40B4-BE49-F238E27FC236}">
                  <a16:creationId xmlns:a16="http://schemas.microsoft.com/office/drawing/2014/main" id="{79CDD9F6-2D51-2E2F-3FBB-A9E5CA0FF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266022" y="1935915"/>
              <a:ext cx="304595" cy="304595"/>
            </a:xfrm>
            <a:prstGeom prst="rect">
              <a:avLst/>
            </a:prstGeom>
          </p:spPr>
        </p:pic>
        <p:pic>
          <p:nvPicPr>
            <p:cNvPr id="136" name="Graphic 135" descr="Sad face with solid fill with solid fill">
              <a:extLst>
                <a:ext uri="{FF2B5EF4-FFF2-40B4-BE49-F238E27FC236}">
                  <a16:creationId xmlns:a16="http://schemas.microsoft.com/office/drawing/2014/main" id="{23F7D196-25C9-6889-5C2E-FF77DB0F3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570615" y="1935915"/>
              <a:ext cx="304595" cy="304595"/>
            </a:xfrm>
            <a:prstGeom prst="rect">
              <a:avLst/>
            </a:prstGeom>
          </p:spPr>
        </p:pic>
        <p:pic>
          <p:nvPicPr>
            <p:cNvPr id="137" name="Graphic 136" descr="Sad face with solid fill with solid fill">
              <a:extLst>
                <a:ext uri="{FF2B5EF4-FFF2-40B4-BE49-F238E27FC236}">
                  <a16:creationId xmlns:a16="http://schemas.microsoft.com/office/drawing/2014/main" id="{16BB0B34-491D-5B00-9421-6A2ABF39A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75209" y="1935915"/>
              <a:ext cx="304595" cy="304595"/>
            </a:xfrm>
            <a:prstGeom prst="rect">
              <a:avLst/>
            </a:prstGeom>
          </p:spPr>
        </p:pic>
        <p:pic>
          <p:nvPicPr>
            <p:cNvPr id="138" name="Graphic 137" descr="Sad face with solid fill with solid fill">
              <a:extLst>
                <a:ext uri="{FF2B5EF4-FFF2-40B4-BE49-F238E27FC236}">
                  <a16:creationId xmlns:a16="http://schemas.microsoft.com/office/drawing/2014/main" id="{DFF440FF-563F-D21B-0888-74F6FDE1A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79804" y="1935915"/>
              <a:ext cx="304595" cy="304595"/>
            </a:xfrm>
            <a:prstGeom prst="rect">
              <a:avLst/>
            </a:prstGeom>
          </p:spPr>
        </p:pic>
        <p:pic>
          <p:nvPicPr>
            <p:cNvPr id="139" name="Graphic 138" descr="Sad face with solid fill with solid fill">
              <a:extLst>
                <a:ext uri="{FF2B5EF4-FFF2-40B4-BE49-F238E27FC236}">
                  <a16:creationId xmlns:a16="http://schemas.microsoft.com/office/drawing/2014/main" id="{2228D820-284D-D1CD-0238-4E1C51546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2240509"/>
              <a:ext cx="304595" cy="304595"/>
            </a:xfrm>
            <a:prstGeom prst="rect">
              <a:avLst/>
            </a:prstGeom>
          </p:spPr>
        </p:pic>
        <p:pic>
          <p:nvPicPr>
            <p:cNvPr id="140" name="Graphic 139" descr="Sad face with solid fill with solid fill">
              <a:extLst>
                <a:ext uri="{FF2B5EF4-FFF2-40B4-BE49-F238E27FC236}">
                  <a16:creationId xmlns:a16="http://schemas.microsoft.com/office/drawing/2014/main" id="{37112090-3B9E-0C4F-E86C-C371ED0DF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487165" y="1935915"/>
              <a:ext cx="304595" cy="304595"/>
            </a:xfrm>
            <a:prstGeom prst="rect">
              <a:avLst/>
            </a:prstGeom>
          </p:spPr>
        </p:pic>
        <p:pic>
          <p:nvPicPr>
            <p:cNvPr id="141" name="Graphic 140" descr="Sad face with solid fill with solid fill">
              <a:extLst>
                <a:ext uri="{FF2B5EF4-FFF2-40B4-BE49-F238E27FC236}">
                  <a16:creationId xmlns:a16="http://schemas.microsoft.com/office/drawing/2014/main" id="{B5F3F2C5-F862-871A-B4B9-B97E4BF0B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2240508"/>
              <a:ext cx="304595" cy="304595"/>
            </a:xfrm>
            <a:prstGeom prst="rect">
              <a:avLst/>
            </a:prstGeom>
          </p:spPr>
        </p:pic>
        <p:pic>
          <p:nvPicPr>
            <p:cNvPr id="142" name="Graphic 141" descr="Sad face with solid fill with solid fill">
              <a:extLst>
                <a:ext uri="{FF2B5EF4-FFF2-40B4-BE49-F238E27FC236}">
                  <a16:creationId xmlns:a16="http://schemas.microsoft.com/office/drawing/2014/main" id="{11F05F1F-54A6-6A64-280E-78AF23BF6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91759" y="1935913"/>
              <a:ext cx="304595" cy="304595"/>
            </a:xfrm>
            <a:prstGeom prst="rect">
              <a:avLst/>
            </a:prstGeom>
          </p:spPr>
        </p:pic>
        <p:pic>
          <p:nvPicPr>
            <p:cNvPr id="148" name="Graphic 147" descr="Grinning face with solid fill with solid fill">
              <a:extLst>
                <a:ext uri="{FF2B5EF4-FFF2-40B4-BE49-F238E27FC236}">
                  <a16:creationId xmlns:a16="http://schemas.microsoft.com/office/drawing/2014/main" id="{1B0F603E-A8C8-84CF-BD6F-EF35B32A8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759" y="4677257"/>
              <a:ext cx="304595" cy="304595"/>
            </a:xfrm>
            <a:prstGeom prst="rect">
              <a:avLst/>
            </a:prstGeom>
          </p:spPr>
        </p:pic>
      </p:grpSp>
      <p:sp>
        <p:nvSpPr>
          <p:cNvPr id="191" name="Title 190">
            <a:extLst>
              <a:ext uri="{FF2B5EF4-FFF2-40B4-BE49-F238E27FC236}">
                <a16:creationId xmlns:a16="http://schemas.microsoft.com/office/drawing/2014/main" id="{4620D860-A529-F973-904E-7ECF6D42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 Waffle Chart - Slide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532CED-AC86-5D4B-F8A7-6F287E1DC042}"/>
              </a:ext>
            </a:extLst>
          </p:cNvPr>
          <p:cNvGrpSpPr/>
          <p:nvPr/>
        </p:nvGrpSpPr>
        <p:grpSpPr>
          <a:xfrm>
            <a:off x="933859" y="2765392"/>
            <a:ext cx="1099157" cy="1099157"/>
            <a:chOff x="1245145" y="2544189"/>
            <a:chExt cx="1465543" cy="146554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1869D8F-50E9-56B2-0342-EDE272A80367}"/>
                </a:ext>
              </a:extLst>
            </p:cNvPr>
            <p:cNvSpPr/>
            <p:nvPr/>
          </p:nvSpPr>
          <p:spPr>
            <a:xfrm>
              <a:off x="1486080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" name="Graphic 3" descr="Sad face with solid fill with solid fill">
              <a:extLst>
                <a:ext uri="{FF2B5EF4-FFF2-40B4-BE49-F238E27FC236}">
                  <a16:creationId xmlns:a16="http://schemas.microsoft.com/office/drawing/2014/main" id="{09E6FE48-1BDE-621B-4A1B-A16DC0B75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245145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243E067-435B-BE2A-B8F3-F9B5621DF28E}"/>
              </a:ext>
            </a:extLst>
          </p:cNvPr>
          <p:cNvSpPr/>
          <p:nvPr/>
        </p:nvSpPr>
        <p:spPr>
          <a:xfrm>
            <a:off x="824270" y="1929267"/>
            <a:ext cx="1318334" cy="6684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05740" bIns="205740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36%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F2EBAB-F441-A22A-C0B1-29C7E5B6F26D}"/>
              </a:ext>
            </a:extLst>
          </p:cNvPr>
          <p:cNvGrpSpPr/>
          <p:nvPr/>
        </p:nvGrpSpPr>
        <p:grpSpPr>
          <a:xfrm>
            <a:off x="386157" y="3963637"/>
            <a:ext cx="2194560" cy="1360030"/>
            <a:chOff x="332936" y="4498450"/>
            <a:chExt cx="2926080" cy="18133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804D96-765B-033C-6442-1917AEC6C9F6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224B9D-FA97-477C-2963-38C5631FA59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9205128-6C90-6CCC-CF4D-DE9A9C35568E}"/>
              </a:ext>
            </a:extLst>
          </p:cNvPr>
          <p:cNvGrpSpPr/>
          <p:nvPr/>
        </p:nvGrpSpPr>
        <p:grpSpPr>
          <a:xfrm>
            <a:off x="7110985" y="2765392"/>
            <a:ext cx="1099157" cy="1099157"/>
            <a:chOff x="9481312" y="2544189"/>
            <a:chExt cx="1465543" cy="146554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8DCA6A0-66E1-4F6E-E534-8ADEE1341BC4}"/>
                </a:ext>
              </a:extLst>
            </p:cNvPr>
            <p:cNvSpPr/>
            <p:nvPr/>
          </p:nvSpPr>
          <p:spPr>
            <a:xfrm>
              <a:off x="9722247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Graphic 10" descr="Grinning face with solid fill with solid fill">
              <a:extLst>
                <a:ext uri="{FF2B5EF4-FFF2-40B4-BE49-F238E27FC236}">
                  <a16:creationId xmlns:a16="http://schemas.microsoft.com/office/drawing/2014/main" id="{F6A37418-301D-E873-8EB7-7B84F3154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481312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2F099A5-0929-2DDB-3410-3A9BF2042B30}"/>
              </a:ext>
            </a:extLst>
          </p:cNvPr>
          <p:cNvSpPr/>
          <p:nvPr/>
        </p:nvSpPr>
        <p:spPr>
          <a:xfrm>
            <a:off x="7001395" y="1929267"/>
            <a:ext cx="1318334" cy="6684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05740" bIns="205740"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64%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CD8120-6ACA-A24F-92AE-653DA4B51A46}"/>
              </a:ext>
            </a:extLst>
          </p:cNvPr>
          <p:cNvGrpSpPr/>
          <p:nvPr/>
        </p:nvGrpSpPr>
        <p:grpSpPr>
          <a:xfrm>
            <a:off x="6563282" y="3963637"/>
            <a:ext cx="2194560" cy="1360030"/>
            <a:chOff x="332936" y="4498450"/>
            <a:chExt cx="2926080" cy="1813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94B9D-AD76-61C6-1FA9-54B6CAEB8B3C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26D955-46F0-9A16-1B75-C7C400F9D41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8272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188">
            <a:extLst>
              <a:ext uri="{FF2B5EF4-FFF2-40B4-BE49-F238E27FC236}">
                <a16:creationId xmlns:a16="http://schemas.microsoft.com/office/drawing/2014/main" id="{BE13EE51-6CA2-2D80-EC86-64A0A6B31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95" y="1673064"/>
            <a:ext cx="3919105" cy="41271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95A959-BE7A-04AD-90F9-C3236BE4FAF2}"/>
              </a:ext>
            </a:extLst>
          </p:cNvPr>
          <p:cNvSpPr txBox="1"/>
          <p:nvPr/>
        </p:nvSpPr>
        <p:spPr>
          <a:xfrm>
            <a:off x="5053446" y="2515538"/>
            <a:ext cx="3269239" cy="262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0604" indent="-260604" eaLnBrk="0" hangingPunct="0">
              <a:spcAft>
                <a:spcPts val="450"/>
              </a:spcAft>
              <a:buFont typeface="+mj-lt"/>
              <a:buAutoNum type="arabicPeriod"/>
            </a:pP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Right-click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 on the icon you wish to change.</a:t>
            </a:r>
          </a:p>
          <a:p>
            <a:pPr marL="260604" indent="-260604" eaLnBrk="0" hangingPunct="0">
              <a:spcAft>
                <a:spcPts val="450"/>
              </a:spcAft>
              <a:buFont typeface="+mj-lt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From the context menu, select 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“Change Graphic.”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0604" indent="-260604" eaLnBrk="0" hangingPunct="0">
              <a:spcAft>
                <a:spcPts val="450"/>
              </a:spcAft>
              <a:buFont typeface="+mj-lt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In the dropdown menu, choose 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“From Icons…”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0604" indent="-260604" eaLnBrk="0" hangingPunct="0">
              <a:spcAft>
                <a:spcPts val="450"/>
              </a:spcAft>
              <a:buFont typeface="+mj-lt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The 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Icons library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 panel will appear on the right side or in a popup window.</a:t>
            </a:r>
          </a:p>
          <a:p>
            <a:pPr marL="260604" indent="-260604" eaLnBrk="0" hangingPunct="0">
              <a:spcAft>
                <a:spcPts val="450"/>
              </a:spcAft>
              <a:buFont typeface="+mj-lt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Use the 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search bar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 to locate a desired icon (e.g., “heart,” “check,” “person”).</a:t>
            </a:r>
          </a:p>
          <a:p>
            <a:pPr marL="260604" indent="-260604" eaLnBrk="0" hangingPunct="0">
              <a:spcAft>
                <a:spcPts val="450"/>
              </a:spcAft>
              <a:buFont typeface="+mj-lt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Click to 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select your preferred icon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, then press </a:t>
            </a:r>
            <a:r>
              <a:rPr 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Insert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 to apply it.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0C48F9-CDA4-3543-5939-2BB03E07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How to Replace Icons in Your Waffle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05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10498</TotalTime>
  <Words>326</Words>
  <Application>Microsoft Office PowerPoint</Application>
  <PresentationFormat>On-screen Show (4:3)</PresentationFormat>
  <Paragraphs>28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Emotion Waffle Chart - Slide Template</vt:lpstr>
      <vt:lpstr>Emotion Waffle Chart - Slide Template</vt:lpstr>
      <vt:lpstr>How to Replace Icons in Your Waffle Chart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 Waffle Chart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2025-07-30T20:26:50Z</dcterms:modified>
  <cp:category>Charts &amp; Diagrams</cp:category>
</cp:coreProperties>
</file>