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13" r:id="rId4"/>
    <p:sldId id="364" r:id="rId5"/>
    <p:sldId id="363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A1AE2-D7EB-38D3-E297-53FB011BB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5B89B4-55B6-752B-5807-21E38EAEE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B1AB2-F42D-A406-AF10-0F461E6116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483ED-2291-9794-CFFC-A47F33B63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24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 descr="Grinning face with solid fill with solid fill">
            <a:extLst>
              <a:ext uri="{FF2B5EF4-FFF2-40B4-BE49-F238E27FC236}">
                <a16:creationId xmlns:a16="http://schemas.microsoft.com/office/drawing/2014/main" id="{C6502987-08A2-7129-214E-74D44F875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4687221"/>
            <a:ext cx="406126" cy="406126"/>
          </a:xfrm>
          <a:prstGeom prst="rect">
            <a:avLst/>
          </a:prstGeom>
        </p:spPr>
      </p:pic>
      <p:pic>
        <p:nvPicPr>
          <p:cNvPr id="13" name="Graphic 12" descr="Grinning face with solid fill with solid fill">
            <a:extLst>
              <a:ext uri="{FF2B5EF4-FFF2-40B4-BE49-F238E27FC236}">
                <a16:creationId xmlns:a16="http://schemas.microsoft.com/office/drawing/2014/main" id="{33DF3CAC-FC20-5117-0446-D67ACA23D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4281096"/>
            <a:ext cx="406126" cy="406126"/>
          </a:xfrm>
          <a:prstGeom prst="rect">
            <a:avLst/>
          </a:prstGeom>
        </p:spPr>
      </p:pic>
      <p:pic>
        <p:nvPicPr>
          <p:cNvPr id="14" name="Graphic 13" descr="Grinning face with solid fill with solid fill">
            <a:extLst>
              <a:ext uri="{FF2B5EF4-FFF2-40B4-BE49-F238E27FC236}">
                <a16:creationId xmlns:a16="http://schemas.microsoft.com/office/drawing/2014/main" id="{7397F64E-66C0-CFF9-AB81-572CCC3E3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3874971"/>
            <a:ext cx="406126" cy="406126"/>
          </a:xfrm>
          <a:prstGeom prst="rect">
            <a:avLst/>
          </a:prstGeom>
        </p:spPr>
      </p:pic>
      <p:pic>
        <p:nvPicPr>
          <p:cNvPr id="15" name="Graphic 14" descr="Grinning face with solid fill with solid fill">
            <a:extLst>
              <a:ext uri="{FF2B5EF4-FFF2-40B4-BE49-F238E27FC236}">
                <a16:creationId xmlns:a16="http://schemas.microsoft.com/office/drawing/2014/main" id="{67BAC70C-2542-F3FA-384D-954A8B104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3468846"/>
            <a:ext cx="406126" cy="406126"/>
          </a:xfrm>
          <a:prstGeom prst="rect">
            <a:avLst/>
          </a:prstGeom>
        </p:spPr>
      </p:pic>
      <p:pic>
        <p:nvPicPr>
          <p:cNvPr id="16" name="Graphic 15" descr="Grinning face with solid fill with solid fill">
            <a:extLst>
              <a:ext uri="{FF2B5EF4-FFF2-40B4-BE49-F238E27FC236}">
                <a16:creationId xmlns:a16="http://schemas.microsoft.com/office/drawing/2014/main" id="{F9C95493-F0A8-008B-8D89-4FB42958EC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3062720"/>
            <a:ext cx="406126" cy="406126"/>
          </a:xfrm>
          <a:prstGeom prst="rect">
            <a:avLst/>
          </a:prstGeom>
        </p:spPr>
      </p:pic>
      <p:pic>
        <p:nvPicPr>
          <p:cNvPr id="17" name="Graphic 16" descr="Grinning face with solid fill with solid fill">
            <a:extLst>
              <a:ext uri="{FF2B5EF4-FFF2-40B4-BE49-F238E27FC236}">
                <a16:creationId xmlns:a16="http://schemas.microsoft.com/office/drawing/2014/main" id="{D7838AB9-B341-7B1B-2A61-4466C07BF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2656596"/>
            <a:ext cx="406126" cy="406126"/>
          </a:xfrm>
          <a:prstGeom prst="rect">
            <a:avLst/>
          </a:prstGeom>
        </p:spPr>
      </p:pic>
      <p:pic>
        <p:nvPicPr>
          <p:cNvPr id="18" name="Graphic 17" descr="Sad face with solid fill with solid fill">
            <a:extLst>
              <a:ext uri="{FF2B5EF4-FFF2-40B4-BE49-F238E27FC236}">
                <a16:creationId xmlns:a16="http://schemas.microsoft.com/office/drawing/2014/main" id="{17A9D806-BDAE-FAA7-4835-08F5BD6EBA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2250470"/>
            <a:ext cx="406126" cy="406126"/>
          </a:xfrm>
          <a:prstGeom prst="rect">
            <a:avLst/>
          </a:prstGeom>
        </p:spPr>
      </p:pic>
      <p:pic>
        <p:nvPicPr>
          <p:cNvPr id="19" name="Graphic 18" descr="Grinning face with solid fill with solid fill">
            <a:extLst>
              <a:ext uri="{FF2B5EF4-FFF2-40B4-BE49-F238E27FC236}">
                <a16:creationId xmlns:a16="http://schemas.microsoft.com/office/drawing/2014/main" id="{CFFF1B42-F7F0-5E36-7F33-A5798EB78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5093343"/>
            <a:ext cx="406126" cy="406126"/>
          </a:xfrm>
          <a:prstGeom prst="rect">
            <a:avLst/>
          </a:prstGeom>
        </p:spPr>
      </p:pic>
      <p:pic>
        <p:nvPicPr>
          <p:cNvPr id="20" name="Graphic 19" descr="Grinning face with solid fill with solid fill">
            <a:extLst>
              <a:ext uri="{FF2B5EF4-FFF2-40B4-BE49-F238E27FC236}">
                <a16:creationId xmlns:a16="http://schemas.microsoft.com/office/drawing/2014/main" id="{5AEC18A3-8B3F-D48B-90B8-B8E97E4E6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5093343"/>
            <a:ext cx="406126" cy="406126"/>
          </a:xfrm>
          <a:prstGeom prst="rect">
            <a:avLst/>
          </a:prstGeom>
        </p:spPr>
      </p:pic>
      <p:pic>
        <p:nvPicPr>
          <p:cNvPr id="21" name="Graphic 20" descr="Grinning face with solid fill with solid fill">
            <a:extLst>
              <a:ext uri="{FF2B5EF4-FFF2-40B4-BE49-F238E27FC236}">
                <a16:creationId xmlns:a16="http://schemas.microsoft.com/office/drawing/2014/main" id="{F3584C5E-25C9-C565-516D-156CCCF00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5093343"/>
            <a:ext cx="406126" cy="406126"/>
          </a:xfrm>
          <a:prstGeom prst="rect">
            <a:avLst/>
          </a:prstGeom>
        </p:spPr>
      </p:pic>
      <p:pic>
        <p:nvPicPr>
          <p:cNvPr id="22" name="Graphic 21" descr="Grinning face with solid fill with solid fill">
            <a:extLst>
              <a:ext uri="{FF2B5EF4-FFF2-40B4-BE49-F238E27FC236}">
                <a16:creationId xmlns:a16="http://schemas.microsoft.com/office/drawing/2014/main" id="{003FAEE9-783E-66D3-4AFA-E6F8D42C9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5093343"/>
            <a:ext cx="406126" cy="406126"/>
          </a:xfrm>
          <a:prstGeom prst="rect">
            <a:avLst/>
          </a:prstGeom>
        </p:spPr>
      </p:pic>
      <p:pic>
        <p:nvPicPr>
          <p:cNvPr id="23" name="Graphic 22" descr="Grinning face with solid fill with solid fill">
            <a:extLst>
              <a:ext uri="{FF2B5EF4-FFF2-40B4-BE49-F238E27FC236}">
                <a16:creationId xmlns:a16="http://schemas.microsoft.com/office/drawing/2014/main" id="{4357A923-0344-4DDB-E1AC-25577D743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5093343"/>
            <a:ext cx="406126" cy="406126"/>
          </a:xfrm>
          <a:prstGeom prst="rect">
            <a:avLst/>
          </a:prstGeom>
        </p:spPr>
      </p:pic>
      <p:pic>
        <p:nvPicPr>
          <p:cNvPr id="30" name="Graphic 29" descr="Grinning face with solid fill with solid fill">
            <a:extLst>
              <a:ext uri="{FF2B5EF4-FFF2-40B4-BE49-F238E27FC236}">
                <a16:creationId xmlns:a16="http://schemas.microsoft.com/office/drawing/2014/main" id="{4FA7E4BD-48AF-C8C2-AE95-7D50A472E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5093343"/>
            <a:ext cx="406126" cy="406126"/>
          </a:xfrm>
          <a:prstGeom prst="rect">
            <a:avLst/>
          </a:prstGeom>
        </p:spPr>
      </p:pic>
      <p:pic>
        <p:nvPicPr>
          <p:cNvPr id="31" name="Graphic 30" descr="Grinning face with solid fill with solid fill">
            <a:extLst>
              <a:ext uri="{FF2B5EF4-FFF2-40B4-BE49-F238E27FC236}">
                <a16:creationId xmlns:a16="http://schemas.microsoft.com/office/drawing/2014/main" id="{7D3768E9-86D3-69B9-402C-F19E55F70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5093343"/>
            <a:ext cx="406126" cy="406126"/>
          </a:xfrm>
          <a:prstGeom prst="rect">
            <a:avLst/>
          </a:prstGeom>
        </p:spPr>
      </p:pic>
      <p:pic>
        <p:nvPicPr>
          <p:cNvPr id="34" name="Graphic 33" descr="Grinning face with solid fill with solid fill">
            <a:extLst>
              <a:ext uri="{FF2B5EF4-FFF2-40B4-BE49-F238E27FC236}">
                <a16:creationId xmlns:a16="http://schemas.microsoft.com/office/drawing/2014/main" id="{D82D688C-1A40-2EB1-8A2C-42E3C7825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5093343"/>
            <a:ext cx="406126" cy="406126"/>
          </a:xfrm>
          <a:prstGeom prst="rect">
            <a:avLst/>
          </a:prstGeom>
        </p:spPr>
      </p:pic>
      <p:pic>
        <p:nvPicPr>
          <p:cNvPr id="35" name="Graphic 34" descr="Grinning face with solid fill with solid fill">
            <a:extLst>
              <a:ext uri="{FF2B5EF4-FFF2-40B4-BE49-F238E27FC236}">
                <a16:creationId xmlns:a16="http://schemas.microsoft.com/office/drawing/2014/main" id="{E13A47A0-7374-72ED-C9E5-4B9DEDEE0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4687221"/>
            <a:ext cx="406126" cy="406126"/>
          </a:xfrm>
          <a:prstGeom prst="rect">
            <a:avLst/>
          </a:prstGeom>
        </p:spPr>
      </p:pic>
      <p:pic>
        <p:nvPicPr>
          <p:cNvPr id="36" name="Graphic 35" descr="Grinning face with solid fill with solid fill">
            <a:extLst>
              <a:ext uri="{FF2B5EF4-FFF2-40B4-BE49-F238E27FC236}">
                <a16:creationId xmlns:a16="http://schemas.microsoft.com/office/drawing/2014/main" id="{C8412F94-A1A4-920F-8532-EE2936386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4687221"/>
            <a:ext cx="406126" cy="406126"/>
          </a:xfrm>
          <a:prstGeom prst="rect">
            <a:avLst/>
          </a:prstGeom>
        </p:spPr>
      </p:pic>
      <p:pic>
        <p:nvPicPr>
          <p:cNvPr id="37" name="Graphic 36" descr="Grinning face with solid fill with solid fill">
            <a:extLst>
              <a:ext uri="{FF2B5EF4-FFF2-40B4-BE49-F238E27FC236}">
                <a16:creationId xmlns:a16="http://schemas.microsoft.com/office/drawing/2014/main" id="{7CD0BF8B-C934-3B5A-E7EE-90AB4CE34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4687221"/>
            <a:ext cx="406126" cy="406126"/>
          </a:xfrm>
          <a:prstGeom prst="rect">
            <a:avLst/>
          </a:prstGeom>
        </p:spPr>
      </p:pic>
      <p:pic>
        <p:nvPicPr>
          <p:cNvPr id="38" name="Graphic 37" descr="Grinning face with solid fill with solid fill">
            <a:extLst>
              <a:ext uri="{FF2B5EF4-FFF2-40B4-BE49-F238E27FC236}">
                <a16:creationId xmlns:a16="http://schemas.microsoft.com/office/drawing/2014/main" id="{7BD1F8A6-F598-3589-340E-1EC2B49E0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4687221"/>
            <a:ext cx="406126" cy="406126"/>
          </a:xfrm>
          <a:prstGeom prst="rect">
            <a:avLst/>
          </a:prstGeom>
        </p:spPr>
      </p:pic>
      <p:pic>
        <p:nvPicPr>
          <p:cNvPr id="39" name="Graphic 38" descr="Grinning face with solid fill with solid fill">
            <a:extLst>
              <a:ext uri="{FF2B5EF4-FFF2-40B4-BE49-F238E27FC236}">
                <a16:creationId xmlns:a16="http://schemas.microsoft.com/office/drawing/2014/main" id="{0B7C7E6C-45E9-0E9E-8AE5-3A6D53575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4687221"/>
            <a:ext cx="406126" cy="406126"/>
          </a:xfrm>
          <a:prstGeom prst="rect">
            <a:avLst/>
          </a:prstGeom>
        </p:spPr>
      </p:pic>
      <p:pic>
        <p:nvPicPr>
          <p:cNvPr id="40" name="Graphic 39" descr="Grinning face with solid fill with solid fill">
            <a:extLst>
              <a:ext uri="{FF2B5EF4-FFF2-40B4-BE49-F238E27FC236}">
                <a16:creationId xmlns:a16="http://schemas.microsoft.com/office/drawing/2014/main" id="{CD50535E-4DDD-3F4E-6E7C-F6C5D16C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4687221"/>
            <a:ext cx="406126" cy="406126"/>
          </a:xfrm>
          <a:prstGeom prst="rect">
            <a:avLst/>
          </a:prstGeom>
        </p:spPr>
      </p:pic>
      <p:pic>
        <p:nvPicPr>
          <p:cNvPr id="47" name="Graphic 46" descr="Grinning face with solid fill with solid fill">
            <a:extLst>
              <a:ext uri="{FF2B5EF4-FFF2-40B4-BE49-F238E27FC236}">
                <a16:creationId xmlns:a16="http://schemas.microsoft.com/office/drawing/2014/main" id="{16A6FBD6-816C-2C28-711A-EB9111185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4687221"/>
            <a:ext cx="406126" cy="406126"/>
          </a:xfrm>
          <a:prstGeom prst="rect">
            <a:avLst/>
          </a:prstGeom>
        </p:spPr>
      </p:pic>
      <p:pic>
        <p:nvPicPr>
          <p:cNvPr id="48" name="Graphic 47" descr="Grinning face with solid fill with solid fill">
            <a:extLst>
              <a:ext uri="{FF2B5EF4-FFF2-40B4-BE49-F238E27FC236}">
                <a16:creationId xmlns:a16="http://schemas.microsoft.com/office/drawing/2014/main" id="{CB2390F6-A774-002C-1F55-EB16546C3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4281096"/>
            <a:ext cx="406126" cy="406126"/>
          </a:xfrm>
          <a:prstGeom prst="rect">
            <a:avLst/>
          </a:prstGeom>
        </p:spPr>
      </p:pic>
      <p:pic>
        <p:nvPicPr>
          <p:cNvPr id="52" name="Graphic 51" descr="Grinning face with solid fill with solid fill">
            <a:extLst>
              <a:ext uri="{FF2B5EF4-FFF2-40B4-BE49-F238E27FC236}">
                <a16:creationId xmlns:a16="http://schemas.microsoft.com/office/drawing/2014/main" id="{F8F12137-C882-B7AD-4BAA-3C1266FD7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4281096"/>
            <a:ext cx="406126" cy="406126"/>
          </a:xfrm>
          <a:prstGeom prst="rect">
            <a:avLst/>
          </a:prstGeom>
        </p:spPr>
      </p:pic>
      <p:pic>
        <p:nvPicPr>
          <p:cNvPr id="54" name="Graphic 53" descr="Grinning face with solid fill with solid fill">
            <a:extLst>
              <a:ext uri="{FF2B5EF4-FFF2-40B4-BE49-F238E27FC236}">
                <a16:creationId xmlns:a16="http://schemas.microsoft.com/office/drawing/2014/main" id="{B88DDEC4-DFE0-0C39-3D29-101C26C01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4281096"/>
            <a:ext cx="406126" cy="406126"/>
          </a:xfrm>
          <a:prstGeom prst="rect">
            <a:avLst/>
          </a:prstGeom>
        </p:spPr>
      </p:pic>
      <p:pic>
        <p:nvPicPr>
          <p:cNvPr id="55" name="Graphic 54" descr="Grinning face with solid fill with solid fill">
            <a:extLst>
              <a:ext uri="{FF2B5EF4-FFF2-40B4-BE49-F238E27FC236}">
                <a16:creationId xmlns:a16="http://schemas.microsoft.com/office/drawing/2014/main" id="{F3C28F50-0FE2-46CC-D515-4CC11AE773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4281096"/>
            <a:ext cx="406126" cy="406126"/>
          </a:xfrm>
          <a:prstGeom prst="rect">
            <a:avLst/>
          </a:prstGeom>
        </p:spPr>
      </p:pic>
      <p:pic>
        <p:nvPicPr>
          <p:cNvPr id="56" name="Graphic 55" descr="Grinning face with solid fill with solid fill">
            <a:extLst>
              <a:ext uri="{FF2B5EF4-FFF2-40B4-BE49-F238E27FC236}">
                <a16:creationId xmlns:a16="http://schemas.microsoft.com/office/drawing/2014/main" id="{77693B14-D6E9-B24C-1F86-10CE84206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4281096"/>
            <a:ext cx="406126" cy="406126"/>
          </a:xfrm>
          <a:prstGeom prst="rect">
            <a:avLst/>
          </a:prstGeom>
        </p:spPr>
      </p:pic>
      <p:pic>
        <p:nvPicPr>
          <p:cNvPr id="57" name="Graphic 56" descr="Grinning face with solid fill with solid fill">
            <a:extLst>
              <a:ext uri="{FF2B5EF4-FFF2-40B4-BE49-F238E27FC236}">
                <a16:creationId xmlns:a16="http://schemas.microsoft.com/office/drawing/2014/main" id="{BAEBCA35-1445-A143-0740-1E3C4E619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4281096"/>
            <a:ext cx="406126" cy="406126"/>
          </a:xfrm>
          <a:prstGeom prst="rect">
            <a:avLst/>
          </a:prstGeom>
        </p:spPr>
      </p:pic>
      <p:pic>
        <p:nvPicPr>
          <p:cNvPr id="58" name="Graphic 57" descr="Grinning face with solid fill with solid fill">
            <a:extLst>
              <a:ext uri="{FF2B5EF4-FFF2-40B4-BE49-F238E27FC236}">
                <a16:creationId xmlns:a16="http://schemas.microsoft.com/office/drawing/2014/main" id="{87665495-68AC-2E02-008E-E66763C1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4281096"/>
            <a:ext cx="406126" cy="406126"/>
          </a:xfrm>
          <a:prstGeom prst="rect">
            <a:avLst/>
          </a:prstGeom>
        </p:spPr>
      </p:pic>
      <p:pic>
        <p:nvPicPr>
          <p:cNvPr id="60" name="Graphic 59" descr="Grinning face with solid fill with solid fill">
            <a:extLst>
              <a:ext uri="{FF2B5EF4-FFF2-40B4-BE49-F238E27FC236}">
                <a16:creationId xmlns:a16="http://schemas.microsoft.com/office/drawing/2014/main" id="{2F9B3A6A-6733-9309-E30B-96DC04579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3874971"/>
            <a:ext cx="406126" cy="406126"/>
          </a:xfrm>
          <a:prstGeom prst="rect">
            <a:avLst/>
          </a:prstGeom>
        </p:spPr>
      </p:pic>
      <p:pic>
        <p:nvPicPr>
          <p:cNvPr id="61" name="Graphic 60" descr="Grinning face with solid fill with solid fill">
            <a:extLst>
              <a:ext uri="{FF2B5EF4-FFF2-40B4-BE49-F238E27FC236}">
                <a16:creationId xmlns:a16="http://schemas.microsoft.com/office/drawing/2014/main" id="{F07F88EA-EA7D-74AE-DC29-384F787D2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3874971"/>
            <a:ext cx="406126" cy="406126"/>
          </a:xfrm>
          <a:prstGeom prst="rect">
            <a:avLst/>
          </a:prstGeom>
        </p:spPr>
      </p:pic>
      <p:pic>
        <p:nvPicPr>
          <p:cNvPr id="62" name="Graphic 61" descr="Grinning face with solid fill with solid fill">
            <a:extLst>
              <a:ext uri="{FF2B5EF4-FFF2-40B4-BE49-F238E27FC236}">
                <a16:creationId xmlns:a16="http://schemas.microsoft.com/office/drawing/2014/main" id="{D88F8B4A-2990-6550-BC62-BACE3E7AB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3874971"/>
            <a:ext cx="406126" cy="406126"/>
          </a:xfrm>
          <a:prstGeom prst="rect">
            <a:avLst/>
          </a:prstGeom>
        </p:spPr>
      </p:pic>
      <p:pic>
        <p:nvPicPr>
          <p:cNvPr id="63" name="Graphic 62" descr="Grinning face with solid fill with solid fill">
            <a:extLst>
              <a:ext uri="{FF2B5EF4-FFF2-40B4-BE49-F238E27FC236}">
                <a16:creationId xmlns:a16="http://schemas.microsoft.com/office/drawing/2014/main" id="{618FB5E5-55C1-5D74-4A69-4049D7479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3874971"/>
            <a:ext cx="406126" cy="406126"/>
          </a:xfrm>
          <a:prstGeom prst="rect">
            <a:avLst/>
          </a:prstGeom>
        </p:spPr>
      </p:pic>
      <p:pic>
        <p:nvPicPr>
          <p:cNvPr id="64" name="Graphic 63" descr="Grinning face with solid fill with solid fill">
            <a:extLst>
              <a:ext uri="{FF2B5EF4-FFF2-40B4-BE49-F238E27FC236}">
                <a16:creationId xmlns:a16="http://schemas.microsoft.com/office/drawing/2014/main" id="{864D373D-7514-2BBB-581F-6A8515428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3874971"/>
            <a:ext cx="406126" cy="406126"/>
          </a:xfrm>
          <a:prstGeom prst="rect">
            <a:avLst/>
          </a:prstGeom>
        </p:spPr>
      </p:pic>
      <p:pic>
        <p:nvPicPr>
          <p:cNvPr id="65" name="Graphic 64" descr="Grinning face with solid fill with solid fill">
            <a:extLst>
              <a:ext uri="{FF2B5EF4-FFF2-40B4-BE49-F238E27FC236}">
                <a16:creationId xmlns:a16="http://schemas.microsoft.com/office/drawing/2014/main" id="{97A20ECE-B7E3-6086-7F8E-3D9BD13AB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3874971"/>
            <a:ext cx="406126" cy="406126"/>
          </a:xfrm>
          <a:prstGeom prst="rect">
            <a:avLst/>
          </a:prstGeom>
        </p:spPr>
      </p:pic>
      <p:pic>
        <p:nvPicPr>
          <p:cNvPr id="66" name="Graphic 65" descr="Grinning face with solid fill with solid fill">
            <a:extLst>
              <a:ext uri="{FF2B5EF4-FFF2-40B4-BE49-F238E27FC236}">
                <a16:creationId xmlns:a16="http://schemas.microsoft.com/office/drawing/2014/main" id="{75F66176-A6A8-90D4-3100-E6AC2D45D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3874971"/>
            <a:ext cx="406126" cy="406126"/>
          </a:xfrm>
          <a:prstGeom prst="rect">
            <a:avLst/>
          </a:prstGeom>
        </p:spPr>
      </p:pic>
      <p:pic>
        <p:nvPicPr>
          <p:cNvPr id="67" name="Graphic 66" descr="Grinning face with solid fill with solid fill">
            <a:extLst>
              <a:ext uri="{FF2B5EF4-FFF2-40B4-BE49-F238E27FC236}">
                <a16:creationId xmlns:a16="http://schemas.microsoft.com/office/drawing/2014/main" id="{F1AB7C29-78BC-786D-3020-348EFCD4B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3468846"/>
            <a:ext cx="406126" cy="406126"/>
          </a:xfrm>
          <a:prstGeom prst="rect">
            <a:avLst/>
          </a:prstGeom>
        </p:spPr>
      </p:pic>
      <p:pic>
        <p:nvPicPr>
          <p:cNvPr id="68" name="Graphic 67" descr="Grinning face with solid fill with solid fill">
            <a:extLst>
              <a:ext uri="{FF2B5EF4-FFF2-40B4-BE49-F238E27FC236}">
                <a16:creationId xmlns:a16="http://schemas.microsoft.com/office/drawing/2014/main" id="{930175FC-F6FE-EBD5-B4D5-E4F52BE6D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3468846"/>
            <a:ext cx="406126" cy="406126"/>
          </a:xfrm>
          <a:prstGeom prst="rect">
            <a:avLst/>
          </a:prstGeom>
        </p:spPr>
      </p:pic>
      <p:pic>
        <p:nvPicPr>
          <p:cNvPr id="69" name="Graphic 68" descr="Grinning face with solid fill with solid fill">
            <a:extLst>
              <a:ext uri="{FF2B5EF4-FFF2-40B4-BE49-F238E27FC236}">
                <a16:creationId xmlns:a16="http://schemas.microsoft.com/office/drawing/2014/main" id="{845C404D-AEAF-D657-AA1B-3781FC6C2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3468846"/>
            <a:ext cx="406126" cy="406126"/>
          </a:xfrm>
          <a:prstGeom prst="rect">
            <a:avLst/>
          </a:prstGeom>
        </p:spPr>
      </p:pic>
      <p:pic>
        <p:nvPicPr>
          <p:cNvPr id="70" name="Graphic 69" descr="Grinning face with solid fill with solid fill">
            <a:extLst>
              <a:ext uri="{FF2B5EF4-FFF2-40B4-BE49-F238E27FC236}">
                <a16:creationId xmlns:a16="http://schemas.microsoft.com/office/drawing/2014/main" id="{FBDDB1B9-9235-3A11-612B-CBFDAD89A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3468846"/>
            <a:ext cx="406126" cy="406126"/>
          </a:xfrm>
          <a:prstGeom prst="rect">
            <a:avLst/>
          </a:prstGeom>
        </p:spPr>
      </p:pic>
      <p:pic>
        <p:nvPicPr>
          <p:cNvPr id="71" name="Graphic 70" descr="Grinning face with solid fill with solid fill">
            <a:extLst>
              <a:ext uri="{FF2B5EF4-FFF2-40B4-BE49-F238E27FC236}">
                <a16:creationId xmlns:a16="http://schemas.microsoft.com/office/drawing/2014/main" id="{769D4EF2-0E26-10C8-A676-5E8D95AE8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3468846"/>
            <a:ext cx="406126" cy="406126"/>
          </a:xfrm>
          <a:prstGeom prst="rect">
            <a:avLst/>
          </a:prstGeom>
        </p:spPr>
      </p:pic>
      <p:pic>
        <p:nvPicPr>
          <p:cNvPr id="72" name="Graphic 71" descr="Grinning face with solid fill with solid fill">
            <a:extLst>
              <a:ext uri="{FF2B5EF4-FFF2-40B4-BE49-F238E27FC236}">
                <a16:creationId xmlns:a16="http://schemas.microsoft.com/office/drawing/2014/main" id="{2D46D829-A5BC-FCE3-54FC-032C3FDAE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3468846"/>
            <a:ext cx="406126" cy="406126"/>
          </a:xfrm>
          <a:prstGeom prst="rect">
            <a:avLst/>
          </a:prstGeom>
        </p:spPr>
      </p:pic>
      <p:pic>
        <p:nvPicPr>
          <p:cNvPr id="73" name="Graphic 72" descr="Grinning face with solid fill with solid fill">
            <a:extLst>
              <a:ext uri="{FF2B5EF4-FFF2-40B4-BE49-F238E27FC236}">
                <a16:creationId xmlns:a16="http://schemas.microsoft.com/office/drawing/2014/main" id="{EF332074-E378-5451-CCD5-7D959AD3E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3468846"/>
            <a:ext cx="406126" cy="406126"/>
          </a:xfrm>
          <a:prstGeom prst="rect">
            <a:avLst/>
          </a:prstGeom>
        </p:spPr>
      </p:pic>
      <p:pic>
        <p:nvPicPr>
          <p:cNvPr id="74" name="Graphic 73" descr="Grinning face with solid fill with solid fill">
            <a:extLst>
              <a:ext uri="{FF2B5EF4-FFF2-40B4-BE49-F238E27FC236}">
                <a16:creationId xmlns:a16="http://schemas.microsoft.com/office/drawing/2014/main" id="{F0B36178-17AC-4173-3DF2-99B2E4504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3062720"/>
            <a:ext cx="406126" cy="406126"/>
          </a:xfrm>
          <a:prstGeom prst="rect">
            <a:avLst/>
          </a:prstGeom>
        </p:spPr>
      </p:pic>
      <p:pic>
        <p:nvPicPr>
          <p:cNvPr id="75" name="Graphic 74" descr="Grinning face with solid fill with solid fill">
            <a:extLst>
              <a:ext uri="{FF2B5EF4-FFF2-40B4-BE49-F238E27FC236}">
                <a16:creationId xmlns:a16="http://schemas.microsoft.com/office/drawing/2014/main" id="{DFF0AACE-6730-58EC-1201-50B68710B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3062720"/>
            <a:ext cx="406126" cy="406126"/>
          </a:xfrm>
          <a:prstGeom prst="rect">
            <a:avLst/>
          </a:prstGeom>
        </p:spPr>
      </p:pic>
      <p:pic>
        <p:nvPicPr>
          <p:cNvPr id="76" name="Graphic 75" descr="Grinning face with solid fill with solid fill">
            <a:extLst>
              <a:ext uri="{FF2B5EF4-FFF2-40B4-BE49-F238E27FC236}">
                <a16:creationId xmlns:a16="http://schemas.microsoft.com/office/drawing/2014/main" id="{00244A28-DE8E-29EF-8F39-0822899FC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3062720"/>
            <a:ext cx="406126" cy="406126"/>
          </a:xfrm>
          <a:prstGeom prst="rect">
            <a:avLst/>
          </a:prstGeom>
        </p:spPr>
      </p:pic>
      <p:pic>
        <p:nvPicPr>
          <p:cNvPr id="77" name="Graphic 76" descr="Grinning face with solid fill with solid fill">
            <a:extLst>
              <a:ext uri="{FF2B5EF4-FFF2-40B4-BE49-F238E27FC236}">
                <a16:creationId xmlns:a16="http://schemas.microsoft.com/office/drawing/2014/main" id="{E4322188-0FD0-12A0-4980-88B0C90AE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3062720"/>
            <a:ext cx="406126" cy="406126"/>
          </a:xfrm>
          <a:prstGeom prst="rect">
            <a:avLst/>
          </a:prstGeom>
        </p:spPr>
      </p:pic>
      <p:pic>
        <p:nvPicPr>
          <p:cNvPr id="78" name="Graphic 77" descr="Grinning face with solid fill with solid fill">
            <a:extLst>
              <a:ext uri="{FF2B5EF4-FFF2-40B4-BE49-F238E27FC236}">
                <a16:creationId xmlns:a16="http://schemas.microsoft.com/office/drawing/2014/main" id="{8B74065C-6F3F-4252-4E1E-A7CF78491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3062720"/>
            <a:ext cx="406126" cy="406126"/>
          </a:xfrm>
          <a:prstGeom prst="rect">
            <a:avLst/>
          </a:prstGeom>
        </p:spPr>
      </p:pic>
      <p:pic>
        <p:nvPicPr>
          <p:cNvPr id="79" name="Graphic 78" descr="Grinning face with solid fill with solid fill">
            <a:extLst>
              <a:ext uri="{FF2B5EF4-FFF2-40B4-BE49-F238E27FC236}">
                <a16:creationId xmlns:a16="http://schemas.microsoft.com/office/drawing/2014/main" id="{81DC8683-DF57-02C1-5600-3D26D3F19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3062720"/>
            <a:ext cx="406126" cy="406126"/>
          </a:xfrm>
          <a:prstGeom prst="rect">
            <a:avLst/>
          </a:prstGeom>
        </p:spPr>
      </p:pic>
      <p:pic>
        <p:nvPicPr>
          <p:cNvPr id="80" name="Graphic 79" descr="Grinning face with solid fill with solid fill">
            <a:extLst>
              <a:ext uri="{FF2B5EF4-FFF2-40B4-BE49-F238E27FC236}">
                <a16:creationId xmlns:a16="http://schemas.microsoft.com/office/drawing/2014/main" id="{1344D0C0-1E9C-BEE8-B208-34D0BBB07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3062720"/>
            <a:ext cx="406126" cy="406126"/>
          </a:xfrm>
          <a:prstGeom prst="rect">
            <a:avLst/>
          </a:prstGeom>
        </p:spPr>
      </p:pic>
      <p:pic>
        <p:nvPicPr>
          <p:cNvPr id="81" name="Graphic 80" descr="Grinning face with solid fill with solid fill">
            <a:extLst>
              <a:ext uri="{FF2B5EF4-FFF2-40B4-BE49-F238E27FC236}">
                <a16:creationId xmlns:a16="http://schemas.microsoft.com/office/drawing/2014/main" id="{787A5192-B74F-061A-83DC-4577057EB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2656596"/>
            <a:ext cx="406126" cy="406126"/>
          </a:xfrm>
          <a:prstGeom prst="rect">
            <a:avLst/>
          </a:prstGeom>
        </p:spPr>
      </p:pic>
      <p:pic>
        <p:nvPicPr>
          <p:cNvPr id="82" name="Graphic 81" descr="Grinning face with solid fill with solid fill">
            <a:extLst>
              <a:ext uri="{FF2B5EF4-FFF2-40B4-BE49-F238E27FC236}">
                <a16:creationId xmlns:a16="http://schemas.microsoft.com/office/drawing/2014/main" id="{3C9690DF-CCD0-E3A1-D9ED-C04939AF0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2656596"/>
            <a:ext cx="406126" cy="406126"/>
          </a:xfrm>
          <a:prstGeom prst="rect">
            <a:avLst/>
          </a:prstGeom>
        </p:spPr>
      </p:pic>
      <p:pic>
        <p:nvPicPr>
          <p:cNvPr id="83" name="Graphic 82" descr="Grinning face with solid fill with solid fill">
            <a:extLst>
              <a:ext uri="{FF2B5EF4-FFF2-40B4-BE49-F238E27FC236}">
                <a16:creationId xmlns:a16="http://schemas.microsoft.com/office/drawing/2014/main" id="{108B0C80-E2FA-2673-D758-7EEDF4724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2656596"/>
            <a:ext cx="406126" cy="406126"/>
          </a:xfrm>
          <a:prstGeom prst="rect">
            <a:avLst/>
          </a:prstGeom>
        </p:spPr>
      </p:pic>
      <p:pic>
        <p:nvPicPr>
          <p:cNvPr id="84" name="Graphic 83" descr="Sad face with solid fill with solid fill">
            <a:extLst>
              <a:ext uri="{FF2B5EF4-FFF2-40B4-BE49-F238E27FC236}">
                <a16:creationId xmlns:a16="http://schemas.microsoft.com/office/drawing/2014/main" id="{9FD0329F-30FC-17FD-59C8-8D0C6CBB30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2656596"/>
            <a:ext cx="406126" cy="406126"/>
          </a:xfrm>
          <a:prstGeom prst="rect">
            <a:avLst/>
          </a:prstGeom>
        </p:spPr>
      </p:pic>
      <p:pic>
        <p:nvPicPr>
          <p:cNvPr id="85" name="Graphic 84" descr="Sad face with solid fill with solid fill">
            <a:extLst>
              <a:ext uri="{FF2B5EF4-FFF2-40B4-BE49-F238E27FC236}">
                <a16:creationId xmlns:a16="http://schemas.microsoft.com/office/drawing/2014/main" id="{901AA4D0-E72C-9EDC-1AAB-0697AD757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2656596"/>
            <a:ext cx="406126" cy="406126"/>
          </a:xfrm>
          <a:prstGeom prst="rect">
            <a:avLst/>
          </a:prstGeom>
        </p:spPr>
      </p:pic>
      <p:pic>
        <p:nvPicPr>
          <p:cNvPr id="86" name="Graphic 85" descr="Sad face with solid fill with solid fill">
            <a:extLst>
              <a:ext uri="{FF2B5EF4-FFF2-40B4-BE49-F238E27FC236}">
                <a16:creationId xmlns:a16="http://schemas.microsoft.com/office/drawing/2014/main" id="{962921D0-A0E4-6CE1-23AE-1BCD5DDB04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2656596"/>
            <a:ext cx="406126" cy="406126"/>
          </a:xfrm>
          <a:prstGeom prst="rect">
            <a:avLst/>
          </a:prstGeom>
        </p:spPr>
      </p:pic>
      <p:pic>
        <p:nvPicPr>
          <p:cNvPr id="87" name="Graphic 86" descr="Sad face with solid fill with solid fill">
            <a:extLst>
              <a:ext uri="{FF2B5EF4-FFF2-40B4-BE49-F238E27FC236}">
                <a16:creationId xmlns:a16="http://schemas.microsoft.com/office/drawing/2014/main" id="{0CFE3BCC-4942-52EB-834F-11D5373E1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2656596"/>
            <a:ext cx="406126" cy="406126"/>
          </a:xfrm>
          <a:prstGeom prst="rect">
            <a:avLst/>
          </a:prstGeom>
        </p:spPr>
      </p:pic>
      <p:pic>
        <p:nvPicPr>
          <p:cNvPr id="88" name="Graphic 87" descr="Sad face with solid fill with solid fill">
            <a:extLst>
              <a:ext uri="{FF2B5EF4-FFF2-40B4-BE49-F238E27FC236}">
                <a16:creationId xmlns:a16="http://schemas.microsoft.com/office/drawing/2014/main" id="{11A70897-FB75-5330-C5CB-5C08CC121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2250470"/>
            <a:ext cx="406126" cy="406126"/>
          </a:xfrm>
          <a:prstGeom prst="rect">
            <a:avLst/>
          </a:prstGeom>
        </p:spPr>
      </p:pic>
      <p:pic>
        <p:nvPicPr>
          <p:cNvPr id="89" name="Graphic 88" descr="Sad face with solid fill with solid fill">
            <a:extLst>
              <a:ext uri="{FF2B5EF4-FFF2-40B4-BE49-F238E27FC236}">
                <a16:creationId xmlns:a16="http://schemas.microsoft.com/office/drawing/2014/main" id="{E804288A-24A5-56C6-0D6B-0E45131230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2250470"/>
            <a:ext cx="406126" cy="406126"/>
          </a:xfrm>
          <a:prstGeom prst="rect">
            <a:avLst/>
          </a:prstGeom>
        </p:spPr>
      </p:pic>
      <p:pic>
        <p:nvPicPr>
          <p:cNvPr id="90" name="Graphic 89" descr="Sad face with solid fill with solid fill">
            <a:extLst>
              <a:ext uri="{FF2B5EF4-FFF2-40B4-BE49-F238E27FC236}">
                <a16:creationId xmlns:a16="http://schemas.microsoft.com/office/drawing/2014/main" id="{B24A7BD7-C2BD-2783-3D57-BED41109E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2250470"/>
            <a:ext cx="406126" cy="406126"/>
          </a:xfrm>
          <a:prstGeom prst="rect">
            <a:avLst/>
          </a:prstGeom>
        </p:spPr>
      </p:pic>
      <p:pic>
        <p:nvPicPr>
          <p:cNvPr id="91" name="Graphic 90" descr="Sad face with solid fill with solid fill">
            <a:extLst>
              <a:ext uri="{FF2B5EF4-FFF2-40B4-BE49-F238E27FC236}">
                <a16:creationId xmlns:a16="http://schemas.microsoft.com/office/drawing/2014/main" id="{154BEBD1-7A4D-4066-D3CB-6DB45893AF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2250470"/>
            <a:ext cx="406126" cy="406126"/>
          </a:xfrm>
          <a:prstGeom prst="rect">
            <a:avLst/>
          </a:prstGeom>
        </p:spPr>
      </p:pic>
      <p:pic>
        <p:nvPicPr>
          <p:cNvPr id="92" name="Graphic 91" descr="Sad face with solid fill with solid fill">
            <a:extLst>
              <a:ext uri="{FF2B5EF4-FFF2-40B4-BE49-F238E27FC236}">
                <a16:creationId xmlns:a16="http://schemas.microsoft.com/office/drawing/2014/main" id="{A402C2BE-A114-3CFC-6EC5-6208C291C2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2250470"/>
            <a:ext cx="406126" cy="406126"/>
          </a:xfrm>
          <a:prstGeom prst="rect">
            <a:avLst/>
          </a:prstGeom>
        </p:spPr>
      </p:pic>
      <p:pic>
        <p:nvPicPr>
          <p:cNvPr id="93" name="Graphic 92" descr="Sad face with solid fill with solid fill">
            <a:extLst>
              <a:ext uri="{FF2B5EF4-FFF2-40B4-BE49-F238E27FC236}">
                <a16:creationId xmlns:a16="http://schemas.microsoft.com/office/drawing/2014/main" id="{F905B1A5-2F5C-58AB-206C-DB5726FD89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2250470"/>
            <a:ext cx="406126" cy="406126"/>
          </a:xfrm>
          <a:prstGeom prst="rect">
            <a:avLst/>
          </a:prstGeom>
        </p:spPr>
      </p:pic>
      <p:pic>
        <p:nvPicPr>
          <p:cNvPr id="94" name="Graphic 93" descr="Sad face with solid fill with solid fill">
            <a:extLst>
              <a:ext uri="{FF2B5EF4-FFF2-40B4-BE49-F238E27FC236}">
                <a16:creationId xmlns:a16="http://schemas.microsoft.com/office/drawing/2014/main" id="{6A46DF2B-6F04-47AE-EC1C-6E05ED4FB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2250470"/>
            <a:ext cx="406126" cy="406126"/>
          </a:xfrm>
          <a:prstGeom prst="rect">
            <a:avLst/>
          </a:prstGeom>
        </p:spPr>
      </p:pic>
      <p:pic>
        <p:nvPicPr>
          <p:cNvPr id="95" name="Graphic 94" descr="Grinning face with solid fill with solid fill">
            <a:extLst>
              <a:ext uri="{FF2B5EF4-FFF2-40B4-BE49-F238E27FC236}">
                <a16:creationId xmlns:a16="http://schemas.microsoft.com/office/drawing/2014/main" id="{0885953F-7C6D-E324-422F-412970B05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4687220"/>
            <a:ext cx="406126" cy="406126"/>
          </a:xfrm>
          <a:prstGeom prst="rect">
            <a:avLst/>
          </a:prstGeom>
        </p:spPr>
      </p:pic>
      <p:pic>
        <p:nvPicPr>
          <p:cNvPr id="96" name="Graphic 95" descr="Grinning face with solid fill with solid fill">
            <a:extLst>
              <a:ext uri="{FF2B5EF4-FFF2-40B4-BE49-F238E27FC236}">
                <a16:creationId xmlns:a16="http://schemas.microsoft.com/office/drawing/2014/main" id="{B23E9788-BEF7-93E8-C8E2-E8D3F7B9F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5093343"/>
            <a:ext cx="406126" cy="406126"/>
          </a:xfrm>
          <a:prstGeom prst="rect">
            <a:avLst/>
          </a:prstGeom>
        </p:spPr>
      </p:pic>
      <p:pic>
        <p:nvPicPr>
          <p:cNvPr id="97" name="Graphic 96" descr="Grinning face with solid fill with solid fill">
            <a:extLst>
              <a:ext uri="{FF2B5EF4-FFF2-40B4-BE49-F238E27FC236}">
                <a16:creationId xmlns:a16="http://schemas.microsoft.com/office/drawing/2014/main" id="{9282359C-F617-5A8D-0CD1-B8E385C2A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4687221"/>
            <a:ext cx="406126" cy="406126"/>
          </a:xfrm>
          <a:prstGeom prst="rect">
            <a:avLst/>
          </a:prstGeom>
        </p:spPr>
      </p:pic>
      <p:pic>
        <p:nvPicPr>
          <p:cNvPr id="98" name="Graphic 97" descr="Grinning face with solid fill with solid fill">
            <a:extLst>
              <a:ext uri="{FF2B5EF4-FFF2-40B4-BE49-F238E27FC236}">
                <a16:creationId xmlns:a16="http://schemas.microsoft.com/office/drawing/2014/main" id="{442699B8-1E24-F943-61A0-D7D132D72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4281096"/>
            <a:ext cx="406126" cy="406126"/>
          </a:xfrm>
          <a:prstGeom prst="rect">
            <a:avLst/>
          </a:prstGeom>
        </p:spPr>
      </p:pic>
      <p:pic>
        <p:nvPicPr>
          <p:cNvPr id="99" name="Graphic 98" descr="Grinning face with solid fill with solid fill">
            <a:extLst>
              <a:ext uri="{FF2B5EF4-FFF2-40B4-BE49-F238E27FC236}">
                <a16:creationId xmlns:a16="http://schemas.microsoft.com/office/drawing/2014/main" id="{A8B3687A-AAAD-25F6-E9C5-41FBEA406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3874971"/>
            <a:ext cx="406126" cy="406126"/>
          </a:xfrm>
          <a:prstGeom prst="rect">
            <a:avLst/>
          </a:prstGeom>
        </p:spPr>
      </p:pic>
      <p:pic>
        <p:nvPicPr>
          <p:cNvPr id="100" name="Graphic 99" descr="Grinning face with solid fill with solid fill">
            <a:extLst>
              <a:ext uri="{FF2B5EF4-FFF2-40B4-BE49-F238E27FC236}">
                <a16:creationId xmlns:a16="http://schemas.microsoft.com/office/drawing/2014/main" id="{2082F59E-DD9A-FDC4-D463-241717F6A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3468846"/>
            <a:ext cx="406126" cy="406126"/>
          </a:xfrm>
          <a:prstGeom prst="rect">
            <a:avLst/>
          </a:prstGeom>
        </p:spPr>
      </p:pic>
      <p:pic>
        <p:nvPicPr>
          <p:cNvPr id="101" name="Graphic 100" descr="Grinning face with solid fill with solid fill">
            <a:extLst>
              <a:ext uri="{FF2B5EF4-FFF2-40B4-BE49-F238E27FC236}">
                <a16:creationId xmlns:a16="http://schemas.microsoft.com/office/drawing/2014/main" id="{E0FF390D-ECD7-4CAA-BDDB-B89A33AF8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3062720"/>
            <a:ext cx="406126" cy="406126"/>
          </a:xfrm>
          <a:prstGeom prst="rect">
            <a:avLst/>
          </a:prstGeom>
        </p:spPr>
      </p:pic>
      <p:pic>
        <p:nvPicPr>
          <p:cNvPr id="102" name="Graphic 101" descr="Sad face with solid fill with solid fill">
            <a:extLst>
              <a:ext uri="{FF2B5EF4-FFF2-40B4-BE49-F238E27FC236}">
                <a16:creationId xmlns:a16="http://schemas.microsoft.com/office/drawing/2014/main" id="{DB7DD64C-D40F-DE44-E765-51CA66057A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2656596"/>
            <a:ext cx="406126" cy="406126"/>
          </a:xfrm>
          <a:prstGeom prst="rect">
            <a:avLst/>
          </a:prstGeom>
        </p:spPr>
      </p:pic>
      <p:pic>
        <p:nvPicPr>
          <p:cNvPr id="103" name="Graphic 102" descr="Sad face with solid fill with solid fill">
            <a:extLst>
              <a:ext uri="{FF2B5EF4-FFF2-40B4-BE49-F238E27FC236}">
                <a16:creationId xmlns:a16="http://schemas.microsoft.com/office/drawing/2014/main" id="{CA6A3B4A-6663-988F-262B-16DF05795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2250470"/>
            <a:ext cx="406126" cy="406126"/>
          </a:xfrm>
          <a:prstGeom prst="rect">
            <a:avLst/>
          </a:prstGeom>
        </p:spPr>
      </p:pic>
      <p:pic>
        <p:nvPicPr>
          <p:cNvPr id="104" name="Graphic 103" descr="Grinning face with solid fill with solid fill">
            <a:extLst>
              <a:ext uri="{FF2B5EF4-FFF2-40B4-BE49-F238E27FC236}">
                <a16:creationId xmlns:a16="http://schemas.microsoft.com/office/drawing/2014/main" id="{3EB9DB9F-EC73-C815-FB2C-C2522D54A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4281095"/>
            <a:ext cx="406126" cy="406126"/>
          </a:xfrm>
          <a:prstGeom prst="rect">
            <a:avLst/>
          </a:prstGeom>
        </p:spPr>
      </p:pic>
      <p:pic>
        <p:nvPicPr>
          <p:cNvPr id="105" name="Graphic 104" descr="Grinning face with solid fill with solid fill">
            <a:extLst>
              <a:ext uri="{FF2B5EF4-FFF2-40B4-BE49-F238E27FC236}">
                <a16:creationId xmlns:a16="http://schemas.microsoft.com/office/drawing/2014/main" id="{E2666058-DB6C-874B-0A06-D38BCDB0E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3874969"/>
            <a:ext cx="406126" cy="406126"/>
          </a:xfrm>
          <a:prstGeom prst="rect">
            <a:avLst/>
          </a:prstGeom>
        </p:spPr>
      </p:pic>
      <p:pic>
        <p:nvPicPr>
          <p:cNvPr id="106" name="Graphic 105" descr="Grinning face with solid fill with solid fill">
            <a:extLst>
              <a:ext uri="{FF2B5EF4-FFF2-40B4-BE49-F238E27FC236}">
                <a16:creationId xmlns:a16="http://schemas.microsoft.com/office/drawing/2014/main" id="{EB4E4A99-6ADF-AD8B-7BCE-0FC76B299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3468845"/>
            <a:ext cx="406126" cy="406126"/>
          </a:xfrm>
          <a:prstGeom prst="rect">
            <a:avLst/>
          </a:prstGeom>
        </p:spPr>
      </p:pic>
      <p:pic>
        <p:nvPicPr>
          <p:cNvPr id="107" name="Graphic 106" descr="Grinning face with solid fill with solid fill">
            <a:extLst>
              <a:ext uri="{FF2B5EF4-FFF2-40B4-BE49-F238E27FC236}">
                <a16:creationId xmlns:a16="http://schemas.microsoft.com/office/drawing/2014/main" id="{F88C0F07-BD88-C451-00E5-6BE71D4FB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3062719"/>
            <a:ext cx="406126" cy="406126"/>
          </a:xfrm>
          <a:prstGeom prst="rect">
            <a:avLst/>
          </a:prstGeom>
        </p:spPr>
      </p:pic>
      <p:pic>
        <p:nvPicPr>
          <p:cNvPr id="108" name="Graphic 107" descr="Sad face with solid fill with solid fill">
            <a:extLst>
              <a:ext uri="{FF2B5EF4-FFF2-40B4-BE49-F238E27FC236}">
                <a16:creationId xmlns:a16="http://schemas.microsoft.com/office/drawing/2014/main" id="{F83C1A43-B0BB-F897-598B-B14AE49E4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2656594"/>
            <a:ext cx="406126" cy="406126"/>
          </a:xfrm>
          <a:prstGeom prst="rect">
            <a:avLst/>
          </a:prstGeom>
        </p:spPr>
      </p:pic>
      <p:pic>
        <p:nvPicPr>
          <p:cNvPr id="109" name="Graphic 108" descr="Sad face with solid fill with solid fill">
            <a:extLst>
              <a:ext uri="{FF2B5EF4-FFF2-40B4-BE49-F238E27FC236}">
                <a16:creationId xmlns:a16="http://schemas.microsoft.com/office/drawing/2014/main" id="{08616374-EA71-D7E2-F396-684C5E504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2250469"/>
            <a:ext cx="406126" cy="406126"/>
          </a:xfrm>
          <a:prstGeom prst="rect">
            <a:avLst/>
          </a:prstGeom>
        </p:spPr>
      </p:pic>
      <p:pic>
        <p:nvPicPr>
          <p:cNvPr id="123" name="Graphic 122" descr="Sad face with solid fill with solid fill">
            <a:extLst>
              <a:ext uri="{FF2B5EF4-FFF2-40B4-BE49-F238E27FC236}">
                <a16:creationId xmlns:a16="http://schemas.microsoft.com/office/drawing/2014/main" id="{756F9FC2-8C85-E90F-7D67-B80E35F416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1844345"/>
            <a:ext cx="406126" cy="406126"/>
          </a:xfrm>
          <a:prstGeom prst="rect">
            <a:avLst/>
          </a:prstGeom>
        </p:spPr>
      </p:pic>
      <p:pic>
        <p:nvPicPr>
          <p:cNvPr id="124" name="Graphic 123" descr="Sad face with solid fill with solid fill">
            <a:extLst>
              <a:ext uri="{FF2B5EF4-FFF2-40B4-BE49-F238E27FC236}">
                <a16:creationId xmlns:a16="http://schemas.microsoft.com/office/drawing/2014/main" id="{EFCD8511-3341-7377-C421-26381AFB89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1438220"/>
            <a:ext cx="406126" cy="406126"/>
          </a:xfrm>
          <a:prstGeom prst="rect">
            <a:avLst/>
          </a:prstGeom>
        </p:spPr>
      </p:pic>
      <p:pic>
        <p:nvPicPr>
          <p:cNvPr id="125" name="Graphic 124" descr="Sad face with solid fill with solid fill">
            <a:extLst>
              <a:ext uri="{FF2B5EF4-FFF2-40B4-BE49-F238E27FC236}">
                <a16:creationId xmlns:a16="http://schemas.microsoft.com/office/drawing/2014/main" id="{1B0B6DE3-5E51-F74A-7EEA-B39B1CE7A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1844345"/>
            <a:ext cx="406126" cy="406126"/>
          </a:xfrm>
          <a:prstGeom prst="rect">
            <a:avLst/>
          </a:prstGeom>
        </p:spPr>
      </p:pic>
      <p:pic>
        <p:nvPicPr>
          <p:cNvPr id="126" name="Graphic 125" descr="Sad face with solid fill with solid fill">
            <a:extLst>
              <a:ext uri="{FF2B5EF4-FFF2-40B4-BE49-F238E27FC236}">
                <a16:creationId xmlns:a16="http://schemas.microsoft.com/office/drawing/2014/main" id="{DA4233CE-C66E-96DA-20E2-593EEC239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1844345"/>
            <a:ext cx="406126" cy="406126"/>
          </a:xfrm>
          <a:prstGeom prst="rect">
            <a:avLst/>
          </a:prstGeom>
        </p:spPr>
      </p:pic>
      <p:pic>
        <p:nvPicPr>
          <p:cNvPr id="127" name="Graphic 126" descr="Sad face with solid fill with solid fill">
            <a:extLst>
              <a:ext uri="{FF2B5EF4-FFF2-40B4-BE49-F238E27FC236}">
                <a16:creationId xmlns:a16="http://schemas.microsoft.com/office/drawing/2014/main" id="{A6A7FF19-3648-EFFE-12DF-03F520AA4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1844345"/>
            <a:ext cx="406126" cy="406126"/>
          </a:xfrm>
          <a:prstGeom prst="rect">
            <a:avLst/>
          </a:prstGeom>
        </p:spPr>
      </p:pic>
      <p:pic>
        <p:nvPicPr>
          <p:cNvPr id="128" name="Graphic 127" descr="Sad face with solid fill with solid fill">
            <a:extLst>
              <a:ext uri="{FF2B5EF4-FFF2-40B4-BE49-F238E27FC236}">
                <a16:creationId xmlns:a16="http://schemas.microsoft.com/office/drawing/2014/main" id="{003DEEA2-3D40-0179-22D7-5FB1F0EBE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1844345"/>
            <a:ext cx="406126" cy="406126"/>
          </a:xfrm>
          <a:prstGeom prst="rect">
            <a:avLst/>
          </a:prstGeom>
        </p:spPr>
      </p:pic>
      <p:pic>
        <p:nvPicPr>
          <p:cNvPr id="129" name="Graphic 128" descr="Sad face with solid fill with solid fill">
            <a:extLst>
              <a:ext uri="{FF2B5EF4-FFF2-40B4-BE49-F238E27FC236}">
                <a16:creationId xmlns:a16="http://schemas.microsoft.com/office/drawing/2014/main" id="{6FA0146F-F6E7-A2BE-7EFC-18183FE8F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1844345"/>
            <a:ext cx="406126" cy="406126"/>
          </a:xfrm>
          <a:prstGeom prst="rect">
            <a:avLst/>
          </a:prstGeom>
        </p:spPr>
      </p:pic>
      <p:pic>
        <p:nvPicPr>
          <p:cNvPr id="130" name="Graphic 129" descr="Sad face with solid fill with solid fill">
            <a:extLst>
              <a:ext uri="{FF2B5EF4-FFF2-40B4-BE49-F238E27FC236}">
                <a16:creationId xmlns:a16="http://schemas.microsoft.com/office/drawing/2014/main" id="{AE4383C2-B8E2-AD3B-398D-D0AEC70E4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1844345"/>
            <a:ext cx="406126" cy="406126"/>
          </a:xfrm>
          <a:prstGeom prst="rect">
            <a:avLst/>
          </a:prstGeom>
        </p:spPr>
      </p:pic>
      <p:pic>
        <p:nvPicPr>
          <p:cNvPr id="131" name="Graphic 130" descr="Sad face with solid fill with solid fill">
            <a:extLst>
              <a:ext uri="{FF2B5EF4-FFF2-40B4-BE49-F238E27FC236}">
                <a16:creationId xmlns:a16="http://schemas.microsoft.com/office/drawing/2014/main" id="{8305EB6C-9C57-8A4D-D685-0ECD0F5DE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1844345"/>
            <a:ext cx="406126" cy="406126"/>
          </a:xfrm>
          <a:prstGeom prst="rect">
            <a:avLst/>
          </a:prstGeom>
        </p:spPr>
      </p:pic>
      <p:pic>
        <p:nvPicPr>
          <p:cNvPr id="132" name="Graphic 131" descr="Sad face with solid fill with solid fill">
            <a:extLst>
              <a:ext uri="{FF2B5EF4-FFF2-40B4-BE49-F238E27FC236}">
                <a16:creationId xmlns:a16="http://schemas.microsoft.com/office/drawing/2014/main" id="{18836D09-C1D1-D0D4-6503-52F80C98BF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1438220"/>
            <a:ext cx="406126" cy="406126"/>
          </a:xfrm>
          <a:prstGeom prst="rect">
            <a:avLst/>
          </a:prstGeom>
        </p:spPr>
      </p:pic>
      <p:pic>
        <p:nvPicPr>
          <p:cNvPr id="133" name="Graphic 132" descr="Sad face with solid fill with solid fill">
            <a:extLst>
              <a:ext uri="{FF2B5EF4-FFF2-40B4-BE49-F238E27FC236}">
                <a16:creationId xmlns:a16="http://schemas.microsoft.com/office/drawing/2014/main" id="{3E0A2A28-BF5E-A652-43E6-E4986BDFE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1438220"/>
            <a:ext cx="406126" cy="406126"/>
          </a:xfrm>
          <a:prstGeom prst="rect">
            <a:avLst/>
          </a:prstGeom>
        </p:spPr>
      </p:pic>
      <p:pic>
        <p:nvPicPr>
          <p:cNvPr id="134" name="Graphic 133" descr="Sad face with solid fill with solid fill">
            <a:extLst>
              <a:ext uri="{FF2B5EF4-FFF2-40B4-BE49-F238E27FC236}">
                <a16:creationId xmlns:a16="http://schemas.microsoft.com/office/drawing/2014/main" id="{59DE4882-1891-09A9-1CDA-B241199C8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1438220"/>
            <a:ext cx="406126" cy="406126"/>
          </a:xfrm>
          <a:prstGeom prst="rect">
            <a:avLst/>
          </a:prstGeom>
        </p:spPr>
      </p:pic>
      <p:pic>
        <p:nvPicPr>
          <p:cNvPr id="135" name="Graphic 134" descr="Sad face with solid fill with solid fill">
            <a:extLst>
              <a:ext uri="{FF2B5EF4-FFF2-40B4-BE49-F238E27FC236}">
                <a16:creationId xmlns:a16="http://schemas.microsoft.com/office/drawing/2014/main" id="{F50BA098-753C-0F89-46FE-87546C247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1438220"/>
            <a:ext cx="406126" cy="406126"/>
          </a:xfrm>
          <a:prstGeom prst="rect">
            <a:avLst/>
          </a:prstGeom>
        </p:spPr>
      </p:pic>
      <p:pic>
        <p:nvPicPr>
          <p:cNvPr id="136" name="Graphic 135" descr="Sad face with solid fill with solid fill">
            <a:extLst>
              <a:ext uri="{FF2B5EF4-FFF2-40B4-BE49-F238E27FC236}">
                <a16:creationId xmlns:a16="http://schemas.microsoft.com/office/drawing/2014/main" id="{FE7F819B-3B23-46B3-9B6D-A91FBF10F7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1438220"/>
            <a:ext cx="406126" cy="406126"/>
          </a:xfrm>
          <a:prstGeom prst="rect">
            <a:avLst/>
          </a:prstGeom>
        </p:spPr>
      </p:pic>
      <p:pic>
        <p:nvPicPr>
          <p:cNvPr id="137" name="Graphic 136" descr="Sad face with solid fill with solid fill">
            <a:extLst>
              <a:ext uri="{FF2B5EF4-FFF2-40B4-BE49-F238E27FC236}">
                <a16:creationId xmlns:a16="http://schemas.microsoft.com/office/drawing/2014/main" id="{4EE9F72B-D2E5-8B14-D6F5-B313EAE552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1438220"/>
            <a:ext cx="406126" cy="406126"/>
          </a:xfrm>
          <a:prstGeom prst="rect">
            <a:avLst/>
          </a:prstGeom>
        </p:spPr>
      </p:pic>
      <p:pic>
        <p:nvPicPr>
          <p:cNvPr id="138" name="Graphic 137" descr="Sad face with solid fill with solid fill">
            <a:extLst>
              <a:ext uri="{FF2B5EF4-FFF2-40B4-BE49-F238E27FC236}">
                <a16:creationId xmlns:a16="http://schemas.microsoft.com/office/drawing/2014/main" id="{EF029D25-8D45-DF00-A2F7-5C61B0B40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1438220"/>
            <a:ext cx="406126" cy="406126"/>
          </a:xfrm>
          <a:prstGeom prst="rect">
            <a:avLst/>
          </a:prstGeom>
        </p:spPr>
      </p:pic>
      <p:pic>
        <p:nvPicPr>
          <p:cNvPr id="139" name="Graphic 138" descr="Sad face with solid fill with solid fill">
            <a:extLst>
              <a:ext uri="{FF2B5EF4-FFF2-40B4-BE49-F238E27FC236}">
                <a16:creationId xmlns:a16="http://schemas.microsoft.com/office/drawing/2014/main" id="{6984F091-D765-7EDA-79A8-A3CB96B52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1844345"/>
            <a:ext cx="406126" cy="406126"/>
          </a:xfrm>
          <a:prstGeom prst="rect">
            <a:avLst/>
          </a:prstGeom>
        </p:spPr>
      </p:pic>
      <p:pic>
        <p:nvPicPr>
          <p:cNvPr id="140" name="Graphic 139" descr="Sad face with solid fill with solid fill">
            <a:extLst>
              <a:ext uri="{FF2B5EF4-FFF2-40B4-BE49-F238E27FC236}">
                <a16:creationId xmlns:a16="http://schemas.microsoft.com/office/drawing/2014/main" id="{998EED60-C868-272C-7383-ED5F3A3A4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1438220"/>
            <a:ext cx="406126" cy="406126"/>
          </a:xfrm>
          <a:prstGeom prst="rect">
            <a:avLst/>
          </a:prstGeom>
        </p:spPr>
      </p:pic>
      <p:pic>
        <p:nvPicPr>
          <p:cNvPr id="141" name="Graphic 140" descr="Sad face with solid fill with solid fill">
            <a:extLst>
              <a:ext uri="{FF2B5EF4-FFF2-40B4-BE49-F238E27FC236}">
                <a16:creationId xmlns:a16="http://schemas.microsoft.com/office/drawing/2014/main" id="{C463036F-44EF-E728-E47E-40F5E84512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1844344"/>
            <a:ext cx="406126" cy="406126"/>
          </a:xfrm>
          <a:prstGeom prst="rect">
            <a:avLst/>
          </a:prstGeom>
        </p:spPr>
      </p:pic>
      <p:pic>
        <p:nvPicPr>
          <p:cNvPr id="142" name="Graphic 141" descr="Sad face with solid fill with solid fill">
            <a:extLst>
              <a:ext uri="{FF2B5EF4-FFF2-40B4-BE49-F238E27FC236}">
                <a16:creationId xmlns:a16="http://schemas.microsoft.com/office/drawing/2014/main" id="{A3017F9F-5646-AD0A-A46B-46A4738B1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1438218"/>
            <a:ext cx="406126" cy="406126"/>
          </a:xfrm>
          <a:prstGeom prst="rect">
            <a:avLst/>
          </a:prstGeom>
        </p:spPr>
      </p:pic>
      <p:pic>
        <p:nvPicPr>
          <p:cNvPr id="148" name="Graphic 147" descr="Grinning face with solid fill with solid fill">
            <a:extLst>
              <a:ext uri="{FF2B5EF4-FFF2-40B4-BE49-F238E27FC236}">
                <a16:creationId xmlns:a16="http://schemas.microsoft.com/office/drawing/2014/main" id="{EABD7561-8167-CD62-7EA3-DC322E4A5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5093343"/>
            <a:ext cx="406126" cy="406126"/>
          </a:xfrm>
          <a:prstGeom prst="rect">
            <a:avLst/>
          </a:prstGeom>
        </p:spPr>
      </p:pic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64E33DB-1E59-16D4-CF0F-61D7EB016699}"/>
              </a:ext>
            </a:extLst>
          </p:cNvPr>
          <p:cNvGrpSpPr/>
          <p:nvPr/>
        </p:nvGrpSpPr>
        <p:grpSpPr>
          <a:xfrm>
            <a:off x="1245145" y="2544189"/>
            <a:ext cx="1465543" cy="1465543"/>
            <a:chOff x="1245145" y="2544189"/>
            <a:chExt cx="1465543" cy="1465543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8FF7253F-545B-5725-2146-EE0CFF9D56AC}"/>
                </a:ext>
              </a:extLst>
            </p:cNvPr>
            <p:cNvSpPr/>
            <p:nvPr/>
          </p:nvSpPr>
          <p:spPr>
            <a:xfrm>
              <a:off x="1486080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5" name="Graphic 174" descr="Sad face with solid fill with solid fill">
              <a:extLst>
                <a:ext uri="{FF2B5EF4-FFF2-40B4-BE49-F238E27FC236}">
                  <a16:creationId xmlns:a16="http://schemas.microsoft.com/office/drawing/2014/main" id="{BAC70F78-42CC-172D-DE3E-ED3BA4CBA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245145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C7AE658D-0031-94D1-EFA6-C2414F726F3C}"/>
              </a:ext>
            </a:extLst>
          </p:cNvPr>
          <p:cNvSpPr/>
          <p:nvPr/>
        </p:nvSpPr>
        <p:spPr>
          <a:xfrm>
            <a:off x="1099027" y="1625002"/>
            <a:ext cx="1757778" cy="7390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74320" bIns="274320" rtlCol="0" anchor="ctr"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36%</a:t>
            </a: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12BADCF7-D8DE-BF24-B522-554D1FFF2341}"/>
              </a:ext>
            </a:extLst>
          </p:cNvPr>
          <p:cNvGrpSpPr/>
          <p:nvPr/>
        </p:nvGrpSpPr>
        <p:grpSpPr>
          <a:xfrm>
            <a:off x="514876" y="4094973"/>
            <a:ext cx="2926080" cy="1290153"/>
            <a:chOff x="332936" y="4652338"/>
            <a:chExt cx="2926080" cy="1290153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8416512-ADC4-C90F-E19B-AB8ED18DA55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56522C7-1187-3A8B-0C0A-8019BBA902B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17D83784-C65F-A5FE-61C1-112C7758B122}"/>
              </a:ext>
            </a:extLst>
          </p:cNvPr>
          <p:cNvGrpSpPr/>
          <p:nvPr/>
        </p:nvGrpSpPr>
        <p:grpSpPr>
          <a:xfrm>
            <a:off x="9481312" y="2544189"/>
            <a:ext cx="1465543" cy="1465543"/>
            <a:chOff x="9481312" y="2544189"/>
            <a:chExt cx="1465543" cy="1465543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79CED5F-FA8D-0EED-28D1-F8FE0D3719A8}"/>
                </a:ext>
              </a:extLst>
            </p:cNvPr>
            <p:cNvSpPr/>
            <p:nvPr/>
          </p:nvSpPr>
          <p:spPr>
            <a:xfrm>
              <a:off x="9722247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Graphic 179" descr="Grinning face with solid fill with solid fill">
              <a:extLst>
                <a:ext uri="{FF2B5EF4-FFF2-40B4-BE49-F238E27FC236}">
                  <a16:creationId xmlns:a16="http://schemas.microsoft.com/office/drawing/2014/main" id="{35D8F16C-8974-A486-4B69-3AA6F0E05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481312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1A9CEF5C-BD05-62A3-DEF1-75B6AF4AADB5}"/>
              </a:ext>
            </a:extLst>
          </p:cNvPr>
          <p:cNvSpPr/>
          <p:nvPr/>
        </p:nvSpPr>
        <p:spPr>
          <a:xfrm>
            <a:off x="9335194" y="1625002"/>
            <a:ext cx="1757778" cy="7390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74320" bIns="274320" rtlCol="0" anchor="ctr"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64%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D602A9D-B765-2CFF-CB42-03415BEC2BE7}"/>
              </a:ext>
            </a:extLst>
          </p:cNvPr>
          <p:cNvGrpSpPr/>
          <p:nvPr/>
        </p:nvGrpSpPr>
        <p:grpSpPr>
          <a:xfrm>
            <a:off x="8751043" y="4094973"/>
            <a:ext cx="2926080" cy="1290153"/>
            <a:chOff x="332936" y="4652338"/>
            <a:chExt cx="2926080" cy="1290153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862F2DF9-955C-D142-152A-78044BC3A34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02E311E-EFB8-A522-5AA3-C0A9A31F73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1" name="Title 190">
            <a:extLst>
              <a:ext uri="{FF2B5EF4-FFF2-40B4-BE49-F238E27FC236}">
                <a16:creationId xmlns:a16="http://schemas.microsoft.com/office/drawing/2014/main" id="{73861DFF-4EE6-7AD0-D9A2-832271E5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 Waffle Chart -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EBC87-220C-F41D-0E88-EBA2A06E7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016E-D952-A285-3047-75DB3954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Five-Point Radial Star Diagram – Slide Template</a:t>
            </a:r>
          </a:p>
        </p:txBody>
      </p: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AB798993-CB95-DC77-169E-0523ED8010CC}"/>
              </a:ext>
            </a:extLst>
          </p:cNvPr>
          <p:cNvGrpSpPr/>
          <p:nvPr/>
        </p:nvGrpSpPr>
        <p:grpSpPr>
          <a:xfrm>
            <a:off x="1245145" y="2544189"/>
            <a:ext cx="1465543" cy="1465543"/>
            <a:chOff x="1245145" y="2544189"/>
            <a:chExt cx="1465543" cy="1465543"/>
          </a:xfrm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368B9AA9-3F2D-680F-93DB-F69300C0CB0F}"/>
                </a:ext>
              </a:extLst>
            </p:cNvPr>
            <p:cNvSpPr/>
            <p:nvPr/>
          </p:nvSpPr>
          <p:spPr>
            <a:xfrm>
              <a:off x="1486080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5" name="Graphic 174" descr="Sad face with solid fill with solid fill">
              <a:extLst>
                <a:ext uri="{FF2B5EF4-FFF2-40B4-BE49-F238E27FC236}">
                  <a16:creationId xmlns:a16="http://schemas.microsoft.com/office/drawing/2014/main" id="{6388BF2E-A860-F17F-93A9-C07524B08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245145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C784EC93-6272-9876-7DB0-6E46686A3897}"/>
              </a:ext>
            </a:extLst>
          </p:cNvPr>
          <p:cNvSpPr/>
          <p:nvPr/>
        </p:nvSpPr>
        <p:spPr>
          <a:xfrm>
            <a:off x="1099027" y="1625002"/>
            <a:ext cx="1757778" cy="73905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74320" bIns="274320" rtlCol="0" anchor="ctr"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36%</a:t>
            </a:r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7EF34A6D-2AFC-0F60-90FE-514F5BC256F2}"/>
              </a:ext>
            </a:extLst>
          </p:cNvPr>
          <p:cNvGrpSpPr/>
          <p:nvPr/>
        </p:nvGrpSpPr>
        <p:grpSpPr>
          <a:xfrm>
            <a:off x="514876" y="4094973"/>
            <a:ext cx="2926080" cy="1290153"/>
            <a:chOff x="332936" y="4652338"/>
            <a:chExt cx="2926080" cy="1290153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C5B328C-A84E-2CF7-EC5B-568530E1151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661BBFFF-E1C8-323A-A9DD-C831F143A0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F177EC4C-82A8-C6DE-DC56-D96A31381B13}"/>
              </a:ext>
            </a:extLst>
          </p:cNvPr>
          <p:cNvGrpSpPr/>
          <p:nvPr/>
        </p:nvGrpSpPr>
        <p:grpSpPr>
          <a:xfrm>
            <a:off x="9481312" y="2544189"/>
            <a:ext cx="1465543" cy="1465543"/>
            <a:chOff x="9481312" y="2544189"/>
            <a:chExt cx="1465543" cy="1465543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51BAFB5E-5D76-31F0-4E67-24C9D8BB444E}"/>
                </a:ext>
              </a:extLst>
            </p:cNvPr>
            <p:cNvSpPr/>
            <p:nvPr/>
          </p:nvSpPr>
          <p:spPr>
            <a:xfrm>
              <a:off x="9722247" y="2785124"/>
              <a:ext cx="983673" cy="9836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Graphic 179" descr="Grinning face with solid fill with solid fill">
              <a:extLst>
                <a:ext uri="{FF2B5EF4-FFF2-40B4-BE49-F238E27FC236}">
                  <a16:creationId xmlns:a16="http://schemas.microsoft.com/office/drawing/2014/main" id="{EDBF3998-73BE-5958-1254-9D9C601AB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481312" y="2544189"/>
              <a:ext cx="1465543" cy="1465543"/>
            </a:xfrm>
            <a:prstGeom prst="rect">
              <a:avLst/>
            </a:prstGeom>
          </p:spPr>
        </p:pic>
      </p:grp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54EE20EA-D781-A043-C37A-17505C14C7F8}"/>
              </a:ext>
            </a:extLst>
          </p:cNvPr>
          <p:cNvSpPr/>
          <p:nvPr/>
        </p:nvSpPr>
        <p:spPr>
          <a:xfrm>
            <a:off x="9335194" y="1625002"/>
            <a:ext cx="1757778" cy="7390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274320" bIns="274320" rtlCol="0" anchor="ctr"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64%</a:t>
            </a:r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8FC2A7FF-954C-40C8-F0A5-8DA9E1C961EA}"/>
              </a:ext>
            </a:extLst>
          </p:cNvPr>
          <p:cNvGrpSpPr/>
          <p:nvPr/>
        </p:nvGrpSpPr>
        <p:grpSpPr>
          <a:xfrm>
            <a:off x="8751043" y="4094973"/>
            <a:ext cx="2926080" cy="1290153"/>
            <a:chOff x="332936" y="4652338"/>
            <a:chExt cx="2926080" cy="1290153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D8DB9DA8-42DF-1929-4FBE-D3DB8425CFE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35B1FDCD-D14C-9525-42A7-55026B42CC1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3" name="Graphic 2" descr="Grinning face with solid fill with solid fill">
            <a:extLst>
              <a:ext uri="{FF2B5EF4-FFF2-40B4-BE49-F238E27FC236}">
                <a16:creationId xmlns:a16="http://schemas.microsoft.com/office/drawing/2014/main" id="{6A8EEA9A-47C3-9D3C-E5D6-6412EE26E4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4687221"/>
            <a:ext cx="406126" cy="406126"/>
          </a:xfrm>
          <a:prstGeom prst="rect">
            <a:avLst/>
          </a:prstGeom>
        </p:spPr>
      </p:pic>
      <p:pic>
        <p:nvPicPr>
          <p:cNvPr id="4" name="Graphic 3" descr="Grinning face with solid fill with solid fill">
            <a:extLst>
              <a:ext uri="{FF2B5EF4-FFF2-40B4-BE49-F238E27FC236}">
                <a16:creationId xmlns:a16="http://schemas.microsoft.com/office/drawing/2014/main" id="{44C5320E-DDA4-6486-A700-FCD2BF7544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4281096"/>
            <a:ext cx="406126" cy="406126"/>
          </a:xfrm>
          <a:prstGeom prst="rect">
            <a:avLst/>
          </a:prstGeom>
        </p:spPr>
      </p:pic>
      <p:pic>
        <p:nvPicPr>
          <p:cNvPr id="5" name="Graphic 4" descr="Grinning face with solid fill with solid fill">
            <a:extLst>
              <a:ext uri="{FF2B5EF4-FFF2-40B4-BE49-F238E27FC236}">
                <a16:creationId xmlns:a16="http://schemas.microsoft.com/office/drawing/2014/main" id="{50EC61F5-D06F-19DE-4F6E-C2F5672AA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3874971"/>
            <a:ext cx="406126" cy="406126"/>
          </a:xfrm>
          <a:prstGeom prst="rect">
            <a:avLst/>
          </a:prstGeom>
        </p:spPr>
      </p:pic>
      <p:pic>
        <p:nvPicPr>
          <p:cNvPr id="6" name="Graphic 5" descr="Grinning face with solid fill with solid fill">
            <a:extLst>
              <a:ext uri="{FF2B5EF4-FFF2-40B4-BE49-F238E27FC236}">
                <a16:creationId xmlns:a16="http://schemas.microsoft.com/office/drawing/2014/main" id="{CCE49F80-5650-B5A4-D74F-936C72F42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3468846"/>
            <a:ext cx="406126" cy="406126"/>
          </a:xfrm>
          <a:prstGeom prst="rect">
            <a:avLst/>
          </a:prstGeom>
        </p:spPr>
      </p:pic>
      <p:pic>
        <p:nvPicPr>
          <p:cNvPr id="7" name="Graphic 6" descr="Grinning face with solid fill with solid fill">
            <a:extLst>
              <a:ext uri="{FF2B5EF4-FFF2-40B4-BE49-F238E27FC236}">
                <a16:creationId xmlns:a16="http://schemas.microsoft.com/office/drawing/2014/main" id="{508D709A-F2EA-E9AE-E449-BE2BEDC49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3062720"/>
            <a:ext cx="406126" cy="406126"/>
          </a:xfrm>
          <a:prstGeom prst="rect">
            <a:avLst/>
          </a:prstGeom>
        </p:spPr>
      </p:pic>
      <p:pic>
        <p:nvPicPr>
          <p:cNvPr id="8" name="Graphic 7" descr="Grinning face with solid fill with solid fill">
            <a:extLst>
              <a:ext uri="{FF2B5EF4-FFF2-40B4-BE49-F238E27FC236}">
                <a16:creationId xmlns:a16="http://schemas.microsoft.com/office/drawing/2014/main" id="{DAAB9535-1F3C-67D2-0CDF-1F6CBCCB6B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2656596"/>
            <a:ext cx="406126" cy="406126"/>
          </a:xfrm>
          <a:prstGeom prst="rect">
            <a:avLst/>
          </a:prstGeom>
        </p:spPr>
      </p:pic>
      <p:pic>
        <p:nvPicPr>
          <p:cNvPr id="9" name="Graphic 8" descr="Sad face with solid fill with solid fill">
            <a:extLst>
              <a:ext uri="{FF2B5EF4-FFF2-40B4-BE49-F238E27FC236}">
                <a16:creationId xmlns:a16="http://schemas.microsoft.com/office/drawing/2014/main" id="{A246B5EC-CBB1-9A59-FD92-A99633C79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2250470"/>
            <a:ext cx="406126" cy="406126"/>
          </a:xfrm>
          <a:prstGeom prst="rect">
            <a:avLst/>
          </a:prstGeom>
        </p:spPr>
      </p:pic>
      <p:pic>
        <p:nvPicPr>
          <p:cNvPr id="10" name="Graphic 9" descr="Grinning face with solid fill with solid fill">
            <a:extLst>
              <a:ext uri="{FF2B5EF4-FFF2-40B4-BE49-F238E27FC236}">
                <a16:creationId xmlns:a16="http://schemas.microsoft.com/office/drawing/2014/main" id="{A52DA799-BA3E-922C-5D87-29AF207DC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63529" y="5093343"/>
            <a:ext cx="406126" cy="406126"/>
          </a:xfrm>
          <a:prstGeom prst="rect">
            <a:avLst/>
          </a:prstGeom>
        </p:spPr>
      </p:pic>
      <p:pic>
        <p:nvPicPr>
          <p:cNvPr id="11" name="Graphic 10" descr="Grinning face with solid fill with solid fill">
            <a:extLst>
              <a:ext uri="{FF2B5EF4-FFF2-40B4-BE49-F238E27FC236}">
                <a16:creationId xmlns:a16="http://schemas.microsoft.com/office/drawing/2014/main" id="{EBB7E876-31A0-9BB9-56A8-25B420E73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5093343"/>
            <a:ext cx="406126" cy="406126"/>
          </a:xfrm>
          <a:prstGeom prst="rect">
            <a:avLst/>
          </a:prstGeom>
        </p:spPr>
      </p:pic>
      <p:pic>
        <p:nvPicPr>
          <p:cNvPr id="24" name="Graphic 23" descr="Grinning face with solid fill with solid fill">
            <a:extLst>
              <a:ext uri="{FF2B5EF4-FFF2-40B4-BE49-F238E27FC236}">
                <a16:creationId xmlns:a16="http://schemas.microsoft.com/office/drawing/2014/main" id="{5F829A7D-4D7D-BFE3-CFED-32DABA0A9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5093343"/>
            <a:ext cx="406126" cy="406126"/>
          </a:xfrm>
          <a:prstGeom prst="rect">
            <a:avLst/>
          </a:prstGeom>
        </p:spPr>
      </p:pic>
      <p:pic>
        <p:nvPicPr>
          <p:cNvPr id="25" name="Graphic 24" descr="Grinning face with solid fill with solid fill">
            <a:extLst>
              <a:ext uri="{FF2B5EF4-FFF2-40B4-BE49-F238E27FC236}">
                <a16:creationId xmlns:a16="http://schemas.microsoft.com/office/drawing/2014/main" id="{3CEB36BE-8FAC-CA9B-2C8C-02B3468D1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5093343"/>
            <a:ext cx="406126" cy="406126"/>
          </a:xfrm>
          <a:prstGeom prst="rect">
            <a:avLst/>
          </a:prstGeom>
        </p:spPr>
      </p:pic>
      <p:pic>
        <p:nvPicPr>
          <p:cNvPr id="26" name="Graphic 25" descr="Grinning face with solid fill with solid fill">
            <a:extLst>
              <a:ext uri="{FF2B5EF4-FFF2-40B4-BE49-F238E27FC236}">
                <a16:creationId xmlns:a16="http://schemas.microsoft.com/office/drawing/2014/main" id="{10F769ED-3C11-181D-59F3-15FF5C36D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5093343"/>
            <a:ext cx="406126" cy="406126"/>
          </a:xfrm>
          <a:prstGeom prst="rect">
            <a:avLst/>
          </a:prstGeom>
        </p:spPr>
      </p:pic>
      <p:pic>
        <p:nvPicPr>
          <p:cNvPr id="27" name="Graphic 26" descr="Grinning face with solid fill with solid fill">
            <a:extLst>
              <a:ext uri="{FF2B5EF4-FFF2-40B4-BE49-F238E27FC236}">
                <a16:creationId xmlns:a16="http://schemas.microsoft.com/office/drawing/2014/main" id="{67B7CE69-4956-75E6-2AEF-95EC007E39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5093343"/>
            <a:ext cx="406126" cy="406126"/>
          </a:xfrm>
          <a:prstGeom prst="rect">
            <a:avLst/>
          </a:prstGeom>
        </p:spPr>
      </p:pic>
      <p:pic>
        <p:nvPicPr>
          <p:cNvPr id="28" name="Graphic 27" descr="Grinning face with solid fill with solid fill">
            <a:extLst>
              <a:ext uri="{FF2B5EF4-FFF2-40B4-BE49-F238E27FC236}">
                <a16:creationId xmlns:a16="http://schemas.microsoft.com/office/drawing/2014/main" id="{CBA62906-77AE-E5A2-8EAB-5DE93638F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5093343"/>
            <a:ext cx="406126" cy="406126"/>
          </a:xfrm>
          <a:prstGeom prst="rect">
            <a:avLst/>
          </a:prstGeom>
        </p:spPr>
      </p:pic>
      <p:pic>
        <p:nvPicPr>
          <p:cNvPr id="29" name="Graphic 28" descr="Grinning face with solid fill with solid fill">
            <a:extLst>
              <a:ext uri="{FF2B5EF4-FFF2-40B4-BE49-F238E27FC236}">
                <a16:creationId xmlns:a16="http://schemas.microsoft.com/office/drawing/2014/main" id="{1CB61AB1-A79D-5D58-4EA3-4377C6F13B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5093343"/>
            <a:ext cx="406126" cy="406126"/>
          </a:xfrm>
          <a:prstGeom prst="rect">
            <a:avLst/>
          </a:prstGeom>
        </p:spPr>
      </p:pic>
      <p:pic>
        <p:nvPicPr>
          <p:cNvPr id="32" name="Graphic 31" descr="Grinning face with solid fill with solid fill">
            <a:extLst>
              <a:ext uri="{FF2B5EF4-FFF2-40B4-BE49-F238E27FC236}">
                <a16:creationId xmlns:a16="http://schemas.microsoft.com/office/drawing/2014/main" id="{CB1CDC2A-A272-863B-E522-13D738ACF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4687221"/>
            <a:ext cx="406126" cy="406126"/>
          </a:xfrm>
          <a:prstGeom prst="rect">
            <a:avLst/>
          </a:prstGeom>
        </p:spPr>
      </p:pic>
      <p:pic>
        <p:nvPicPr>
          <p:cNvPr id="33" name="Graphic 32" descr="Grinning face with solid fill with solid fill">
            <a:extLst>
              <a:ext uri="{FF2B5EF4-FFF2-40B4-BE49-F238E27FC236}">
                <a16:creationId xmlns:a16="http://schemas.microsoft.com/office/drawing/2014/main" id="{20658756-CEFD-5744-0098-59F5880D28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4687221"/>
            <a:ext cx="406126" cy="406126"/>
          </a:xfrm>
          <a:prstGeom prst="rect">
            <a:avLst/>
          </a:prstGeom>
        </p:spPr>
      </p:pic>
      <p:pic>
        <p:nvPicPr>
          <p:cNvPr id="41" name="Graphic 40" descr="Grinning face with solid fill with solid fill">
            <a:extLst>
              <a:ext uri="{FF2B5EF4-FFF2-40B4-BE49-F238E27FC236}">
                <a16:creationId xmlns:a16="http://schemas.microsoft.com/office/drawing/2014/main" id="{C7EE039A-EB66-C3A6-7D49-C531F9E91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4687221"/>
            <a:ext cx="406126" cy="406126"/>
          </a:xfrm>
          <a:prstGeom prst="rect">
            <a:avLst/>
          </a:prstGeom>
        </p:spPr>
      </p:pic>
      <p:pic>
        <p:nvPicPr>
          <p:cNvPr id="42" name="Graphic 41" descr="Grinning face with solid fill with solid fill">
            <a:extLst>
              <a:ext uri="{FF2B5EF4-FFF2-40B4-BE49-F238E27FC236}">
                <a16:creationId xmlns:a16="http://schemas.microsoft.com/office/drawing/2014/main" id="{8DC30B0E-CBE9-8322-2AC4-F2ABBA4441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4687221"/>
            <a:ext cx="406126" cy="406126"/>
          </a:xfrm>
          <a:prstGeom prst="rect">
            <a:avLst/>
          </a:prstGeom>
        </p:spPr>
      </p:pic>
      <p:pic>
        <p:nvPicPr>
          <p:cNvPr id="43" name="Graphic 42" descr="Grinning face with solid fill with solid fill">
            <a:extLst>
              <a:ext uri="{FF2B5EF4-FFF2-40B4-BE49-F238E27FC236}">
                <a16:creationId xmlns:a16="http://schemas.microsoft.com/office/drawing/2014/main" id="{69E5A8A8-2B84-8ED7-7178-10F0F6099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4687221"/>
            <a:ext cx="406126" cy="406126"/>
          </a:xfrm>
          <a:prstGeom prst="rect">
            <a:avLst/>
          </a:prstGeom>
        </p:spPr>
      </p:pic>
      <p:pic>
        <p:nvPicPr>
          <p:cNvPr id="44" name="Graphic 43" descr="Grinning face with solid fill with solid fill">
            <a:extLst>
              <a:ext uri="{FF2B5EF4-FFF2-40B4-BE49-F238E27FC236}">
                <a16:creationId xmlns:a16="http://schemas.microsoft.com/office/drawing/2014/main" id="{C328E1C3-CCA5-F925-7CD4-2648CF46C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4687221"/>
            <a:ext cx="406126" cy="406126"/>
          </a:xfrm>
          <a:prstGeom prst="rect">
            <a:avLst/>
          </a:prstGeom>
        </p:spPr>
      </p:pic>
      <p:pic>
        <p:nvPicPr>
          <p:cNvPr id="45" name="Graphic 44" descr="Grinning face with solid fill with solid fill">
            <a:extLst>
              <a:ext uri="{FF2B5EF4-FFF2-40B4-BE49-F238E27FC236}">
                <a16:creationId xmlns:a16="http://schemas.microsoft.com/office/drawing/2014/main" id="{96D23490-F634-78BE-21A4-CC682313F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4687221"/>
            <a:ext cx="406126" cy="406126"/>
          </a:xfrm>
          <a:prstGeom prst="rect">
            <a:avLst/>
          </a:prstGeom>
        </p:spPr>
      </p:pic>
      <p:pic>
        <p:nvPicPr>
          <p:cNvPr id="46" name="Graphic 45" descr="Grinning face with solid fill with solid fill">
            <a:extLst>
              <a:ext uri="{FF2B5EF4-FFF2-40B4-BE49-F238E27FC236}">
                <a16:creationId xmlns:a16="http://schemas.microsoft.com/office/drawing/2014/main" id="{84E4D6CD-3E84-1ED1-31DD-A3DD681A8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4281096"/>
            <a:ext cx="406126" cy="406126"/>
          </a:xfrm>
          <a:prstGeom prst="rect">
            <a:avLst/>
          </a:prstGeom>
        </p:spPr>
      </p:pic>
      <p:pic>
        <p:nvPicPr>
          <p:cNvPr id="49" name="Graphic 48" descr="Grinning face with solid fill with solid fill">
            <a:extLst>
              <a:ext uri="{FF2B5EF4-FFF2-40B4-BE49-F238E27FC236}">
                <a16:creationId xmlns:a16="http://schemas.microsoft.com/office/drawing/2014/main" id="{6E3E1CBD-978E-DAC3-35A2-34D6328CF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4281096"/>
            <a:ext cx="406126" cy="406126"/>
          </a:xfrm>
          <a:prstGeom prst="rect">
            <a:avLst/>
          </a:prstGeom>
        </p:spPr>
      </p:pic>
      <p:pic>
        <p:nvPicPr>
          <p:cNvPr id="50" name="Graphic 49" descr="Grinning face with solid fill with solid fill">
            <a:extLst>
              <a:ext uri="{FF2B5EF4-FFF2-40B4-BE49-F238E27FC236}">
                <a16:creationId xmlns:a16="http://schemas.microsoft.com/office/drawing/2014/main" id="{D9CF9176-1113-AF15-6259-99BE4B9CB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4281096"/>
            <a:ext cx="406126" cy="406126"/>
          </a:xfrm>
          <a:prstGeom prst="rect">
            <a:avLst/>
          </a:prstGeom>
        </p:spPr>
      </p:pic>
      <p:pic>
        <p:nvPicPr>
          <p:cNvPr id="51" name="Graphic 50" descr="Grinning face with solid fill with solid fill">
            <a:extLst>
              <a:ext uri="{FF2B5EF4-FFF2-40B4-BE49-F238E27FC236}">
                <a16:creationId xmlns:a16="http://schemas.microsoft.com/office/drawing/2014/main" id="{A6700F98-24AF-BDB9-93C6-4B4427C25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4281096"/>
            <a:ext cx="406126" cy="406126"/>
          </a:xfrm>
          <a:prstGeom prst="rect">
            <a:avLst/>
          </a:prstGeom>
        </p:spPr>
      </p:pic>
      <p:pic>
        <p:nvPicPr>
          <p:cNvPr id="53" name="Graphic 52" descr="Grinning face with solid fill with solid fill">
            <a:extLst>
              <a:ext uri="{FF2B5EF4-FFF2-40B4-BE49-F238E27FC236}">
                <a16:creationId xmlns:a16="http://schemas.microsoft.com/office/drawing/2014/main" id="{306F1683-B0F8-145E-BB4F-FF8E4B5105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4281096"/>
            <a:ext cx="406126" cy="406126"/>
          </a:xfrm>
          <a:prstGeom prst="rect">
            <a:avLst/>
          </a:prstGeom>
        </p:spPr>
      </p:pic>
      <p:pic>
        <p:nvPicPr>
          <p:cNvPr id="59" name="Graphic 58" descr="Grinning face with solid fill with solid fill">
            <a:extLst>
              <a:ext uri="{FF2B5EF4-FFF2-40B4-BE49-F238E27FC236}">
                <a16:creationId xmlns:a16="http://schemas.microsoft.com/office/drawing/2014/main" id="{8EB9B2DD-AC00-1D5A-B897-E07ADAA8D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4281096"/>
            <a:ext cx="406126" cy="406126"/>
          </a:xfrm>
          <a:prstGeom prst="rect">
            <a:avLst/>
          </a:prstGeom>
        </p:spPr>
      </p:pic>
      <p:pic>
        <p:nvPicPr>
          <p:cNvPr id="189" name="Graphic 188" descr="Grinning face with solid fill with solid fill">
            <a:extLst>
              <a:ext uri="{FF2B5EF4-FFF2-40B4-BE49-F238E27FC236}">
                <a16:creationId xmlns:a16="http://schemas.microsoft.com/office/drawing/2014/main" id="{B39F275A-71F7-FB9F-B407-D1B9A9789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4281096"/>
            <a:ext cx="406126" cy="406126"/>
          </a:xfrm>
          <a:prstGeom prst="rect">
            <a:avLst/>
          </a:prstGeom>
        </p:spPr>
      </p:pic>
      <p:pic>
        <p:nvPicPr>
          <p:cNvPr id="190" name="Graphic 189" descr="Grinning face with solid fill with solid fill">
            <a:extLst>
              <a:ext uri="{FF2B5EF4-FFF2-40B4-BE49-F238E27FC236}">
                <a16:creationId xmlns:a16="http://schemas.microsoft.com/office/drawing/2014/main" id="{A2B2CAAA-3DAB-162A-A81B-460556DFED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3874971"/>
            <a:ext cx="406126" cy="406126"/>
          </a:xfrm>
          <a:prstGeom prst="rect">
            <a:avLst/>
          </a:prstGeom>
        </p:spPr>
      </p:pic>
      <p:pic>
        <p:nvPicPr>
          <p:cNvPr id="191" name="Graphic 190" descr="Grinning face with solid fill with solid fill">
            <a:extLst>
              <a:ext uri="{FF2B5EF4-FFF2-40B4-BE49-F238E27FC236}">
                <a16:creationId xmlns:a16="http://schemas.microsoft.com/office/drawing/2014/main" id="{A5E1F05E-708C-3B22-A2FF-DC5ED651DD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3874971"/>
            <a:ext cx="406126" cy="406126"/>
          </a:xfrm>
          <a:prstGeom prst="rect">
            <a:avLst/>
          </a:prstGeom>
        </p:spPr>
      </p:pic>
      <p:pic>
        <p:nvPicPr>
          <p:cNvPr id="192" name="Graphic 191" descr="Grinning face with solid fill with solid fill">
            <a:extLst>
              <a:ext uri="{FF2B5EF4-FFF2-40B4-BE49-F238E27FC236}">
                <a16:creationId xmlns:a16="http://schemas.microsoft.com/office/drawing/2014/main" id="{41A67828-2632-02E7-6635-E588B32DA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3874971"/>
            <a:ext cx="406126" cy="406126"/>
          </a:xfrm>
          <a:prstGeom prst="rect">
            <a:avLst/>
          </a:prstGeom>
        </p:spPr>
      </p:pic>
      <p:pic>
        <p:nvPicPr>
          <p:cNvPr id="193" name="Graphic 192" descr="Grinning face with solid fill with solid fill">
            <a:extLst>
              <a:ext uri="{FF2B5EF4-FFF2-40B4-BE49-F238E27FC236}">
                <a16:creationId xmlns:a16="http://schemas.microsoft.com/office/drawing/2014/main" id="{F424E544-6021-0EBC-DE51-453870E75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3874971"/>
            <a:ext cx="406126" cy="406126"/>
          </a:xfrm>
          <a:prstGeom prst="rect">
            <a:avLst/>
          </a:prstGeom>
        </p:spPr>
      </p:pic>
      <p:pic>
        <p:nvPicPr>
          <p:cNvPr id="194" name="Graphic 193" descr="Grinning face with solid fill with solid fill">
            <a:extLst>
              <a:ext uri="{FF2B5EF4-FFF2-40B4-BE49-F238E27FC236}">
                <a16:creationId xmlns:a16="http://schemas.microsoft.com/office/drawing/2014/main" id="{F1F3D46F-753E-28CE-38D4-A84BB9FBE9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3874971"/>
            <a:ext cx="406126" cy="406126"/>
          </a:xfrm>
          <a:prstGeom prst="rect">
            <a:avLst/>
          </a:prstGeom>
        </p:spPr>
      </p:pic>
      <p:pic>
        <p:nvPicPr>
          <p:cNvPr id="195" name="Graphic 194" descr="Grinning face with solid fill with solid fill">
            <a:extLst>
              <a:ext uri="{FF2B5EF4-FFF2-40B4-BE49-F238E27FC236}">
                <a16:creationId xmlns:a16="http://schemas.microsoft.com/office/drawing/2014/main" id="{42C56684-A99F-2854-10A5-DC51B872E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3874971"/>
            <a:ext cx="406126" cy="406126"/>
          </a:xfrm>
          <a:prstGeom prst="rect">
            <a:avLst/>
          </a:prstGeom>
        </p:spPr>
      </p:pic>
      <p:pic>
        <p:nvPicPr>
          <p:cNvPr id="196" name="Graphic 195" descr="Grinning face with solid fill with solid fill">
            <a:extLst>
              <a:ext uri="{FF2B5EF4-FFF2-40B4-BE49-F238E27FC236}">
                <a16:creationId xmlns:a16="http://schemas.microsoft.com/office/drawing/2014/main" id="{D178841C-AE25-84F0-F401-7C1184FB5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3874971"/>
            <a:ext cx="406126" cy="406126"/>
          </a:xfrm>
          <a:prstGeom prst="rect">
            <a:avLst/>
          </a:prstGeom>
        </p:spPr>
      </p:pic>
      <p:pic>
        <p:nvPicPr>
          <p:cNvPr id="197" name="Graphic 196" descr="Grinning face with solid fill with solid fill">
            <a:extLst>
              <a:ext uri="{FF2B5EF4-FFF2-40B4-BE49-F238E27FC236}">
                <a16:creationId xmlns:a16="http://schemas.microsoft.com/office/drawing/2014/main" id="{A925DF41-6E36-BBE1-48C8-C159F1B4D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3468846"/>
            <a:ext cx="406126" cy="406126"/>
          </a:xfrm>
          <a:prstGeom prst="rect">
            <a:avLst/>
          </a:prstGeom>
        </p:spPr>
      </p:pic>
      <p:pic>
        <p:nvPicPr>
          <p:cNvPr id="198" name="Graphic 197" descr="Grinning face with solid fill with solid fill">
            <a:extLst>
              <a:ext uri="{FF2B5EF4-FFF2-40B4-BE49-F238E27FC236}">
                <a16:creationId xmlns:a16="http://schemas.microsoft.com/office/drawing/2014/main" id="{1B910EC4-200C-2051-3E13-5A6DA9E908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3468846"/>
            <a:ext cx="406126" cy="406126"/>
          </a:xfrm>
          <a:prstGeom prst="rect">
            <a:avLst/>
          </a:prstGeom>
        </p:spPr>
      </p:pic>
      <p:pic>
        <p:nvPicPr>
          <p:cNvPr id="199" name="Graphic 198" descr="Grinning face with solid fill with solid fill">
            <a:extLst>
              <a:ext uri="{FF2B5EF4-FFF2-40B4-BE49-F238E27FC236}">
                <a16:creationId xmlns:a16="http://schemas.microsoft.com/office/drawing/2014/main" id="{E89A94F4-4DC4-66C3-130C-12FC34EB3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3468846"/>
            <a:ext cx="406126" cy="406126"/>
          </a:xfrm>
          <a:prstGeom prst="rect">
            <a:avLst/>
          </a:prstGeom>
        </p:spPr>
      </p:pic>
      <p:pic>
        <p:nvPicPr>
          <p:cNvPr id="200" name="Graphic 199" descr="Grinning face with solid fill with solid fill">
            <a:extLst>
              <a:ext uri="{FF2B5EF4-FFF2-40B4-BE49-F238E27FC236}">
                <a16:creationId xmlns:a16="http://schemas.microsoft.com/office/drawing/2014/main" id="{804ACB14-27AF-A2BE-1DF8-B96DF79541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3468846"/>
            <a:ext cx="406126" cy="406126"/>
          </a:xfrm>
          <a:prstGeom prst="rect">
            <a:avLst/>
          </a:prstGeom>
        </p:spPr>
      </p:pic>
      <p:pic>
        <p:nvPicPr>
          <p:cNvPr id="201" name="Graphic 200" descr="Grinning face with solid fill with solid fill">
            <a:extLst>
              <a:ext uri="{FF2B5EF4-FFF2-40B4-BE49-F238E27FC236}">
                <a16:creationId xmlns:a16="http://schemas.microsoft.com/office/drawing/2014/main" id="{CEDE44C7-45F8-3AB0-5E77-4FF18DCC15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3468846"/>
            <a:ext cx="406126" cy="406126"/>
          </a:xfrm>
          <a:prstGeom prst="rect">
            <a:avLst/>
          </a:prstGeom>
        </p:spPr>
      </p:pic>
      <p:pic>
        <p:nvPicPr>
          <p:cNvPr id="202" name="Graphic 201" descr="Grinning face with solid fill with solid fill">
            <a:extLst>
              <a:ext uri="{FF2B5EF4-FFF2-40B4-BE49-F238E27FC236}">
                <a16:creationId xmlns:a16="http://schemas.microsoft.com/office/drawing/2014/main" id="{66CFC6C2-0752-0771-1800-B971325D9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3468846"/>
            <a:ext cx="406126" cy="406126"/>
          </a:xfrm>
          <a:prstGeom prst="rect">
            <a:avLst/>
          </a:prstGeom>
        </p:spPr>
      </p:pic>
      <p:pic>
        <p:nvPicPr>
          <p:cNvPr id="203" name="Graphic 202" descr="Grinning face with solid fill with solid fill">
            <a:extLst>
              <a:ext uri="{FF2B5EF4-FFF2-40B4-BE49-F238E27FC236}">
                <a16:creationId xmlns:a16="http://schemas.microsoft.com/office/drawing/2014/main" id="{69A06DCA-9C64-E9FF-AE54-5A185805B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3468846"/>
            <a:ext cx="406126" cy="406126"/>
          </a:xfrm>
          <a:prstGeom prst="rect">
            <a:avLst/>
          </a:prstGeom>
        </p:spPr>
      </p:pic>
      <p:pic>
        <p:nvPicPr>
          <p:cNvPr id="204" name="Graphic 203" descr="Grinning face with solid fill with solid fill">
            <a:extLst>
              <a:ext uri="{FF2B5EF4-FFF2-40B4-BE49-F238E27FC236}">
                <a16:creationId xmlns:a16="http://schemas.microsoft.com/office/drawing/2014/main" id="{54376EF3-9937-809B-96EF-3FD31DC911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3062720"/>
            <a:ext cx="406126" cy="406126"/>
          </a:xfrm>
          <a:prstGeom prst="rect">
            <a:avLst/>
          </a:prstGeom>
        </p:spPr>
      </p:pic>
      <p:pic>
        <p:nvPicPr>
          <p:cNvPr id="205" name="Graphic 204" descr="Grinning face with solid fill with solid fill">
            <a:extLst>
              <a:ext uri="{FF2B5EF4-FFF2-40B4-BE49-F238E27FC236}">
                <a16:creationId xmlns:a16="http://schemas.microsoft.com/office/drawing/2014/main" id="{8CF40F63-A42F-8B7D-E126-CC9397192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3062720"/>
            <a:ext cx="406126" cy="406126"/>
          </a:xfrm>
          <a:prstGeom prst="rect">
            <a:avLst/>
          </a:prstGeom>
        </p:spPr>
      </p:pic>
      <p:pic>
        <p:nvPicPr>
          <p:cNvPr id="206" name="Graphic 205" descr="Grinning face with solid fill with solid fill">
            <a:extLst>
              <a:ext uri="{FF2B5EF4-FFF2-40B4-BE49-F238E27FC236}">
                <a16:creationId xmlns:a16="http://schemas.microsoft.com/office/drawing/2014/main" id="{4B07DD4E-2D2E-B0F5-FEC2-2011F2A36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3062720"/>
            <a:ext cx="406126" cy="406126"/>
          </a:xfrm>
          <a:prstGeom prst="rect">
            <a:avLst/>
          </a:prstGeom>
        </p:spPr>
      </p:pic>
      <p:pic>
        <p:nvPicPr>
          <p:cNvPr id="207" name="Graphic 206" descr="Grinning face with solid fill with solid fill">
            <a:extLst>
              <a:ext uri="{FF2B5EF4-FFF2-40B4-BE49-F238E27FC236}">
                <a16:creationId xmlns:a16="http://schemas.microsoft.com/office/drawing/2014/main" id="{651DA623-D06E-F731-42EF-E7213293CE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88029" y="3062720"/>
            <a:ext cx="406126" cy="406126"/>
          </a:xfrm>
          <a:prstGeom prst="rect">
            <a:avLst/>
          </a:prstGeom>
        </p:spPr>
      </p:pic>
      <p:pic>
        <p:nvPicPr>
          <p:cNvPr id="208" name="Graphic 207" descr="Grinning face with solid fill with solid fill">
            <a:extLst>
              <a:ext uri="{FF2B5EF4-FFF2-40B4-BE49-F238E27FC236}">
                <a16:creationId xmlns:a16="http://schemas.microsoft.com/office/drawing/2014/main" id="{DA030A4D-D07E-ADF7-7859-C269F0DC8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4154" y="3062720"/>
            <a:ext cx="406126" cy="406126"/>
          </a:xfrm>
          <a:prstGeom prst="rect">
            <a:avLst/>
          </a:prstGeom>
        </p:spPr>
      </p:pic>
      <p:pic>
        <p:nvPicPr>
          <p:cNvPr id="209" name="Graphic 208" descr="Grinning face with solid fill with solid fill">
            <a:extLst>
              <a:ext uri="{FF2B5EF4-FFF2-40B4-BE49-F238E27FC236}">
                <a16:creationId xmlns:a16="http://schemas.microsoft.com/office/drawing/2014/main" id="{1808DDB3-7E4A-0FE8-68C1-44A88BC00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00279" y="3062720"/>
            <a:ext cx="406126" cy="406126"/>
          </a:xfrm>
          <a:prstGeom prst="rect">
            <a:avLst/>
          </a:prstGeom>
        </p:spPr>
      </p:pic>
      <p:pic>
        <p:nvPicPr>
          <p:cNvPr id="210" name="Graphic 209" descr="Grinning face with solid fill with solid fill">
            <a:extLst>
              <a:ext uri="{FF2B5EF4-FFF2-40B4-BE49-F238E27FC236}">
                <a16:creationId xmlns:a16="http://schemas.microsoft.com/office/drawing/2014/main" id="{8C0AE511-6C76-E5F5-91D5-7E6EC9842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06405" y="3062720"/>
            <a:ext cx="406126" cy="406126"/>
          </a:xfrm>
          <a:prstGeom prst="rect">
            <a:avLst/>
          </a:prstGeom>
        </p:spPr>
      </p:pic>
      <p:pic>
        <p:nvPicPr>
          <p:cNvPr id="211" name="Graphic 210" descr="Grinning face with solid fill with solid fill">
            <a:extLst>
              <a:ext uri="{FF2B5EF4-FFF2-40B4-BE49-F238E27FC236}">
                <a16:creationId xmlns:a16="http://schemas.microsoft.com/office/drawing/2014/main" id="{4DCAA76F-4DC2-2C5D-E96A-68D93DC4CD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69655" y="2656596"/>
            <a:ext cx="406126" cy="406126"/>
          </a:xfrm>
          <a:prstGeom prst="rect">
            <a:avLst/>
          </a:prstGeom>
        </p:spPr>
      </p:pic>
      <p:pic>
        <p:nvPicPr>
          <p:cNvPr id="212" name="Graphic 211" descr="Grinning face with solid fill with solid fill">
            <a:extLst>
              <a:ext uri="{FF2B5EF4-FFF2-40B4-BE49-F238E27FC236}">
                <a16:creationId xmlns:a16="http://schemas.microsoft.com/office/drawing/2014/main" id="{78CAB06B-9546-0810-9325-37EAEA8C42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75779" y="2656596"/>
            <a:ext cx="406126" cy="406126"/>
          </a:xfrm>
          <a:prstGeom prst="rect">
            <a:avLst/>
          </a:prstGeom>
        </p:spPr>
      </p:pic>
      <p:pic>
        <p:nvPicPr>
          <p:cNvPr id="213" name="Graphic 212" descr="Grinning face with solid fill with solid fill">
            <a:extLst>
              <a:ext uri="{FF2B5EF4-FFF2-40B4-BE49-F238E27FC236}">
                <a16:creationId xmlns:a16="http://schemas.microsoft.com/office/drawing/2014/main" id="{757B60F8-0FC6-D77F-343E-C311986852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1903" y="2656596"/>
            <a:ext cx="406126" cy="406126"/>
          </a:xfrm>
          <a:prstGeom prst="rect">
            <a:avLst/>
          </a:prstGeom>
        </p:spPr>
      </p:pic>
      <p:pic>
        <p:nvPicPr>
          <p:cNvPr id="214" name="Graphic 213" descr="Sad face with solid fill with solid fill">
            <a:extLst>
              <a:ext uri="{FF2B5EF4-FFF2-40B4-BE49-F238E27FC236}">
                <a16:creationId xmlns:a16="http://schemas.microsoft.com/office/drawing/2014/main" id="{375E9E4B-6DA1-4DAC-AD18-ED20CA383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2656596"/>
            <a:ext cx="406126" cy="406126"/>
          </a:xfrm>
          <a:prstGeom prst="rect">
            <a:avLst/>
          </a:prstGeom>
        </p:spPr>
      </p:pic>
      <p:pic>
        <p:nvPicPr>
          <p:cNvPr id="215" name="Graphic 214" descr="Sad face with solid fill with solid fill">
            <a:extLst>
              <a:ext uri="{FF2B5EF4-FFF2-40B4-BE49-F238E27FC236}">
                <a16:creationId xmlns:a16="http://schemas.microsoft.com/office/drawing/2014/main" id="{B38BDBE3-2FCE-3BF4-C2F3-6DDC8F967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2656596"/>
            <a:ext cx="406126" cy="406126"/>
          </a:xfrm>
          <a:prstGeom prst="rect">
            <a:avLst/>
          </a:prstGeom>
        </p:spPr>
      </p:pic>
      <p:pic>
        <p:nvPicPr>
          <p:cNvPr id="216" name="Graphic 215" descr="Sad face with solid fill with solid fill">
            <a:extLst>
              <a:ext uri="{FF2B5EF4-FFF2-40B4-BE49-F238E27FC236}">
                <a16:creationId xmlns:a16="http://schemas.microsoft.com/office/drawing/2014/main" id="{C6660872-BDED-097C-63C9-050AC76BF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2656596"/>
            <a:ext cx="406126" cy="406126"/>
          </a:xfrm>
          <a:prstGeom prst="rect">
            <a:avLst/>
          </a:prstGeom>
        </p:spPr>
      </p:pic>
      <p:pic>
        <p:nvPicPr>
          <p:cNvPr id="217" name="Graphic 216" descr="Sad face with solid fill with solid fill">
            <a:extLst>
              <a:ext uri="{FF2B5EF4-FFF2-40B4-BE49-F238E27FC236}">
                <a16:creationId xmlns:a16="http://schemas.microsoft.com/office/drawing/2014/main" id="{4E9AFEDE-264B-B64E-4A40-C60A53F26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2656596"/>
            <a:ext cx="406126" cy="406126"/>
          </a:xfrm>
          <a:prstGeom prst="rect">
            <a:avLst/>
          </a:prstGeom>
        </p:spPr>
      </p:pic>
      <p:pic>
        <p:nvPicPr>
          <p:cNvPr id="218" name="Graphic 217" descr="Sad face with solid fill with solid fill">
            <a:extLst>
              <a:ext uri="{FF2B5EF4-FFF2-40B4-BE49-F238E27FC236}">
                <a16:creationId xmlns:a16="http://schemas.microsoft.com/office/drawing/2014/main" id="{5718749C-7BDB-93AF-5604-E36730B6A7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2250470"/>
            <a:ext cx="406126" cy="406126"/>
          </a:xfrm>
          <a:prstGeom prst="rect">
            <a:avLst/>
          </a:prstGeom>
        </p:spPr>
      </p:pic>
      <p:pic>
        <p:nvPicPr>
          <p:cNvPr id="219" name="Graphic 218" descr="Sad face with solid fill with solid fill">
            <a:extLst>
              <a:ext uri="{FF2B5EF4-FFF2-40B4-BE49-F238E27FC236}">
                <a16:creationId xmlns:a16="http://schemas.microsoft.com/office/drawing/2014/main" id="{31DAA6AC-2E3E-043C-2CA8-EDC0A2433D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2250470"/>
            <a:ext cx="406126" cy="406126"/>
          </a:xfrm>
          <a:prstGeom prst="rect">
            <a:avLst/>
          </a:prstGeom>
        </p:spPr>
      </p:pic>
      <p:pic>
        <p:nvPicPr>
          <p:cNvPr id="220" name="Graphic 219" descr="Sad face with solid fill with solid fill">
            <a:extLst>
              <a:ext uri="{FF2B5EF4-FFF2-40B4-BE49-F238E27FC236}">
                <a16:creationId xmlns:a16="http://schemas.microsoft.com/office/drawing/2014/main" id="{937E203F-0AA4-1D61-1F44-953F5AA5B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2250470"/>
            <a:ext cx="406126" cy="406126"/>
          </a:xfrm>
          <a:prstGeom prst="rect">
            <a:avLst/>
          </a:prstGeom>
        </p:spPr>
      </p:pic>
      <p:pic>
        <p:nvPicPr>
          <p:cNvPr id="221" name="Graphic 220" descr="Sad face with solid fill with solid fill">
            <a:extLst>
              <a:ext uri="{FF2B5EF4-FFF2-40B4-BE49-F238E27FC236}">
                <a16:creationId xmlns:a16="http://schemas.microsoft.com/office/drawing/2014/main" id="{C0C64173-9D97-C8B0-90C7-AE41A1AEA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2250470"/>
            <a:ext cx="406126" cy="406126"/>
          </a:xfrm>
          <a:prstGeom prst="rect">
            <a:avLst/>
          </a:prstGeom>
        </p:spPr>
      </p:pic>
      <p:pic>
        <p:nvPicPr>
          <p:cNvPr id="222" name="Graphic 221" descr="Sad face with solid fill with solid fill">
            <a:extLst>
              <a:ext uri="{FF2B5EF4-FFF2-40B4-BE49-F238E27FC236}">
                <a16:creationId xmlns:a16="http://schemas.microsoft.com/office/drawing/2014/main" id="{3331A8C0-1827-3B42-3185-046836879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2250470"/>
            <a:ext cx="406126" cy="406126"/>
          </a:xfrm>
          <a:prstGeom prst="rect">
            <a:avLst/>
          </a:prstGeom>
        </p:spPr>
      </p:pic>
      <p:pic>
        <p:nvPicPr>
          <p:cNvPr id="223" name="Graphic 222" descr="Sad face with solid fill with solid fill">
            <a:extLst>
              <a:ext uri="{FF2B5EF4-FFF2-40B4-BE49-F238E27FC236}">
                <a16:creationId xmlns:a16="http://schemas.microsoft.com/office/drawing/2014/main" id="{9387BAEE-94E4-8939-CF56-FD9B27190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2250470"/>
            <a:ext cx="406126" cy="406126"/>
          </a:xfrm>
          <a:prstGeom prst="rect">
            <a:avLst/>
          </a:prstGeom>
        </p:spPr>
      </p:pic>
      <p:pic>
        <p:nvPicPr>
          <p:cNvPr id="224" name="Graphic 223" descr="Sad face with solid fill with solid fill">
            <a:extLst>
              <a:ext uri="{FF2B5EF4-FFF2-40B4-BE49-F238E27FC236}">
                <a16:creationId xmlns:a16="http://schemas.microsoft.com/office/drawing/2014/main" id="{06A0CF76-26AE-3A6D-CFC1-972074075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2250470"/>
            <a:ext cx="406126" cy="406126"/>
          </a:xfrm>
          <a:prstGeom prst="rect">
            <a:avLst/>
          </a:prstGeom>
        </p:spPr>
      </p:pic>
      <p:pic>
        <p:nvPicPr>
          <p:cNvPr id="225" name="Graphic 224" descr="Grinning face with solid fill with solid fill">
            <a:extLst>
              <a:ext uri="{FF2B5EF4-FFF2-40B4-BE49-F238E27FC236}">
                <a16:creationId xmlns:a16="http://schemas.microsoft.com/office/drawing/2014/main" id="{3A2E3BB2-2968-1240-2ADB-EF33E0DDC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4687220"/>
            <a:ext cx="406126" cy="406126"/>
          </a:xfrm>
          <a:prstGeom prst="rect">
            <a:avLst/>
          </a:prstGeom>
        </p:spPr>
      </p:pic>
      <p:pic>
        <p:nvPicPr>
          <p:cNvPr id="226" name="Graphic 225" descr="Grinning face with solid fill with solid fill">
            <a:extLst>
              <a:ext uri="{FF2B5EF4-FFF2-40B4-BE49-F238E27FC236}">
                <a16:creationId xmlns:a16="http://schemas.microsoft.com/office/drawing/2014/main" id="{821E05E6-B097-205A-F940-DB20525F68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5093343"/>
            <a:ext cx="406126" cy="406126"/>
          </a:xfrm>
          <a:prstGeom prst="rect">
            <a:avLst/>
          </a:prstGeom>
        </p:spPr>
      </p:pic>
      <p:pic>
        <p:nvPicPr>
          <p:cNvPr id="227" name="Graphic 226" descr="Grinning face with solid fill with solid fill">
            <a:extLst>
              <a:ext uri="{FF2B5EF4-FFF2-40B4-BE49-F238E27FC236}">
                <a16:creationId xmlns:a16="http://schemas.microsoft.com/office/drawing/2014/main" id="{3690D23B-38F5-0908-B9BC-184379126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4687221"/>
            <a:ext cx="406126" cy="406126"/>
          </a:xfrm>
          <a:prstGeom prst="rect">
            <a:avLst/>
          </a:prstGeom>
        </p:spPr>
      </p:pic>
      <p:pic>
        <p:nvPicPr>
          <p:cNvPr id="228" name="Graphic 227" descr="Grinning face with solid fill with solid fill">
            <a:extLst>
              <a:ext uri="{FF2B5EF4-FFF2-40B4-BE49-F238E27FC236}">
                <a16:creationId xmlns:a16="http://schemas.microsoft.com/office/drawing/2014/main" id="{FB095443-1421-789A-5828-85586176DC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4281096"/>
            <a:ext cx="406126" cy="406126"/>
          </a:xfrm>
          <a:prstGeom prst="rect">
            <a:avLst/>
          </a:prstGeom>
        </p:spPr>
      </p:pic>
      <p:pic>
        <p:nvPicPr>
          <p:cNvPr id="229" name="Graphic 228" descr="Grinning face with solid fill with solid fill">
            <a:extLst>
              <a:ext uri="{FF2B5EF4-FFF2-40B4-BE49-F238E27FC236}">
                <a16:creationId xmlns:a16="http://schemas.microsoft.com/office/drawing/2014/main" id="{3C941492-78F2-5403-CD27-19884D4C0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3874971"/>
            <a:ext cx="406126" cy="406126"/>
          </a:xfrm>
          <a:prstGeom prst="rect">
            <a:avLst/>
          </a:prstGeom>
        </p:spPr>
      </p:pic>
      <p:pic>
        <p:nvPicPr>
          <p:cNvPr id="230" name="Graphic 229" descr="Grinning face with solid fill with solid fill">
            <a:extLst>
              <a:ext uri="{FF2B5EF4-FFF2-40B4-BE49-F238E27FC236}">
                <a16:creationId xmlns:a16="http://schemas.microsoft.com/office/drawing/2014/main" id="{695E079B-CB94-7F44-7494-AC006859A7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3468846"/>
            <a:ext cx="406126" cy="406126"/>
          </a:xfrm>
          <a:prstGeom prst="rect">
            <a:avLst/>
          </a:prstGeom>
        </p:spPr>
      </p:pic>
      <p:pic>
        <p:nvPicPr>
          <p:cNvPr id="231" name="Graphic 230" descr="Grinning face with solid fill with solid fill">
            <a:extLst>
              <a:ext uri="{FF2B5EF4-FFF2-40B4-BE49-F238E27FC236}">
                <a16:creationId xmlns:a16="http://schemas.microsoft.com/office/drawing/2014/main" id="{9CA9D475-5CAD-75AD-B7AF-DE0D42F90B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16220" y="3062720"/>
            <a:ext cx="406126" cy="406126"/>
          </a:xfrm>
          <a:prstGeom prst="rect">
            <a:avLst/>
          </a:prstGeom>
        </p:spPr>
      </p:pic>
      <p:pic>
        <p:nvPicPr>
          <p:cNvPr id="232" name="Graphic 231" descr="Sad face with solid fill with solid fill">
            <a:extLst>
              <a:ext uri="{FF2B5EF4-FFF2-40B4-BE49-F238E27FC236}">
                <a16:creationId xmlns:a16="http://schemas.microsoft.com/office/drawing/2014/main" id="{E9BA78EF-B013-E112-1BFC-2D80E05FA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2656596"/>
            <a:ext cx="406126" cy="406126"/>
          </a:xfrm>
          <a:prstGeom prst="rect">
            <a:avLst/>
          </a:prstGeom>
        </p:spPr>
      </p:pic>
      <p:pic>
        <p:nvPicPr>
          <p:cNvPr id="233" name="Graphic 232" descr="Sad face with solid fill with solid fill">
            <a:extLst>
              <a:ext uri="{FF2B5EF4-FFF2-40B4-BE49-F238E27FC236}">
                <a16:creationId xmlns:a16="http://schemas.microsoft.com/office/drawing/2014/main" id="{27BC70B6-2F29-2B8D-CCAC-2C958443A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2250470"/>
            <a:ext cx="406126" cy="406126"/>
          </a:xfrm>
          <a:prstGeom prst="rect">
            <a:avLst/>
          </a:prstGeom>
        </p:spPr>
      </p:pic>
      <p:pic>
        <p:nvPicPr>
          <p:cNvPr id="234" name="Graphic 233" descr="Grinning face with solid fill with solid fill">
            <a:extLst>
              <a:ext uri="{FF2B5EF4-FFF2-40B4-BE49-F238E27FC236}">
                <a16:creationId xmlns:a16="http://schemas.microsoft.com/office/drawing/2014/main" id="{E8C14602-4AC3-2019-3E1B-EFF8FD7A8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4281095"/>
            <a:ext cx="406126" cy="406126"/>
          </a:xfrm>
          <a:prstGeom prst="rect">
            <a:avLst/>
          </a:prstGeom>
        </p:spPr>
      </p:pic>
      <p:pic>
        <p:nvPicPr>
          <p:cNvPr id="235" name="Graphic 234" descr="Grinning face with solid fill with solid fill">
            <a:extLst>
              <a:ext uri="{FF2B5EF4-FFF2-40B4-BE49-F238E27FC236}">
                <a16:creationId xmlns:a16="http://schemas.microsoft.com/office/drawing/2014/main" id="{CE812822-F9A2-833E-EE3F-7956D87C0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3874969"/>
            <a:ext cx="406126" cy="406126"/>
          </a:xfrm>
          <a:prstGeom prst="rect">
            <a:avLst/>
          </a:prstGeom>
        </p:spPr>
      </p:pic>
      <p:pic>
        <p:nvPicPr>
          <p:cNvPr id="236" name="Graphic 235" descr="Grinning face with solid fill with solid fill">
            <a:extLst>
              <a:ext uri="{FF2B5EF4-FFF2-40B4-BE49-F238E27FC236}">
                <a16:creationId xmlns:a16="http://schemas.microsoft.com/office/drawing/2014/main" id="{E745411E-EC84-46D1-429E-E8DE55B07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3468845"/>
            <a:ext cx="406126" cy="406126"/>
          </a:xfrm>
          <a:prstGeom prst="rect">
            <a:avLst/>
          </a:prstGeom>
        </p:spPr>
      </p:pic>
      <p:pic>
        <p:nvPicPr>
          <p:cNvPr id="237" name="Graphic 236" descr="Grinning face with solid fill with solid fill">
            <a:extLst>
              <a:ext uri="{FF2B5EF4-FFF2-40B4-BE49-F238E27FC236}">
                <a16:creationId xmlns:a16="http://schemas.microsoft.com/office/drawing/2014/main" id="{43936948-98C4-DFE1-1949-8F3A028C9A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3062719"/>
            <a:ext cx="406126" cy="406126"/>
          </a:xfrm>
          <a:prstGeom prst="rect">
            <a:avLst/>
          </a:prstGeom>
        </p:spPr>
      </p:pic>
      <p:pic>
        <p:nvPicPr>
          <p:cNvPr id="238" name="Graphic 237" descr="Sad face with solid fill with solid fill">
            <a:extLst>
              <a:ext uri="{FF2B5EF4-FFF2-40B4-BE49-F238E27FC236}">
                <a16:creationId xmlns:a16="http://schemas.microsoft.com/office/drawing/2014/main" id="{F36769F1-07EF-DCE5-170A-3DCFCC6E7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2656594"/>
            <a:ext cx="406126" cy="406126"/>
          </a:xfrm>
          <a:prstGeom prst="rect">
            <a:avLst/>
          </a:prstGeom>
        </p:spPr>
      </p:pic>
      <p:pic>
        <p:nvPicPr>
          <p:cNvPr id="239" name="Graphic 238" descr="Sad face with solid fill with solid fill">
            <a:extLst>
              <a:ext uri="{FF2B5EF4-FFF2-40B4-BE49-F238E27FC236}">
                <a16:creationId xmlns:a16="http://schemas.microsoft.com/office/drawing/2014/main" id="{809A2755-FA93-1370-125A-50C0011F3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2250469"/>
            <a:ext cx="406126" cy="406126"/>
          </a:xfrm>
          <a:prstGeom prst="rect">
            <a:avLst/>
          </a:prstGeom>
        </p:spPr>
      </p:pic>
      <p:pic>
        <p:nvPicPr>
          <p:cNvPr id="240" name="Graphic 239" descr="Sad face with solid fill with solid fill">
            <a:extLst>
              <a:ext uri="{FF2B5EF4-FFF2-40B4-BE49-F238E27FC236}">
                <a16:creationId xmlns:a16="http://schemas.microsoft.com/office/drawing/2014/main" id="{E505763F-0743-6B85-94D1-FD9C3E32B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1844345"/>
            <a:ext cx="406126" cy="406126"/>
          </a:xfrm>
          <a:prstGeom prst="rect">
            <a:avLst/>
          </a:prstGeom>
        </p:spPr>
      </p:pic>
      <p:pic>
        <p:nvPicPr>
          <p:cNvPr id="241" name="Graphic 240" descr="Sad face with solid fill with solid fill">
            <a:extLst>
              <a:ext uri="{FF2B5EF4-FFF2-40B4-BE49-F238E27FC236}">
                <a16:creationId xmlns:a16="http://schemas.microsoft.com/office/drawing/2014/main" id="{94A537B1-FCBE-EEA6-0AAA-93611DAF1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3529" y="1438220"/>
            <a:ext cx="406126" cy="406126"/>
          </a:xfrm>
          <a:prstGeom prst="rect">
            <a:avLst/>
          </a:prstGeom>
        </p:spPr>
      </p:pic>
      <p:pic>
        <p:nvPicPr>
          <p:cNvPr id="242" name="Graphic 241" descr="Sad face with solid fill with solid fill">
            <a:extLst>
              <a:ext uri="{FF2B5EF4-FFF2-40B4-BE49-F238E27FC236}">
                <a16:creationId xmlns:a16="http://schemas.microsoft.com/office/drawing/2014/main" id="{3657AD4C-908D-D01A-6906-A277758C6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1844345"/>
            <a:ext cx="406126" cy="406126"/>
          </a:xfrm>
          <a:prstGeom prst="rect">
            <a:avLst/>
          </a:prstGeom>
        </p:spPr>
      </p:pic>
      <p:pic>
        <p:nvPicPr>
          <p:cNvPr id="243" name="Graphic 242" descr="Sad face with solid fill with solid fill">
            <a:extLst>
              <a:ext uri="{FF2B5EF4-FFF2-40B4-BE49-F238E27FC236}">
                <a16:creationId xmlns:a16="http://schemas.microsoft.com/office/drawing/2014/main" id="{AEDAB898-4AB6-B543-8A9A-FAADDF264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1844345"/>
            <a:ext cx="406126" cy="406126"/>
          </a:xfrm>
          <a:prstGeom prst="rect">
            <a:avLst/>
          </a:prstGeom>
        </p:spPr>
      </p:pic>
      <p:pic>
        <p:nvPicPr>
          <p:cNvPr id="244" name="Graphic 243" descr="Sad face with solid fill with solid fill">
            <a:extLst>
              <a:ext uri="{FF2B5EF4-FFF2-40B4-BE49-F238E27FC236}">
                <a16:creationId xmlns:a16="http://schemas.microsoft.com/office/drawing/2014/main" id="{04CF3404-B7ED-BFB2-B55F-23F1A31DB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1844345"/>
            <a:ext cx="406126" cy="406126"/>
          </a:xfrm>
          <a:prstGeom prst="rect">
            <a:avLst/>
          </a:prstGeom>
        </p:spPr>
      </p:pic>
      <p:pic>
        <p:nvPicPr>
          <p:cNvPr id="245" name="Graphic 244" descr="Sad face with solid fill with solid fill">
            <a:extLst>
              <a:ext uri="{FF2B5EF4-FFF2-40B4-BE49-F238E27FC236}">
                <a16:creationId xmlns:a16="http://schemas.microsoft.com/office/drawing/2014/main" id="{15970555-F2E6-A624-EFD8-278781D1A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1844345"/>
            <a:ext cx="406126" cy="406126"/>
          </a:xfrm>
          <a:prstGeom prst="rect">
            <a:avLst/>
          </a:prstGeom>
        </p:spPr>
      </p:pic>
      <p:pic>
        <p:nvPicPr>
          <p:cNvPr id="246" name="Graphic 245" descr="Sad face with solid fill with solid fill">
            <a:extLst>
              <a:ext uri="{FF2B5EF4-FFF2-40B4-BE49-F238E27FC236}">
                <a16:creationId xmlns:a16="http://schemas.microsoft.com/office/drawing/2014/main" id="{FEDB9ED4-54B7-5344-8068-6F8C5827D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1844345"/>
            <a:ext cx="406126" cy="406126"/>
          </a:xfrm>
          <a:prstGeom prst="rect">
            <a:avLst/>
          </a:prstGeom>
        </p:spPr>
      </p:pic>
      <p:pic>
        <p:nvPicPr>
          <p:cNvPr id="247" name="Graphic 246" descr="Sad face with solid fill with solid fill">
            <a:extLst>
              <a:ext uri="{FF2B5EF4-FFF2-40B4-BE49-F238E27FC236}">
                <a16:creationId xmlns:a16="http://schemas.microsoft.com/office/drawing/2014/main" id="{B8DDC927-8B91-A4DA-60B2-568058B65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1844345"/>
            <a:ext cx="406126" cy="406126"/>
          </a:xfrm>
          <a:prstGeom prst="rect">
            <a:avLst/>
          </a:prstGeom>
        </p:spPr>
      </p:pic>
      <p:pic>
        <p:nvPicPr>
          <p:cNvPr id="248" name="Graphic 247" descr="Sad face with solid fill with solid fill">
            <a:extLst>
              <a:ext uri="{FF2B5EF4-FFF2-40B4-BE49-F238E27FC236}">
                <a16:creationId xmlns:a16="http://schemas.microsoft.com/office/drawing/2014/main" id="{51743FD7-5530-35A4-5EC5-7F73EED33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1844345"/>
            <a:ext cx="406126" cy="406126"/>
          </a:xfrm>
          <a:prstGeom prst="rect">
            <a:avLst/>
          </a:prstGeom>
        </p:spPr>
      </p:pic>
      <p:pic>
        <p:nvPicPr>
          <p:cNvPr id="249" name="Graphic 248" descr="Sad face with solid fill with solid fill">
            <a:extLst>
              <a:ext uri="{FF2B5EF4-FFF2-40B4-BE49-F238E27FC236}">
                <a16:creationId xmlns:a16="http://schemas.microsoft.com/office/drawing/2014/main" id="{D50A3B79-941D-B1E1-73DF-808B2FDB0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69655" y="1438220"/>
            <a:ext cx="406126" cy="406126"/>
          </a:xfrm>
          <a:prstGeom prst="rect">
            <a:avLst/>
          </a:prstGeom>
        </p:spPr>
      </p:pic>
      <p:pic>
        <p:nvPicPr>
          <p:cNvPr id="250" name="Graphic 249" descr="Sad face with solid fill with solid fill">
            <a:extLst>
              <a:ext uri="{FF2B5EF4-FFF2-40B4-BE49-F238E27FC236}">
                <a16:creationId xmlns:a16="http://schemas.microsoft.com/office/drawing/2014/main" id="{54187602-D626-D697-2408-5105C84B7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75779" y="1438220"/>
            <a:ext cx="406126" cy="406126"/>
          </a:xfrm>
          <a:prstGeom prst="rect">
            <a:avLst/>
          </a:prstGeom>
        </p:spPr>
      </p:pic>
      <p:pic>
        <p:nvPicPr>
          <p:cNvPr id="251" name="Graphic 250" descr="Sad face with solid fill with solid fill">
            <a:extLst>
              <a:ext uri="{FF2B5EF4-FFF2-40B4-BE49-F238E27FC236}">
                <a16:creationId xmlns:a16="http://schemas.microsoft.com/office/drawing/2014/main" id="{8B2C9840-1BF8-0D9E-E957-CAB71F51F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81903" y="1438220"/>
            <a:ext cx="406126" cy="406126"/>
          </a:xfrm>
          <a:prstGeom prst="rect">
            <a:avLst/>
          </a:prstGeom>
        </p:spPr>
      </p:pic>
      <p:pic>
        <p:nvPicPr>
          <p:cNvPr id="252" name="Graphic 251" descr="Sad face with solid fill with solid fill">
            <a:extLst>
              <a:ext uri="{FF2B5EF4-FFF2-40B4-BE49-F238E27FC236}">
                <a16:creationId xmlns:a16="http://schemas.microsoft.com/office/drawing/2014/main" id="{FE925CF5-03CD-5982-5F0E-4B41AB208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88029" y="1438220"/>
            <a:ext cx="406126" cy="406126"/>
          </a:xfrm>
          <a:prstGeom prst="rect">
            <a:avLst/>
          </a:prstGeom>
        </p:spPr>
      </p:pic>
      <p:pic>
        <p:nvPicPr>
          <p:cNvPr id="253" name="Graphic 252" descr="Sad face with solid fill with solid fill">
            <a:extLst>
              <a:ext uri="{FF2B5EF4-FFF2-40B4-BE49-F238E27FC236}">
                <a16:creationId xmlns:a16="http://schemas.microsoft.com/office/drawing/2014/main" id="{E5A9FF7F-3986-EC52-A9E6-A2B2AF454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094154" y="1438220"/>
            <a:ext cx="406126" cy="406126"/>
          </a:xfrm>
          <a:prstGeom prst="rect">
            <a:avLst/>
          </a:prstGeom>
        </p:spPr>
      </p:pic>
      <p:pic>
        <p:nvPicPr>
          <p:cNvPr id="254" name="Graphic 253" descr="Sad face with solid fill with solid fill">
            <a:extLst>
              <a:ext uri="{FF2B5EF4-FFF2-40B4-BE49-F238E27FC236}">
                <a16:creationId xmlns:a16="http://schemas.microsoft.com/office/drawing/2014/main" id="{8D4C50AE-B4DF-E205-6E02-542D0D6F5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00279" y="1438220"/>
            <a:ext cx="406126" cy="406126"/>
          </a:xfrm>
          <a:prstGeom prst="rect">
            <a:avLst/>
          </a:prstGeom>
        </p:spPr>
      </p:pic>
      <p:pic>
        <p:nvPicPr>
          <p:cNvPr id="255" name="Graphic 254" descr="Sad face with solid fill with solid fill">
            <a:extLst>
              <a:ext uri="{FF2B5EF4-FFF2-40B4-BE49-F238E27FC236}">
                <a16:creationId xmlns:a16="http://schemas.microsoft.com/office/drawing/2014/main" id="{1C31A1BD-ACE3-B894-C6D9-11CD528D1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06405" y="1438220"/>
            <a:ext cx="406126" cy="406126"/>
          </a:xfrm>
          <a:prstGeom prst="rect">
            <a:avLst/>
          </a:prstGeom>
        </p:spPr>
      </p:pic>
      <p:pic>
        <p:nvPicPr>
          <p:cNvPr id="256" name="Graphic 255" descr="Sad face with solid fill with solid fill">
            <a:extLst>
              <a:ext uri="{FF2B5EF4-FFF2-40B4-BE49-F238E27FC236}">
                <a16:creationId xmlns:a16="http://schemas.microsoft.com/office/drawing/2014/main" id="{4F54E044-2FF8-A65D-BD14-76236B4FE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1844345"/>
            <a:ext cx="406126" cy="406126"/>
          </a:xfrm>
          <a:prstGeom prst="rect">
            <a:avLst/>
          </a:prstGeom>
        </p:spPr>
      </p:pic>
      <p:pic>
        <p:nvPicPr>
          <p:cNvPr id="257" name="Graphic 256" descr="Sad face with solid fill with solid fill">
            <a:extLst>
              <a:ext uri="{FF2B5EF4-FFF2-40B4-BE49-F238E27FC236}">
                <a16:creationId xmlns:a16="http://schemas.microsoft.com/office/drawing/2014/main" id="{78B16766-F5C0-3252-B5D4-C8EB69B6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6220" y="1438220"/>
            <a:ext cx="406126" cy="406126"/>
          </a:xfrm>
          <a:prstGeom prst="rect">
            <a:avLst/>
          </a:prstGeom>
        </p:spPr>
      </p:pic>
      <p:pic>
        <p:nvPicPr>
          <p:cNvPr id="258" name="Graphic 257" descr="Sad face with solid fill with solid fill">
            <a:extLst>
              <a:ext uri="{FF2B5EF4-FFF2-40B4-BE49-F238E27FC236}">
                <a16:creationId xmlns:a16="http://schemas.microsoft.com/office/drawing/2014/main" id="{7995F1C2-6654-4429-9A48-83D4280CA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1844344"/>
            <a:ext cx="406126" cy="406126"/>
          </a:xfrm>
          <a:prstGeom prst="rect">
            <a:avLst/>
          </a:prstGeom>
        </p:spPr>
      </p:pic>
      <p:pic>
        <p:nvPicPr>
          <p:cNvPr id="259" name="Graphic 258" descr="Sad face with solid fill with solid fill">
            <a:extLst>
              <a:ext uri="{FF2B5EF4-FFF2-40B4-BE49-F238E27FC236}">
                <a16:creationId xmlns:a16="http://schemas.microsoft.com/office/drawing/2014/main" id="{617D050F-7025-39C5-039D-6F962AAEB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22345" y="1438218"/>
            <a:ext cx="406126" cy="406126"/>
          </a:xfrm>
          <a:prstGeom prst="rect">
            <a:avLst/>
          </a:prstGeom>
        </p:spPr>
      </p:pic>
      <p:pic>
        <p:nvPicPr>
          <p:cNvPr id="260" name="Graphic 259" descr="Grinning face with solid fill with solid fill">
            <a:extLst>
              <a:ext uri="{FF2B5EF4-FFF2-40B4-BE49-F238E27FC236}">
                <a16:creationId xmlns:a16="http://schemas.microsoft.com/office/drawing/2014/main" id="{873A9261-468B-57B1-C80E-86D1CB242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22345" y="5093343"/>
            <a:ext cx="406126" cy="40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07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BEE8-794F-5FDA-86BD-50482C811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000000"/>
                </a:solidFill>
                <a:effectLst/>
                <a:latin typeface="Helvetica" pitchFamily="2" charset="0"/>
              </a:rPr>
              <a:t>How to Replace Icons in Your Waffle Chart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95A959-BE7A-04AD-90F9-C3236BE4FAF2}"/>
              </a:ext>
            </a:extLst>
          </p:cNvPr>
          <p:cNvSpPr txBox="1"/>
          <p:nvPr/>
        </p:nvSpPr>
        <p:spPr>
          <a:xfrm>
            <a:off x="7162799" y="1656869"/>
            <a:ext cx="4358985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Right-click</a:t>
            </a: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on the icon you wish to change.</a:t>
            </a:r>
          </a:p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From the context menu, select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“Change Graphic.”</a:t>
            </a:r>
            <a:endParaRPr lang="en-US" sz="160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the dropdown menu, choose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“From Icons…”</a:t>
            </a:r>
            <a:endParaRPr lang="en-US" sz="160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Icons library</a:t>
            </a: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panel will appear on the right side or in a popup window.</a:t>
            </a:r>
          </a:p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Use the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search bar</a:t>
            </a: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locate a desired icon (e.g., “heart,” “check,” “person”).</a:t>
            </a:r>
          </a:p>
          <a:p>
            <a:pPr marL="347472" indent="-347472" algn="l" rtl="0" eaLnBrk="0" latinLnBrk="0" hangingPunct="0">
              <a:spcAft>
                <a:spcPts val="600"/>
              </a:spcAft>
              <a:buFont typeface="+mj-lt"/>
              <a:buAutoNum type="arabicPeriod"/>
            </a:pP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 to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select your preferred icon</a:t>
            </a: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then press </a:t>
            </a:r>
            <a:r>
              <a:rPr lang="en-US" sz="1600" b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Insert</a:t>
            </a:r>
            <a:r>
              <a:rPr lang="en-US" sz="160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apply it.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4" name="Picture 193">
            <a:extLst>
              <a:ext uri="{FF2B5EF4-FFF2-40B4-BE49-F238E27FC236}">
                <a16:creationId xmlns:a16="http://schemas.microsoft.com/office/drawing/2014/main" id="{603DE444-FFA3-C044-4BDB-2CE6775B0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781" y="1233055"/>
            <a:ext cx="4943219" cy="48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05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327</Words>
  <Application>Microsoft Office PowerPoint</Application>
  <PresentationFormat>Widescreen</PresentationFormat>
  <Paragraphs>28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Emotion Waffle Chart - Slide Template</vt:lpstr>
      <vt:lpstr>Five-Point Radial Star Diagram – Slide Template</vt:lpstr>
      <vt:lpstr>How to Replace Icons in Your Waffle Chart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 Waffle Chart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2025-07-30T20:25:10Z</dcterms:modified>
  <cp:category>Charts &amp; Diagrams</cp:category>
</cp:coreProperties>
</file>