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4" r:id="rId4"/>
    <p:sldId id="36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D2AB-A2F7-DA2E-3852-DDCC30738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9A4D91-C1EC-EF96-B12D-02E848FA9B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40BF81-7741-CC94-176B-40A82D93A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7CC4C-9C7A-F7A8-8BB1-CC11C6BFD0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80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EE210-0B91-A865-C9E9-B375EDA2A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CD76AB-9F2E-C56C-72E1-6EFB333D1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14A612-510B-C72D-0319-2B0D9F90D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3596F-8D8D-C4BE-839A-6C5C91DA8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7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C76B4-D8B4-A1EC-9B66-21B41C8EB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6DDA-B4B4-ABA9-B40F-AA8DF8F11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Four-Panel Waffle Charts – Slide Template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47140BB1-EC1A-5694-8176-726F85ED24DE}"/>
              </a:ext>
            </a:extLst>
          </p:cNvPr>
          <p:cNvGrpSpPr/>
          <p:nvPr/>
        </p:nvGrpSpPr>
        <p:grpSpPr>
          <a:xfrm>
            <a:off x="551312" y="4342044"/>
            <a:ext cx="1762506" cy="1013780"/>
            <a:chOff x="332936" y="2596988"/>
            <a:chExt cx="2926080" cy="1351707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42B57738-5C4F-B20E-645E-0ADF09CEA54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E1A7F56-0662-F8C1-E322-D64439D06C2A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E2208301-EF27-CA47-54BF-61351B90AE6C}"/>
              </a:ext>
            </a:extLst>
          </p:cNvPr>
          <p:cNvSpPr txBox="1"/>
          <p:nvPr/>
        </p:nvSpPr>
        <p:spPr>
          <a:xfrm>
            <a:off x="689365" y="1712020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1">
                    <a:lumMod val="75000"/>
                  </a:schemeClr>
                </a:solidFill>
              </a:rPr>
              <a:t>20%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014625F7-34B9-592D-10AE-27BC8C7679BA}"/>
              </a:ext>
            </a:extLst>
          </p:cNvPr>
          <p:cNvSpPr txBox="1"/>
          <p:nvPr/>
        </p:nvSpPr>
        <p:spPr>
          <a:xfrm>
            <a:off x="6966277" y="1712020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6"/>
                </a:solidFill>
              </a:rPr>
              <a:t>54%</a:t>
            </a:r>
          </a:p>
        </p:txBody>
      </p: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74012F38-7FF6-98A3-68FB-DADC6A2DA04F}"/>
              </a:ext>
            </a:extLst>
          </p:cNvPr>
          <p:cNvGrpSpPr/>
          <p:nvPr/>
        </p:nvGrpSpPr>
        <p:grpSpPr>
          <a:xfrm>
            <a:off x="2645903" y="2453103"/>
            <a:ext cx="1759564" cy="1759564"/>
            <a:chOff x="3527870" y="2017585"/>
            <a:chExt cx="2346085" cy="234608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A58FF19-E760-E5A7-8051-86C1922E979B}"/>
                </a:ext>
              </a:extLst>
            </p:cNvPr>
            <p:cNvSpPr/>
            <p:nvPr/>
          </p:nvSpPr>
          <p:spPr>
            <a:xfrm>
              <a:off x="3527870" y="2017585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3F107E47-BCD1-2FAE-1C32-6370EA8ABCD9}"/>
                </a:ext>
              </a:extLst>
            </p:cNvPr>
            <p:cNvSpPr/>
            <p:nvPr/>
          </p:nvSpPr>
          <p:spPr>
            <a:xfrm>
              <a:off x="3736002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9CB3FF3-2D2F-9D3F-4472-0CB3E972CF5C}"/>
                </a:ext>
              </a:extLst>
            </p:cNvPr>
            <p:cNvSpPr/>
            <p:nvPr/>
          </p:nvSpPr>
          <p:spPr>
            <a:xfrm>
              <a:off x="3736002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97A98ED-021E-3299-5180-5DE44C57BF75}"/>
                </a:ext>
              </a:extLst>
            </p:cNvPr>
            <p:cNvSpPr/>
            <p:nvPr/>
          </p:nvSpPr>
          <p:spPr>
            <a:xfrm>
              <a:off x="3736002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D8351BB-4018-A346-1BFD-EF596389784E}"/>
                </a:ext>
              </a:extLst>
            </p:cNvPr>
            <p:cNvSpPr/>
            <p:nvPr/>
          </p:nvSpPr>
          <p:spPr>
            <a:xfrm>
              <a:off x="3736002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D1BD5BF-0C17-C597-9961-6563E63B4603}"/>
                </a:ext>
              </a:extLst>
            </p:cNvPr>
            <p:cNvSpPr/>
            <p:nvPr/>
          </p:nvSpPr>
          <p:spPr>
            <a:xfrm>
              <a:off x="3736002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5D92C89-503C-AACD-F140-D9E37AA76F8B}"/>
                </a:ext>
              </a:extLst>
            </p:cNvPr>
            <p:cNvSpPr/>
            <p:nvPr/>
          </p:nvSpPr>
          <p:spPr>
            <a:xfrm>
              <a:off x="3736002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1213F50-CE81-887E-BB9F-9E243536891A}"/>
                </a:ext>
              </a:extLst>
            </p:cNvPr>
            <p:cNvSpPr/>
            <p:nvPr/>
          </p:nvSpPr>
          <p:spPr>
            <a:xfrm>
              <a:off x="3736002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6105A21-B475-6AC4-9219-54E83A54E5F8}"/>
                </a:ext>
              </a:extLst>
            </p:cNvPr>
            <p:cNvSpPr/>
            <p:nvPr/>
          </p:nvSpPr>
          <p:spPr>
            <a:xfrm>
              <a:off x="3736002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0B15456-708D-0CD6-AE21-07235AD49D22}"/>
                </a:ext>
              </a:extLst>
            </p:cNvPr>
            <p:cNvSpPr/>
            <p:nvPr/>
          </p:nvSpPr>
          <p:spPr>
            <a:xfrm>
              <a:off x="3736002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7B41FE10-6113-E712-269A-BF309A2EB225}"/>
                </a:ext>
              </a:extLst>
            </p:cNvPr>
            <p:cNvSpPr/>
            <p:nvPr/>
          </p:nvSpPr>
          <p:spPr>
            <a:xfrm>
              <a:off x="5533986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7E9BB4E-7609-849F-4715-144816E34D08}"/>
                </a:ext>
              </a:extLst>
            </p:cNvPr>
            <p:cNvSpPr/>
            <p:nvPr/>
          </p:nvSpPr>
          <p:spPr>
            <a:xfrm>
              <a:off x="3736002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F9887397-DA9D-39D8-516D-E16005ED70DA}"/>
                </a:ext>
              </a:extLst>
            </p:cNvPr>
            <p:cNvSpPr/>
            <p:nvPr/>
          </p:nvSpPr>
          <p:spPr>
            <a:xfrm>
              <a:off x="3935778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290E07D-D431-3939-8CBB-4F5848E027EB}"/>
                </a:ext>
              </a:extLst>
            </p:cNvPr>
            <p:cNvSpPr/>
            <p:nvPr/>
          </p:nvSpPr>
          <p:spPr>
            <a:xfrm>
              <a:off x="4135554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CC842922-293C-986B-1CAC-60ED8DC1E088}"/>
                </a:ext>
              </a:extLst>
            </p:cNvPr>
            <p:cNvSpPr/>
            <p:nvPr/>
          </p:nvSpPr>
          <p:spPr>
            <a:xfrm>
              <a:off x="4335330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54C1F0E-7808-0E73-1264-E8B7B13D43F9}"/>
                </a:ext>
              </a:extLst>
            </p:cNvPr>
            <p:cNvSpPr/>
            <p:nvPr/>
          </p:nvSpPr>
          <p:spPr>
            <a:xfrm>
              <a:off x="4535106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4B5C3935-50DC-1BD1-D163-CF6CA14D4BCC}"/>
                </a:ext>
              </a:extLst>
            </p:cNvPr>
            <p:cNvSpPr/>
            <p:nvPr/>
          </p:nvSpPr>
          <p:spPr>
            <a:xfrm>
              <a:off x="4734882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BFCBC07C-56E3-9FEC-6D19-2D12A46C7E23}"/>
                </a:ext>
              </a:extLst>
            </p:cNvPr>
            <p:cNvSpPr/>
            <p:nvPr/>
          </p:nvSpPr>
          <p:spPr>
            <a:xfrm>
              <a:off x="4934659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16C36ED3-8F7A-8DD2-0831-5CCBC1F76E78}"/>
                </a:ext>
              </a:extLst>
            </p:cNvPr>
            <p:cNvSpPr/>
            <p:nvPr/>
          </p:nvSpPr>
          <p:spPr>
            <a:xfrm>
              <a:off x="5134435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C367D4B1-46A4-543E-6797-E8600C1BCF16}"/>
                </a:ext>
              </a:extLst>
            </p:cNvPr>
            <p:cNvSpPr/>
            <p:nvPr/>
          </p:nvSpPr>
          <p:spPr>
            <a:xfrm>
              <a:off x="5334211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D49562A4-C153-3423-8EA7-D0DB5C27A19A}"/>
                </a:ext>
              </a:extLst>
            </p:cNvPr>
            <p:cNvSpPr/>
            <p:nvPr/>
          </p:nvSpPr>
          <p:spPr>
            <a:xfrm>
              <a:off x="3935778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42B21A3C-768D-7050-4647-61E27CB9717F}"/>
                </a:ext>
              </a:extLst>
            </p:cNvPr>
            <p:cNvSpPr/>
            <p:nvPr/>
          </p:nvSpPr>
          <p:spPr>
            <a:xfrm>
              <a:off x="4135554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AA9FBAB2-6C33-6F63-EC4A-25A5C826A3AB}"/>
                </a:ext>
              </a:extLst>
            </p:cNvPr>
            <p:cNvSpPr/>
            <p:nvPr/>
          </p:nvSpPr>
          <p:spPr>
            <a:xfrm>
              <a:off x="4335330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8A33DECE-19FF-5D0A-54D3-EA1CF4A34299}"/>
                </a:ext>
              </a:extLst>
            </p:cNvPr>
            <p:cNvSpPr/>
            <p:nvPr/>
          </p:nvSpPr>
          <p:spPr>
            <a:xfrm>
              <a:off x="4535106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AC7BB698-FFB7-A646-1053-E6A3D5C8C288}"/>
                </a:ext>
              </a:extLst>
            </p:cNvPr>
            <p:cNvSpPr/>
            <p:nvPr/>
          </p:nvSpPr>
          <p:spPr>
            <a:xfrm>
              <a:off x="4734882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9D7F0386-05FA-A5E2-6690-EAE7B7876418}"/>
                </a:ext>
              </a:extLst>
            </p:cNvPr>
            <p:cNvSpPr/>
            <p:nvPr/>
          </p:nvSpPr>
          <p:spPr>
            <a:xfrm>
              <a:off x="4934659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50C32046-3318-EFC9-6F91-9A978C1B1705}"/>
                </a:ext>
              </a:extLst>
            </p:cNvPr>
            <p:cNvSpPr/>
            <p:nvPr/>
          </p:nvSpPr>
          <p:spPr>
            <a:xfrm>
              <a:off x="5134435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C72CD1DC-C7D6-FACB-0E9F-6ABF6354509F}"/>
                </a:ext>
              </a:extLst>
            </p:cNvPr>
            <p:cNvSpPr/>
            <p:nvPr/>
          </p:nvSpPr>
          <p:spPr>
            <a:xfrm>
              <a:off x="5334211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969318E5-7940-4097-227A-E10D4DC98976}"/>
                </a:ext>
              </a:extLst>
            </p:cNvPr>
            <p:cNvSpPr/>
            <p:nvPr/>
          </p:nvSpPr>
          <p:spPr>
            <a:xfrm>
              <a:off x="3935778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3AB19F8E-B2B8-7891-5A99-5C8F4C935182}"/>
                </a:ext>
              </a:extLst>
            </p:cNvPr>
            <p:cNvSpPr/>
            <p:nvPr/>
          </p:nvSpPr>
          <p:spPr>
            <a:xfrm>
              <a:off x="4135554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545A5E6E-6139-D165-F176-7E93DD831510}"/>
                </a:ext>
              </a:extLst>
            </p:cNvPr>
            <p:cNvSpPr/>
            <p:nvPr/>
          </p:nvSpPr>
          <p:spPr>
            <a:xfrm>
              <a:off x="4335330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DA4EFE30-504B-D18C-0AA4-C4569E6E87D3}"/>
                </a:ext>
              </a:extLst>
            </p:cNvPr>
            <p:cNvSpPr/>
            <p:nvPr/>
          </p:nvSpPr>
          <p:spPr>
            <a:xfrm>
              <a:off x="4535106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9D92DC87-7BC1-A0A0-08D5-F250B85703EB}"/>
                </a:ext>
              </a:extLst>
            </p:cNvPr>
            <p:cNvSpPr/>
            <p:nvPr/>
          </p:nvSpPr>
          <p:spPr>
            <a:xfrm>
              <a:off x="4734882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576C071F-ADAE-80BB-62A8-E3D3DF0453C5}"/>
                </a:ext>
              </a:extLst>
            </p:cNvPr>
            <p:cNvSpPr/>
            <p:nvPr/>
          </p:nvSpPr>
          <p:spPr>
            <a:xfrm>
              <a:off x="4934659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B3B47095-7F5E-AC7E-5D37-C8D8D2FF6BAE}"/>
                </a:ext>
              </a:extLst>
            </p:cNvPr>
            <p:cNvSpPr/>
            <p:nvPr/>
          </p:nvSpPr>
          <p:spPr>
            <a:xfrm>
              <a:off x="5134435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E2E77DD3-EA59-2B3C-D1C4-40BDAF5D36F1}"/>
                </a:ext>
              </a:extLst>
            </p:cNvPr>
            <p:cNvSpPr/>
            <p:nvPr/>
          </p:nvSpPr>
          <p:spPr>
            <a:xfrm>
              <a:off x="5334211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EAC040D6-1C20-F19B-B2DA-847154E7E6B1}"/>
                </a:ext>
              </a:extLst>
            </p:cNvPr>
            <p:cNvSpPr/>
            <p:nvPr/>
          </p:nvSpPr>
          <p:spPr>
            <a:xfrm>
              <a:off x="3935778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9CB20BB-B2AD-258D-6AE5-49FF2AE39A06}"/>
                </a:ext>
              </a:extLst>
            </p:cNvPr>
            <p:cNvSpPr/>
            <p:nvPr/>
          </p:nvSpPr>
          <p:spPr>
            <a:xfrm>
              <a:off x="4135554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D39DE2F8-9809-5E66-F6F7-BA35E7F48C2A}"/>
                </a:ext>
              </a:extLst>
            </p:cNvPr>
            <p:cNvSpPr/>
            <p:nvPr/>
          </p:nvSpPr>
          <p:spPr>
            <a:xfrm>
              <a:off x="4335330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1919FE52-4544-45F6-8D50-601E260700C7}"/>
                </a:ext>
              </a:extLst>
            </p:cNvPr>
            <p:cNvSpPr/>
            <p:nvPr/>
          </p:nvSpPr>
          <p:spPr>
            <a:xfrm>
              <a:off x="4535106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B3864549-6C9B-2C07-1EBA-C37025FE15F2}"/>
                </a:ext>
              </a:extLst>
            </p:cNvPr>
            <p:cNvSpPr/>
            <p:nvPr/>
          </p:nvSpPr>
          <p:spPr>
            <a:xfrm>
              <a:off x="4734882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66D23000-8FA1-9454-D757-831D09D5A83A}"/>
                </a:ext>
              </a:extLst>
            </p:cNvPr>
            <p:cNvSpPr/>
            <p:nvPr/>
          </p:nvSpPr>
          <p:spPr>
            <a:xfrm>
              <a:off x="4934659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4D3C9A35-1D81-DD0F-F94A-09F8D7675F08}"/>
                </a:ext>
              </a:extLst>
            </p:cNvPr>
            <p:cNvSpPr/>
            <p:nvPr/>
          </p:nvSpPr>
          <p:spPr>
            <a:xfrm>
              <a:off x="5134435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7E5DB6EA-5E0A-83ED-FDE4-E15C9199A70B}"/>
                </a:ext>
              </a:extLst>
            </p:cNvPr>
            <p:cNvSpPr/>
            <p:nvPr/>
          </p:nvSpPr>
          <p:spPr>
            <a:xfrm>
              <a:off x="5334211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9FFD0B55-2984-FD61-5C71-FF43DCEE65FC}"/>
                </a:ext>
              </a:extLst>
            </p:cNvPr>
            <p:cNvSpPr/>
            <p:nvPr/>
          </p:nvSpPr>
          <p:spPr>
            <a:xfrm>
              <a:off x="3935778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3DCCE165-92B2-C424-2146-1D7F41166DD6}"/>
                </a:ext>
              </a:extLst>
            </p:cNvPr>
            <p:cNvSpPr/>
            <p:nvPr/>
          </p:nvSpPr>
          <p:spPr>
            <a:xfrm>
              <a:off x="4135554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9A1E89BB-9E83-A14D-F0A6-235546FBBDED}"/>
                </a:ext>
              </a:extLst>
            </p:cNvPr>
            <p:cNvSpPr/>
            <p:nvPr/>
          </p:nvSpPr>
          <p:spPr>
            <a:xfrm>
              <a:off x="4335330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1C6F6BBB-6BF8-9947-3A3B-D240275A6E26}"/>
                </a:ext>
              </a:extLst>
            </p:cNvPr>
            <p:cNvSpPr/>
            <p:nvPr/>
          </p:nvSpPr>
          <p:spPr>
            <a:xfrm>
              <a:off x="4535106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84C15404-B70A-5090-919A-91DF6720BD38}"/>
                </a:ext>
              </a:extLst>
            </p:cNvPr>
            <p:cNvSpPr/>
            <p:nvPr/>
          </p:nvSpPr>
          <p:spPr>
            <a:xfrm>
              <a:off x="4734882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F63796F6-4D06-82BB-6EEF-FFBA7327FB19}"/>
                </a:ext>
              </a:extLst>
            </p:cNvPr>
            <p:cNvSpPr/>
            <p:nvPr/>
          </p:nvSpPr>
          <p:spPr>
            <a:xfrm>
              <a:off x="4934659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4A2132E9-B96B-A424-1703-3FFD2AF007B6}"/>
                </a:ext>
              </a:extLst>
            </p:cNvPr>
            <p:cNvSpPr/>
            <p:nvPr/>
          </p:nvSpPr>
          <p:spPr>
            <a:xfrm>
              <a:off x="5134435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66F107CD-3EFE-B6C8-7921-7BCF70B6869B}"/>
                </a:ext>
              </a:extLst>
            </p:cNvPr>
            <p:cNvSpPr/>
            <p:nvPr/>
          </p:nvSpPr>
          <p:spPr>
            <a:xfrm>
              <a:off x="5334211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3FB8087-5170-0ED9-3C06-5BC50290D6EC}"/>
                </a:ext>
              </a:extLst>
            </p:cNvPr>
            <p:cNvSpPr/>
            <p:nvPr/>
          </p:nvSpPr>
          <p:spPr>
            <a:xfrm>
              <a:off x="3935778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A9F97ADC-9F25-1847-7075-696C04EA80F2}"/>
                </a:ext>
              </a:extLst>
            </p:cNvPr>
            <p:cNvSpPr/>
            <p:nvPr/>
          </p:nvSpPr>
          <p:spPr>
            <a:xfrm>
              <a:off x="4135554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B147D3B9-9D73-A0A2-CA35-457C4CC7B047}"/>
                </a:ext>
              </a:extLst>
            </p:cNvPr>
            <p:cNvSpPr/>
            <p:nvPr/>
          </p:nvSpPr>
          <p:spPr>
            <a:xfrm>
              <a:off x="4335330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FF1AA6C7-ECAB-BBF3-43E3-31A54DAF8A90}"/>
                </a:ext>
              </a:extLst>
            </p:cNvPr>
            <p:cNvSpPr/>
            <p:nvPr/>
          </p:nvSpPr>
          <p:spPr>
            <a:xfrm>
              <a:off x="4535106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6AC9624-CE94-3198-B833-82E64B89505D}"/>
                </a:ext>
              </a:extLst>
            </p:cNvPr>
            <p:cNvSpPr/>
            <p:nvPr/>
          </p:nvSpPr>
          <p:spPr>
            <a:xfrm>
              <a:off x="4734882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1C78E434-8E7B-4C8C-DDFE-ACDFC578CFD7}"/>
                </a:ext>
              </a:extLst>
            </p:cNvPr>
            <p:cNvSpPr/>
            <p:nvPr/>
          </p:nvSpPr>
          <p:spPr>
            <a:xfrm>
              <a:off x="4934659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87452059-74CE-67A7-F348-C049D20DDEEE}"/>
                </a:ext>
              </a:extLst>
            </p:cNvPr>
            <p:cNvSpPr/>
            <p:nvPr/>
          </p:nvSpPr>
          <p:spPr>
            <a:xfrm>
              <a:off x="5134435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D7040745-6D54-400F-1148-4AB7B480A36E}"/>
                </a:ext>
              </a:extLst>
            </p:cNvPr>
            <p:cNvSpPr/>
            <p:nvPr/>
          </p:nvSpPr>
          <p:spPr>
            <a:xfrm>
              <a:off x="5334211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BAD12EC5-8462-D1FF-FBC8-556760E69FDC}"/>
                </a:ext>
              </a:extLst>
            </p:cNvPr>
            <p:cNvSpPr/>
            <p:nvPr/>
          </p:nvSpPr>
          <p:spPr>
            <a:xfrm>
              <a:off x="3935778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84CA8246-E2B6-2D1D-C7F8-BD14FE0EC42A}"/>
                </a:ext>
              </a:extLst>
            </p:cNvPr>
            <p:cNvSpPr/>
            <p:nvPr/>
          </p:nvSpPr>
          <p:spPr>
            <a:xfrm>
              <a:off x="4135554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20752A58-6AAF-405E-AD7A-71E455C32C49}"/>
                </a:ext>
              </a:extLst>
            </p:cNvPr>
            <p:cNvSpPr/>
            <p:nvPr/>
          </p:nvSpPr>
          <p:spPr>
            <a:xfrm>
              <a:off x="4335330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797E20CF-8A98-AD2A-54E5-779C6995530B}"/>
                </a:ext>
              </a:extLst>
            </p:cNvPr>
            <p:cNvSpPr/>
            <p:nvPr/>
          </p:nvSpPr>
          <p:spPr>
            <a:xfrm>
              <a:off x="4535106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20A69F28-0E10-013B-17AD-809CA70B2385}"/>
                </a:ext>
              </a:extLst>
            </p:cNvPr>
            <p:cNvSpPr/>
            <p:nvPr/>
          </p:nvSpPr>
          <p:spPr>
            <a:xfrm>
              <a:off x="4734882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9EA38CF0-25F5-8A38-D820-B4C8643D8CD7}"/>
                </a:ext>
              </a:extLst>
            </p:cNvPr>
            <p:cNvSpPr/>
            <p:nvPr/>
          </p:nvSpPr>
          <p:spPr>
            <a:xfrm>
              <a:off x="4934659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F2912EF5-9E1B-9044-2CA6-9CDB1422824C}"/>
                </a:ext>
              </a:extLst>
            </p:cNvPr>
            <p:cNvSpPr/>
            <p:nvPr/>
          </p:nvSpPr>
          <p:spPr>
            <a:xfrm>
              <a:off x="5134435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6EC320F1-F5BB-640E-2504-94E4FF5409AE}"/>
                </a:ext>
              </a:extLst>
            </p:cNvPr>
            <p:cNvSpPr/>
            <p:nvPr/>
          </p:nvSpPr>
          <p:spPr>
            <a:xfrm>
              <a:off x="5334211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16051E53-E759-CE27-7851-42E7C4674A2A}"/>
                </a:ext>
              </a:extLst>
            </p:cNvPr>
            <p:cNvSpPr/>
            <p:nvPr/>
          </p:nvSpPr>
          <p:spPr>
            <a:xfrm>
              <a:off x="3935778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44BB338A-3069-1A33-219B-17F5EF651976}"/>
                </a:ext>
              </a:extLst>
            </p:cNvPr>
            <p:cNvSpPr/>
            <p:nvPr/>
          </p:nvSpPr>
          <p:spPr>
            <a:xfrm>
              <a:off x="4135554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F175E216-C5EF-A8FD-B98C-785F2726A3A4}"/>
                </a:ext>
              </a:extLst>
            </p:cNvPr>
            <p:cNvSpPr/>
            <p:nvPr/>
          </p:nvSpPr>
          <p:spPr>
            <a:xfrm>
              <a:off x="4335330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CE2E4154-5BD6-DE0F-C38F-CA14D3071B1A}"/>
                </a:ext>
              </a:extLst>
            </p:cNvPr>
            <p:cNvSpPr/>
            <p:nvPr/>
          </p:nvSpPr>
          <p:spPr>
            <a:xfrm>
              <a:off x="4535106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B41698B0-BB56-3564-43E3-D6352A35F5E2}"/>
                </a:ext>
              </a:extLst>
            </p:cNvPr>
            <p:cNvSpPr/>
            <p:nvPr/>
          </p:nvSpPr>
          <p:spPr>
            <a:xfrm>
              <a:off x="4734882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D28B65A8-F524-A5E7-0B24-F03239A9F730}"/>
                </a:ext>
              </a:extLst>
            </p:cNvPr>
            <p:cNvSpPr/>
            <p:nvPr/>
          </p:nvSpPr>
          <p:spPr>
            <a:xfrm>
              <a:off x="4934659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E07238E7-30FC-4E97-A713-782853C483E3}"/>
                </a:ext>
              </a:extLst>
            </p:cNvPr>
            <p:cNvSpPr/>
            <p:nvPr/>
          </p:nvSpPr>
          <p:spPr>
            <a:xfrm>
              <a:off x="5134435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BEFCB321-AEF9-90DD-EAEC-8B64ED37BB79}"/>
                </a:ext>
              </a:extLst>
            </p:cNvPr>
            <p:cNvSpPr/>
            <p:nvPr/>
          </p:nvSpPr>
          <p:spPr>
            <a:xfrm>
              <a:off x="5334211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D8EA0B63-71CC-1D78-4E5B-C553E9AAD924}"/>
                </a:ext>
              </a:extLst>
            </p:cNvPr>
            <p:cNvSpPr/>
            <p:nvPr/>
          </p:nvSpPr>
          <p:spPr>
            <a:xfrm>
              <a:off x="3935778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953E7F3F-92BB-19DA-0EB3-5EE6787F348C}"/>
                </a:ext>
              </a:extLst>
            </p:cNvPr>
            <p:cNvSpPr/>
            <p:nvPr/>
          </p:nvSpPr>
          <p:spPr>
            <a:xfrm>
              <a:off x="4135554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71C602C4-5620-8062-4EBF-7FE7B7C94CBE}"/>
                </a:ext>
              </a:extLst>
            </p:cNvPr>
            <p:cNvSpPr/>
            <p:nvPr/>
          </p:nvSpPr>
          <p:spPr>
            <a:xfrm>
              <a:off x="4335330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105B49FD-96F6-F0A2-8248-4B9064836E7E}"/>
                </a:ext>
              </a:extLst>
            </p:cNvPr>
            <p:cNvSpPr/>
            <p:nvPr/>
          </p:nvSpPr>
          <p:spPr>
            <a:xfrm>
              <a:off x="4535106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BED6FEE5-1019-2D80-F4D9-68F4AEB7C952}"/>
                </a:ext>
              </a:extLst>
            </p:cNvPr>
            <p:cNvSpPr/>
            <p:nvPr/>
          </p:nvSpPr>
          <p:spPr>
            <a:xfrm>
              <a:off x="4734882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A56EBF00-D7E8-01D2-6FB6-AA09500A3725}"/>
                </a:ext>
              </a:extLst>
            </p:cNvPr>
            <p:cNvSpPr/>
            <p:nvPr/>
          </p:nvSpPr>
          <p:spPr>
            <a:xfrm>
              <a:off x="4934659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6781347D-75C7-E7B8-21BB-6C00EA107F8D}"/>
                </a:ext>
              </a:extLst>
            </p:cNvPr>
            <p:cNvSpPr/>
            <p:nvPr/>
          </p:nvSpPr>
          <p:spPr>
            <a:xfrm>
              <a:off x="5134435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68B31F40-E3F9-6BED-B86E-94A02BE4BA49}"/>
                </a:ext>
              </a:extLst>
            </p:cNvPr>
            <p:cNvSpPr/>
            <p:nvPr/>
          </p:nvSpPr>
          <p:spPr>
            <a:xfrm>
              <a:off x="5334211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F8EA7158-F0CD-13F0-3155-8EB5112BDAE3}"/>
                </a:ext>
              </a:extLst>
            </p:cNvPr>
            <p:cNvSpPr/>
            <p:nvPr/>
          </p:nvSpPr>
          <p:spPr>
            <a:xfrm>
              <a:off x="3935778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5C357EEC-1DB4-AE45-515F-04E8115B80FE}"/>
                </a:ext>
              </a:extLst>
            </p:cNvPr>
            <p:cNvSpPr/>
            <p:nvPr/>
          </p:nvSpPr>
          <p:spPr>
            <a:xfrm>
              <a:off x="4135554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9E0CAE0A-7D1D-3F48-F735-763D6F00A56C}"/>
                </a:ext>
              </a:extLst>
            </p:cNvPr>
            <p:cNvSpPr/>
            <p:nvPr/>
          </p:nvSpPr>
          <p:spPr>
            <a:xfrm>
              <a:off x="4335330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3F4F030D-1214-DB52-C500-E4F5AADF7CC0}"/>
                </a:ext>
              </a:extLst>
            </p:cNvPr>
            <p:cNvSpPr/>
            <p:nvPr/>
          </p:nvSpPr>
          <p:spPr>
            <a:xfrm>
              <a:off x="4535106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04ABBAC3-893B-BCA8-2C63-BC28C7C9EE6E}"/>
                </a:ext>
              </a:extLst>
            </p:cNvPr>
            <p:cNvSpPr/>
            <p:nvPr/>
          </p:nvSpPr>
          <p:spPr>
            <a:xfrm>
              <a:off x="4734882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639B4879-F5FF-FE71-DB3E-C9E2215D1A0B}"/>
                </a:ext>
              </a:extLst>
            </p:cNvPr>
            <p:cNvSpPr/>
            <p:nvPr/>
          </p:nvSpPr>
          <p:spPr>
            <a:xfrm>
              <a:off x="4934659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C9C8E77D-1F1B-F3F9-4026-219DFA02C0C6}"/>
                </a:ext>
              </a:extLst>
            </p:cNvPr>
            <p:cNvSpPr/>
            <p:nvPr/>
          </p:nvSpPr>
          <p:spPr>
            <a:xfrm>
              <a:off x="5134435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2DC13335-FB2B-7DC2-443E-691210758643}"/>
                </a:ext>
              </a:extLst>
            </p:cNvPr>
            <p:cNvSpPr/>
            <p:nvPr/>
          </p:nvSpPr>
          <p:spPr>
            <a:xfrm>
              <a:off x="5334211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7742897D-0AE7-123A-1BBF-9A203A8F304B}"/>
                </a:ext>
              </a:extLst>
            </p:cNvPr>
            <p:cNvSpPr/>
            <p:nvPr/>
          </p:nvSpPr>
          <p:spPr>
            <a:xfrm>
              <a:off x="5533986" y="3618578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993F4C54-7205-F80F-DF37-8FCBF0EB9309}"/>
                </a:ext>
              </a:extLst>
            </p:cNvPr>
            <p:cNvSpPr/>
            <p:nvPr/>
          </p:nvSpPr>
          <p:spPr>
            <a:xfrm>
              <a:off x="5533986" y="3419004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561CF915-4C99-4F9C-CFE7-1D7DFD3C767B}"/>
                </a:ext>
              </a:extLst>
            </p:cNvPr>
            <p:cNvSpPr/>
            <p:nvPr/>
          </p:nvSpPr>
          <p:spPr>
            <a:xfrm>
              <a:off x="5533986" y="3219430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BA82112F-2310-51B0-71F8-1CB6244E2E55}"/>
                </a:ext>
              </a:extLst>
            </p:cNvPr>
            <p:cNvSpPr/>
            <p:nvPr/>
          </p:nvSpPr>
          <p:spPr>
            <a:xfrm>
              <a:off x="5533986" y="3019856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E79F4A63-D917-0779-8568-2CC48B2B3FAB}"/>
                </a:ext>
              </a:extLst>
            </p:cNvPr>
            <p:cNvSpPr/>
            <p:nvPr/>
          </p:nvSpPr>
          <p:spPr>
            <a:xfrm>
              <a:off x="5533986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637E5651-6D92-5502-1566-DCF8F2C75FD0}"/>
                </a:ext>
              </a:extLst>
            </p:cNvPr>
            <p:cNvSpPr/>
            <p:nvPr/>
          </p:nvSpPr>
          <p:spPr>
            <a:xfrm>
              <a:off x="5533986" y="262070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25728484-FEB3-A43A-0CE2-337790982E82}"/>
                </a:ext>
              </a:extLst>
            </p:cNvPr>
            <p:cNvSpPr/>
            <p:nvPr/>
          </p:nvSpPr>
          <p:spPr>
            <a:xfrm>
              <a:off x="5533986" y="242113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4C6A8B57-1E76-E4A6-ED14-B30E2C38831B}"/>
                </a:ext>
              </a:extLst>
            </p:cNvPr>
            <p:cNvSpPr/>
            <p:nvPr/>
          </p:nvSpPr>
          <p:spPr>
            <a:xfrm>
              <a:off x="5533986" y="222155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59CF6D90-4E11-B179-8622-738F4A22E6C9}"/>
                </a:ext>
              </a:extLst>
            </p:cNvPr>
            <p:cNvSpPr/>
            <p:nvPr/>
          </p:nvSpPr>
          <p:spPr>
            <a:xfrm>
              <a:off x="5533986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2E038A3B-E82E-D38E-56D5-5CF124DCB165}"/>
              </a:ext>
            </a:extLst>
          </p:cNvPr>
          <p:cNvGrpSpPr/>
          <p:nvPr/>
        </p:nvGrpSpPr>
        <p:grpSpPr>
          <a:xfrm>
            <a:off x="552783" y="2453103"/>
            <a:ext cx="1759564" cy="1759564"/>
            <a:chOff x="737044" y="2017585"/>
            <a:chExt cx="2346085" cy="2346085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D9B9CD55-B9D5-C6D8-ED73-08364191D769}"/>
                </a:ext>
              </a:extLst>
            </p:cNvPr>
            <p:cNvSpPr/>
            <p:nvPr/>
          </p:nvSpPr>
          <p:spPr>
            <a:xfrm>
              <a:off x="737044" y="2017585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D5225C3E-10ED-969F-9D5A-429431090BEC}"/>
                </a:ext>
              </a:extLst>
            </p:cNvPr>
            <p:cNvSpPr/>
            <p:nvPr/>
          </p:nvSpPr>
          <p:spPr>
            <a:xfrm>
              <a:off x="945176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2F2929D2-FFB1-7B6C-76CC-64320B2EDAA0}"/>
                </a:ext>
              </a:extLst>
            </p:cNvPr>
            <p:cNvSpPr/>
            <p:nvPr/>
          </p:nvSpPr>
          <p:spPr>
            <a:xfrm>
              <a:off x="945176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9B474254-AEF6-8C0D-FDA9-035BF5A00002}"/>
                </a:ext>
              </a:extLst>
            </p:cNvPr>
            <p:cNvSpPr/>
            <p:nvPr/>
          </p:nvSpPr>
          <p:spPr>
            <a:xfrm>
              <a:off x="945176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0CFD69A6-BF15-52D3-3915-0C5EF0A2C063}"/>
                </a:ext>
              </a:extLst>
            </p:cNvPr>
            <p:cNvSpPr/>
            <p:nvPr/>
          </p:nvSpPr>
          <p:spPr>
            <a:xfrm>
              <a:off x="945176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88006678-78B1-2A2B-A2BA-F668697FF0AC}"/>
                </a:ext>
              </a:extLst>
            </p:cNvPr>
            <p:cNvSpPr/>
            <p:nvPr/>
          </p:nvSpPr>
          <p:spPr>
            <a:xfrm>
              <a:off x="945176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06FBACA8-8101-F10A-1ECF-7BE577F2FEFD}"/>
                </a:ext>
              </a:extLst>
            </p:cNvPr>
            <p:cNvSpPr/>
            <p:nvPr/>
          </p:nvSpPr>
          <p:spPr>
            <a:xfrm>
              <a:off x="945176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57655CD1-6E8A-3BF7-DD48-AFF5215EE16B}"/>
                </a:ext>
              </a:extLst>
            </p:cNvPr>
            <p:cNvSpPr/>
            <p:nvPr/>
          </p:nvSpPr>
          <p:spPr>
            <a:xfrm>
              <a:off x="945176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1072DEC1-6B1E-D672-82B3-B4B3B420D3B9}"/>
                </a:ext>
              </a:extLst>
            </p:cNvPr>
            <p:cNvSpPr/>
            <p:nvPr/>
          </p:nvSpPr>
          <p:spPr>
            <a:xfrm>
              <a:off x="945176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EEED26DF-63BF-1EFA-37D7-6D1D3967C845}"/>
                </a:ext>
              </a:extLst>
            </p:cNvPr>
            <p:cNvSpPr/>
            <p:nvPr/>
          </p:nvSpPr>
          <p:spPr>
            <a:xfrm>
              <a:off x="945176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FF932E40-A125-3883-6A48-C45032EC9BEA}"/>
                </a:ext>
              </a:extLst>
            </p:cNvPr>
            <p:cNvSpPr/>
            <p:nvPr/>
          </p:nvSpPr>
          <p:spPr>
            <a:xfrm>
              <a:off x="2743160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CE3E4397-7864-F519-DA33-A04B29F0D3CA}"/>
                </a:ext>
              </a:extLst>
            </p:cNvPr>
            <p:cNvSpPr/>
            <p:nvPr/>
          </p:nvSpPr>
          <p:spPr>
            <a:xfrm>
              <a:off x="945176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0564EF45-9502-734C-1727-B1CC90BFBDF6}"/>
                </a:ext>
              </a:extLst>
            </p:cNvPr>
            <p:cNvSpPr/>
            <p:nvPr/>
          </p:nvSpPr>
          <p:spPr>
            <a:xfrm>
              <a:off x="1144952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16E0F4A2-996A-DC76-8540-1EF232968C80}"/>
                </a:ext>
              </a:extLst>
            </p:cNvPr>
            <p:cNvSpPr/>
            <p:nvPr/>
          </p:nvSpPr>
          <p:spPr>
            <a:xfrm>
              <a:off x="1344728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A81E63B5-1C76-8CEB-1454-1648CD652B63}"/>
                </a:ext>
              </a:extLst>
            </p:cNvPr>
            <p:cNvSpPr/>
            <p:nvPr/>
          </p:nvSpPr>
          <p:spPr>
            <a:xfrm>
              <a:off x="1544504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FD886A03-7F81-1CA7-5BD0-3BA88992E81D}"/>
                </a:ext>
              </a:extLst>
            </p:cNvPr>
            <p:cNvSpPr/>
            <p:nvPr/>
          </p:nvSpPr>
          <p:spPr>
            <a:xfrm>
              <a:off x="1744280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5C4D1E2B-C9E7-16C6-A6C9-D951190F4653}"/>
                </a:ext>
              </a:extLst>
            </p:cNvPr>
            <p:cNvSpPr/>
            <p:nvPr/>
          </p:nvSpPr>
          <p:spPr>
            <a:xfrm>
              <a:off x="1944057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B1C2C91D-DC9A-A789-17BB-6A8F2E16493F}"/>
                </a:ext>
              </a:extLst>
            </p:cNvPr>
            <p:cNvSpPr/>
            <p:nvPr/>
          </p:nvSpPr>
          <p:spPr>
            <a:xfrm>
              <a:off x="2143833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309F5532-11A7-3B36-9833-723EB6DE25FC}"/>
                </a:ext>
              </a:extLst>
            </p:cNvPr>
            <p:cNvSpPr/>
            <p:nvPr/>
          </p:nvSpPr>
          <p:spPr>
            <a:xfrm>
              <a:off x="2343609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AA3A2949-10CC-6D8C-D93A-8172412BE501}"/>
                </a:ext>
              </a:extLst>
            </p:cNvPr>
            <p:cNvSpPr/>
            <p:nvPr/>
          </p:nvSpPr>
          <p:spPr>
            <a:xfrm>
              <a:off x="2543385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EF771444-C598-283B-3F63-9D89CBF2F631}"/>
                </a:ext>
              </a:extLst>
            </p:cNvPr>
            <p:cNvSpPr/>
            <p:nvPr/>
          </p:nvSpPr>
          <p:spPr>
            <a:xfrm>
              <a:off x="1144952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BA572839-625D-4F9F-E791-EC7B6EC2CB13}"/>
                </a:ext>
              </a:extLst>
            </p:cNvPr>
            <p:cNvSpPr/>
            <p:nvPr/>
          </p:nvSpPr>
          <p:spPr>
            <a:xfrm>
              <a:off x="1344728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D7DFD3F4-EB7F-83A3-A674-7AD8BCEE727B}"/>
                </a:ext>
              </a:extLst>
            </p:cNvPr>
            <p:cNvSpPr/>
            <p:nvPr/>
          </p:nvSpPr>
          <p:spPr>
            <a:xfrm>
              <a:off x="1544504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004B54D3-A431-E468-872E-001934E71D7F}"/>
                </a:ext>
              </a:extLst>
            </p:cNvPr>
            <p:cNvSpPr/>
            <p:nvPr/>
          </p:nvSpPr>
          <p:spPr>
            <a:xfrm>
              <a:off x="1744280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5A66153F-46C2-66E8-A6D5-C07089A8C4E2}"/>
                </a:ext>
              </a:extLst>
            </p:cNvPr>
            <p:cNvSpPr/>
            <p:nvPr/>
          </p:nvSpPr>
          <p:spPr>
            <a:xfrm>
              <a:off x="1944057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13302978-90F1-1C2C-BE43-E6E61437BC23}"/>
                </a:ext>
              </a:extLst>
            </p:cNvPr>
            <p:cNvSpPr/>
            <p:nvPr/>
          </p:nvSpPr>
          <p:spPr>
            <a:xfrm>
              <a:off x="2143833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E601742A-9924-DF7B-1420-5CAE9AF88676}"/>
                </a:ext>
              </a:extLst>
            </p:cNvPr>
            <p:cNvSpPr/>
            <p:nvPr/>
          </p:nvSpPr>
          <p:spPr>
            <a:xfrm>
              <a:off x="2343609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38BFD462-FBB2-8504-094A-950753EF6143}"/>
                </a:ext>
              </a:extLst>
            </p:cNvPr>
            <p:cNvSpPr/>
            <p:nvPr/>
          </p:nvSpPr>
          <p:spPr>
            <a:xfrm>
              <a:off x="2543385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0D420900-7B9A-1F15-4572-69A08748A6A6}"/>
                </a:ext>
              </a:extLst>
            </p:cNvPr>
            <p:cNvSpPr/>
            <p:nvPr/>
          </p:nvSpPr>
          <p:spPr>
            <a:xfrm>
              <a:off x="1144952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727EE4B4-04CA-F40E-6ADB-22F869F4F01A}"/>
                </a:ext>
              </a:extLst>
            </p:cNvPr>
            <p:cNvSpPr/>
            <p:nvPr/>
          </p:nvSpPr>
          <p:spPr>
            <a:xfrm>
              <a:off x="1344728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BF2483D6-716F-9048-0F47-7A40871A5699}"/>
                </a:ext>
              </a:extLst>
            </p:cNvPr>
            <p:cNvSpPr/>
            <p:nvPr/>
          </p:nvSpPr>
          <p:spPr>
            <a:xfrm>
              <a:off x="1544504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19F7D1F0-D9AA-2F34-6C23-563826E09524}"/>
                </a:ext>
              </a:extLst>
            </p:cNvPr>
            <p:cNvSpPr/>
            <p:nvPr/>
          </p:nvSpPr>
          <p:spPr>
            <a:xfrm>
              <a:off x="1744280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D1286309-2F55-4DEE-6BF2-ED632BA0186B}"/>
                </a:ext>
              </a:extLst>
            </p:cNvPr>
            <p:cNvSpPr/>
            <p:nvPr/>
          </p:nvSpPr>
          <p:spPr>
            <a:xfrm>
              <a:off x="1944057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53D75BE0-C08B-F56A-858E-336EDF716DB0}"/>
                </a:ext>
              </a:extLst>
            </p:cNvPr>
            <p:cNvSpPr/>
            <p:nvPr/>
          </p:nvSpPr>
          <p:spPr>
            <a:xfrm>
              <a:off x="2143833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6B750DE7-D2E1-CACE-6E05-7C7B9C4133F5}"/>
                </a:ext>
              </a:extLst>
            </p:cNvPr>
            <p:cNvSpPr/>
            <p:nvPr/>
          </p:nvSpPr>
          <p:spPr>
            <a:xfrm>
              <a:off x="2343609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1061F0BB-A8D9-A057-814F-AFC0AE6E5131}"/>
                </a:ext>
              </a:extLst>
            </p:cNvPr>
            <p:cNvSpPr/>
            <p:nvPr/>
          </p:nvSpPr>
          <p:spPr>
            <a:xfrm>
              <a:off x="2543385" y="361857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99182A13-0C3A-F17E-B3AA-70019F2BEC35}"/>
                </a:ext>
              </a:extLst>
            </p:cNvPr>
            <p:cNvSpPr/>
            <p:nvPr/>
          </p:nvSpPr>
          <p:spPr>
            <a:xfrm>
              <a:off x="1144952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8424475B-9D0B-4B58-A226-C97D546F84AF}"/>
                </a:ext>
              </a:extLst>
            </p:cNvPr>
            <p:cNvSpPr/>
            <p:nvPr/>
          </p:nvSpPr>
          <p:spPr>
            <a:xfrm>
              <a:off x="1344728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2FD75B83-6632-066E-2371-B629B077C604}"/>
                </a:ext>
              </a:extLst>
            </p:cNvPr>
            <p:cNvSpPr/>
            <p:nvPr/>
          </p:nvSpPr>
          <p:spPr>
            <a:xfrm>
              <a:off x="1544504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82724D3D-128F-AD3C-B0A7-3D23F11D2201}"/>
                </a:ext>
              </a:extLst>
            </p:cNvPr>
            <p:cNvSpPr/>
            <p:nvPr/>
          </p:nvSpPr>
          <p:spPr>
            <a:xfrm>
              <a:off x="1744280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59E44FD5-6906-2659-09E1-2B6DDAB83FD8}"/>
                </a:ext>
              </a:extLst>
            </p:cNvPr>
            <p:cNvSpPr/>
            <p:nvPr/>
          </p:nvSpPr>
          <p:spPr>
            <a:xfrm>
              <a:off x="1944057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CC2894D3-EE55-5E6D-0B20-2DA460DC5652}"/>
                </a:ext>
              </a:extLst>
            </p:cNvPr>
            <p:cNvSpPr/>
            <p:nvPr/>
          </p:nvSpPr>
          <p:spPr>
            <a:xfrm>
              <a:off x="2143833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C294BE4C-E022-A9DA-4689-85F2BE8BB0BD}"/>
                </a:ext>
              </a:extLst>
            </p:cNvPr>
            <p:cNvSpPr/>
            <p:nvPr/>
          </p:nvSpPr>
          <p:spPr>
            <a:xfrm>
              <a:off x="2343609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2B7BEB10-4D01-D394-EDD5-F706ECC0F2CB}"/>
                </a:ext>
              </a:extLst>
            </p:cNvPr>
            <p:cNvSpPr/>
            <p:nvPr/>
          </p:nvSpPr>
          <p:spPr>
            <a:xfrm>
              <a:off x="2543385" y="341900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6F2E3E96-EA11-BF6F-682A-ADEDA9F53EE8}"/>
                </a:ext>
              </a:extLst>
            </p:cNvPr>
            <p:cNvSpPr/>
            <p:nvPr/>
          </p:nvSpPr>
          <p:spPr>
            <a:xfrm>
              <a:off x="1144952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2ACA5CC5-F895-7347-016F-B9B085B797B0}"/>
                </a:ext>
              </a:extLst>
            </p:cNvPr>
            <p:cNvSpPr/>
            <p:nvPr/>
          </p:nvSpPr>
          <p:spPr>
            <a:xfrm>
              <a:off x="1344728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FA06BFC9-D648-042A-7B70-E5D5443591C9}"/>
                </a:ext>
              </a:extLst>
            </p:cNvPr>
            <p:cNvSpPr/>
            <p:nvPr/>
          </p:nvSpPr>
          <p:spPr>
            <a:xfrm>
              <a:off x="1544504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BF535971-000A-BA9D-AB12-4F70C896D5F5}"/>
                </a:ext>
              </a:extLst>
            </p:cNvPr>
            <p:cNvSpPr/>
            <p:nvPr/>
          </p:nvSpPr>
          <p:spPr>
            <a:xfrm>
              <a:off x="1744280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E4813C95-D685-57F8-CA12-2E262BC20F3D}"/>
                </a:ext>
              </a:extLst>
            </p:cNvPr>
            <p:cNvSpPr/>
            <p:nvPr/>
          </p:nvSpPr>
          <p:spPr>
            <a:xfrm>
              <a:off x="1944057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9BECE6F8-11D9-0D31-E5BA-B3C7822EFCED}"/>
                </a:ext>
              </a:extLst>
            </p:cNvPr>
            <p:cNvSpPr/>
            <p:nvPr/>
          </p:nvSpPr>
          <p:spPr>
            <a:xfrm>
              <a:off x="2143833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1DB2270D-A929-65F9-5AF6-D12EEB554698}"/>
                </a:ext>
              </a:extLst>
            </p:cNvPr>
            <p:cNvSpPr/>
            <p:nvPr/>
          </p:nvSpPr>
          <p:spPr>
            <a:xfrm>
              <a:off x="2343609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5108B99E-072B-0050-A0FE-15A75201A706}"/>
                </a:ext>
              </a:extLst>
            </p:cNvPr>
            <p:cNvSpPr/>
            <p:nvPr/>
          </p:nvSpPr>
          <p:spPr>
            <a:xfrm>
              <a:off x="2543385" y="321943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D939A641-DF79-6834-1D4E-A0B26EB4145E}"/>
                </a:ext>
              </a:extLst>
            </p:cNvPr>
            <p:cNvSpPr/>
            <p:nvPr/>
          </p:nvSpPr>
          <p:spPr>
            <a:xfrm>
              <a:off x="1144952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B13F90CD-3E2E-870C-03F4-0E2518FCF0AD}"/>
                </a:ext>
              </a:extLst>
            </p:cNvPr>
            <p:cNvSpPr/>
            <p:nvPr/>
          </p:nvSpPr>
          <p:spPr>
            <a:xfrm>
              <a:off x="1344728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85EE2013-C98D-C74B-7BBC-A62D7DCB064A}"/>
                </a:ext>
              </a:extLst>
            </p:cNvPr>
            <p:cNvSpPr/>
            <p:nvPr/>
          </p:nvSpPr>
          <p:spPr>
            <a:xfrm>
              <a:off x="1544504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12D6D540-5E60-2A9C-C84E-A692EF9A500D}"/>
                </a:ext>
              </a:extLst>
            </p:cNvPr>
            <p:cNvSpPr/>
            <p:nvPr/>
          </p:nvSpPr>
          <p:spPr>
            <a:xfrm>
              <a:off x="1744280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7E9898E7-B691-7675-EA06-BAB115A15413}"/>
                </a:ext>
              </a:extLst>
            </p:cNvPr>
            <p:cNvSpPr/>
            <p:nvPr/>
          </p:nvSpPr>
          <p:spPr>
            <a:xfrm>
              <a:off x="1944057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9545B1D2-4123-C0A4-A44E-9066AF45DBF9}"/>
                </a:ext>
              </a:extLst>
            </p:cNvPr>
            <p:cNvSpPr/>
            <p:nvPr/>
          </p:nvSpPr>
          <p:spPr>
            <a:xfrm>
              <a:off x="2143833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8982A4FC-0142-A69C-BEC2-7266A1CA6A35}"/>
                </a:ext>
              </a:extLst>
            </p:cNvPr>
            <p:cNvSpPr/>
            <p:nvPr/>
          </p:nvSpPr>
          <p:spPr>
            <a:xfrm>
              <a:off x="2343609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497C4957-B20D-8B17-DC26-1DDA5EC9382E}"/>
                </a:ext>
              </a:extLst>
            </p:cNvPr>
            <p:cNvSpPr/>
            <p:nvPr/>
          </p:nvSpPr>
          <p:spPr>
            <a:xfrm>
              <a:off x="2543385" y="301985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1082A0DA-A335-E5EF-7179-7133C712B344}"/>
                </a:ext>
              </a:extLst>
            </p:cNvPr>
            <p:cNvSpPr/>
            <p:nvPr/>
          </p:nvSpPr>
          <p:spPr>
            <a:xfrm>
              <a:off x="1144952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75550A58-FBE0-B35E-F12B-BDD504ADF18F}"/>
                </a:ext>
              </a:extLst>
            </p:cNvPr>
            <p:cNvSpPr/>
            <p:nvPr/>
          </p:nvSpPr>
          <p:spPr>
            <a:xfrm>
              <a:off x="1344728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D8B5A129-D0AC-ACF0-825C-7349EF6B8B77}"/>
                </a:ext>
              </a:extLst>
            </p:cNvPr>
            <p:cNvSpPr/>
            <p:nvPr/>
          </p:nvSpPr>
          <p:spPr>
            <a:xfrm>
              <a:off x="1544504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107C5EED-435E-9765-CD41-1F248496F604}"/>
                </a:ext>
              </a:extLst>
            </p:cNvPr>
            <p:cNvSpPr/>
            <p:nvPr/>
          </p:nvSpPr>
          <p:spPr>
            <a:xfrm>
              <a:off x="1744280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A7EF29A6-0500-4D5F-48BB-72FE7F7B5D05}"/>
                </a:ext>
              </a:extLst>
            </p:cNvPr>
            <p:cNvSpPr/>
            <p:nvPr/>
          </p:nvSpPr>
          <p:spPr>
            <a:xfrm>
              <a:off x="1944057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469D2486-BD7C-FFC3-FE01-A1159965E402}"/>
                </a:ext>
              </a:extLst>
            </p:cNvPr>
            <p:cNvSpPr/>
            <p:nvPr/>
          </p:nvSpPr>
          <p:spPr>
            <a:xfrm>
              <a:off x="2143833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641880F6-9D6F-65CF-DACD-91763E07DFB8}"/>
                </a:ext>
              </a:extLst>
            </p:cNvPr>
            <p:cNvSpPr/>
            <p:nvPr/>
          </p:nvSpPr>
          <p:spPr>
            <a:xfrm>
              <a:off x="2343609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5A0C927E-AA85-A2CD-FF95-311AFB0CB98C}"/>
                </a:ext>
              </a:extLst>
            </p:cNvPr>
            <p:cNvSpPr/>
            <p:nvPr/>
          </p:nvSpPr>
          <p:spPr>
            <a:xfrm>
              <a:off x="2543385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31B76B6E-FBC3-BF12-C8B5-952D73D8209B}"/>
                </a:ext>
              </a:extLst>
            </p:cNvPr>
            <p:cNvSpPr/>
            <p:nvPr/>
          </p:nvSpPr>
          <p:spPr>
            <a:xfrm>
              <a:off x="1144952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9360AB27-C5DD-426D-FBB7-BE24387B20DC}"/>
                </a:ext>
              </a:extLst>
            </p:cNvPr>
            <p:cNvSpPr/>
            <p:nvPr/>
          </p:nvSpPr>
          <p:spPr>
            <a:xfrm>
              <a:off x="1344728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B5DA26D4-5B2A-ECF9-2202-2B0882D76808}"/>
                </a:ext>
              </a:extLst>
            </p:cNvPr>
            <p:cNvSpPr/>
            <p:nvPr/>
          </p:nvSpPr>
          <p:spPr>
            <a:xfrm>
              <a:off x="1544504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9B6E9212-203D-EFB1-39F1-B3C7293EEA0A}"/>
                </a:ext>
              </a:extLst>
            </p:cNvPr>
            <p:cNvSpPr/>
            <p:nvPr/>
          </p:nvSpPr>
          <p:spPr>
            <a:xfrm>
              <a:off x="1744280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FA626670-F380-7D2A-2E14-03DE9ABFB372}"/>
                </a:ext>
              </a:extLst>
            </p:cNvPr>
            <p:cNvSpPr/>
            <p:nvPr/>
          </p:nvSpPr>
          <p:spPr>
            <a:xfrm>
              <a:off x="1944057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CC94C912-45DF-DE73-C9BD-7C5509C89E2E}"/>
                </a:ext>
              </a:extLst>
            </p:cNvPr>
            <p:cNvSpPr/>
            <p:nvPr/>
          </p:nvSpPr>
          <p:spPr>
            <a:xfrm>
              <a:off x="2143833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1816E9DD-5938-2D55-8748-1DFC91135EC0}"/>
                </a:ext>
              </a:extLst>
            </p:cNvPr>
            <p:cNvSpPr/>
            <p:nvPr/>
          </p:nvSpPr>
          <p:spPr>
            <a:xfrm>
              <a:off x="2343609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8C2BFB08-800D-0DA0-54D1-F9ECAC57045E}"/>
                </a:ext>
              </a:extLst>
            </p:cNvPr>
            <p:cNvSpPr/>
            <p:nvPr/>
          </p:nvSpPr>
          <p:spPr>
            <a:xfrm>
              <a:off x="2543385" y="262070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14AFA77F-B7B3-0CF7-9577-E5456F4D4365}"/>
                </a:ext>
              </a:extLst>
            </p:cNvPr>
            <p:cNvSpPr/>
            <p:nvPr/>
          </p:nvSpPr>
          <p:spPr>
            <a:xfrm>
              <a:off x="1144952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2DFC0C99-544B-66F4-D725-638675AE1547}"/>
                </a:ext>
              </a:extLst>
            </p:cNvPr>
            <p:cNvSpPr/>
            <p:nvPr/>
          </p:nvSpPr>
          <p:spPr>
            <a:xfrm>
              <a:off x="1344728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E7D0B278-A82A-242B-B9F2-337C6A5DC048}"/>
                </a:ext>
              </a:extLst>
            </p:cNvPr>
            <p:cNvSpPr/>
            <p:nvPr/>
          </p:nvSpPr>
          <p:spPr>
            <a:xfrm>
              <a:off x="1544504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DBB17A79-635A-0C41-62B2-E82C7903F320}"/>
                </a:ext>
              </a:extLst>
            </p:cNvPr>
            <p:cNvSpPr/>
            <p:nvPr/>
          </p:nvSpPr>
          <p:spPr>
            <a:xfrm>
              <a:off x="1744280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96EBF798-A66B-A834-5D7D-0E50DA93984F}"/>
                </a:ext>
              </a:extLst>
            </p:cNvPr>
            <p:cNvSpPr/>
            <p:nvPr/>
          </p:nvSpPr>
          <p:spPr>
            <a:xfrm>
              <a:off x="1944057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B3378735-B5F1-4C85-7A6E-692A531CC5A5}"/>
                </a:ext>
              </a:extLst>
            </p:cNvPr>
            <p:cNvSpPr/>
            <p:nvPr/>
          </p:nvSpPr>
          <p:spPr>
            <a:xfrm>
              <a:off x="2143833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522EFF31-2D8F-0E74-806F-AB9377EA8658}"/>
                </a:ext>
              </a:extLst>
            </p:cNvPr>
            <p:cNvSpPr/>
            <p:nvPr/>
          </p:nvSpPr>
          <p:spPr>
            <a:xfrm>
              <a:off x="2343609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539DAB06-FC60-D2A3-F1FF-88FE91A17F0B}"/>
                </a:ext>
              </a:extLst>
            </p:cNvPr>
            <p:cNvSpPr/>
            <p:nvPr/>
          </p:nvSpPr>
          <p:spPr>
            <a:xfrm>
              <a:off x="2543385" y="242113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9D50E3C6-2EDB-AA2F-8021-B3C09F56B9C8}"/>
                </a:ext>
              </a:extLst>
            </p:cNvPr>
            <p:cNvSpPr/>
            <p:nvPr/>
          </p:nvSpPr>
          <p:spPr>
            <a:xfrm>
              <a:off x="1144952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EA722DAA-CD89-45A8-B5B1-CDA552171A26}"/>
                </a:ext>
              </a:extLst>
            </p:cNvPr>
            <p:cNvSpPr/>
            <p:nvPr/>
          </p:nvSpPr>
          <p:spPr>
            <a:xfrm>
              <a:off x="1344728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BD384648-2A1B-5829-5E7A-D93D9E0E505F}"/>
                </a:ext>
              </a:extLst>
            </p:cNvPr>
            <p:cNvSpPr/>
            <p:nvPr/>
          </p:nvSpPr>
          <p:spPr>
            <a:xfrm>
              <a:off x="1544504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717E6B18-3106-BD7F-28A7-D9E7667C6551}"/>
                </a:ext>
              </a:extLst>
            </p:cNvPr>
            <p:cNvSpPr/>
            <p:nvPr/>
          </p:nvSpPr>
          <p:spPr>
            <a:xfrm>
              <a:off x="1744280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30C07A5C-7817-C934-BD8B-4168068950C5}"/>
                </a:ext>
              </a:extLst>
            </p:cNvPr>
            <p:cNvSpPr/>
            <p:nvPr/>
          </p:nvSpPr>
          <p:spPr>
            <a:xfrm>
              <a:off x="1944057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BF9EA531-FC8B-1680-C092-A8BE9C13E0DA}"/>
                </a:ext>
              </a:extLst>
            </p:cNvPr>
            <p:cNvSpPr/>
            <p:nvPr/>
          </p:nvSpPr>
          <p:spPr>
            <a:xfrm>
              <a:off x="2143833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931D05D9-AAC7-9C99-485D-8AE5E5090368}"/>
                </a:ext>
              </a:extLst>
            </p:cNvPr>
            <p:cNvSpPr/>
            <p:nvPr/>
          </p:nvSpPr>
          <p:spPr>
            <a:xfrm>
              <a:off x="2343609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C77005DC-ADB2-6DB7-D4EA-D7DEF0FAFD3D}"/>
                </a:ext>
              </a:extLst>
            </p:cNvPr>
            <p:cNvSpPr/>
            <p:nvPr/>
          </p:nvSpPr>
          <p:spPr>
            <a:xfrm>
              <a:off x="2543385" y="222156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472CBF32-1785-0702-2DAD-AE41E7E5FF83}"/>
                </a:ext>
              </a:extLst>
            </p:cNvPr>
            <p:cNvSpPr/>
            <p:nvPr/>
          </p:nvSpPr>
          <p:spPr>
            <a:xfrm>
              <a:off x="2743160" y="361857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37BDC9D3-6FF1-CE95-3AED-C911C9F5F21B}"/>
                </a:ext>
              </a:extLst>
            </p:cNvPr>
            <p:cNvSpPr/>
            <p:nvPr/>
          </p:nvSpPr>
          <p:spPr>
            <a:xfrm>
              <a:off x="2743160" y="341900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3BA42215-4C77-9641-BF35-E3BBABD907D0}"/>
                </a:ext>
              </a:extLst>
            </p:cNvPr>
            <p:cNvSpPr/>
            <p:nvPr/>
          </p:nvSpPr>
          <p:spPr>
            <a:xfrm>
              <a:off x="2743160" y="3219430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A07C9FAD-5851-E8F1-0BE1-39C98359FB85}"/>
                </a:ext>
              </a:extLst>
            </p:cNvPr>
            <p:cNvSpPr/>
            <p:nvPr/>
          </p:nvSpPr>
          <p:spPr>
            <a:xfrm>
              <a:off x="2743160" y="3019856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16E1B60B-644F-14DF-5604-00A49C8A97F7}"/>
                </a:ext>
              </a:extLst>
            </p:cNvPr>
            <p:cNvSpPr/>
            <p:nvPr/>
          </p:nvSpPr>
          <p:spPr>
            <a:xfrm>
              <a:off x="2743160" y="282028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3C43E2D4-16C3-7ECF-BED2-0508EDC6C7BA}"/>
                </a:ext>
              </a:extLst>
            </p:cNvPr>
            <p:cNvSpPr/>
            <p:nvPr/>
          </p:nvSpPr>
          <p:spPr>
            <a:xfrm>
              <a:off x="2743160" y="262070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4AC59285-D0C7-C24B-0D46-A51B2076891E}"/>
                </a:ext>
              </a:extLst>
            </p:cNvPr>
            <p:cNvSpPr/>
            <p:nvPr/>
          </p:nvSpPr>
          <p:spPr>
            <a:xfrm>
              <a:off x="2743160" y="242113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DEA287A6-8821-31DC-EAAB-94F75267384A}"/>
                </a:ext>
              </a:extLst>
            </p:cNvPr>
            <p:cNvSpPr/>
            <p:nvPr/>
          </p:nvSpPr>
          <p:spPr>
            <a:xfrm>
              <a:off x="2743160" y="222155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F2333197-8EC6-28D3-8674-A81E27641DA6}"/>
                </a:ext>
              </a:extLst>
            </p:cNvPr>
            <p:cNvSpPr/>
            <p:nvPr/>
          </p:nvSpPr>
          <p:spPr>
            <a:xfrm>
              <a:off x="2743160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35" name="Group 434">
            <a:extLst>
              <a:ext uri="{FF2B5EF4-FFF2-40B4-BE49-F238E27FC236}">
                <a16:creationId xmlns:a16="http://schemas.microsoft.com/office/drawing/2014/main" id="{66483C80-03CF-9CA0-59FF-36FF599DB214}"/>
              </a:ext>
            </a:extLst>
          </p:cNvPr>
          <p:cNvGrpSpPr/>
          <p:nvPr/>
        </p:nvGrpSpPr>
        <p:grpSpPr>
          <a:xfrm>
            <a:off x="6829695" y="2453103"/>
            <a:ext cx="1759564" cy="1759564"/>
            <a:chOff x="9106259" y="2031440"/>
            <a:chExt cx="2346085" cy="23460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2F6E727-5092-E1B9-307A-39C1D2194722}"/>
                </a:ext>
              </a:extLst>
            </p:cNvPr>
            <p:cNvSpPr/>
            <p:nvPr/>
          </p:nvSpPr>
          <p:spPr>
            <a:xfrm>
              <a:off x="9106259" y="2031440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C356078-686A-D650-7F6F-E4234BC11173}"/>
                </a:ext>
              </a:extLst>
            </p:cNvPr>
            <p:cNvSpPr/>
            <p:nvPr/>
          </p:nvSpPr>
          <p:spPr>
            <a:xfrm>
              <a:off x="9314391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B54A536-50EC-61D6-334E-6A3AC53B9E50}"/>
                </a:ext>
              </a:extLst>
            </p:cNvPr>
            <p:cNvSpPr/>
            <p:nvPr/>
          </p:nvSpPr>
          <p:spPr>
            <a:xfrm>
              <a:off x="9314391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0CA76DB-23EF-26C6-0FD2-1509E85C411E}"/>
                </a:ext>
              </a:extLst>
            </p:cNvPr>
            <p:cNvSpPr/>
            <p:nvPr/>
          </p:nvSpPr>
          <p:spPr>
            <a:xfrm>
              <a:off x="9314391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A8126BB-5BDE-B553-1371-3D0A6F518502}"/>
                </a:ext>
              </a:extLst>
            </p:cNvPr>
            <p:cNvSpPr/>
            <p:nvPr/>
          </p:nvSpPr>
          <p:spPr>
            <a:xfrm>
              <a:off x="9314391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9659695-4408-B166-79BA-30ECA5169DFB}"/>
                </a:ext>
              </a:extLst>
            </p:cNvPr>
            <p:cNvSpPr/>
            <p:nvPr/>
          </p:nvSpPr>
          <p:spPr>
            <a:xfrm>
              <a:off x="9314391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1CC54558-7601-80BD-A8B4-D6A0CD1313B9}"/>
                </a:ext>
              </a:extLst>
            </p:cNvPr>
            <p:cNvSpPr/>
            <p:nvPr/>
          </p:nvSpPr>
          <p:spPr>
            <a:xfrm>
              <a:off x="9314391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4224DCB-8C84-23CA-EFF6-9D41CAE9E673}"/>
                </a:ext>
              </a:extLst>
            </p:cNvPr>
            <p:cNvSpPr/>
            <p:nvPr/>
          </p:nvSpPr>
          <p:spPr>
            <a:xfrm>
              <a:off x="9314391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391E1F89-9952-17F4-8C58-C4C1B218E10C}"/>
                </a:ext>
              </a:extLst>
            </p:cNvPr>
            <p:cNvSpPr/>
            <p:nvPr/>
          </p:nvSpPr>
          <p:spPr>
            <a:xfrm>
              <a:off x="9314391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EC70342-CBCC-6F82-E20B-CD9D6826FDAF}"/>
                </a:ext>
              </a:extLst>
            </p:cNvPr>
            <p:cNvSpPr/>
            <p:nvPr/>
          </p:nvSpPr>
          <p:spPr>
            <a:xfrm>
              <a:off x="9314391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D7C72D88-A50D-8E59-F23C-424A2E31FF7E}"/>
                </a:ext>
              </a:extLst>
            </p:cNvPr>
            <p:cNvSpPr/>
            <p:nvPr/>
          </p:nvSpPr>
          <p:spPr>
            <a:xfrm>
              <a:off x="11112375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0CE9AB71-A2E1-5445-17C6-5F14A2E7FFB4}"/>
                </a:ext>
              </a:extLst>
            </p:cNvPr>
            <p:cNvSpPr/>
            <p:nvPr/>
          </p:nvSpPr>
          <p:spPr>
            <a:xfrm>
              <a:off x="9314391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8F65132-662E-E7D4-0B37-17A429E04FC7}"/>
                </a:ext>
              </a:extLst>
            </p:cNvPr>
            <p:cNvSpPr/>
            <p:nvPr/>
          </p:nvSpPr>
          <p:spPr>
            <a:xfrm>
              <a:off x="9514167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9CDF13F5-80DA-B060-A650-2E1F989F65A5}"/>
                </a:ext>
              </a:extLst>
            </p:cNvPr>
            <p:cNvSpPr/>
            <p:nvPr/>
          </p:nvSpPr>
          <p:spPr>
            <a:xfrm>
              <a:off x="9713943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28FA404-8C65-5AD9-257D-74A0D0F89507}"/>
                </a:ext>
              </a:extLst>
            </p:cNvPr>
            <p:cNvSpPr/>
            <p:nvPr/>
          </p:nvSpPr>
          <p:spPr>
            <a:xfrm>
              <a:off x="9913719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99800EC7-C7CE-9B29-ACD5-3C1F50A8F849}"/>
                </a:ext>
              </a:extLst>
            </p:cNvPr>
            <p:cNvSpPr/>
            <p:nvPr/>
          </p:nvSpPr>
          <p:spPr>
            <a:xfrm>
              <a:off x="10113495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57AAC10F-82AE-2BFB-FC7B-8E710306990B}"/>
                </a:ext>
              </a:extLst>
            </p:cNvPr>
            <p:cNvSpPr/>
            <p:nvPr/>
          </p:nvSpPr>
          <p:spPr>
            <a:xfrm>
              <a:off x="10313271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C84B806F-7061-8539-D1DC-52887AB8AAEF}"/>
                </a:ext>
              </a:extLst>
            </p:cNvPr>
            <p:cNvSpPr/>
            <p:nvPr/>
          </p:nvSpPr>
          <p:spPr>
            <a:xfrm>
              <a:off x="10513048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895F13B8-2991-D08E-B1F0-A5033CF5F160}"/>
                </a:ext>
              </a:extLst>
            </p:cNvPr>
            <p:cNvSpPr/>
            <p:nvPr/>
          </p:nvSpPr>
          <p:spPr>
            <a:xfrm>
              <a:off x="10712824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2477C0BC-FB83-ED53-2A21-67E090BED1D3}"/>
                </a:ext>
              </a:extLst>
            </p:cNvPr>
            <p:cNvSpPr/>
            <p:nvPr/>
          </p:nvSpPr>
          <p:spPr>
            <a:xfrm>
              <a:off x="10912600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82E31CEE-DB8D-3865-919D-45363BAD02E2}"/>
                </a:ext>
              </a:extLst>
            </p:cNvPr>
            <p:cNvSpPr/>
            <p:nvPr/>
          </p:nvSpPr>
          <p:spPr>
            <a:xfrm>
              <a:off x="9514167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08963B43-F307-A9BB-D42B-216137F7B404}"/>
                </a:ext>
              </a:extLst>
            </p:cNvPr>
            <p:cNvSpPr/>
            <p:nvPr/>
          </p:nvSpPr>
          <p:spPr>
            <a:xfrm>
              <a:off x="9713943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DBA3D947-615A-5D9F-BADD-D8C81C635721}"/>
                </a:ext>
              </a:extLst>
            </p:cNvPr>
            <p:cNvSpPr/>
            <p:nvPr/>
          </p:nvSpPr>
          <p:spPr>
            <a:xfrm>
              <a:off x="9913719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EF814FA9-771B-25D4-BFFE-6F1C42F9F792}"/>
                </a:ext>
              </a:extLst>
            </p:cNvPr>
            <p:cNvSpPr/>
            <p:nvPr/>
          </p:nvSpPr>
          <p:spPr>
            <a:xfrm>
              <a:off x="10113495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A8C24C01-C9AB-47B0-5263-9A611D0A7091}"/>
                </a:ext>
              </a:extLst>
            </p:cNvPr>
            <p:cNvSpPr/>
            <p:nvPr/>
          </p:nvSpPr>
          <p:spPr>
            <a:xfrm>
              <a:off x="10313271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92CA75A2-A5D3-AAF8-9B87-27F0167E6AF1}"/>
                </a:ext>
              </a:extLst>
            </p:cNvPr>
            <p:cNvSpPr/>
            <p:nvPr/>
          </p:nvSpPr>
          <p:spPr>
            <a:xfrm>
              <a:off x="10513048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093588FF-4806-6C16-F21F-8F0C3DD4FFB8}"/>
                </a:ext>
              </a:extLst>
            </p:cNvPr>
            <p:cNvSpPr/>
            <p:nvPr/>
          </p:nvSpPr>
          <p:spPr>
            <a:xfrm>
              <a:off x="10712824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A0E42B5B-43DF-2F1C-0C8F-0129242FC6E6}"/>
                </a:ext>
              </a:extLst>
            </p:cNvPr>
            <p:cNvSpPr/>
            <p:nvPr/>
          </p:nvSpPr>
          <p:spPr>
            <a:xfrm>
              <a:off x="10912600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BAC56D97-C9C6-FF18-E7BF-B09B1345B537}"/>
                </a:ext>
              </a:extLst>
            </p:cNvPr>
            <p:cNvSpPr/>
            <p:nvPr/>
          </p:nvSpPr>
          <p:spPr>
            <a:xfrm>
              <a:off x="9514167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F945D4B8-D4BA-71FD-3120-EFD77C743BD3}"/>
                </a:ext>
              </a:extLst>
            </p:cNvPr>
            <p:cNvSpPr/>
            <p:nvPr/>
          </p:nvSpPr>
          <p:spPr>
            <a:xfrm>
              <a:off x="9713943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76C326D2-51A0-D3FE-2E24-3F1A88A22A62}"/>
                </a:ext>
              </a:extLst>
            </p:cNvPr>
            <p:cNvSpPr/>
            <p:nvPr/>
          </p:nvSpPr>
          <p:spPr>
            <a:xfrm>
              <a:off x="9913719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1DC72A8B-D1DF-ACE2-91E3-91D89995A2F3}"/>
                </a:ext>
              </a:extLst>
            </p:cNvPr>
            <p:cNvSpPr/>
            <p:nvPr/>
          </p:nvSpPr>
          <p:spPr>
            <a:xfrm>
              <a:off x="10113495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E8A821B9-2254-A5DB-0904-70EF3C9128BD}"/>
                </a:ext>
              </a:extLst>
            </p:cNvPr>
            <p:cNvSpPr/>
            <p:nvPr/>
          </p:nvSpPr>
          <p:spPr>
            <a:xfrm>
              <a:off x="10313271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F779B7C9-AB09-B6C7-1928-46B4D3C0B75A}"/>
                </a:ext>
              </a:extLst>
            </p:cNvPr>
            <p:cNvSpPr/>
            <p:nvPr/>
          </p:nvSpPr>
          <p:spPr>
            <a:xfrm>
              <a:off x="10513048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5879BBB7-9717-7268-B9E0-E64AAD4396B2}"/>
                </a:ext>
              </a:extLst>
            </p:cNvPr>
            <p:cNvSpPr/>
            <p:nvPr/>
          </p:nvSpPr>
          <p:spPr>
            <a:xfrm>
              <a:off x="10712824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56ED3441-DE00-2C25-983E-D0DEE3D57CC0}"/>
                </a:ext>
              </a:extLst>
            </p:cNvPr>
            <p:cNvSpPr/>
            <p:nvPr/>
          </p:nvSpPr>
          <p:spPr>
            <a:xfrm>
              <a:off x="10912600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F14556CA-AADC-D75E-7234-1211040B5206}"/>
                </a:ext>
              </a:extLst>
            </p:cNvPr>
            <p:cNvSpPr/>
            <p:nvPr/>
          </p:nvSpPr>
          <p:spPr>
            <a:xfrm>
              <a:off x="9514167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4" name="Rectangle: Rounded Corners 253">
              <a:extLst>
                <a:ext uri="{FF2B5EF4-FFF2-40B4-BE49-F238E27FC236}">
                  <a16:creationId xmlns:a16="http://schemas.microsoft.com/office/drawing/2014/main" id="{208EF0D3-51C9-73B2-9611-8F0877C1D53E}"/>
                </a:ext>
              </a:extLst>
            </p:cNvPr>
            <p:cNvSpPr/>
            <p:nvPr/>
          </p:nvSpPr>
          <p:spPr>
            <a:xfrm>
              <a:off x="9713943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99B23E06-B314-485E-5E41-BEE29CD6A086}"/>
                </a:ext>
              </a:extLst>
            </p:cNvPr>
            <p:cNvSpPr/>
            <p:nvPr/>
          </p:nvSpPr>
          <p:spPr>
            <a:xfrm>
              <a:off x="9913719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6" name="Rectangle: Rounded Corners 255">
              <a:extLst>
                <a:ext uri="{FF2B5EF4-FFF2-40B4-BE49-F238E27FC236}">
                  <a16:creationId xmlns:a16="http://schemas.microsoft.com/office/drawing/2014/main" id="{0A008651-33B0-7EC8-EFAF-4377EB63A8A5}"/>
                </a:ext>
              </a:extLst>
            </p:cNvPr>
            <p:cNvSpPr/>
            <p:nvPr/>
          </p:nvSpPr>
          <p:spPr>
            <a:xfrm>
              <a:off x="10113495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7" name="Rectangle: Rounded Corners 256">
              <a:extLst>
                <a:ext uri="{FF2B5EF4-FFF2-40B4-BE49-F238E27FC236}">
                  <a16:creationId xmlns:a16="http://schemas.microsoft.com/office/drawing/2014/main" id="{2B7F1122-1719-53F8-19EC-E1C907D5963C}"/>
                </a:ext>
              </a:extLst>
            </p:cNvPr>
            <p:cNvSpPr/>
            <p:nvPr/>
          </p:nvSpPr>
          <p:spPr>
            <a:xfrm>
              <a:off x="10313271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3104240D-5008-7CB8-9354-6F1DAA30F6EA}"/>
                </a:ext>
              </a:extLst>
            </p:cNvPr>
            <p:cNvSpPr/>
            <p:nvPr/>
          </p:nvSpPr>
          <p:spPr>
            <a:xfrm>
              <a:off x="10513048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9" name="Rectangle: Rounded Corners 258">
              <a:extLst>
                <a:ext uri="{FF2B5EF4-FFF2-40B4-BE49-F238E27FC236}">
                  <a16:creationId xmlns:a16="http://schemas.microsoft.com/office/drawing/2014/main" id="{84F807E2-6797-17BD-632F-B76B3298DEBA}"/>
                </a:ext>
              </a:extLst>
            </p:cNvPr>
            <p:cNvSpPr/>
            <p:nvPr/>
          </p:nvSpPr>
          <p:spPr>
            <a:xfrm>
              <a:off x="10712824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AF7B5FBF-34CA-A33A-E4EF-56A41817B3E5}"/>
                </a:ext>
              </a:extLst>
            </p:cNvPr>
            <p:cNvSpPr/>
            <p:nvPr/>
          </p:nvSpPr>
          <p:spPr>
            <a:xfrm>
              <a:off x="10912600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104B1A9E-F869-01EA-3301-65D364643883}"/>
                </a:ext>
              </a:extLst>
            </p:cNvPr>
            <p:cNvSpPr/>
            <p:nvPr/>
          </p:nvSpPr>
          <p:spPr>
            <a:xfrm>
              <a:off x="9514167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2" name="Rectangle: Rounded Corners 261">
              <a:extLst>
                <a:ext uri="{FF2B5EF4-FFF2-40B4-BE49-F238E27FC236}">
                  <a16:creationId xmlns:a16="http://schemas.microsoft.com/office/drawing/2014/main" id="{3375691E-498E-3F50-823D-0DA75E87E0AA}"/>
                </a:ext>
              </a:extLst>
            </p:cNvPr>
            <p:cNvSpPr/>
            <p:nvPr/>
          </p:nvSpPr>
          <p:spPr>
            <a:xfrm>
              <a:off x="9713943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9BCBD8C4-F9B1-49DC-80E3-061510E33C80}"/>
                </a:ext>
              </a:extLst>
            </p:cNvPr>
            <p:cNvSpPr/>
            <p:nvPr/>
          </p:nvSpPr>
          <p:spPr>
            <a:xfrm>
              <a:off x="9913719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4C71885F-6BBF-61D1-C768-9CBCF11A8782}"/>
                </a:ext>
              </a:extLst>
            </p:cNvPr>
            <p:cNvSpPr/>
            <p:nvPr/>
          </p:nvSpPr>
          <p:spPr>
            <a:xfrm>
              <a:off x="10113495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5C360C9A-E6D0-8E98-0171-C8710F8028F2}"/>
                </a:ext>
              </a:extLst>
            </p:cNvPr>
            <p:cNvSpPr/>
            <p:nvPr/>
          </p:nvSpPr>
          <p:spPr>
            <a:xfrm>
              <a:off x="10313271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705EE68D-1E5C-CC9F-7D72-14FC00FC4ECC}"/>
                </a:ext>
              </a:extLst>
            </p:cNvPr>
            <p:cNvSpPr/>
            <p:nvPr/>
          </p:nvSpPr>
          <p:spPr>
            <a:xfrm>
              <a:off x="10513048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4D2960DF-8413-3277-4016-24FCD332AE59}"/>
                </a:ext>
              </a:extLst>
            </p:cNvPr>
            <p:cNvSpPr/>
            <p:nvPr/>
          </p:nvSpPr>
          <p:spPr>
            <a:xfrm>
              <a:off x="10712824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4972F61B-AE49-8BCF-5B23-0590ED9F7BF8}"/>
                </a:ext>
              </a:extLst>
            </p:cNvPr>
            <p:cNvSpPr/>
            <p:nvPr/>
          </p:nvSpPr>
          <p:spPr>
            <a:xfrm>
              <a:off x="10912600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E1F52061-7AD7-0E03-5FFA-AEE53952C985}"/>
                </a:ext>
              </a:extLst>
            </p:cNvPr>
            <p:cNvSpPr/>
            <p:nvPr/>
          </p:nvSpPr>
          <p:spPr>
            <a:xfrm>
              <a:off x="9514167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18B4EC58-9683-7297-1F05-CF3109A0A79F}"/>
                </a:ext>
              </a:extLst>
            </p:cNvPr>
            <p:cNvSpPr/>
            <p:nvPr/>
          </p:nvSpPr>
          <p:spPr>
            <a:xfrm>
              <a:off x="9713943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57887431-72D7-ACFB-F138-48FCA7E02D85}"/>
                </a:ext>
              </a:extLst>
            </p:cNvPr>
            <p:cNvSpPr/>
            <p:nvPr/>
          </p:nvSpPr>
          <p:spPr>
            <a:xfrm>
              <a:off x="9913719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8EF911A2-B99B-1B01-EDFB-57C539916C47}"/>
                </a:ext>
              </a:extLst>
            </p:cNvPr>
            <p:cNvSpPr/>
            <p:nvPr/>
          </p:nvSpPr>
          <p:spPr>
            <a:xfrm>
              <a:off x="10113495" y="303371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4009B1B4-9D1C-DF86-3B17-5C4717BDE28D}"/>
                </a:ext>
              </a:extLst>
            </p:cNvPr>
            <p:cNvSpPr/>
            <p:nvPr/>
          </p:nvSpPr>
          <p:spPr>
            <a:xfrm>
              <a:off x="10313271" y="303371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E93A97E7-501A-2847-53BB-358321FBFD5F}"/>
                </a:ext>
              </a:extLst>
            </p:cNvPr>
            <p:cNvSpPr/>
            <p:nvPr/>
          </p:nvSpPr>
          <p:spPr>
            <a:xfrm>
              <a:off x="10513048" y="303371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797CA822-F151-2A63-10CA-C202F2C4AE2F}"/>
                </a:ext>
              </a:extLst>
            </p:cNvPr>
            <p:cNvSpPr/>
            <p:nvPr/>
          </p:nvSpPr>
          <p:spPr>
            <a:xfrm>
              <a:off x="10712824" y="303371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10B8851B-6760-3A40-0DE2-AF729834E228}"/>
                </a:ext>
              </a:extLst>
            </p:cNvPr>
            <p:cNvSpPr/>
            <p:nvPr/>
          </p:nvSpPr>
          <p:spPr>
            <a:xfrm>
              <a:off x="10912600" y="303371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312AFAEF-8F8F-33D1-E8C2-EAC12AD8D885}"/>
                </a:ext>
              </a:extLst>
            </p:cNvPr>
            <p:cNvSpPr/>
            <p:nvPr/>
          </p:nvSpPr>
          <p:spPr>
            <a:xfrm>
              <a:off x="9514167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8" name="Rectangle: Rounded Corners 277">
              <a:extLst>
                <a:ext uri="{FF2B5EF4-FFF2-40B4-BE49-F238E27FC236}">
                  <a16:creationId xmlns:a16="http://schemas.microsoft.com/office/drawing/2014/main" id="{18F472EC-A097-4B25-5506-51348DCD13DB}"/>
                </a:ext>
              </a:extLst>
            </p:cNvPr>
            <p:cNvSpPr/>
            <p:nvPr/>
          </p:nvSpPr>
          <p:spPr>
            <a:xfrm>
              <a:off x="9713943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1CF9A297-2CD4-B2F9-59EB-6FCBA6E5D8E8}"/>
                </a:ext>
              </a:extLst>
            </p:cNvPr>
            <p:cNvSpPr/>
            <p:nvPr/>
          </p:nvSpPr>
          <p:spPr>
            <a:xfrm>
              <a:off x="9913719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8AE8A9E2-D8C0-AF34-4461-ED62C5662D19}"/>
                </a:ext>
              </a:extLst>
            </p:cNvPr>
            <p:cNvSpPr/>
            <p:nvPr/>
          </p:nvSpPr>
          <p:spPr>
            <a:xfrm>
              <a:off x="10113495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3F6FCB67-898E-6E24-9C00-5CB59E30C9F8}"/>
                </a:ext>
              </a:extLst>
            </p:cNvPr>
            <p:cNvSpPr/>
            <p:nvPr/>
          </p:nvSpPr>
          <p:spPr>
            <a:xfrm>
              <a:off x="10313271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9922DF17-60DE-7161-0447-9067560C444D}"/>
                </a:ext>
              </a:extLst>
            </p:cNvPr>
            <p:cNvSpPr/>
            <p:nvPr/>
          </p:nvSpPr>
          <p:spPr>
            <a:xfrm>
              <a:off x="10513048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E5AD433D-46CC-368F-D8FE-156C348F9097}"/>
                </a:ext>
              </a:extLst>
            </p:cNvPr>
            <p:cNvSpPr/>
            <p:nvPr/>
          </p:nvSpPr>
          <p:spPr>
            <a:xfrm>
              <a:off x="10712824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C48A2410-9C9C-71D8-CB8A-E99068FD4A9B}"/>
                </a:ext>
              </a:extLst>
            </p:cNvPr>
            <p:cNvSpPr/>
            <p:nvPr/>
          </p:nvSpPr>
          <p:spPr>
            <a:xfrm>
              <a:off x="10912600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60553DD1-9B60-8BD8-423C-625D378BD619}"/>
                </a:ext>
              </a:extLst>
            </p:cNvPr>
            <p:cNvSpPr/>
            <p:nvPr/>
          </p:nvSpPr>
          <p:spPr>
            <a:xfrm>
              <a:off x="9514167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6" name="Rectangle: Rounded Corners 285">
              <a:extLst>
                <a:ext uri="{FF2B5EF4-FFF2-40B4-BE49-F238E27FC236}">
                  <a16:creationId xmlns:a16="http://schemas.microsoft.com/office/drawing/2014/main" id="{2E940A46-613D-B097-601B-53F3FFF06035}"/>
                </a:ext>
              </a:extLst>
            </p:cNvPr>
            <p:cNvSpPr/>
            <p:nvPr/>
          </p:nvSpPr>
          <p:spPr>
            <a:xfrm>
              <a:off x="9713943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7" name="Rectangle: Rounded Corners 286">
              <a:extLst>
                <a:ext uri="{FF2B5EF4-FFF2-40B4-BE49-F238E27FC236}">
                  <a16:creationId xmlns:a16="http://schemas.microsoft.com/office/drawing/2014/main" id="{D4CFF8B2-60C0-6398-7489-09C1AECAE6F9}"/>
                </a:ext>
              </a:extLst>
            </p:cNvPr>
            <p:cNvSpPr/>
            <p:nvPr/>
          </p:nvSpPr>
          <p:spPr>
            <a:xfrm>
              <a:off x="9913719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B3103DE4-A3C7-44D1-C2DE-B72DC9756727}"/>
                </a:ext>
              </a:extLst>
            </p:cNvPr>
            <p:cNvSpPr/>
            <p:nvPr/>
          </p:nvSpPr>
          <p:spPr>
            <a:xfrm>
              <a:off x="10113495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0AED0F5C-AA07-AD69-0096-C59979A6F4E6}"/>
                </a:ext>
              </a:extLst>
            </p:cNvPr>
            <p:cNvSpPr/>
            <p:nvPr/>
          </p:nvSpPr>
          <p:spPr>
            <a:xfrm>
              <a:off x="10313271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0" name="Rectangle: Rounded Corners 289">
              <a:extLst>
                <a:ext uri="{FF2B5EF4-FFF2-40B4-BE49-F238E27FC236}">
                  <a16:creationId xmlns:a16="http://schemas.microsoft.com/office/drawing/2014/main" id="{E2BEF0AC-1490-005D-4142-58D932A22768}"/>
                </a:ext>
              </a:extLst>
            </p:cNvPr>
            <p:cNvSpPr/>
            <p:nvPr/>
          </p:nvSpPr>
          <p:spPr>
            <a:xfrm>
              <a:off x="10513048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1" name="Rectangle: Rounded Corners 290">
              <a:extLst>
                <a:ext uri="{FF2B5EF4-FFF2-40B4-BE49-F238E27FC236}">
                  <a16:creationId xmlns:a16="http://schemas.microsoft.com/office/drawing/2014/main" id="{3B178226-8F9E-DF1F-0D46-587395389D48}"/>
                </a:ext>
              </a:extLst>
            </p:cNvPr>
            <p:cNvSpPr/>
            <p:nvPr/>
          </p:nvSpPr>
          <p:spPr>
            <a:xfrm>
              <a:off x="10712824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84848918-04D0-9EB5-3D14-AA356AD80416}"/>
                </a:ext>
              </a:extLst>
            </p:cNvPr>
            <p:cNvSpPr/>
            <p:nvPr/>
          </p:nvSpPr>
          <p:spPr>
            <a:xfrm>
              <a:off x="10912600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3" name="Rectangle: Rounded Corners 292">
              <a:extLst>
                <a:ext uri="{FF2B5EF4-FFF2-40B4-BE49-F238E27FC236}">
                  <a16:creationId xmlns:a16="http://schemas.microsoft.com/office/drawing/2014/main" id="{5053F8D2-E46F-0961-E31C-37850059D334}"/>
                </a:ext>
              </a:extLst>
            </p:cNvPr>
            <p:cNvSpPr/>
            <p:nvPr/>
          </p:nvSpPr>
          <p:spPr>
            <a:xfrm>
              <a:off x="9514167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4" name="Rectangle: Rounded Corners 293">
              <a:extLst>
                <a:ext uri="{FF2B5EF4-FFF2-40B4-BE49-F238E27FC236}">
                  <a16:creationId xmlns:a16="http://schemas.microsoft.com/office/drawing/2014/main" id="{C4555115-8A4E-E8B8-5F94-6A58050D27A2}"/>
                </a:ext>
              </a:extLst>
            </p:cNvPr>
            <p:cNvSpPr/>
            <p:nvPr/>
          </p:nvSpPr>
          <p:spPr>
            <a:xfrm>
              <a:off x="9713943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5" name="Rectangle: Rounded Corners 294">
              <a:extLst>
                <a:ext uri="{FF2B5EF4-FFF2-40B4-BE49-F238E27FC236}">
                  <a16:creationId xmlns:a16="http://schemas.microsoft.com/office/drawing/2014/main" id="{27D5CB90-61EE-7FE0-6F15-DE743B08AD31}"/>
                </a:ext>
              </a:extLst>
            </p:cNvPr>
            <p:cNvSpPr/>
            <p:nvPr/>
          </p:nvSpPr>
          <p:spPr>
            <a:xfrm>
              <a:off x="9913719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84415A17-1118-3D1D-CD59-960CF6375577}"/>
                </a:ext>
              </a:extLst>
            </p:cNvPr>
            <p:cNvSpPr/>
            <p:nvPr/>
          </p:nvSpPr>
          <p:spPr>
            <a:xfrm>
              <a:off x="10113495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7" name="Rectangle: Rounded Corners 296">
              <a:extLst>
                <a:ext uri="{FF2B5EF4-FFF2-40B4-BE49-F238E27FC236}">
                  <a16:creationId xmlns:a16="http://schemas.microsoft.com/office/drawing/2014/main" id="{918F2B48-6C95-65FD-D137-0E4EEEAA9DCD}"/>
                </a:ext>
              </a:extLst>
            </p:cNvPr>
            <p:cNvSpPr/>
            <p:nvPr/>
          </p:nvSpPr>
          <p:spPr>
            <a:xfrm>
              <a:off x="10313271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8" name="Rectangle: Rounded Corners 297">
              <a:extLst>
                <a:ext uri="{FF2B5EF4-FFF2-40B4-BE49-F238E27FC236}">
                  <a16:creationId xmlns:a16="http://schemas.microsoft.com/office/drawing/2014/main" id="{33054226-BAA9-78CB-1C59-5115AA5FB3FF}"/>
                </a:ext>
              </a:extLst>
            </p:cNvPr>
            <p:cNvSpPr/>
            <p:nvPr/>
          </p:nvSpPr>
          <p:spPr>
            <a:xfrm>
              <a:off x="10513048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9" name="Rectangle: Rounded Corners 298">
              <a:extLst>
                <a:ext uri="{FF2B5EF4-FFF2-40B4-BE49-F238E27FC236}">
                  <a16:creationId xmlns:a16="http://schemas.microsoft.com/office/drawing/2014/main" id="{7E6B7C04-1DFD-AF5B-D8FB-455ED37C015F}"/>
                </a:ext>
              </a:extLst>
            </p:cNvPr>
            <p:cNvSpPr/>
            <p:nvPr/>
          </p:nvSpPr>
          <p:spPr>
            <a:xfrm>
              <a:off x="10712824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0" name="Rectangle: Rounded Corners 299">
              <a:extLst>
                <a:ext uri="{FF2B5EF4-FFF2-40B4-BE49-F238E27FC236}">
                  <a16:creationId xmlns:a16="http://schemas.microsoft.com/office/drawing/2014/main" id="{4E89775B-4914-4E10-701C-F3FEE79FAC64}"/>
                </a:ext>
              </a:extLst>
            </p:cNvPr>
            <p:cNvSpPr/>
            <p:nvPr/>
          </p:nvSpPr>
          <p:spPr>
            <a:xfrm>
              <a:off x="10912600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1" name="Rectangle: Rounded Corners 300">
              <a:extLst>
                <a:ext uri="{FF2B5EF4-FFF2-40B4-BE49-F238E27FC236}">
                  <a16:creationId xmlns:a16="http://schemas.microsoft.com/office/drawing/2014/main" id="{64303869-4B23-7056-7338-AF7C824B7F0E}"/>
                </a:ext>
              </a:extLst>
            </p:cNvPr>
            <p:cNvSpPr/>
            <p:nvPr/>
          </p:nvSpPr>
          <p:spPr>
            <a:xfrm>
              <a:off x="9514167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2" name="Rectangle: Rounded Corners 301">
              <a:extLst>
                <a:ext uri="{FF2B5EF4-FFF2-40B4-BE49-F238E27FC236}">
                  <a16:creationId xmlns:a16="http://schemas.microsoft.com/office/drawing/2014/main" id="{2DE68BA8-1B6D-833C-F0CF-0440F864B37B}"/>
                </a:ext>
              </a:extLst>
            </p:cNvPr>
            <p:cNvSpPr/>
            <p:nvPr/>
          </p:nvSpPr>
          <p:spPr>
            <a:xfrm>
              <a:off x="9713943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3" name="Rectangle: Rounded Corners 302">
              <a:extLst>
                <a:ext uri="{FF2B5EF4-FFF2-40B4-BE49-F238E27FC236}">
                  <a16:creationId xmlns:a16="http://schemas.microsoft.com/office/drawing/2014/main" id="{16700384-A6C1-D248-37ED-A10F65201C3D}"/>
                </a:ext>
              </a:extLst>
            </p:cNvPr>
            <p:cNvSpPr/>
            <p:nvPr/>
          </p:nvSpPr>
          <p:spPr>
            <a:xfrm>
              <a:off x="9913719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48909AD9-89EA-8B9A-AAF0-31D17511C8CF}"/>
                </a:ext>
              </a:extLst>
            </p:cNvPr>
            <p:cNvSpPr/>
            <p:nvPr/>
          </p:nvSpPr>
          <p:spPr>
            <a:xfrm>
              <a:off x="10113495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5" name="Rectangle: Rounded Corners 304">
              <a:extLst>
                <a:ext uri="{FF2B5EF4-FFF2-40B4-BE49-F238E27FC236}">
                  <a16:creationId xmlns:a16="http://schemas.microsoft.com/office/drawing/2014/main" id="{4EE71860-02B6-BCD3-A528-BD7468959D9B}"/>
                </a:ext>
              </a:extLst>
            </p:cNvPr>
            <p:cNvSpPr/>
            <p:nvPr/>
          </p:nvSpPr>
          <p:spPr>
            <a:xfrm>
              <a:off x="10313271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6" name="Rectangle: Rounded Corners 305">
              <a:extLst>
                <a:ext uri="{FF2B5EF4-FFF2-40B4-BE49-F238E27FC236}">
                  <a16:creationId xmlns:a16="http://schemas.microsoft.com/office/drawing/2014/main" id="{C109C1C7-510D-3AC0-D847-5BF6AF442F8A}"/>
                </a:ext>
              </a:extLst>
            </p:cNvPr>
            <p:cNvSpPr/>
            <p:nvPr/>
          </p:nvSpPr>
          <p:spPr>
            <a:xfrm>
              <a:off x="10513048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7" name="Rectangle: Rounded Corners 306">
              <a:extLst>
                <a:ext uri="{FF2B5EF4-FFF2-40B4-BE49-F238E27FC236}">
                  <a16:creationId xmlns:a16="http://schemas.microsoft.com/office/drawing/2014/main" id="{A2B51EFC-BA2C-C6A4-3F5A-274B3CED6C4C}"/>
                </a:ext>
              </a:extLst>
            </p:cNvPr>
            <p:cNvSpPr/>
            <p:nvPr/>
          </p:nvSpPr>
          <p:spPr>
            <a:xfrm>
              <a:off x="10712824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8" name="Rectangle: Rounded Corners 307">
              <a:extLst>
                <a:ext uri="{FF2B5EF4-FFF2-40B4-BE49-F238E27FC236}">
                  <a16:creationId xmlns:a16="http://schemas.microsoft.com/office/drawing/2014/main" id="{3F23AB61-EC33-132E-382F-FBBFF75955B4}"/>
                </a:ext>
              </a:extLst>
            </p:cNvPr>
            <p:cNvSpPr/>
            <p:nvPr/>
          </p:nvSpPr>
          <p:spPr>
            <a:xfrm>
              <a:off x="10912600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9" name="Rectangle: Rounded Corners 308">
              <a:extLst>
                <a:ext uri="{FF2B5EF4-FFF2-40B4-BE49-F238E27FC236}">
                  <a16:creationId xmlns:a16="http://schemas.microsoft.com/office/drawing/2014/main" id="{34299244-4AF3-6B37-768F-7C2AA2AA97AE}"/>
                </a:ext>
              </a:extLst>
            </p:cNvPr>
            <p:cNvSpPr/>
            <p:nvPr/>
          </p:nvSpPr>
          <p:spPr>
            <a:xfrm>
              <a:off x="11112375" y="3632433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0" name="Rectangle: Rounded Corners 309">
              <a:extLst>
                <a:ext uri="{FF2B5EF4-FFF2-40B4-BE49-F238E27FC236}">
                  <a16:creationId xmlns:a16="http://schemas.microsoft.com/office/drawing/2014/main" id="{4A7BAE47-AFD3-E46B-6513-6E5272D47F43}"/>
                </a:ext>
              </a:extLst>
            </p:cNvPr>
            <p:cNvSpPr/>
            <p:nvPr/>
          </p:nvSpPr>
          <p:spPr>
            <a:xfrm>
              <a:off x="11112375" y="3432859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1" name="Rectangle: Rounded Corners 310">
              <a:extLst>
                <a:ext uri="{FF2B5EF4-FFF2-40B4-BE49-F238E27FC236}">
                  <a16:creationId xmlns:a16="http://schemas.microsoft.com/office/drawing/2014/main" id="{37F1B974-23C3-3203-793B-F60AD73397C2}"/>
                </a:ext>
              </a:extLst>
            </p:cNvPr>
            <p:cNvSpPr/>
            <p:nvPr/>
          </p:nvSpPr>
          <p:spPr>
            <a:xfrm>
              <a:off x="11112375" y="3233285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2" name="Rectangle: Rounded Corners 311">
              <a:extLst>
                <a:ext uri="{FF2B5EF4-FFF2-40B4-BE49-F238E27FC236}">
                  <a16:creationId xmlns:a16="http://schemas.microsoft.com/office/drawing/2014/main" id="{AEF6DE0E-9FC9-09B5-470E-13F67D04F206}"/>
                </a:ext>
              </a:extLst>
            </p:cNvPr>
            <p:cNvSpPr/>
            <p:nvPr/>
          </p:nvSpPr>
          <p:spPr>
            <a:xfrm>
              <a:off x="11112375" y="3033711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3" name="Rectangle: Rounded Corners 312">
              <a:extLst>
                <a:ext uri="{FF2B5EF4-FFF2-40B4-BE49-F238E27FC236}">
                  <a16:creationId xmlns:a16="http://schemas.microsoft.com/office/drawing/2014/main" id="{2FBDABAC-CA5E-5C12-9225-2FAA142AA748}"/>
                </a:ext>
              </a:extLst>
            </p:cNvPr>
            <p:cNvSpPr/>
            <p:nvPr/>
          </p:nvSpPr>
          <p:spPr>
            <a:xfrm>
              <a:off x="11112375" y="2834137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4" name="Rectangle: Rounded Corners 313">
              <a:extLst>
                <a:ext uri="{FF2B5EF4-FFF2-40B4-BE49-F238E27FC236}">
                  <a16:creationId xmlns:a16="http://schemas.microsoft.com/office/drawing/2014/main" id="{951BEF52-434C-AE9D-4E19-80C21195065E}"/>
                </a:ext>
              </a:extLst>
            </p:cNvPr>
            <p:cNvSpPr/>
            <p:nvPr/>
          </p:nvSpPr>
          <p:spPr>
            <a:xfrm>
              <a:off x="11112375" y="263456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id="{AB8F3C12-6FC0-D406-8390-74A3ADAA0F20}"/>
                </a:ext>
              </a:extLst>
            </p:cNvPr>
            <p:cNvSpPr/>
            <p:nvPr/>
          </p:nvSpPr>
          <p:spPr>
            <a:xfrm>
              <a:off x="11112375" y="243498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4657DDDE-4813-0F72-9260-14893943FEFA}"/>
                </a:ext>
              </a:extLst>
            </p:cNvPr>
            <p:cNvSpPr/>
            <p:nvPr/>
          </p:nvSpPr>
          <p:spPr>
            <a:xfrm>
              <a:off x="11112375" y="223541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id="{6692C20C-5CAA-85EA-0E3E-BAE912478016}"/>
                </a:ext>
              </a:extLst>
            </p:cNvPr>
            <p:cNvSpPr/>
            <p:nvPr/>
          </p:nvSpPr>
          <p:spPr>
            <a:xfrm>
              <a:off x="11112375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2639F047-EAB5-5A0A-4961-3A39D2D8D3FF}"/>
              </a:ext>
            </a:extLst>
          </p:cNvPr>
          <p:cNvGrpSpPr/>
          <p:nvPr/>
        </p:nvGrpSpPr>
        <p:grpSpPr>
          <a:xfrm>
            <a:off x="4738534" y="2453103"/>
            <a:ext cx="1759564" cy="1759564"/>
            <a:chOff x="6318045" y="2031440"/>
            <a:chExt cx="2346085" cy="2346085"/>
          </a:xfrm>
        </p:grpSpPr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id="{BD12133C-A98F-B32F-DC88-2555B0BD596C}"/>
                </a:ext>
              </a:extLst>
            </p:cNvPr>
            <p:cNvSpPr/>
            <p:nvPr/>
          </p:nvSpPr>
          <p:spPr>
            <a:xfrm>
              <a:off x="6318045" y="2031440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0" name="Rectangle: Rounded Corners 319">
              <a:extLst>
                <a:ext uri="{FF2B5EF4-FFF2-40B4-BE49-F238E27FC236}">
                  <a16:creationId xmlns:a16="http://schemas.microsoft.com/office/drawing/2014/main" id="{E7E01A49-D7D7-DF23-2E35-65A0D5A66997}"/>
                </a:ext>
              </a:extLst>
            </p:cNvPr>
            <p:cNvSpPr/>
            <p:nvPr/>
          </p:nvSpPr>
          <p:spPr>
            <a:xfrm>
              <a:off x="6526177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1" name="Rectangle: Rounded Corners 320">
              <a:extLst>
                <a:ext uri="{FF2B5EF4-FFF2-40B4-BE49-F238E27FC236}">
                  <a16:creationId xmlns:a16="http://schemas.microsoft.com/office/drawing/2014/main" id="{326424BE-1168-9544-9658-5DA69262C427}"/>
                </a:ext>
              </a:extLst>
            </p:cNvPr>
            <p:cNvSpPr/>
            <p:nvPr/>
          </p:nvSpPr>
          <p:spPr>
            <a:xfrm>
              <a:off x="6526177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2" name="Rectangle: Rounded Corners 321">
              <a:extLst>
                <a:ext uri="{FF2B5EF4-FFF2-40B4-BE49-F238E27FC236}">
                  <a16:creationId xmlns:a16="http://schemas.microsoft.com/office/drawing/2014/main" id="{CA43F4E3-B254-D45D-F01C-884EC9C70D94}"/>
                </a:ext>
              </a:extLst>
            </p:cNvPr>
            <p:cNvSpPr/>
            <p:nvPr/>
          </p:nvSpPr>
          <p:spPr>
            <a:xfrm>
              <a:off x="6526177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3" name="Rectangle: Rounded Corners 322">
              <a:extLst>
                <a:ext uri="{FF2B5EF4-FFF2-40B4-BE49-F238E27FC236}">
                  <a16:creationId xmlns:a16="http://schemas.microsoft.com/office/drawing/2014/main" id="{9E76279B-AA97-D557-22D7-5BCA6D9208B3}"/>
                </a:ext>
              </a:extLst>
            </p:cNvPr>
            <p:cNvSpPr/>
            <p:nvPr/>
          </p:nvSpPr>
          <p:spPr>
            <a:xfrm>
              <a:off x="6526177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4" name="Rectangle: Rounded Corners 323">
              <a:extLst>
                <a:ext uri="{FF2B5EF4-FFF2-40B4-BE49-F238E27FC236}">
                  <a16:creationId xmlns:a16="http://schemas.microsoft.com/office/drawing/2014/main" id="{AD916769-E11A-E080-0482-6AD329E84A62}"/>
                </a:ext>
              </a:extLst>
            </p:cNvPr>
            <p:cNvSpPr/>
            <p:nvPr/>
          </p:nvSpPr>
          <p:spPr>
            <a:xfrm>
              <a:off x="6526177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D2A3F4AE-10CD-8160-0898-0CD7A23270A2}"/>
                </a:ext>
              </a:extLst>
            </p:cNvPr>
            <p:cNvSpPr/>
            <p:nvPr/>
          </p:nvSpPr>
          <p:spPr>
            <a:xfrm>
              <a:off x="6526177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51A4B267-E272-3AC0-5E3D-6AF4C59E97AB}"/>
                </a:ext>
              </a:extLst>
            </p:cNvPr>
            <p:cNvSpPr/>
            <p:nvPr/>
          </p:nvSpPr>
          <p:spPr>
            <a:xfrm>
              <a:off x="6526177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7" name="Rectangle: Rounded Corners 326">
              <a:extLst>
                <a:ext uri="{FF2B5EF4-FFF2-40B4-BE49-F238E27FC236}">
                  <a16:creationId xmlns:a16="http://schemas.microsoft.com/office/drawing/2014/main" id="{98A45200-BFCF-F5C5-D067-FF7150C58334}"/>
                </a:ext>
              </a:extLst>
            </p:cNvPr>
            <p:cNvSpPr/>
            <p:nvPr/>
          </p:nvSpPr>
          <p:spPr>
            <a:xfrm>
              <a:off x="6526177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5169F102-9686-002D-5C6A-550A35332550}"/>
                </a:ext>
              </a:extLst>
            </p:cNvPr>
            <p:cNvSpPr/>
            <p:nvPr/>
          </p:nvSpPr>
          <p:spPr>
            <a:xfrm>
              <a:off x="6526177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2C4A8675-F1DC-5EDA-9839-CCF7D3324815}"/>
                </a:ext>
              </a:extLst>
            </p:cNvPr>
            <p:cNvSpPr/>
            <p:nvPr/>
          </p:nvSpPr>
          <p:spPr>
            <a:xfrm>
              <a:off x="8324161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0" name="Rectangle: Rounded Corners 329">
              <a:extLst>
                <a:ext uri="{FF2B5EF4-FFF2-40B4-BE49-F238E27FC236}">
                  <a16:creationId xmlns:a16="http://schemas.microsoft.com/office/drawing/2014/main" id="{6722B374-5764-A4B5-7DEC-1E9225454B9B}"/>
                </a:ext>
              </a:extLst>
            </p:cNvPr>
            <p:cNvSpPr/>
            <p:nvPr/>
          </p:nvSpPr>
          <p:spPr>
            <a:xfrm>
              <a:off x="6526177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1" name="Rectangle: Rounded Corners 330">
              <a:extLst>
                <a:ext uri="{FF2B5EF4-FFF2-40B4-BE49-F238E27FC236}">
                  <a16:creationId xmlns:a16="http://schemas.microsoft.com/office/drawing/2014/main" id="{F4192E38-E4A6-5E3D-84DB-92858256B9E9}"/>
                </a:ext>
              </a:extLst>
            </p:cNvPr>
            <p:cNvSpPr/>
            <p:nvPr/>
          </p:nvSpPr>
          <p:spPr>
            <a:xfrm>
              <a:off x="6725953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87EF2591-16FD-103D-4741-F832BE8C5A0A}"/>
                </a:ext>
              </a:extLst>
            </p:cNvPr>
            <p:cNvSpPr/>
            <p:nvPr/>
          </p:nvSpPr>
          <p:spPr>
            <a:xfrm>
              <a:off x="6925729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8AC979C1-55D2-0D5B-8097-9D981BF1FA67}"/>
                </a:ext>
              </a:extLst>
            </p:cNvPr>
            <p:cNvSpPr/>
            <p:nvPr/>
          </p:nvSpPr>
          <p:spPr>
            <a:xfrm>
              <a:off x="7125505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4" name="Rectangle: Rounded Corners 333">
              <a:extLst>
                <a:ext uri="{FF2B5EF4-FFF2-40B4-BE49-F238E27FC236}">
                  <a16:creationId xmlns:a16="http://schemas.microsoft.com/office/drawing/2014/main" id="{402E8334-D160-F8F9-8414-0BA89736DCEC}"/>
                </a:ext>
              </a:extLst>
            </p:cNvPr>
            <p:cNvSpPr/>
            <p:nvPr/>
          </p:nvSpPr>
          <p:spPr>
            <a:xfrm>
              <a:off x="7325281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0E91372B-0AB7-40F2-EAB5-25C38D1E6A97}"/>
                </a:ext>
              </a:extLst>
            </p:cNvPr>
            <p:cNvSpPr/>
            <p:nvPr/>
          </p:nvSpPr>
          <p:spPr>
            <a:xfrm>
              <a:off x="7525058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E7DF9395-8145-342F-0D26-D18B3278115B}"/>
                </a:ext>
              </a:extLst>
            </p:cNvPr>
            <p:cNvSpPr/>
            <p:nvPr/>
          </p:nvSpPr>
          <p:spPr>
            <a:xfrm>
              <a:off x="7724834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7" name="Rectangle: Rounded Corners 336">
              <a:extLst>
                <a:ext uri="{FF2B5EF4-FFF2-40B4-BE49-F238E27FC236}">
                  <a16:creationId xmlns:a16="http://schemas.microsoft.com/office/drawing/2014/main" id="{A4902223-EE5E-7F36-BB6E-098051336FCF}"/>
                </a:ext>
              </a:extLst>
            </p:cNvPr>
            <p:cNvSpPr/>
            <p:nvPr/>
          </p:nvSpPr>
          <p:spPr>
            <a:xfrm>
              <a:off x="7924610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2CC3F89E-7040-5C0A-FCF0-E20E1DC9D741}"/>
                </a:ext>
              </a:extLst>
            </p:cNvPr>
            <p:cNvSpPr/>
            <p:nvPr/>
          </p:nvSpPr>
          <p:spPr>
            <a:xfrm>
              <a:off x="8124386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65EF93AF-62CC-5464-7600-532F83736D3F}"/>
                </a:ext>
              </a:extLst>
            </p:cNvPr>
            <p:cNvSpPr/>
            <p:nvPr/>
          </p:nvSpPr>
          <p:spPr>
            <a:xfrm>
              <a:off x="6725953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0" name="Rectangle: Rounded Corners 339">
              <a:extLst>
                <a:ext uri="{FF2B5EF4-FFF2-40B4-BE49-F238E27FC236}">
                  <a16:creationId xmlns:a16="http://schemas.microsoft.com/office/drawing/2014/main" id="{53FA3154-6EB5-F61B-15EC-E4A7C7588718}"/>
                </a:ext>
              </a:extLst>
            </p:cNvPr>
            <p:cNvSpPr/>
            <p:nvPr/>
          </p:nvSpPr>
          <p:spPr>
            <a:xfrm>
              <a:off x="6925729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390D5136-66CE-3AEA-D366-3A45932CDDA5}"/>
                </a:ext>
              </a:extLst>
            </p:cNvPr>
            <p:cNvSpPr/>
            <p:nvPr/>
          </p:nvSpPr>
          <p:spPr>
            <a:xfrm>
              <a:off x="7125505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0718EEFE-7EEB-951A-0941-7D84E0374FC8}"/>
                </a:ext>
              </a:extLst>
            </p:cNvPr>
            <p:cNvSpPr/>
            <p:nvPr/>
          </p:nvSpPr>
          <p:spPr>
            <a:xfrm>
              <a:off x="7325281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3" name="Rectangle: Rounded Corners 342">
              <a:extLst>
                <a:ext uri="{FF2B5EF4-FFF2-40B4-BE49-F238E27FC236}">
                  <a16:creationId xmlns:a16="http://schemas.microsoft.com/office/drawing/2014/main" id="{13690F21-BC4E-5131-E935-D743108E9643}"/>
                </a:ext>
              </a:extLst>
            </p:cNvPr>
            <p:cNvSpPr/>
            <p:nvPr/>
          </p:nvSpPr>
          <p:spPr>
            <a:xfrm>
              <a:off x="7525058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4" name="Rectangle: Rounded Corners 343">
              <a:extLst>
                <a:ext uri="{FF2B5EF4-FFF2-40B4-BE49-F238E27FC236}">
                  <a16:creationId xmlns:a16="http://schemas.microsoft.com/office/drawing/2014/main" id="{8C353E0D-C1A9-649C-1A23-FEDE53724D03}"/>
                </a:ext>
              </a:extLst>
            </p:cNvPr>
            <p:cNvSpPr/>
            <p:nvPr/>
          </p:nvSpPr>
          <p:spPr>
            <a:xfrm>
              <a:off x="7724834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5" name="Rectangle: Rounded Corners 344">
              <a:extLst>
                <a:ext uri="{FF2B5EF4-FFF2-40B4-BE49-F238E27FC236}">
                  <a16:creationId xmlns:a16="http://schemas.microsoft.com/office/drawing/2014/main" id="{8FA7020A-D1BA-9F95-D549-A0C1E50ADD21}"/>
                </a:ext>
              </a:extLst>
            </p:cNvPr>
            <p:cNvSpPr/>
            <p:nvPr/>
          </p:nvSpPr>
          <p:spPr>
            <a:xfrm>
              <a:off x="7924610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6" name="Rectangle: Rounded Corners 345">
              <a:extLst>
                <a:ext uri="{FF2B5EF4-FFF2-40B4-BE49-F238E27FC236}">
                  <a16:creationId xmlns:a16="http://schemas.microsoft.com/office/drawing/2014/main" id="{B1E9BACD-1DF5-1466-B934-B00455F1BA5C}"/>
                </a:ext>
              </a:extLst>
            </p:cNvPr>
            <p:cNvSpPr/>
            <p:nvPr/>
          </p:nvSpPr>
          <p:spPr>
            <a:xfrm>
              <a:off x="8124386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7" name="Rectangle: Rounded Corners 346">
              <a:extLst>
                <a:ext uri="{FF2B5EF4-FFF2-40B4-BE49-F238E27FC236}">
                  <a16:creationId xmlns:a16="http://schemas.microsoft.com/office/drawing/2014/main" id="{46EBDD69-9E5C-0E22-6F17-BFAB07487D6B}"/>
                </a:ext>
              </a:extLst>
            </p:cNvPr>
            <p:cNvSpPr/>
            <p:nvPr/>
          </p:nvSpPr>
          <p:spPr>
            <a:xfrm>
              <a:off x="6725953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8" name="Rectangle: Rounded Corners 347">
              <a:extLst>
                <a:ext uri="{FF2B5EF4-FFF2-40B4-BE49-F238E27FC236}">
                  <a16:creationId xmlns:a16="http://schemas.microsoft.com/office/drawing/2014/main" id="{6C886226-7F9B-51CA-4DF2-061E1F1AEEEF}"/>
                </a:ext>
              </a:extLst>
            </p:cNvPr>
            <p:cNvSpPr/>
            <p:nvPr/>
          </p:nvSpPr>
          <p:spPr>
            <a:xfrm>
              <a:off x="6925729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9" name="Rectangle: Rounded Corners 348">
              <a:extLst>
                <a:ext uri="{FF2B5EF4-FFF2-40B4-BE49-F238E27FC236}">
                  <a16:creationId xmlns:a16="http://schemas.microsoft.com/office/drawing/2014/main" id="{26F88E95-7C3E-B3C8-FB64-0A6475A6FAF9}"/>
                </a:ext>
              </a:extLst>
            </p:cNvPr>
            <p:cNvSpPr/>
            <p:nvPr/>
          </p:nvSpPr>
          <p:spPr>
            <a:xfrm>
              <a:off x="7125505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0" name="Rectangle: Rounded Corners 349">
              <a:extLst>
                <a:ext uri="{FF2B5EF4-FFF2-40B4-BE49-F238E27FC236}">
                  <a16:creationId xmlns:a16="http://schemas.microsoft.com/office/drawing/2014/main" id="{F2F3A055-CBAA-CAB1-47DE-3B606DB9A028}"/>
                </a:ext>
              </a:extLst>
            </p:cNvPr>
            <p:cNvSpPr/>
            <p:nvPr/>
          </p:nvSpPr>
          <p:spPr>
            <a:xfrm>
              <a:off x="7325281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1" name="Rectangle: Rounded Corners 350">
              <a:extLst>
                <a:ext uri="{FF2B5EF4-FFF2-40B4-BE49-F238E27FC236}">
                  <a16:creationId xmlns:a16="http://schemas.microsoft.com/office/drawing/2014/main" id="{D0BAB93D-9A03-3A7D-D510-D6312CA6C0DD}"/>
                </a:ext>
              </a:extLst>
            </p:cNvPr>
            <p:cNvSpPr/>
            <p:nvPr/>
          </p:nvSpPr>
          <p:spPr>
            <a:xfrm>
              <a:off x="7525058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2" name="Rectangle: Rounded Corners 351">
              <a:extLst>
                <a:ext uri="{FF2B5EF4-FFF2-40B4-BE49-F238E27FC236}">
                  <a16:creationId xmlns:a16="http://schemas.microsoft.com/office/drawing/2014/main" id="{233F55AC-28D1-3542-6B78-DD6EA7A67D00}"/>
                </a:ext>
              </a:extLst>
            </p:cNvPr>
            <p:cNvSpPr/>
            <p:nvPr/>
          </p:nvSpPr>
          <p:spPr>
            <a:xfrm>
              <a:off x="7724834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3" name="Rectangle: Rounded Corners 352">
              <a:extLst>
                <a:ext uri="{FF2B5EF4-FFF2-40B4-BE49-F238E27FC236}">
                  <a16:creationId xmlns:a16="http://schemas.microsoft.com/office/drawing/2014/main" id="{F1C2C454-B952-0747-12E9-A539BF897EC6}"/>
                </a:ext>
              </a:extLst>
            </p:cNvPr>
            <p:cNvSpPr/>
            <p:nvPr/>
          </p:nvSpPr>
          <p:spPr>
            <a:xfrm>
              <a:off x="7924610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4" name="Rectangle: Rounded Corners 353">
              <a:extLst>
                <a:ext uri="{FF2B5EF4-FFF2-40B4-BE49-F238E27FC236}">
                  <a16:creationId xmlns:a16="http://schemas.microsoft.com/office/drawing/2014/main" id="{E0224F46-A89A-2F1B-1C88-BB2C578855F9}"/>
                </a:ext>
              </a:extLst>
            </p:cNvPr>
            <p:cNvSpPr/>
            <p:nvPr/>
          </p:nvSpPr>
          <p:spPr>
            <a:xfrm>
              <a:off x="8124386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5" name="Rectangle: Rounded Corners 354">
              <a:extLst>
                <a:ext uri="{FF2B5EF4-FFF2-40B4-BE49-F238E27FC236}">
                  <a16:creationId xmlns:a16="http://schemas.microsoft.com/office/drawing/2014/main" id="{DFC3874C-B05A-81BE-C3EC-8EF59F6AEB1E}"/>
                </a:ext>
              </a:extLst>
            </p:cNvPr>
            <p:cNvSpPr/>
            <p:nvPr/>
          </p:nvSpPr>
          <p:spPr>
            <a:xfrm>
              <a:off x="6725953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6" name="Rectangle: Rounded Corners 355">
              <a:extLst>
                <a:ext uri="{FF2B5EF4-FFF2-40B4-BE49-F238E27FC236}">
                  <a16:creationId xmlns:a16="http://schemas.microsoft.com/office/drawing/2014/main" id="{AACF862D-845B-E366-98AF-8AE4F848E761}"/>
                </a:ext>
              </a:extLst>
            </p:cNvPr>
            <p:cNvSpPr/>
            <p:nvPr/>
          </p:nvSpPr>
          <p:spPr>
            <a:xfrm>
              <a:off x="6925729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7" name="Rectangle: Rounded Corners 356">
              <a:extLst>
                <a:ext uri="{FF2B5EF4-FFF2-40B4-BE49-F238E27FC236}">
                  <a16:creationId xmlns:a16="http://schemas.microsoft.com/office/drawing/2014/main" id="{2D9D8124-BF40-DC66-2E58-DE3B4357A5E8}"/>
                </a:ext>
              </a:extLst>
            </p:cNvPr>
            <p:cNvSpPr/>
            <p:nvPr/>
          </p:nvSpPr>
          <p:spPr>
            <a:xfrm>
              <a:off x="7125505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8" name="Rectangle: Rounded Corners 357">
              <a:extLst>
                <a:ext uri="{FF2B5EF4-FFF2-40B4-BE49-F238E27FC236}">
                  <a16:creationId xmlns:a16="http://schemas.microsoft.com/office/drawing/2014/main" id="{EFFBC849-7066-09D1-9FE0-72A133F820AA}"/>
                </a:ext>
              </a:extLst>
            </p:cNvPr>
            <p:cNvSpPr/>
            <p:nvPr/>
          </p:nvSpPr>
          <p:spPr>
            <a:xfrm>
              <a:off x="7325281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9" name="Rectangle: Rounded Corners 358">
              <a:extLst>
                <a:ext uri="{FF2B5EF4-FFF2-40B4-BE49-F238E27FC236}">
                  <a16:creationId xmlns:a16="http://schemas.microsoft.com/office/drawing/2014/main" id="{40A0D3C0-3CF8-9868-329B-EC81027FC9C2}"/>
                </a:ext>
              </a:extLst>
            </p:cNvPr>
            <p:cNvSpPr/>
            <p:nvPr/>
          </p:nvSpPr>
          <p:spPr>
            <a:xfrm>
              <a:off x="7525058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0" name="Rectangle: Rounded Corners 359">
              <a:extLst>
                <a:ext uri="{FF2B5EF4-FFF2-40B4-BE49-F238E27FC236}">
                  <a16:creationId xmlns:a16="http://schemas.microsoft.com/office/drawing/2014/main" id="{40C9ECEE-8910-2126-AAC5-3E45E699659B}"/>
                </a:ext>
              </a:extLst>
            </p:cNvPr>
            <p:cNvSpPr/>
            <p:nvPr/>
          </p:nvSpPr>
          <p:spPr>
            <a:xfrm>
              <a:off x="7724834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1" name="Rectangle: Rounded Corners 360">
              <a:extLst>
                <a:ext uri="{FF2B5EF4-FFF2-40B4-BE49-F238E27FC236}">
                  <a16:creationId xmlns:a16="http://schemas.microsoft.com/office/drawing/2014/main" id="{4D1F06C0-5543-4668-AF55-922786296696}"/>
                </a:ext>
              </a:extLst>
            </p:cNvPr>
            <p:cNvSpPr/>
            <p:nvPr/>
          </p:nvSpPr>
          <p:spPr>
            <a:xfrm>
              <a:off x="7924610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2" name="Rectangle: Rounded Corners 361">
              <a:extLst>
                <a:ext uri="{FF2B5EF4-FFF2-40B4-BE49-F238E27FC236}">
                  <a16:creationId xmlns:a16="http://schemas.microsoft.com/office/drawing/2014/main" id="{22CC10E8-E337-7973-A24D-9A63B19D3D0D}"/>
                </a:ext>
              </a:extLst>
            </p:cNvPr>
            <p:cNvSpPr/>
            <p:nvPr/>
          </p:nvSpPr>
          <p:spPr>
            <a:xfrm>
              <a:off x="8124386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3" name="Rectangle: Rounded Corners 362">
              <a:extLst>
                <a:ext uri="{FF2B5EF4-FFF2-40B4-BE49-F238E27FC236}">
                  <a16:creationId xmlns:a16="http://schemas.microsoft.com/office/drawing/2014/main" id="{F9FAF4CF-979D-AD73-54E5-2A6F353C596C}"/>
                </a:ext>
              </a:extLst>
            </p:cNvPr>
            <p:cNvSpPr/>
            <p:nvPr/>
          </p:nvSpPr>
          <p:spPr>
            <a:xfrm>
              <a:off x="6725953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4" name="Rectangle: Rounded Corners 363">
              <a:extLst>
                <a:ext uri="{FF2B5EF4-FFF2-40B4-BE49-F238E27FC236}">
                  <a16:creationId xmlns:a16="http://schemas.microsoft.com/office/drawing/2014/main" id="{991657CA-EF7B-AFF3-FA81-BF0822E2F845}"/>
                </a:ext>
              </a:extLst>
            </p:cNvPr>
            <p:cNvSpPr/>
            <p:nvPr/>
          </p:nvSpPr>
          <p:spPr>
            <a:xfrm>
              <a:off x="6925729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5" name="Rectangle: Rounded Corners 364">
              <a:extLst>
                <a:ext uri="{FF2B5EF4-FFF2-40B4-BE49-F238E27FC236}">
                  <a16:creationId xmlns:a16="http://schemas.microsoft.com/office/drawing/2014/main" id="{7080030F-D1D1-A310-E243-6FBD59A8790A}"/>
                </a:ext>
              </a:extLst>
            </p:cNvPr>
            <p:cNvSpPr/>
            <p:nvPr/>
          </p:nvSpPr>
          <p:spPr>
            <a:xfrm>
              <a:off x="7125505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6" name="Rectangle: Rounded Corners 365">
              <a:extLst>
                <a:ext uri="{FF2B5EF4-FFF2-40B4-BE49-F238E27FC236}">
                  <a16:creationId xmlns:a16="http://schemas.microsoft.com/office/drawing/2014/main" id="{09F5497B-C221-BBD7-9107-E464127BA16F}"/>
                </a:ext>
              </a:extLst>
            </p:cNvPr>
            <p:cNvSpPr/>
            <p:nvPr/>
          </p:nvSpPr>
          <p:spPr>
            <a:xfrm>
              <a:off x="7325281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7" name="Rectangle: Rounded Corners 366">
              <a:extLst>
                <a:ext uri="{FF2B5EF4-FFF2-40B4-BE49-F238E27FC236}">
                  <a16:creationId xmlns:a16="http://schemas.microsoft.com/office/drawing/2014/main" id="{2B177871-CE7D-6E5B-09B3-8ABA699CB932}"/>
                </a:ext>
              </a:extLst>
            </p:cNvPr>
            <p:cNvSpPr/>
            <p:nvPr/>
          </p:nvSpPr>
          <p:spPr>
            <a:xfrm>
              <a:off x="7525058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8" name="Rectangle: Rounded Corners 367">
              <a:extLst>
                <a:ext uri="{FF2B5EF4-FFF2-40B4-BE49-F238E27FC236}">
                  <a16:creationId xmlns:a16="http://schemas.microsoft.com/office/drawing/2014/main" id="{3849459C-DC2D-746E-8B13-A60C1F009B91}"/>
                </a:ext>
              </a:extLst>
            </p:cNvPr>
            <p:cNvSpPr/>
            <p:nvPr/>
          </p:nvSpPr>
          <p:spPr>
            <a:xfrm>
              <a:off x="7724834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9" name="Rectangle: Rounded Corners 368">
              <a:extLst>
                <a:ext uri="{FF2B5EF4-FFF2-40B4-BE49-F238E27FC236}">
                  <a16:creationId xmlns:a16="http://schemas.microsoft.com/office/drawing/2014/main" id="{182AFACD-FB39-3D30-DEAE-43AE55CD6002}"/>
                </a:ext>
              </a:extLst>
            </p:cNvPr>
            <p:cNvSpPr/>
            <p:nvPr/>
          </p:nvSpPr>
          <p:spPr>
            <a:xfrm>
              <a:off x="7924610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0" name="Rectangle: Rounded Corners 369">
              <a:extLst>
                <a:ext uri="{FF2B5EF4-FFF2-40B4-BE49-F238E27FC236}">
                  <a16:creationId xmlns:a16="http://schemas.microsoft.com/office/drawing/2014/main" id="{10E033C7-363E-1B76-C98E-7B9416A85BC5}"/>
                </a:ext>
              </a:extLst>
            </p:cNvPr>
            <p:cNvSpPr/>
            <p:nvPr/>
          </p:nvSpPr>
          <p:spPr>
            <a:xfrm>
              <a:off x="8124386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1" name="Rectangle: Rounded Corners 370">
              <a:extLst>
                <a:ext uri="{FF2B5EF4-FFF2-40B4-BE49-F238E27FC236}">
                  <a16:creationId xmlns:a16="http://schemas.microsoft.com/office/drawing/2014/main" id="{0AF6A26E-BF71-D13C-ADC2-25011EFB9791}"/>
                </a:ext>
              </a:extLst>
            </p:cNvPr>
            <p:cNvSpPr/>
            <p:nvPr/>
          </p:nvSpPr>
          <p:spPr>
            <a:xfrm>
              <a:off x="6725953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2" name="Rectangle: Rounded Corners 371">
              <a:extLst>
                <a:ext uri="{FF2B5EF4-FFF2-40B4-BE49-F238E27FC236}">
                  <a16:creationId xmlns:a16="http://schemas.microsoft.com/office/drawing/2014/main" id="{38333B95-EDC0-BC5F-5DCF-13776A4E67B2}"/>
                </a:ext>
              </a:extLst>
            </p:cNvPr>
            <p:cNvSpPr/>
            <p:nvPr/>
          </p:nvSpPr>
          <p:spPr>
            <a:xfrm>
              <a:off x="6925729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3" name="Rectangle: Rounded Corners 372">
              <a:extLst>
                <a:ext uri="{FF2B5EF4-FFF2-40B4-BE49-F238E27FC236}">
                  <a16:creationId xmlns:a16="http://schemas.microsoft.com/office/drawing/2014/main" id="{B41B7F10-6B1A-1CB6-407C-B3E9F77F1257}"/>
                </a:ext>
              </a:extLst>
            </p:cNvPr>
            <p:cNvSpPr/>
            <p:nvPr/>
          </p:nvSpPr>
          <p:spPr>
            <a:xfrm>
              <a:off x="7125505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4" name="Rectangle: Rounded Corners 373">
              <a:extLst>
                <a:ext uri="{FF2B5EF4-FFF2-40B4-BE49-F238E27FC236}">
                  <a16:creationId xmlns:a16="http://schemas.microsoft.com/office/drawing/2014/main" id="{7D85CAA7-23AB-C15F-B1FB-1026BB5466A0}"/>
                </a:ext>
              </a:extLst>
            </p:cNvPr>
            <p:cNvSpPr/>
            <p:nvPr/>
          </p:nvSpPr>
          <p:spPr>
            <a:xfrm>
              <a:off x="7325281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5" name="Rectangle: Rounded Corners 374">
              <a:extLst>
                <a:ext uri="{FF2B5EF4-FFF2-40B4-BE49-F238E27FC236}">
                  <a16:creationId xmlns:a16="http://schemas.microsoft.com/office/drawing/2014/main" id="{DCD8B9E7-C776-59DE-75BC-7DF7E86AF15F}"/>
                </a:ext>
              </a:extLst>
            </p:cNvPr>
            <p:cNvSpPr/>
            <p:nvPr/>
          </p:nvSpPr>
          <p:spPr>
            <a:xfrm>
              <a:off x="7525058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6" name="Rectangle: Rounded Corners 375">
              <a:extLst>
                <a:ext uri="{FF2B5EF4-FFF2-40B4-BE49-F238E27FC236}">
                  <a16:creationId xmlns:a16="http://schemas.microsoft.com/office/drawing/2014/main" id="{0D7EAED1-10E7-BDCE-64C7-CE18BD99AD42}"/>
                </a:ext>
              </a:extLst>
            </p:cNvPr>
            <p:cNvSpPr/>
            <p:nvPr/>
          </p:nvSpPr>
          <p:spPr>
            <a:xfrm>
              <a:off x="7724834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7" name="Rectangle: Rounded Corners 376">
              <a:extLst>
                <a:ext uri="{FF2B5EF4-FFF2-40B4-BE49-F238E27FC236}">
                  <a16:creationId xmlns:a16="http://schemas.microsoft.com/office/drawing/2014/main" id="{80ED028E-C196-3D42-65A3-644C9F3C630B}"/>
                </a:ext>
              </a:extLst>
            </p:cNvPr>
            <p:cNvSpPr/>
            <p:nvPr/>
          </p:nvSpPr>
          <p:spPr>
            <a:xfrm>
              <a:off x="7924610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546925CB-7A84-1C6A-A03B-36F71D8287D2}"/>
                </a:ext>
              </a:extLst>
            </p:cNvPr>
            <p:cNvSpPr/>
            <p:nvPr/>
          </p:nvSpPr>
          <p:spPr>
            <a:xfrm>
              <a:off x="8124386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9" name="Rectangle: Rounded Corners 378">
              <a:extLst>
                <a:ext uri="{FF2B5EF4-FFF2-40B4-BE49-F238E27FC236}">
                  <a16:creationId xmlns:a16="http://schemas.microsoft.com/office/drawing/2014/main" id="{B76D0F64-A52D-109D-F982-3701892A5F12}"/>
                </a:ext>
              </a:extLst>
            </p:cNvPr>
            <p:cNvSpPr/>
            <p:nvPr/>
          </p:nvSpPr>
          <p:spPr>
            <a:xfrm>
              <a:off x="6725953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0" name="Rectangle: Rounded Corners 379">
              <a:extLst>
                <a:ext uri="{FF2B5EF4-FFF2-40B4-BE49-F238E27FC236}">
                  <a16:creationId xmlns:a16="http://schemas.microsoft.com/office/drawing/2014/main" id="{E7B536E2-9804-F208-6E24-8E0367CC2FF8}"/>
                </a:ext>
              </a:extLst>
            </p:cNvPr>
            <p:cNvSpPr/>
            <p:nvPr/>
          </p:nvSpPr>
          <p:spPr>
            <a:xfrm>
              <a:off x="6925729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1" name="Rectangle: Rounded Corners 380">
              <a:extLst>
                <a:ext uri="{FF2B5EF4-FFF2-40B4-BE49-F238E27FC236}">
                  <a16:creationId xmlns:a16="http://schemas.microsoft.com/office/drawing/2014/main" id="{7E6DC121-3A45-6E07-4CF4-198AD1DE1ECE}"/>
                </a:ext>
              </a:extLst>
            </p:cNvPr>
            <p:cNvSpPr/>
            <p:nvPr/>
          </p:nvSpPr>
          <p:spPr>
            <a:xfrm>
              <a:off x="7125505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2" name="Rectangle: Rounded Corners 381">
              <a:extLst>
                <a:ext uri="{FF2B5EF4-FFF2-40B4-BE49-F238E27FC236}">
                  <a16:creationId xmlns:a16="http://schemas.microsoft.com/office/drawing/2014/main" id="{D58BA137-4C2A-2179-EE93-117711B21EA0}"/>
                </a:ext>
              </a:extLst>
            </p:cNvPr>
            <p:cNvSpPr/>
            <p:nvPr/>
          </p:nvSpPr>
          <p:spPr>
            <a:xfrm>
              <a:off x="7325281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3" name="Rectangle: Rounded Corners 382">
              <a:extLst>
                <a:ext uri="{FF2B5EF4-FFF2-40B4-BE49-F238E27FC236}">
                  <a16:creationId xmlns:a16="http://schemas.microsoft.com/office/drawing/2014/main" id="{61087217-2C47-08CC-3624-3B5208CFF13F}"/>
                </a:ext>
              </a:extLst>
            </p:cNvPr>
            <p:cNvSpPr/>
            <p:nvPr/>
          </p:nvSpPr>
          <p:spPr>
            <a:xfrm>
              <a:off x="7525058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4" name="Rectangle: Rounded Corners 383">
              <a:extLst>
                <a:ext uri="{FF2B5EF4-FFF2-40B4-BE49-F238E27FC236}">
                  <a16:creationId xmlns:a16="http://schemas.microsoft.com/office/drawing/2014/main" id="{9E735507-4358-0A70-DF0B-E5778AF16DAB}"/>
                </a:ext>
              </a:extLst>
            </p:cNvPr>
            <p:cNvSpPr/>
            <p:nvPr/>
          </p:nvSpPr>
          <p:spPr>
            <a:xfrm>
              <a:off x="7724834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5" name="Rectangle: Rounded Corners 384">
              <a:extLst>
                <a:ext uri="{FF2B5EF4-FFF2-40B4-BE49-F238E27FC236}">
                  <a16:creationId xmlns:a16="http://schemas.microsoft.com/office/drawing/2014/main" id="{64FC3A16-240F-68E5-E796-C3D11FD51576}"/>
                </a:ext>
              </a:extLst>
            </p:cNvPr>
            <p:cNvSpPr/>
            <p:nvPr/>
          </p:nvSpPr>
          <p:spPr>
            <a:xfrm>
              <a:off x="7924610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6" name="Rectangle: Rounded Corners 385">
              <a:extLst>
                <a:ext uri="{FF2B5EF4-FFF2-40B4-BE49-F238E27FC236}">
                  <a16:creationId xmlns:a16="http://schemas.microsoft.com/office/drawing/2014/main" id="{DD54BEDB-871D-14E6-AEFC-49A44FD891C2}"/>
                </a:ext>
              </a:extLst>
            </p:cNvPr>
            <p:cNvSpPr/>
            <p:nvPr/>
          </p:nvSpPr>
          <p:spPr>
            <a:xfrm>
              <a:off x="8124386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7" name="Rectangle: Rounded Corners 386">
              <a:extLst>
                <a:ext uri="{FF2B5EF4-FFF2-40B4-BE49-F238E27FC236}">
                  <a16:creationId xmlns:a16="http://schemas.microsoft.com/office/drawing/2014/main" id="{B27A18A1-C3FD-8C13-6FDA-79FCB16B7DE8}"/>
                </a:ext>
              </a:extLst>
            </p:cNvPr>
            <p:cNvSpPr/>
            <p:nvPr/>
          </p:nvSpPr>
          <p:spPr>
            <a:xfrm>
              <a:off x="6725953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8" name="Rectangle: Rounded Corners 387">
              <a:extLst>
                <a:ext uri="{FF2B5EF4-FFF2-40B4-BE49-F238E27FC236}">
                  <a16:creationId xmlns:a16="http://schemas.microsoft.com/office/drawing/2014/main" id="{9544B2D2-B171-6E35-3C37-24D8371F7607}"/>
                </a:ext>
              </a:extLst>
            </p:cNvPr>
            <p:cNvSpPr/>
            <p:nvPr/>
          </p:nvSpPr>
          <p:spPr>
            <a:xfrm>
              <a:off x="6925729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9" name="Rectangle: Rounded Corners 388">
              <a:extLst>
                <a:ext uri="{FF2B5EF4-FFF2-40B4-BE49-F238E27FC236}">
                  <a16:creationId xmlns:a16="http://schemas.microsoft.com/office/drawing/2014/main" id="{BDDF09E1-317E-0435-ADA2-D6CD023D85E9}"/>
                </a:ext>
              </a:extLst>
            </p:cNvPr>
            <p:cNvSpPr/>
            <p:nvPr/>
          </p:nvSpPr>
          <p:spPr>
            <a:xfrm>
              <a:off x="7125505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0" name="Rectangle: Rounded Corners 389">
              <a:extLst>
                <a:ext uri="{FF2B5EF4-FFF2-40B4-BE49-F238E27FC236}">
                  <a16:creationId xmlns:a16="http://schemas.microsoft.com/office/drawing/2014/main" id="{37627D73-A84D-761B-00C9-7D608FD4A12C}"/>
                </a:ext>
              </a:extLst>
            </p:cNvPr>
            <p:cNvSpPr/>
            <p:nvPr/>
          </p:nvSpPr>
          <p:spPr>
            <a:xfrm>
              <a:off x="7325281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1" name="Rectangle: Rounded Corners 390">
              <a:extLst>
                <a:ext uri="{FF2B5EF4-FFF2-40B4-BE49-F238E27FC236}">
                  <a16:creationId xmlns:a16="http://schemas.microsoft.com/office/drawing/2014/main" id="{A2B121FA-8FEF-54F8-7360-5CA2FA7DA240}"/>
                </a:ext>
              </a:extLst>
            </p:cNvPr>
            <p:cNvSpPr/>
            <p:nvPr/>
          </p:nvSpPr>
          <p:spPr>
            <a:xfrm>
              <a:off x="7525058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2" name="Rectangle: Rounded Corners 391">
              <a:extLst>
                <a:ext uri="{FF2B5EF4-FFF2-40B4-BE49-F238E27FC236}">
                  <a16:creationId xmlns:a16="http://schemas.microsoft.com/office/drawing/2014/main" id="{744873A9-11A9-FCB1-5FEE-B004E0601AF6}"/>
                </a:ext>
              </a:extLst>
            </p:cNvPr>
            <p:cNvSpPr/>
            <p:nvPr/>
          </p:nvSpPr>
          <p:spPr>
            <a:xfrm>
              <a:off x="7724834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3" name="Rectangle: Rounded Corners 392">
              <a:extLst>
                <a:ext uri="{FF2B5EF4-FFF2-40B4-BE49-F238E27FC236}">
                  <a16:creationId xmlns:a16="http://schemas.microsoft.com/office/drawing/2014/main" id="{CD9FF4D8-BA15-2F50-D115-E745D0259A6D}"/>
                </a:ext>
              </a:extLst>
            </p:cNvPr>
            <p:cNvSpPr/>
            <p:nvPr/>
          </p:nvSpPr>
          <p:spPr>
            <a:xfrm>
              <a:off x="7924610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4" name="Rectangle: Rounded Corners 393">
              <a:extLst>
                <a:ext uri="{FF2B5EF4-FFF2-40B4-BE49-F238E27FC236}">
                  <a16:creationId xmlns:a16="http://schemas.microsoft.com/office/drawing/2014/main" id="{7CDCB6E5-C577-5050-39EC-1ED8244E36A7}"/>
                </a:ext>
              </a:extLst>
            </p:cNvPr>
            <p:cNvSpPr/>
            <p:nvPr/>
          </p:nvSpPr>
          <p:spPr>
            <a:xfrm>
              <a:off x="8124386" y="2634563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5" name="Rectangle: Rounded Corners 394">
              <a:extLst>
                <a:ext uri="{FF2B5EF4-FFF2-40B4-BE49-F238E27FC236}">
                  <a16:creationId xmlns:a16="http://schemas.microsoft.com/office/drawing/2014/main" id="{C4D577AA-DA85-B3CD-BA69-AFF9DA260928}"/>
                </a:ext>
              </a:extLst>
            </p:cNvPr>
            <p:cNvSpPr/>
            <p:nvPr/>
          </p:nvSpPr>
          <p:spPr>
            <a:xfrm>
              <a:off x="6725953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6" name="Rectangle: Rounded Corners 395">
              <a:extLst>
                <a:ext uri="{FF2B5EF4-FFF2-40B4-BE49-F238E27FC236}">
                  <a16:creationId xmlns:a16="http://schemas.microsoft.com/office/drawing/2014/main" id="{AC88B00B-69E6-4A1D-5240-95BD53EAB7A6}"/>
                </a:ext>
              </a:extLst>
            </p:cNvPr>
            <p:cNvSpPr/>
            <p:nvPr/>
          </p:nvSpPr>
          <p:spPr>
            <a:xfrm>
              <a:off x="6925729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7" name="Rectangle: Rounded Corners 396">
              <a:extLst>
                <a:ext uri="{FF2B5EF4-FFF2-40B4-BE49-F238E27FC236}">
                  <a16:creationId xmlns:a16="http://schemas.microsoft.com/office/drawing/2014/main" id="{C1121933-F8BE-A3E6-83ED-8B279DE61BAE}"/>
                </a:ext>
              </a:extLst>
            </p:cNvPr>
            <p:cNvSpPr/>
            <p:nvPr/>
          </p:nvSpPr>
          <p:spPr>
            <a:xfrm>
              <a:off x="7125505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8" name="Rectangle: Rounded Corners 397">
              <a:extLst>
                <a:ext uri="{FF2B5EF4-FFF2-40B4-BE49-F238E27FC236}">
                  <a16:creationId xmlns:a16="http://schemas.microsoft.com/office/drawing/2014/main" id="{0CF22AC8-C7C0-4F5D-90FF-9C17FB4713F9}"/>
                </a:ext>
              </a:extLst>
            </p:cNvPr>
            <p:cNvSpPr/>
            <p:nvPr/>
          </p:nvSpPr>
          <p:spPr>
            <a:xfrm>
              <a:off x="7325281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9" name="Rectangle: Rounded Corners 398">
              <a:extLst>
                <a:ext uri="{FF2B5EF4-FFF2-40B4-BE49-F238E27FC236}">
                  <a16:creationId xmlns:a16="http://schemas.microsoft.com/office/drawing/2014/main" id="{C8F19456-793F-0203-13A6-5C7BA28AB4E5}"/>
                </a:ext>
              </a:extLst>
            </p:cNvPr>
            <p:cNvSpPr/>
            <p:nvPr/>
          </p:nvSpPr>
          <p:spPr>
            <a:xfrm>
              <a:off x="7525058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0" name="Rectangle: Rounded Corners 399">
              <a:extLst>
                <a:ext uri="{FF2B5EF4-FFF2-40B4-BE49-F238E27FC236}">
                  <a16:creationId xmlns:a16="http://schemas.microsoft.com/office/drawing/2014/main" id="{16E74E09-BCB8-AAE1-D664-79E31E053160}"/>
                </a:ext>
              </a:extLst>
            </p:cNvPr>
            <p:cNvSpPr/>
            <p:nvPr/>
          </p:nvSpPr>
          <p:spPr>
            <a:xfrm>
              <a:off x="7724834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1" name="Rectangle: Rounded Corners 400">
              <a:extLst>
                <a:ext uri="{FF2B5EF4-FFF2-40B4-BE49-F238E27FC236}">
                  <a16:creationId xmlns:a16="http://schemas.microsoft.com/office/drawing/2014/main" id="{96602668-BAB9-83F1-2E39-68D0CDA16AAB}"/>
                </a:ext>
              </a:extLst>
            </p:cNvPr>
            <p:cNvSpPr/>
            <p:nvPr/>
          </p:nvSpPr>
          <p:spPr>
            <a:xfrm>
              <a:off x="7924610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2" name="Rectangle: Rounded Corners 401">
              <a:extLst>
                <a:ext uri="{FF2B5EF4-FFF2-40B4-BE49-F238E27FC236}">
                  <a16:creationId xmlns:a16="http://schemas.microsoft.com/office/drawing/2014/main" id="{80CDC44F-1C89-DB94-F663-72B651FCF721}"/>
                </a:ext>
              </a:extLst>
            </p:cNvPr>
            <p:cNvSpPr/>
            <p:nvPr/>
          </p:nvSpPr>
          <p:spPr>
            <a:xfrm>
              <a:off x="8124386" y="2434989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3" name="Rectangle: Rounded Corners 402">
              <a:extLst>
                <a:ext uri="{FF2B5EF4-FFF2-40B4-BE49-F238E27FC236}">
                  <a16:creationId xmlns:a16="http://schemas.microsoft.com/office/drawing/2014/main" id="{BB2051EC-9A1A-2F70-DC11-B34A243E4802}"/>
                </a:ext>
              </a:extLst>
            </p:cNvPr>
            <p:cNvSpPr/>
            <p:nvPr/>
          </p:nvSpPr>
          <p:spPr>
            <a:xfrm>
              <a:off x="6725953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4" name="Rectangle: Rounded Corners 403">
              <a:extLst>
                <a:ext uri="{FF2B5EF4-FFF2-40B4-BE49-F238E27FC236}">
                  <a16:creationId xmlns:a16="http://schemas.microsoft.com/office/drawing/2014/main" id="{37C9BFB9-BFB0-0006-683B-A169715A3A2B}"/>
                </a:ext>
              </a:extLst>
            </p:cNvPr>
            <p:cNvSpPr/>
            <p:nvPr/>
          </p:nvSpPr>
          <p:spPr>
            <a:xfrm>
              <a:off x="6925729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5" name="Rectangle: Rounded Corners 404">
              <a:extLst>
                <a:ext uri="{FF2B5EF4-FFF2-40B4-BE49-F238E27FC236}">
                  <a16:creationId xmlns:a16="http://schemas.microsoft.com/office/drawing/2014/main" id="{279EF6D2-8B64-4432-0627-ECB2B368ADC3}"/>
                </a:ext>
              </a:extLst>
            </p:cNvPr>
            <p:cNvSpPr/>
            <p:nvPr/>
          </p:nvSpPr>
          <p:spPr>
            <a:xfrm>
              <a:off x="7125505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6" name="Rectangle: Rounded Corners 405">
              <a:extLst>
                <a:ext uri="{FF2B5EF4-FFF2-40B4-BE49-F238E27FC236}">
                  <a16:creationId xmlns:a16="http://schemas.microsoft.com/office/drawing/2014/main" id="{0A2DFD8E-2BE2-40BB-33D1-EE516492F109}"/>
                </a:ext>
              </a:extLst>
            </p:cNvPr>
            <p:cNvSpPr/>
            <p:nvPr/>
          </p:nvSpPr>
          <p:spPr>
            <a:xfrm>
              <a:off x="7325281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7" name="Rectangle: Rounded Corners 406">
              <a:extLst>
                <a:ext uri="{FF2B5EF4-FFF2-40B4-BE49-F238E27FC236}">
                  <a16:creationId xmlns:a16="http://schemas.microsoft.com/office/drawing/2014/main" id="{2CB1765A-395B-DC71-4294-C352896D90ED}"/>
                </a:ext>
              </a:extLst>
            </p:cNvPr>
            <p:cNvSpPr/>
            <p:nvPr/>
          </p:nvSpPr>
          <p:spPr>
            <a:xfrm>
              <a:off x="7525058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8" name="Rectangle: Rounded Corners 407">
              <a:extLst>
                <a:ext uri="{FF2B5EF4-FFF2-40B4-BE49-F238E27FC236}">
                  <a16:creationId xmlns:a16="http://schemas.microsoft.com/office/drawing/2014/main" id="{3C774406-68E9-0941-23C4-7132A9515456}"/>
                </a:ext>
              </a:extLst>
            </p:cNvPr>
            <p:cNvSpPr/>
            <p:nvPr/>
          </p:nvSpPr>
          <p:spPr>
            <a:xfrm>
              <a:off x="7724834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9" name="Rectangle: Rounded Corners 408">
              <a:extLst>
                <a:ext uri="{FF2B5EF4-FFF2-40B4-BE49-F238E27FC236}">
                  <a16:creationId xmlns:a16="http://schemas.microsoft.com/office/drawing/2014/main" id="{5C73ACFA-0CD6-433B-A577-5C3F10295FF2}"/>
                </a:ext>
              </a:extLst>
            </p:cNvPr>
            <p:cNvSpPr/>
            <p:nvPr/>
          </p:nvSpPr>
          <p:spPr>
            <a:xfrm>
              <a:off x="7924610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0" name="Rectangle: Rounded Corners 409">
              <a:extLst>
                <a:ext uri="{FF2B5EF4-FFF2-40B4-BE49-F238E27FC236}">
                  <a16:creationId xmlns:a16="http://schemas.microsoft.com/office/drawing/2014/main" id="{01517BB4-DA1B-78C7-6637-E3264FA93708}"/>
                </a:ext>
              </a:extLst>
            </p:cNvPr>
            <p:cNvSpPr/>
            <p:nvPr/>
          </p:nvSpPr>
          <p:spPr>
            <a:xfrm>
              <a:off x="8124386" y="2235415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1" name="Rectangle: Rounded Corners 410">
              <a:extLst>
                <a:ext uri="{FF2B5EF4-FFF2-40B4-BE49-F238E27FC236}">
                  <a16:creationId xmlns:a16="http://schemas.microsoft.com/office/drawing/2014/main" id="{BB982A09-3D5A-F4B2-B987-5F8033098FA7}"/>
                </a:ext>
              </a:extLst>
            </p:cNvPr>
            <p:cNvSpPr/>
            <p:nvPr/>
          </p:nvSpPr>
          <p:spPr>
            <a:xfrm>
              <a:off x="8324161" y="363243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2" name="Rectangle: Rounded Corners 411">
              <a:extLst>
                <a:ext uri="{FF2B5EF4-FFF2-40B4-BE49-F238E27FC236}">
                  <a16:creationId xmlns:a16="http://schemas.microsoft.com/office/drawing/2014/main" id="{F2EA8EE6-3E49-3FD4-8702-721D5A10D967}"/>
                </a:ext>
              </a:extLst>
            </p:cNvPr>
            <p:cNvSpPr/>
            <p:nvPr/>
          </p:nvSpPr>
          <p:spPr>
            <a:xfrm>
              <a:off x="8324161" y="3432859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3" name="Rectangle: Rounded Corners 412">
              <a:extLst>
                <a:ext uri="{FF2B5EF4-FFF2-40B4-BE49-F238E27FC236}">
                  <a16:creationId xmlns:a16="http://schemas.microsoft.com/office/drawing/2014/main" id="{724B4475-61E3-3098-AE8D-D1F771FC58A3}"/>
                </a:ext>
              </a:extLst>
            </p:cNvPr>
            <p:cNvSpPr/>
            <p:nvPr/>
          </p:nvSpPr>
          <p:spPr>
            <a:xfrm>
              <a:off x="8324161" y="3233285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4" name="Rectangle: Rounded Corners 413">
              <a:extLst>
                <a:ext uri="{FF2B5EF4-FFF2-40B4-BE49-F238E27FC236}">
                  <a16:creationId xmlns:a16="http://schemas.microsoft.com/office/drawing/2014/main" id="{4FA0FEEE-A31D-3B9D-0F62-04FB8E04BBEF}"/>
                </a:ext>
              </a:extLst>
            </p:cNvPr>
            <p:cNvSpPr/>
            <p:nvPr/>
          </p:nvSpPr>
          <p:spPr>
            <a:xfrm>
              <a:off x="8324161" y="3033711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5" name="Rectangle: Rounded Corners 414">
              <a:extLst>
                <a:ext uri="{FF2B5EF4-FFF2-40B4-BE49-F238E27FC236}">
                  <a16:creationId xmlns:a16="http://schemas.microsoft.com/office/drawing/2014/main" id="{E71E8DA8-7137-C058-A16D-FD6779A38F08}"/>
                </a:ext>
              </a:extLst>
            </p:cNvPr>
            <p:cNvSpPr/>
            <p:nvPr/>
          </p:nvSpPr>
          <p:spPr>
            <a:xfrm>
              <a:off x="8324161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6" name="Rectangle: Rounded Corners 415">
              <a:extLst>
                <a:ext uri="{FF2B5EF4-FFF2-40B4-BE49-F238E27FC236}">
                  <a16:creationId xmlns:a16="http://schemas.microsoft.com/office/drawing/2014/main" id="{233AABA8-233C-2254-CF68-E22AAA9307EC}"/>
                </a:ext>
              </a:extLst>
            </p:cNvPr>
            <p:cNvSpPr/>
            <p:nvPr/>
          </p:nvSpPr>
          <p:spPr>
            <a:xfrm>
              <a:off x="8324161" y="2634562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7" name="Rectangle: Rounded Corners 416">
              <a:extLst>
                <a:ext uri="{FF2B5EF4-FFF2-40B4-BE49-F238E27FC236}">
                  <a16:creationId xmlns:a16="http://schemas.microsoft.com/office/drawing/2014/main" id="{7D115AF4-F7F4-2C10-6271-C632AB56C653}"/>
                </a:ext>
              </a:extLst>
            </p:cNvPr>
            <p:cNvSpPr/>
            <p:nvPr/>
          </p:nvSpPr>
          <p:spPr>
            <a:xfrm>
              <a:off x="8324161" y="2434988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8" name="Rectangle: Rounded Corners 417">
              <a:extLst>
                <a:ext uri="{FF2B5EF4-FFF2-40B4-BE49-F238E27FC236}">
                  <a16:creationId xmlns:a16="http://schemas.microsoft.com/office/drawing/2014/main" id="{613AD230-21EA-7120-6E99-1F9FD8DD77B7}"/>
                </a:ext>
              </a:extLst>
            </p:cNvPr>
            <p:cNvSpPr/>
            <p:nvPr/>
          </p:nvSpPr>
          <p:spPr>
            <a:xfrm>
              <a:off x="8324161" y="2235414"/>
              <a:ext cx="133049" cy="141365"/>
            </a:xfrm>
            <a:prstGeom prst="roundRect">
              <a:avLst/>
            </a:prstGeom>
            <a:solidFill>
              <a:schemeClr val="bg1">
                <a:lumMod val="65000"/>
                <a:alpha val="80000"/>
              </a:schemeClr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9" name="Rectangle: Rounded Corners 418">
              <a:extLst>
                <a:ext uri="{FF2B5EF4-FFF2-40B4-BE49-F238E27FC236}">
                  <a16:creationId xmlns:a16="http://schemas.microsoft.com/office/drawing/2014/main" id="{F99CE864-11BA-F854-1FEA-2BC59207795B}"/>
                </a:ext>
              </a:extLst>
            </p:cNvPr>
            <p:cNvSpPr/>
            <p:nvPr/>
          </p:nvSpPr>
          <p:spPr>
            <a:xfrm>
              <a:off x="8324161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479B417-B40A-0204-B756-5B565EB4801F}"/>
              </a:ext>
            </a:extLst>
          </p:cNvPr>
          <p:cNvGrpSpPr/>
          <p:nvPr/>
        </p:nvGrpSpPr>
        <p:grpSpPr>
          <a:xfrm>
            <a:off x="2643615" y="4342044"/>
            <a:ext cx="1762506" cy="1013780"/>
            <a:chOff x="332936" y="2596988"/>
            <a:chExt cx="2926080" cy="1351707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2FF2F2E5-CF8E-43C3-65EC-CD431499356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7E269198-7F44-A7ED-D467-D55BE4926F03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4F3EEAF4-0C37-A096-C476-CE5066AEC654}"/>
              </a:ext>
            </a:extLst>
          </p:cNvPr>
          <p:cNvGrpSpPr/>
          <p:nvPr/>
        </p:nvGrpSpPr>
        <p:grpSpPr>
          <a:xfrm>
            <a:off x="4735919" y="4342044"/>
            <a:ext cx="1762506" cy="1013780"/>
            <a:chOff x="332936" y="2596988"/>
            <a:chExt cx="2926080" cy="1351707"/>
          </a:xfrm>
        </p:grpSpPr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EBE9BCE2-B6D3-D014-4A4C-825BA6F12D3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7EE24956-2BDF-41BB-6874-7F1F0159A779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11B0564F-F794-3E2E-FE41-1C487D4355BA}"/>
              </a:ext>
            </a:extLst>
          </p:cNvPr>
          <p:cNvGrpSpPr/>
          <p:nvPr/>
        </p:nvGrpSpPr>
        <p:grpSpPr>
          <a:xfrm>
            <a:off x="6828223" y="4342044"/>
            <a:ext cx="1762506" cy="1013780"/>
            <a:chOff x="332936" y="2596988"/>
            <a:chExt cx="2926080" cy="1351707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030779C4-D400-51BD-E5DD-E792270C60A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82C9613A-E049-7007-3C67-CC5AC2882C06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430" name="TextBox 429">
            <a:extLst>
              <a:ext uri="{FF2B5EF4-FFF2-40B4-BE49-F238E27FC236}">
                <a16:creationId xmlns:a16="http://schemas.microsoft.com/office/drawing/2014/main" id="{8307C113-81E7-D720-0728-453280F06208}"/>
              </a:ext>
            </a:extLst>
          </p:cNvPr>
          <p:cNvSpPr txBox="1"/>
          <p:nvPr/>
        </p:nvSpPr>
        <p:spPr>
          <a:xfrm>
            <a:off x="2781669" y="1712020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5">
                    <a:lumMod val="75000"/>
                  </a:schemeClr>
                </a:solidFill>
              </a:rPr>
              <a:t>67%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F77A61F1-F013-BDF5-CC2A-0D48802A9DE2}"/>
              </a:ext>
            </a:extLst>
          </p:cNvPr>
          <p:cNvSpPr txBox="1"/>
          <p:nvPr/>
        </p:nvSpPr>
        <p:spPr>
          <a:xfrm>
            <a:off x="4873972" y="1712020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2">
                    <a:lumMod val="75000"/>
                  </a:schemeClr>
                </a:solidFill>
              </a:rPr>
              <a:t>77%</a:t>
            </a:r>
          </a:p>
        </p:txBody>
      </p:sp>
    </p:spTree>
    <p:extLst>
      <p:ext uri="{BB962C8B-B14F-4D97-AF65-F5344CB8AC3E}">
        <p14:creationId xmlns:p14="http://schemas.microsoft.com/office/powerpoint/2010/main" val="4245019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D8033-AA67-A94F-E6BE-3FE289AEE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89908-D76F-AF4F-3164-28CE494BB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Four-Panel Waffle Charts – Slide Template</a:t>
            </a: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43E0B828-2511-4492-A1BB-4C70E7ECDC9F}"/>
              </a:ext>
            </a:extLst>
          </p:cNvPr>
          <p:cNvGrpSpPr/>
          <p:nvPr/>
        </p:nvGrpSpPr>
        <p:grpSpPr>
          <a:xfrm>
            <a:off x="551312" y="4342046"/>
            <a:ext cx="1762506" cy="1013780"/>
            <a:chOff x="332936" y="2596988"/>
            <a:chExt cx="2926080" cy="1351706"/>
          </a:xfrm>
        </p:grpSpPr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B869AAAE-85B6-A193-7378-F6683870081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E0EBCEA3-7889-BACE-E8AB-A6B5CB2D62BE}"/>
                </a:ext>
              </a:extLst>
            </p:cNvPr>
            <p:cNvSpPr txBox="1"/>
            <p:nvPr/>
          </p:nvSpPr>
          <p:spPr>
            <a:xfrm>
              <a:off x="332936" y="3086920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3622EDD8-15A8-90FF-7E69-016F5AE2B4CD}"/>
              </a:ext>
            </a:extLst>
          </p:cNvPr>
          <p:cNvSpPr txBox="1"/>
          <p:nvPr/>
        </p:nvSpPr>
        <p:spPr>
          <a:xfrm>
            <a:off x="689365" y="1712020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1"/>
                </a:solidFill>
              </a:rPr>
              <a:t>20%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7CC6911C-E70A-C5E5-449D-D375929EB724}"/>
              </a:ext>
            </a:extLst>
          </p:cNvPr>
          <p:cNvSpPr txBox="1"/>
          <p:nvPr/>
        </p:nvSpPr>
        <p:spPr>
          <a:xfrm>
            <a:off x="6966277" y="1712020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54%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87DEAF5-B4E6-8AE3-6FFD-F8CF7DF366B3}"/>
              </a:ext>
            </a:extLst>
          </p:cNvPr>
          <p:cNvGrpSpPr/>
          <p:nvPr/>
        </p:nvGrpSpPr>
        <p:grpSpPr>
          <a:xfrm>
            <a:off x="2645903" y="2453103"/>
            <a:ext cx="1759564" cy="1759564"/>
            <a:chOff x="3527870" y="2017585"/>
            <a:chExt cx="2346085" cy="234608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946FB2C-3585-B3A2-880A-E917F0175702}"/>
                </a:ext>
              </a:extLst>
            </p:cNvPr>
            <p:cNvSpPr/>
            <p:nvPr/>
          </p:nvSpPr>
          <p:spPr>
            <a:xfrm>
              <a:off x="3527870" y="2017585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85EC251-9E17-1363-CD7F-150318176110}"/>
                </a:ext>
              </a:extLst>
            </p:cNvPr>
            <p:cNvSpPr/>
            <p:nvPr/>
          </p:nvSpPr>
          <p:spPr>
            <a:xfrm>
              <a:off x="3736002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F3A149D-B821-41CA-90A6-71D80BA0A254}"/>
                </a:ext>
              </a:extLst>
            </p:cNvPr>
            <p:cNvSpPr/>
            <p:nvPr/>
          </p:nvSpPr>
          <p:spPr>
            <a:xfrm>
              <a:off x="3736002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19C220F-D892-B126-37DD-8A44C04F4D13}"/>
                </a:ext>
              </a:extLst>
            </p:cNvPr>
            <p:cNvSpPr/>
            <p:nvPr/>
          </p:nvSpPr>
          <p:spPr>
            <a:xfrm>
              <a:off x="3736002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FBA9641-2FBA-270C-5DB4-6FD2E91D9E41}"/>
                </a:ext>
              </a:extLst>
            </p:cNvPr>
            <p:cNvSpPr/>
            <p:nvPr/>
          </p:nvSpPr>
          <p:spPr>
            <a:xfrm>
              <a:off x="3736002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2E01883-3E29-387F-D7B3-8A533A8606C9}"/>
                </a:ext>
              </a:extLst>
            </p:cNvPr>
            <p:cNvSpPr/>
            <p:nvPr/>
          </p:nvSpPr>
          <p:spPr>
            <a:xfrm>
              <a:off x="3736002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2FBDCFC-BA37-07FB-0A44-6B435A089AB2}"/>
                </a:ext>
              </a:extLst>
            </p:cNvPr>
            <p:cNvSpPr/>
            <p:nvPr/>
          </p:nvSpPr>
          <p:spPr>
            <a:xfrm>
              <a:off x="3736002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E84F51D-A055-BA7F-F1CD-7CC22C4AEF2C}"/>
                </a:ext>
              </a:extLst>
            </p:cNvPr>
            <p:cNvSpPr/>
            <p:nvPr/>
          </p:nvSpPr>
          <p:spPr>
            <a:xfrm>
              <a:off x="3736002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1F1B099-D31D-8365-8361-FB5E8D8B9E9C}"/>
                </a:ext>
              </a:extLst>
            </p:cNvPr>
            <p:cNvSpPr/>
            <p:nvPr/>
          </p:nvSpPr>
          <p:spPr>
            <a:xfrm>
              <a:off x="3736002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A5E8394-6169-7C62-E9D5-13B7AA1D79BC}"/>
                </a:ext>
              </a:extLst>
            </p:cNvPr>
            <p:cNvSpPr/>
            <p:nvPr/>
          </p:nvSpPr>
          <p:spPr>
            <a:xfrm>
              <a:off x="3736002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8FABD402-C742-BF5F-41AA-1F7AA949F07E}"/>
                </a:ext>
              </a:extLst>
            </p:cNvPr>
            <p:cNvSpPr/>
            <p:nvPr/>
          </p:nvSpPr>
          <p:spPr>
            <a:xfrm>
              <a:off x="5533986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F5F445E-6573-CB89-D128-341C59D9D0DB}"/>
                </a:ext>
              </a:extLst>
            </p:cNvPr>
            <p:cNvSpPr/>
            <p:nvPr/>
          </p:nvSpPr>
          <p:spPr>
            <a:xfrm>
              <a:off x="3736002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CB3B5A89-8922-D388-03AC-B7315EEBA22E}"/>
                </a:ext>
              </a:extLst>
            </p:cNvPr>
            <p:cNvSpPr/>
            <p:nvPr/>
          </p:nvSpPr>
          <p:spPr>
            <a:xfrm>
              <a:off x="3935778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F7F3F075-BFA1-5DB9-54EA-E8E30391E03C}"/>
                </a:ext>
              </a:extLst>
            </p:cNvPr>
            <p:cNvSpPr/>
            <p:nvPr/>
          </p:nvSpPr>
          <p:spPr>
            <a:xfrm>
              <a:off x="4135554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59B9C9D-8C32-2B32-91BF-27F8EDF94A88}"/>
                </a:ext>
              </a:extLst>
            </p:cNvPr>
            <p:cNvSpPr/>
            <p:nvPr/>
          </p:nvSpPr>
          <p:spPr>
            <a:xfrm>
              <a:off x="4335330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E38EB153-EFDE-0F4B-2ADD-750791A49C62}"/>
                </a:ext>
              </a:extLst>
            </p:cNvPr>
            <p:cNvSpPr/>
            <p:nvPr/>
          </p:nvSpPr>
          <p:spPr>
            <a:xfrm>
              <a:off x="4535106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1E62F63-A0D1-D0D0-31CC-0E4703959278}"/>
                </a:ext>
              </a:extLst>
            </p:cNvPr>
            <p:cNvSpPr/>
            <p:nvPr/>
          </p:nvSpPr>
          <p:spPr>
            <a:xfrm>
              <a:off x="4734882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B439622-79D7-3200-15F6-5BF8325B34A1}"/>
                </a:ext>
              </a:extLst>
            </p:cNvPr>
            <p:cNvSpPr/>
            <p:nvPr/>
          </p:nvSpPr>
          <p:spPr>
            <a:xfrm>
              <a:off x="4934659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F939BC7A-B82D-E92B-990A-52754020C215}"/>
                </a:ext>
              </a:extLst>
            </p:cNvPr>
            <p:cNvSpPr/>
            <p:nvPr/>
          </p:nvSpPr>
          <p:spPr>
            <a:xfrm>
              <a:off x="5134435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2629AF86-77AA-C465-1E19-696561EF0B1A}"/>
                </a:ext>
              </a:extLst>
            </p:cNvPr>
            <p:cNvSpPr/>
            <p:nvPr/>
          </p:nvSpPr>
          <p:spPr>
            <a:xfrm>
              <a:off x="5334211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084A3EC1-341B-9C65-E147-55BEC8E66556}"/>
                </a:ext>
              </a:extLst>
            </p:cNvPr>
            <p:cNvSpPr/>
            <p:nvPr/>
          </p:nvSpPr>
          <p:spPr>
            <a:xfrm>
              <a:off x="3935778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7A4AD85B-42F7-0513-6C98-7B3EB6E25569}"/>
                </a:ext>
              </a:extLst>
            </p:cNvPr>
            <p:cNvSpPr/>
            <p:nvPr/>
          </p:nvSpPr>
          <p:spPr>
            <a:xfrm>
              <a:off x="4135554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6557D34C-9AD6-7559-4679-90CEC5427A33}"/>
                </a:ext>
              </a:extLst>
            </p:cNvPr>
            <p:cNvSpPr/>
            <p:nvPr/>
          </p:nvSpPr>
          <p:spPr>
            <a:xfrm>
              <a:off x="4335330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FBC1E235-56BB-E40C-F27A-297626A3C43E}"/>
                </a:ext>
              </a:extLst>
            </p:cNvPr>
            <p:cNvSpPr/>
            <p:nvPr/>
          </p:nvSpPr>
          <p:spPr>
            <a:xfrm>
              <a:off x="4535106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A6E9B87F-8EAB-C18D-8F46-C8215590673A}"/>
                </a:ext>
              </a:extLst>
            </p:cNvPr>
            <p:cNvSpPr/>
            <p:nvPr/>
          </p:nvSpPr>
          <p:spPr>
            <a:xfrm>
              <a:off x="4734882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F5395BA1-EAD7-A66B-E3B4-B5DA2CAF3AE1}"/>
                </a:ext>
              </a:extLst>
            </p:cNvPr>
            <p:cNvSpPr/>
            <p:nvPr/>
          </p:nvSpPr>
          <p:spPr>
            <a:xfrm>
              <a:off x="4934659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9161FBDA-317B-26B5-912F-F50A7AA62AFA}"/>
                </a:ext>
              </a:extLst>
            </p:cNvPr>
            <p:cNvSpPr/>
            <p:nvPr/>
          </p:nvSpPr>
          <p:spPr>
            <a:xfrm>
              <a:off x="5134435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D79BCCBA-313D-2D3B-BE01-ADAFC1913FC0}"/>
                </a:ext>
              </a:extLst>
            </p:cNvPr>
            <p:cNvSpPr/>
            <p:nvPr/>
          </p:nvSpPr>
          <p:spPr>
            <a:xfrm>
              <a:off x="5334211" y="3818153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9D3D608D-64E5-17D1-D620-4D47264D9E06}"/>
                </a:ext>
              </a:extLst>
            </p:cNvPr>
            <p:cNvSpPr/>
            <p:nvPr/>
          </p:nvSpPr>
          <p:spPr>
            <a:xfrm>
              <a:off x="3935778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B632ED02-CB19-539D-8C9E-C02796C773A0}"/>
                </a:ext>
              </a:extLst>
            </p:cNvPr>
            <p:cNvSpPr/>
            <p:nvPr/>
          </p:nvSpPr>
          <p:spPr>
            <a:xfrm>
              <a:off x="4135554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289CE4E6-1391-D594-A258-6BC0B6DB23CB}"/>
                </a:ext>
              </a:extLst>
            </p:cNvPr>
            <p:cNvSpPr/>
            <p:nvPr/>
          </p:nvSpPr>
          <p:spPr>
            <a:xfrm>
              <a:off x="4335330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D9226658-D564-40DC-08AC-C4B4CBE056AD}"/>
                </a:ext>
              </a:extLst>
            </p:cNvPr>
            <p:cNvSpPr/>
            <p:nvPr/>
          </p:nvSpPr>
          <p:spPr>
            <a:xfrm>
              <a:off x="4535106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AC3CC5F3-41EA-865B-841A-1F77ABFF7648}"/>
                </a:ext>
              </a:extLst>
            </p:cNvPr>
            <p:cNvSpPr/>
            <p:nvPr/>
          </p:nvSpPr>
          <p:spPr>
            <a:xfrm>
              <a:off x="4734882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10048C38-664A-5773-F3FB-01A9E679660F}"/>
                </a:ext>
              </a:extLst>
            </p:cNvPr>
            <p:cNvSpPr/>
            <p:nvPr/>
          </p:nvSpPr>
          <p:spPr>
            <a:xfrm>
              <a:off x="4934659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51168DCB-379A-D84E-2A63-AD93B1E1A66F}"/>
                </a:ext>
              </a:extLst>
            </p:cNvPr>
            <p:cNvSpPr/>
            <p:nvPr/>
          </p:nvSpPr>
          <p:spPr>
            <a:xfrm>
              <a:off x="5134435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80780B70-190F-C095-C1A6-DFAC25D3F094}"/>
                </a:ext>
              </a:extLst>
            </p:cNvPr>
            <p:cNvSpPr/>
            <p:nvPr/>
          </p:nvSpPr>
          <p:spPr>
            <a:xfrm>
              <a:off x="5334211" y="361857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53D72A29-6E66-3961-E5AF-D1672CE21DA2}"/>
                </a:ext>
              </a:extLst>
            </p:cNvPr>
            <p:cNvSpPr/>
            <p:nvPr/>
          </p:nvSpPr>
          <p:spPr>
            <a:xfrm>
              <a:off x="3935778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868A118-6BE4-3596-F5FB-66CF961AAB43}"/>
                </a:ext>
              </a:extLst>
            </p:cNvPr>
            <p:cNvSpPr/>
            <p:nvPr/>
          </p:nvSpPr>
          <p:spPr>
            <a:xfrm>
              <a:off x="4135554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C8590B89-AF64-F491-8B9F-465D186735B9}"/>
                </a:ext>
              </a:extLst>
            </p:cNvPr>
            <p:cNvSpPr/>
            <p:nvPr/>
          </p:nvSpPr>
          <p:spPr>
            <a:xfrm>
              <a:off x="4335330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20C6393F-60C2-31A1-CC0A-C64C8BE9A34C}"/>
                </a:ext>
              </a:extLst>
            </p:cNvPr>
            <p:cNvSpPr/>
            <p:nvPr/>
          </p:nvSpPr>
          <p:spPr>
            <a:xfrm>
              <a:off x="4535106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47EB66B1-A822-0147-7A9F-FFB0AD3EF4E2}"/>
                </a:ext>
              </a:extLst>
            </p:cNvPr>
            <p:cNvSpPr/>
            <p:nvPr/>
          </p:nvSpPr>
          <p:spPr>
            <a:xfrm>
              <a:off x="4734882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7D607573-FBA1-B7F2-6C57-6D3DC06250F2}"/>
                </a:ext>
              </a:extLst>
            </p:cNvPr>
            <p:cNvSpPr/>
            <p:nvPr/>
          </p:nvSpPr>
          <p:spPr>
            <a:xfrm>
              <a:off x="4934659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11A0BBF7-540E-8BD5-E80A-E034A094E160}"/>
                </a:ext>
              </a:extLst>
            </p:cNvPr>
            <p:cNvSpPr/>
            <p:nvPr/>
          </p:nvSpPr>
          <p:spPr>
            <a:xfrm>
              <a:off x="5134435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38C6B248-8C55-AACA-E130-882CE235B220}"/>
                </a:ext>
              </a:extLst>
            </p:cNvPr>
            <p:cNvSpPr/>
            <p:nvPr/>
          </p:nvSpPr>
          <p:spPr>
            <a:xfrm>
              <a:off x="5334211" y="3419005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6F8717C2-B01B-BD22-F830-F6B52A4F46C5}"/>
                </a:ext>
              </a:extLst>
            </p:cNvPr>
            <p:cNvSpPr/>
            <p:nvPr/>
          </p:nvSpPr>
          <p:spPr>
            <a:xfrm>
              <a:off x="3935778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DF19C444-502B-C2B0-6138-996F869772C5}"/>
                </a:ext>
              </a:extLst>
            </p:cNvPr>
            <p:cNvSpPr/>
            <p:nvPr/>
          </p:nvSpPr>
          <p:spPr>
            <a:xfrm>
              <a:off x="4135554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8AA09DBE-BB68-9A74-A791-7BD76DB90EC0}"/>
                </a:ext>
              </a:extLst>
            </p:cNvPr>
            <p:cNvSpPr/>
            <p:nvPr/>
          </p:nvSpPr>
          <p:spPr>
            <a:xfrm>
              <a:off x="4335330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7015E7FC-AB22-8A2A-9D24-199277DE0521}"/>
                </a:ext>
              </a:extLst>
            </p:cNvPr>
            <p:cNvSpPr/>
            <p:nvPr/>
          </p:nvSpPr>
          <p:spPr>
            <a:xfrm>
              <a:off x="4535106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8505CA59-EB8A-4B91-D5DD-2DE73CD4436F}"/>
                </a:ext>
              </a:extLst>
            </p:cNvPr>
            <p:cNvSpPr/>
            <p:nvPr/>
          </p:nvSpPr>
          <p:spPr>
            <a:xfrm>
              <a:off x="4734882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DBD93666-1770-1D61-9147-862BDF958898}"/>
                </a:ext>
              </a:extLst>
            </p:cNvPr>
            <p:cNvSpPr/>
            <p:nvPr/>
          </p:nvSpPr>
          <p:spPr>
            <a:xfrm>
              <a:off x="4934659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B747C43D-92CD-D649-14C4-7963161C7E54}"/>
                </a:ext>
              </a:extLst>
            </p:cNvPr>
            <p:cNvSpPr/>
            <p:nvPr/>
          </p:nvSpPr>
          <p:spPr>
            <a:xfrm>
              <a:off x="5134435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1CB57268-F7BC-46D6-352E-4C97AE078E35}"/>
                </a:ext>
              </a:extLst>
            </p:cNvPr>
            <p:cNvSpPr/>
            <p:nvPr/>
          </p:nvSpPr>
          <p:spPr>
            <a:xfrm>
              <a:off x="5334211" y="3219431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9FC28825-F733-354E-5E98-FAF1E1BCD305}"/>
                </a:ext>
              </a:extLst>
            </p:cNvPr>
            <p:cNvSpPr/>
            <p:nvPr/>
          </p:nvSpPr>
          <p:spPr>
            <a:xfrm>
              <a:off x="3935778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74A0CB55-95AD-33B1-5604-E640B1F013F9}"/>
                </a:ext>
              </a:extLst>
            </p:cNvPr>
            <p:cNvSpPr/>
            <p:nvPr/>
          </p:nvSpPr>
          <p:spPr>
            <a:xfrm>
              <a:off x="4135554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07FFB307-EB5E-9B5A-0013-6F6CD26A3717}"/>
                </a:ext>
              </a:extLst>
            </p:cNvPr>
            <p:cNvSpPr/>
            <p:nvPr/>
          </p:nvSpPr>
          <p:spPr>
            <a:xfrm>
              <a:off x="4335330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48D63561-F6B5-D81B-B23D-37F450874398}"/>
                </a:ext>
              </a:extLst>
            </p:cNvPr>
            <p:cNvSpPr/>
            <p:nvPr/>
          </p:nvSpPr>
          <p:spPr>
            <a:xfrm>
              <a:off x="4535106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64770749-C0DB-95CF-E8C0-45F1B17898F8}"/>
                </a:ext>
              </a:extLst>
            </p:cNvPr>
            <p:cNvSpPr/>
            <p:nvPr/>
          </p:nvSpPr>
          <p:spPr>
            <a:xfrm>
              <a:off x="4734882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DE831696-2CDA-0064-98DC-DD3A5AEDBD0C}"/>
                </a:ext>
              </a:extLst>
            </p:cNvPr>
            <p:cNvSpPr/>
            <p:nvPr/>
          </p:nvSpPr>
          <p:spPr>
            <a:xfrm>
              <a:off x="4934659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919C37B0-53FE-7DD2-A2C7-9D3589A486EA}"/>
                </a:ext>
              </a:extLst>
            </p:cNvPr>
            <p:cNvSpPr/>
            <p:nvPr/>
          </p:nvSpPr>
          <p:spPr>
            <a:xfrm>
              <a:off x="5134435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414F97E4-AAA9-262F-A8BE-4706D7C90512}"/>
                </a:ext>
              </a:extLst>
            </p:cNvPr>
            <p:cNvSpPr/>
            <p:nvPr/>
          </p:nvSpPr>
          <p:spPr>
            <a:xfrm>
              <a:off x="5334211" y="3019857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E08253B0-AEF6-F848-AD01-56E0B7251B48}"/>
                </a:ext>
              </a:extLst>
            </p:cNvPr>
            <p:cNvSpPr/>
            <p:nvPr/>
          </p:nvSpPr>
          <p:spPr>
            <a:xfrm>
              <a:off x="3935778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B891E874-B605-91E2-B344-9FE83CDA446C}"/>
                </a:ext>
              </a:extLst>
            </p:cNvPr>
            <p:cNvSpPr/>
            <p:nvPr/>
          </p:nvSpPr>
          <p:spPr>
            <a:xfrm>
              <a:off x="4135554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CFD5CC38-B2FA-112B-262F-6EC14E02DC2C}"/>
                </a:ext>
              </a:extLst>
            </p:cNvPr>
            <p:cNvSpPr/>
            <p:nvPr/>
          </p:nvSpPr>
          <p:spPr>
            <a:xfrm>
              <a:off x="4335330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038A2EB1-97AC-D8F6-E152-C9A88A8D83AA}"/>
                </a:ext>
              </a:extLst>
            </p:cNvPr>
            <p:cNvSpPr/>
            <p:nvPr/>
          </p:nvSpPr>
          <p:spPr>
            <a:xfrm>
              <a:off x="4535106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54FA03FD-1DEA-55CC-8EB3-345178C4B830}"/>
                </a:ext>
              </a:extLst>
            </p:cNvPr>
            <p:cNvSpPr/>
            <p:nvPr/>
          </p:nvSpPr>
          <p:spPr>
            <a:xfrm>
              <a:off x="4734882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5455178B-E619-52A0-2CEB-EE2FB3FD6A9E}"/>
                </a:ext>
              </a:extLst>
            </p:cNvPr>
            <p:cNvSpPr/>
            <p:nvPr/>
          </p:nvSpPr>
          <p:spPr>
            <a:xfrm>
              <a:off x="4934659" y="2820282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" name="Rectangle: Rounded Corners 96">
              <a:extLst>
                <a:ext uri="{FF2B5EF4-FFF2-40B4-BE49-F238E27FC236}">
                  <a16:creationId xmlns:a16="http://schemas.microsoft.com/office/drawing/2014/main" id="{11A89DBE-E9B6-8473-0429-66B9E955428B}"/>
                </a:ext>
              </a:extLst>
            </p:cNvPr>
            <p:cNvSpPr/>
            <p:nvPr/>
          </p:nvSpPr>
          <p:spPr>
            <a:xfrm>
              <a:off x="5134435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D6B61F5B-51E0-C61D-0B11-56F8FC23A6EB}"/>
                </a:ext>
              </a:extLst>
            </p:cNvPr>
            <p:cNvSpPr/>
            <p:nvPr/>
          </p:nvSpPr>
          <p:spPr>
            <a:xfrm>
              <a:off x="5334211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BC4D0456-DCB4-6572-830A-D06B30E34C40}"/>
                </a:ext>
              </a:extLst>
            </p:cNvPr>
            <p:cNvSpPr/>
            <p:nvPr/>
          </p:nvSpPr>
          <p:spPr>
            <a:xfrm>
              <a:off x="3935778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72751FB7-1C75-F8FC-BC5D-B4B6023F1B2F}"/>
                </a:ext>
              </a:extLst>
            </p:cNvPr>
            <p:cNvSpPr/>
            <p:nvPr/>
          </p:nvSpPr>
          <p:spPr>
            <a:xfrm>
              <a:off x="4135554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Rectangle: Rounded Corners 100">
              <a:extLst>
                <a:ext uri="{FF2B5EF4-FFF2-40B4-BE49-F238E27FC236}">
                  <a16:creationId xmlns:a16="http://schemas.microsoft.com/office/drawing/2014/main" id="{037C8C1E-8920-CDA0-B90E-725920E97D6F}"/>
                </a:ext>
              </a:extLst>
            </p:cNvPr>
            <p:cNvSpPr/>
            <p:nvPr/>
          </p:nvSpPr>
          <p:spPr>
            <a:xfrm>
              <a:off x="4335330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4CF6CF2C-360B-332C-A67C-14106F624CCF}"/>
                </a:ext>
              </a:extLst>
            </p:cNvPr>
            <p:cNvSpPr/>
            <p:nvPr/>
          </p:nvSpPr>
          <p:spPr>
            <a:xfrm>
              <a:off x="4535106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7F4641A1-FCF7-E7A1-14F4-85F0882B581A}"/>
                </a:ext>
              </a:extLst>
            </p:cNvPr>
            <p:cNvSpPr/>
            <p:nvPr/>
          </p:nvSpPr>
          <p:spPr>
            <a:xfrm>
              <a:off x="4734882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4DC2F842-6C07-33D8-9128-E34212069E9D}"/>
                </a:ext>
              </a:extLst>
            </p:cNvPr>
            <p:cNvSpPr/>
            <p:nvPr/>
          </p:nvSpPr>
          <p:spPr>
            <a:xfrm>
              <a:off x="4934659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Rectangle: Rounded Corners 104">
              <a:extLst>
                <a:ext uri="{FF2B5EF4-FFF2-40B4-BE49-F238E27FC236}">
                  <a16:creationId xmlns:a16="http://schemas.microsoft.com/office/drawing/2014/main" id="{D539565C-4BCF-32BA-F2F0-FFC17A074974}"/>
                </a:ext>
              </a:extLst>
            </p:cNvPr>
            <p:cNvSpPr/>
            <p:nvPr/>
          </p:nvSpPr>
          <p:spPr>
            <a:xfrm>
              <a:off x="5134435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169B9A1E-C015-41A5-1271-D7E34DB32A54}"/>
                </a:ext>
              </a:extLst>
            </p:cNvPr>
            <p:cNvSpPr/>
            <p:nvPr/>
          </p:nvSpPr>
          <p:spPr>
            <a:xfrm>
              <a:off x="5334211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4CFEF84F-8259-AEAE-BA9A-D244E25F53C9}"/>
                </a:ext>
              </a:extLst>
            </p:cNvPr>
            <p:cNvSpPr/>
            <p:nvPr/>
          </p:nvSpPr>
          <p:spPr>
            <a:xfrm>
              <a:off x="3935778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F562A0B7-84C1-DA43-7739-D18229947FC6}"/>
                </a:ext>
              </a:extLst>
            </p:cNvPr>
            <p:cNvSpPr/>
            <p:nvPr/>
          </p:nvSpPr>
          <p:spPr>
            <a:xfrm>
              <a:off x="4135554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Rectangle: Rounded Corners 108">
              <a:extLst>
                <a:ext uri="{FF2B5EF4-FFF2-40B4-BE49-F238E27FC236}">
                  <a16:creationId xmlns:a16="http://schemas.microsoft.com/office/drawing/2014/main" id="{743C7057-FFDC-32AC-1FDE-EACC0707385A}"/>
                </a:ext>
              </a:extLst>
            </p:cNvPr>
            <p:cNvSpPr/>
            <p:nvPr/>
          </p:nvSpPr>
          <p:spPr>
            <a:xfrm>
              <a:off x="4335330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Rectangle: Rounded Corners 109">
              <a:extLst>
                <a:ext uri="{FF2B5EF4-FFF2-40B4-BE49-F238E27FC236}">
                  <a16:creationId xmlns:a16="http://schemas.microsoft.com/office/drawing/2014/main" id="{B4ABA889-B9F8-17EB-0056-5473650A4CDD}"/>
                </a:ext>
              </a:extLst>
            </p:cNvPr>
            <p:cNvSpPr/>
            <p:nvPr/>
          </p:nvSpPr>
          <p:spPr>
            <a:xfrm>
              <a:off x="4535106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74AFEB95-C9E0-E190-0AD9-6006F3173E78}"/>
                </a:ext>
              </a:extLst>
            </p:cNvPr>
            <p:cNvSpPr/>
            <p:nvPr/>
          </p:nvSpPr>
          <p:spPr>
            <a:xfrm>
              <a:off x="4734882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F98BA0E8-DD84-3229-37B8-151DFC4F350F}"/>
                </a:ext>
              </a:extLst>
            </p:cNvPr>
            <p:cNvSpPr/>
            <p:nvPr/>
          </p:nvSpPr>
          <p:spPr>
            <a:xfrm>
              <a:off x="4934659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20FA7BC2-6DDD-D097-710C-49550F344F28}"/>
                </a:ext>
              </a:extLst>
            </p:cNvPr>
            <p:cNvSpPr/>
            <p:nvPr/>
          </p:nvSpPr>
          <p:spPr>
            <a:xfrm>
              <a:off x="5134435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4" name="Rectangle: Rounded Corners 113">
              <a:extLst>
                <a:ext uri="{FF2B5EF4-FFF2-40B4-BE49-F238E27FC236}">
                  <a16:creationId xmlns:a16="http://schemas.microsoft.com/office/drawing/2014/main" id="{FA989629-F23A-CDF0-263D-43C9FD30019E}"/>
                </a:ext>
              </a:extLst>
            </p:cNvPr>
            <p:cNvSpPr/>
            <p:nvPr/>
          </p:nvSpPr>
          <p:spPr>
            <a:xfrm>
              <a:off x="5334211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Rectangle: Rounded Corners 114">
              <a:extLst>
                <a:ext uri="{FF2B5EF4-FFF2-40B4-BE49-F238E27FC236}">
                  <a16:creationId xmlns:a16="http://schemas.microsoft.com/office/drawing/2014/main" id="{64669005-3694-6B8B-E143-4CE567FF62BB}"/>
                </a:ext>
              </a:extLst>
            </p:cNvPr>
            <p:cNvSpPr/>
            <p:nvPr/>
          </p:nvSpPr>
          <p:spPr>
            <a:xfrm>
              <a:off x="3935778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8FB8CA8B-447D-7923-AF8A-204244D7F2AC}"/>
                </a:ext>
              </a:extLst>
            </p:cNvPr>
            <p:cNvSpPr/>
            <p:nvPr/>
          </p:nvSpPr>
          <p:spPr>
            <a:xfrm>
              <a:off x="4135554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89DFE48-D21C-288E-D395-32D234BFB0E1}"/>
                </a:ext>
              </a:extLst>
            </p:cNvPr>
            <p:cNvSpPr/>
            <p:nvPr/>
          </p:nvSpPr>
          <p:spPr>
            <a:xfrm>
              <a:off x="4335330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1320DF6D-FEFA-0F29-2550-B92387C09121}"/>
                </a:ext>
              </a:extLst>
            </p:cNvPr>
            <p:cNvSpPr/>
            <p:nvPr/>
          </p:nvSpPr>
          <p:spPr>
            <a:xfrm>
              <a:off x="4535106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9" name="Rectangle: Rounded Corners 118">
              <a:extLst>
                <a:ext uri="{FF2B5EF4-FFF2-40B4-BE49-F238E27FC236}">
                  <a16:creationId xmlns:a16="http://schemas.microsoft.com/office/drawing/2014/main" id="{6FDF8995-7B08-A9BC-141B-70EBA5D75C95}"/>
                </a:ext>
              </a:extLst>
            </p:cNvPr>
            <p:cNvSpPr/>
            <p:nvPr/>
          </p:nvSpPr>
          <p:spPr>
            <a:xfrm>
              <a:off x="4734882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0" name="Rectangle: Rounded Corners 119">
              <a:extLst>
                <a:ext uri="{FF2B5EF4-FFF2-40B4-BE49-F238E27FC236}">
                  <a16:creationId xmlns:a16="http://schemas.microsoft.com/office/drawing/2014/main" id="{91D2D5F1-2D49-97E3-F555-F970C6F5A9B6}"/>
                </a:ext>
              </a:extLst>
            </p:cNvPr>
            <p:cNvSpPr/>
            <p:nvPr/>
          </p:nvSpPr>
          <p:spPr>
            <a:xfrm>
              <a:off x="4934659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38910139-DF57-3DF2-D41C-DB919DF3F1BD}"/>
                </a:ext>
              </a:extLst>
            </p:cNvPr>
            <p:cNvSpPr/>
            <p:nvPr/>
          </p:nvSpPr>
          <p:spPr>
            <a:xfrm>
              <a:off x="5134435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2" name="Rectangle: Rounded Corners 121">
              <a:extLst>
                <a:ext uri="{FF2B5EF4-FFF2-40B4-BE49-F238E27FC236}">
                  <a16:creationId xmlns:a16="http://schemas.microsoft.com/office/drawing/2014/main" id="{7DEC6439-7D85-C1A1-0D10-38A9F12E8A00}"/>
                </a:ext>
              </a:extLst>
            </p:cNvPr>
            <p:cNvSpPr/>
            <p:nvPr/>
          </p:nvSpPr>
          <p:spPr>
            <a:xfrm>
              <a:off x="5334211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42EBC24A-BDAF-62CC-B2C4-1F166B89D1F7}"/>
                </a:ext>
              </a:extLst>
            </p:cNvPr>
            <p:cNvSpPr/>
            <p:nvPr/>
          </p:nvSpPr>
          <p:spPr>
            <a:xfrm>
              <a:off x="5533986" y="3618578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A2791625-2A82-785A-A09D-BF3999C04586}"/>
                </a:ext>
              </a:extLst>
            </p:cNvPr>
            <p:cNvSpPr/>
            <p:nvPr/>
          </p:nvSpPr>
          <p:spPr>
            <a:xfrm>
              <a:off x="5533986" y="3419004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AB2F95E8-7EE6-CDE6-B609-3E4719F409E8}"/>
                </a:ext>
              </a:extLst>
            </p:cNvPr>
            <p:cNvSpPr/>
            <p:nvPr/>
          </p:nvSpPr>
          <p:spPr>
            <a:xfrm>
              <a:off x="5533986" y="3219430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F7E0F86-0645-8E8C-421A-20482AAB103B}"/>
                </a:ext>
              </a:extLst>
            </p:cNvPr>
            <p:cNvSpPr/>
            <p:nvPr/>
          </p:nvSpPr>
          <p:spPr>
            <a:xfrm>
              <a:off x="5533986" y="3019856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AAFB5C4D-4857-B8F2-7207-22CAFD97B71D}"/>
                </a:ext>
              </a:extLst>
            </p:cNvPr>
            <p:cNvSpPr/>
            <p:nvPr/>
          </p:nvSpPr>
          <p:spPr>
            <a:xfrm>
              <a:off x="5533986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228AB723-A684-DCC9-6444-C23DCABE2055}"/>
                </a:ext>
              </a:extLst>
            </p:cNvPr>
            <p:cNvSpPr/>
            <p:nvPr/>
          </p:nvSpPr>
          <p:spPr>
            <a:xfrm>
              <a:off x="5533986" y="262070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BD090B36-5BD4-4D79-9379-EC4C991CDC61}"/>
                </a:ext>
              </a:extLst>
            </p:cNvPr>
            <p:cNvSpPr/>
            <p:nvPr/>
          </p:nvSpPr>
          <p:spPr>
            <a:xfrm>
              <a:off x="5533986" y="242113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8F2F2E99-130A-5370-65BE-FBEA443A2BA8}"/>
                </a:ext>
              </a:extLst>
            </p:cNvPr>
            <p:cNvSpPr/>
            <p:nvPr/>
          </p:nvSpPr>
          <p:spPr>
            <a:xfrm>
              <a:off x="5533986" y="222155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ECD92562-D63A-E0C7-7FD6-CB97122C559D}"/>
                </a:ext>
              </a:extLst>
            </p:cNvPr>
            <p:cNvSpPr/>
            <p:nvPr/>
          </p:nvSpPr>
          <p:spPr>
            <a:xfrm>
              <a:off x="5533986" y="4017729"/>
              <a:ext cx="133049" cy="141365"/>
            </a:xfrm>
            <a:prstGeom prst="roundRect">
              <a:avLst/>
            </a:prstGeom>
            <a:solidFill>
              <a:schemeClr val="accent5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83D35BD-3660-99E8-B43D-86C5574657DC}"/>
              </a:ext>
            </a:extLst>
          </p:cNvPr>
          <p:cNvGrpSpPr/>
          <p:nvPr/>
        </p:nvGrpSpPr>
        <p:grpSpPr>
          <a:xfrm>
            <a:off x="552783" y="2453103"/>
            <a:ext cx="1759564" cy="1759564"/>
            <a:chOff x="737044" y="2017585"/>
            <a:chExt cx="2346085" cy="2346085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26B071FC-FE95-31C7-6147-FD9D0D23E0A1}"/>
                </a:ext>
              </a:extLst>
            </p:cNvPr>
            <p:cNvSpPr/>
            <p:nvPr/>
          </p:nvSpPr>
          <p:spPr>
            <a:xfrm>
              <a:off x="737044" y="2017585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B75F24BE-9B1B-B28B-AD2C-B1577F38C399}"/>
                </a:ext>
              </a:extLst>
            </p:cNvPr>
            <p:cNvSpPr/>
            <p:nvPr/>
          </p:nvSpPr>
          <p:spPr>
            <a:xfrm>
              <a:off x="945176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7DFC82BD-72BE-642F-0EFB-5BF856A0C831}"/>
                </a:ext>
              </a:extLst>
            </p:cNvPr>
            <p:cNvSpPr/>
            <p:nvPr/>
          </p:nvSpPr>
          <p:spPr>
            <a:xfrm>
              <a:off x="945176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871BA91B-B6A6-ABF5-E633-D96E62EDF0D9}"/>
                </a:ext>
              </a:extLst>
            </p:cNvPr>
            <p:cNvSpPr/>
            <p:nvPr/>
          </p:nvSpPr>
          <p:spPr>
            <a:xfrm>
              <a:off x="945176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7" name="Rectangle: Rounded Corners 136">
              <a:extLst>
                <a:ext uri="{FF2B5EF4-FFF2-40B4-BE49-F238E27FC236}">
                  <a16:creationId xmlns:a16="http://schemas.microsoft.com/office/drawing/2014/main" id="{5C267829-7C6B-4387-9090-4A55382C59F8}"/>
                </a:ext>
              </a:extLst>
            </p:cNvPr>
            <p:cNvSpPr/>
            <p:nvPr/>
          </p:nvSpPr>
          <p:spPr>
            <a:xfrm>
              <a:off x="945176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CD847E93-8EBA-DBB0-00E8-673713A66006}"/>
                </a:ext>
              </a:extLst>
            </p:cNvPr>
            <p:cNvSpPr/>
            <p:nvPr/>
          </p:nvSpPr>
          <p:spPr>
            <a:xfrm>
              <a:off x="945176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37A09E59-3353-D02B-88DC-8BB313FF7B9F}"/>
                </a:ext>
              </a:extLst>
            </p:cNvPr>
            <p:cNvSpPr/>
            <p:nvPr/>
          </p:nvSpPr>
          <p:spPr>
            <a:xfrm>
              <a:off x="945176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0" name="Rectangle: Rounded Corners 139">
              <a:extLst>
                <a:ext uri="{FF2B5EF4-FFF2-40B4-BE49-F238E27FC236}">
                  <a16:creationId xmlns:a16="http://schemas.microsoft.com/office/drawing/2014/main" id="{7C362DE3-DB6D-D0C9-7359-B8459E479238}"/>
                </a:ext>
              </a:extLst>
            </p:cNvPr>
            <p:cNvSpPr/>
            <p:nvPr/>
          </p:nvSpPr>
          <p:spPr>
            <a:xfrm>
              <a:off x="945176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FB763F10-251B-1355-729D-DEDE4BEF7A20}"/>
                </a:ext>
              </a:extLst>
            </p:cNvPr>
            <p:cNvSpPr/>
            <p:nvPr/>
          </p:nvSpPr>
          <p:spPr>
            <a:xfrm>
              <a:off x="945176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DEA07292-A1DA-C400-C47E-63557E768735}"/>
                </a:ext>
              </a:extLst>
            </p:cNvPr>
            <p:cNvSpPr/>
            <p:nvPr/>
          </p:nvSpPr>
          <p:spPr>
            <a:xfrm>
              <a:off x="945176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FB4D127C-F06F-6BD4-52C0-E72FE79E58FE}"/>
                </a:ext>
              </a:extLst>
            </p:cNvPr>
            <p:cNvSpPr/>
            <p:nvPr/>
          </p:nvSpPr>
          <p:spPr>
            <a:xfrm>
              <a:off x="2743160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A5D4CFE2-5C26-49A7-6AFB-E93FBAA42F28}"/>
                </a:ext>
              </a:extLst>
            </p:cNvPr>
            <p:cNvSpPr/>
            <p:nvPr/>
          </p:nvSpPr>
          <p:spPr>
            <a:xfrm>
              <a:off x="945176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B9193D0F-FED5-7ECC-9192-18DA628D61E6}"/>
                </a:ext>
              </a:extLst>
            </p:cNvPr>
            <p:cNvSpPr/>
            <p:nvPr/>
          </p:nvSpPr>
          <p:spPr>
            <a:xfrm>
              <a:off x="1144952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66E751BF-A2B3-21DC-3DA8-81C44A9303E1}"/>
                </a:ext>
              </a:extLst>
            </p:cNvPr>
            <p:cNvSpPr/>
            <p:nvPr/>
          </p:nvSpPr>
          <p:spPr>
            <a:xfrm>
              <a:off x="1344728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7" name="Rectangle: Rounded Corners 146">
              <a:extLst>
                <a:ext uri="{FF2B5EF4-FFF2-40B4-BE49-F238E27FC236}">
                  <a16:creationId xmlns:a16="http://schemas.microsoft.com/office/drawing/2014/main" id="{4C370573-D2A2-A6D4-A451-111711B0D281}"/>
                </a:ext>
              </a:extLst>
            </p:cNvPr>
            <p:cNvSpPr/>
            <p:nvPr/>
          </p:nvSpPr>
          <p:spPr>
            <a:xfrm>
              <a:off x="1544504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CAFDD3B8-23C5-625F-1CBF-72A7CC2C4E86}"/>
                </a:ext>
              </a:extLst>
            </p:cNvPr>
            <p:cNvSpPr/>
            <p:nvPr/>
          </p:nvSpPr>
          <p:spPr>
            <a:xfrm>
              <a:off x="1744280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14E2140E-8EB9-04C7-A63F-A24AAC8E292C}"/>
                </a:ext>
              </a:extLst>
            </p:cNvPr>
            <p:cNvSpPr/>
            <p:nvPr/>
          </p:nvSpPr>
          <p:spPr>
            <a:xfrm>
              <a:off x="1944057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70B08A38-32AD-87A0-F981-C008C7E4DA3F}"/>
                </a:ext>
              </a:extLst>
            </p:cNvPr>
            <p:cNvSpPr/>
            <p:nvPr/>
          </p:nvSpPr>
          <p:spPr>
            <a:xfrm>
              <a:off x="2143833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8F11BF03-709B-398F-106C-A949B2AFE54F}"/>
                </a:ext>
              </a:extLst>
            </p:cNvPr>
            <p:cNvSpPr/>
            <p:nvPr/>
          </p:nvSpPr>
          <p:spPr>
            <a:xfrm>
              <a:off x="2343609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83C9204B-408F-B7CA-6181-0E159D18841E}"/>
                </a:ext>
              </a:extLst>
            </p:cNvPr>
            <p:cNvSpPr/>
            <p:nvPr/>
          </p:nvSpPr>
          <p:spPr>
            <a:xfrm>
              <a:off x="2543385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51604A45-5D2A-0256-136B-D048C8DE6E35}"/>
                </a:ext>
              </a:extLst>
            </p:cNvPr>
            <p:cNvSpPr/>
            <p:nvPr/>
          </p:nvSpPr>
          <p:spPr>
            <a:xfrm>
              <a:off x="1144952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BD4D1E18-3BB8-A437-5B71-DF2A1E945CAB}"/>
                </a:ext>
              </a:extLst>
            </p:cNvPr>
            <p:cNvSpPr/>
            <p:nvPr/>
          </p:nvSpPr>
          <p:spPr>
            <a:xfrm>
              <a:off x="1344728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1BD69D60-58D9-0E85-89D7-C8B0A8DE1CD4}"/>
                </a:ext>
              </a:extLst>
            </p:cNvPr>
            <p:cNvSpPr/>
            <p:nvPr/>
          </p:nvSpPr>
          <p:spPr>
            <a:xfrm>
              <a:off x="1544504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D1080069-D424-AEA1-AA00-A88073AE65DA}"/>
                </a:ext>
              </a:extLst>
            </p:cNvPr>
            <p:cNvSpPr/>
            <p:nvPr/>
          </p:nvSpPr>
          <p:spPr>
            <a:xfrm>
              <a:off x="1744280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8E54D260-5F92-DF5C-A92B-7A57D3F2598C}"/>
                </a:ext>
              </a:extLst>
            </p:cNvPr>
            <p:cNvSpPr/>
            <p:nvPr/>
          </p:nvSpPr>
          <p:spPr>
            <a:xfrm>
              <a:off x="1944057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451B8F78-3C32-E0A4-70C2-4247A8D663AF}"/>
                </a:ext>
              </a:extLst>
            </p:cNvPr>
            <p:cNvSpPr/>
            <p:nvPr/>
          </p:nvSpPr>
          <p:spPr>
            <a:xfrm>
              <a:off x="2143833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4FF48EB2-A06C-9D84-E7BA-E7B2F900C6FA}"/>
                </a:ext>
              </a:extLst>
            </p:cNvPr>
            <p:cNvSpPr/>
            <p:nvPr/>
          </p:nvSpPr>
          <p:spPr>
            <a:xfrm>
              <a:off x="2343609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747EDC91-A256-9986-67DB-2C723BC6823E}"/>
                </a:ext>
              </a:extLst>
            </p:cNvPr>
            <p:cNvSpPr/>
            <p:nvPr/>
          </p:nvSpPr>
          <p:spPr>
            <a:xfrm>
              <a:off x="2543385" y="3818153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CA0A2680-3A89-1651-2661-A9BF50CC4F13}"/>
                </a:ext>
              </a:extLst>
            </p:cNvPr>
            <p:cNvSpPr/>
            <p:nvPr/>
          </p:nvSpPr>
          <p:spPr>
            <a:xfrm>
              <a:off x="1144952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2" name="Rectangle: Rounded Corners 161">
              <a:extLst>
                <a:ext uri="{FF2B5EF4-FFF2-40B4-BE49-F238E27FC236}">
                  <a16:creationId xmlns:a16="http://schemas.microsoft.com/office/drawing/2014/main" id="{10296B47-118D-2993-D2E2-E6FFE9821053}"/>
                </a:ext>
              </a:extLst>
            </p:cNvPr>
            <p:cNvSpPr/>
            <p:nvPr/>
          </p:nvSpPr>
          <p:spPr>
            <a:xfrm>
              <a:off x="1344728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3" name="Rectangle: Rounded Corners 162">
              <a:extLst>
                <a:ext uri="{FF2B5EF4-FFF2-40B4-BE49-F238E27FC236}">
                  <a16:creationId xmlns:a16="http://schemas.microsoft.com/office/drawing/2014/main" id="{5BACC9B8-D63E-3F32-00AB-E778084937FC}"/>
                </a:ext>
              </a:extLst>
            </p:cNvPr>
            <p:cNvSpPr/>
            <p:nvPr/>
          </p:nvSpPr>
          <p:spPr>
            <a:xfrm>
              <a:off x="1544504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4" name="Rectangle: Rounded Corners 163">
              <a:extLst>
                <a:ext uri="{FF2B5EF4-FFF2-40B4-BE49-F238E27FC236}">
                  <a16:creationId xmlns:a16="http://schemas.microsoft.com/office/drawing/2014/main" id="{C0D95361-C245-0C65-4054-BC7D7A46F33C}"/>
                </a:ext>
              </a:extLst>
            </p:cNvPr>
            <p:cNvSpPr/>
            <p:nvPr/>
          </p:nvSpPr>
          <p:spPr>
            <a:xfrm>
              <a:off x="1744280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Rectangle: Rounded Corners 164">
              <a:extLst>
                <a:ext uri="{FF2B5EF4-FFF2-40B4-BE49-F238E27FC236}">
                  <a16:creationId xmlns:a16="http://schemas.microsoft.com/office/drawing/2014/main" id="{9D00F71E-0CB3-5985-61E5-A95E83B2D6C6}"/>
                </a:ext>
              </a:extLst>
            </p:cNvPr>
            <p:cNvSpPr/>
            <p:nvPr/>
          </p:nvSpPr>
          <p:spPr>
            <a:xfrm>
              <a:off x="1944057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Rectangle: Rounded Corners 165">
              <a:extLst>
                <a:ext uri="{FF2B5EF4-FFF2-40B4-BE49-F238E27FC236}">
                  <a16:creationId xmlns:a16="http://schemas.microsoft.com/office/drawing/2014/main" id="{241E668C-3DEF-4B36-079D-B4E875F798A0}"/>
                </a:ext>
              </a:extLst>
            </p:cNvPr>
            <p:cNvSpPr/>
            <p:nvPr/>
          </p:nvSpPr>
          <p:spPr>
            <a:xfrm>
              <a:off x="2143833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7" name="Rectangle: Rounded Corners 166">
              <a:extLst>
                <a:ext uri="{FF2B5EF4-FFF2-40B4-BE49-F238E27FC236}">
                  <a16:creationId xmlns:a16="http://schemas.microsoft.com/office/drawing/2014/main" id="{591089B4-E650-C3B2-49EF-15DA30D00DA3}"/>
                </a:ext>
              </a:extLst>
            </p:cNvPr>
            <p:cNvSpPr/>
            <p:nvPr/>
          </p:nvSpPr>
          <p:spPr>
            <a:xfrm>
              <a:off x="2343609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8" name="Rectangle: Rounded Corners 167">
              <a:extLst>
                <a:ext uri="{FF2B5EF4-FFF2-40B4-BE49-F238E27FC236}">
                  <a16:creationId xmlns:a16="http://schemas.microsoft.com/office/drawing/2014/main" id="{F7006214-FD79-6F44-5BA6-EC701A467E05}"/>
                </a:ext>
              </a:extLst>
            </p:cNvPr>
            <p:cNvSpPr/>
            <p:nvPr/>
          </p:nvSpPr>
          <p:spPr>
            <a:xfrm>
              <a:off x="2543385" y="361857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9" name="Rectangle: Rounded Corners 168">
              <a:extLst>
                <a:ext uri="{FF2B5EF4-FFF2-40B4-BE49-F238E27FC236}">
                  <a16:creationId xmlns:a16="http://schemas.microsoft.com/office/drawing/2014/main" id="{9D774FDF-D600-F615-28B2-A59A9CEE932F}"/>
                </a:ext>
              </a:extLst>
            </p:cNvPr>
            <p:cNvSpPr/>
            <p:nvPr/>
          </p:nvSpPr>
          <p:spPr>
            <a:xfrm>
              <a:off x="1144952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0" name="Rectangle: Rounded Corners 169">
              <a:extLst>
                <a:ext uri="{FF2B5EF4-FFF2-40B4-BE49-F238E27FC236}">
                  <a16:creationId xmlns:a16="http://schemas.microsoft.com/office/drawing/2014/main" id="{DA548C48-2387-F1AF-840D-12EBB1E27C05}"/>
                </a:ext>
              </a:extLst>
            </p:cNvPr>
            <p:cNvSpPr/>
            <p:nvPr/>
          </p:nvSpPr>
          <p:spPr>
            <a:xfrm>
              <a:off x="1344728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1" name="Rectangle: Rounded Corners 170">
              <a:extLst>
                <a:ext uri="{FF2B5EF4-FFF2-40B4-BE49-F238E27FC236}">
                  <a16:creationId xmlns:a16="http://schemas.microsoft.com/office/drawing/2014/main" id="{4F048BBA-5C4F-4837-F931-787C38817D53}"/>
                </a:ext>
              </a:extLst>
            </p:cNvPr>
            <p:cNvSpPr/>
            <p:nvPr/>
          </p:nvSpPr>
          <p:spPr>
            <a:xfrm>
              <a:off x="1544504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2" name="Rectangle: Rounded Corners 171">
              <a:extLst>
                <a:ext uri="{FF2B5EF4-FFF2-40B4-BE49-F238E27FC236}">
                  <a16:creationId xmlns:a16="http://schemas.microsoft.com/office/drawing/2014/main" id="{64502340-45AB-A8BA-C4F8-2D3B9A7D7577}"/>
                </a:ext>
              </a:extLst>
            </p:cNvPr>
            <p:cNvSpPr/>
            <p:nvPr/>
          </p:nvSpPr>
          <p:spPr>
            <a:xfrm>
              <a:off x="1744280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3" name="Rectangle: Rounded Corners 172">
              <a:extLst>
                <a:ext uri="{FF2B5EF4-FFF2-40B4-BE49-F238E27FC236}">
                  <a16:creationId xmlns:a16="http://schemas.microsoft.com/office/drawing/2014/main" id="{AA27258B-4F71-DAD8-8659-0C96D159581E}"/>
                </a:ext>
              </a:extLst>
            </p:cNvPr>
            <p:cNvSpPr/>
            <p:nvPr/>
          </p:nvSpPr>
          <p:spPr>
            <a:xfrm>
              <a:off x="1944057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4" name="Rectangle: Rounded Corners 173">
              <a:extLst>
                <a:ext uri="{FF2B5EF4-FFF2-40B4-BE49-F238E27FC236}">
                  <a16:creationId xmlns:a16="http://schemas.microsoft.com/office/drawing/2014/main" id="{9BC49AFC-A259-7AF7-141B-EB0D37A434B4}"/>
                </a:ext>
              </a:extLst>
            </p:cNvPr>
            <p:cNvSpPr/>
            <p:nvPr/>
          </p:nvSpPr>
          <p:spPr>
            <a:xfrm>
              <a:off x="2143833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30E8FDCB-7785-3C2C-94ED-44FA9D52F4CA}"/>
                </a:ext>
              </a:extLst>
            </p:cNvPr>
            <p:cNvSpPr/>
            <p:nvPr/>
          </p:nvSpPr>
          <p:spPr>
            <a:xfrm>
              <a:off x="2343609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81723437-2278-075B-131C-3FF599353D7C}"/>
                </a:ext>
              </a:extLst>
            </p:cNvPr>
            <p:cNvSpPr/>
            <p:nvPr/>
          </p:nvSpPr>
          <p:spPr>
            <a:xfrm>
              <a:off x="2543385" y="341900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853605BD-4835-76C3-33D8-833E9D69F62A}"/>
                </a:ext>
              </a:extLst>
            </p:cNvPr>
            <p:cNvSpPr/>
            <p:nvPr/>
          </p:nvSpPr>
          <p:spPr>
            <a:xfrm>
              <a:off x="1144952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EF5B7CAB-3C6B-D733-7932-EB559D144F19}"/>
                </a:ext>
              </a:extLst>
            </p:cNvPr>
            <p:cNvSpPr/>
            <p:nvPr/>
          </p:nvSpPr>
          <p:spPr>
            <a:xfrm>
              <a:off x="1344728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45D66891-0316-7E60-FB11-F8FEECAEDC37}"/>
                </a:ext>
              </a:extLst>
            </p:cNvPr>
            <p:cNvSpPr/>
            <p:nvPr/>
          </p:nvSpPr>
          <p:spPr>
            <a:xfrm>
              <a:off x="1544504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45BB37AC-C145-3813-19CA-7F06CFA1B7AD}"/>
                </a:ext>
              </a:extLst>
            </p:cNvPr>
            <p:cNvSpPr/>
            <p:nvPr/>
          </p:nvSpPr>
          <p:spPr>
            <a:xfrm>
              <a:off x="1744280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0805FB8E-7EFB-AFCB-D63C-F5C1475E5597}"/>
                </a:ext>
              </a:extLst>
            </p:cNvPr>
            <p:cNvSpPr/>
            <p:nvPr/>
          </p:nvSpPr>
          <p:spPr>
            <a:xfrm>
              <a:off x="1944057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9680BA33-7363-796D-1AD3-A649CE41A6A5}"/>
                </a:ext>
              </a:extLst>
            </p:cNvPr>
            <p:cNvSpPr/>
            <p:nvPr/>
          </p:nvSpPr>
          <p:spPr>
            <a:xfrm>
              <a:off x="2143833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6F99E6E0-A0C7-2A5E-3128-D4BF84EFDE18}"/>
                </a:ext>
              </a:extLst>
            </p:cNvPr>
            <p:cNvSpPr/>
            <p:nvPr/>
          </p:nvSpPr>
          <p:spPr>
            <a:xfrm>
              <a:off x="2343609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78153EBD-B2B9-5251-84C2-CFCE6990656C}"/>
                </a:ext>
              </a:extLst>
            </p:cNvPr>
            <p:cNvSpPr/>
            <p:nvPr/>
          </p:nvSpPr>
          <p:spPr>
            <a:xfrm>
              <a:off x="2543385" y="321943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6B945833-065C-CCF7-86B0-1AD3154C3178}"/>
                </a:ext>
              </a:extLst>
            </p:cNvPr>
            <p:cNvSpPr/>
            <p:nvPr/>
          </p:nvSpPr>
          <p:spPr>
            <a:xfrm>
              <a:off x="1144952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6" name="Rectangle: Rounded Corners 185">
              <a:extLst>
                <a:ext uri="{FF2B5EF4-FFF2-40B4-BE49-F238E27FC236}">
                  <a16:creationId xmlns:a16="http://schemas.microsoft.com/office/drawing/2014/main" id="{0129A2D5-1564-90F9-0586-5CAC79BCF4BC}"/>
                </a:ext>
              </a:extLst>
            </p:cNvPr>
            <p:cNvSpPr/>
            <p:nvPr/>
          </p:nvSpPr>
          <p:spPr>
            <a:xfrm>
              <a:off x="1344728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7" name="Rectangle: Rounded Corners 186">
              <a:extLst>
                <a:ext uri="{FF2B5EF4-FFF2-40B4-BE49-F238E27FC236}">
                  <a16:creationId xmlns:a16="http://schemas.microsoft.com/office/drawing/2014/main" id="{6BAFD77A-8896-7654-C7A8-C0C3C1EDC491}"/>
                </a:ext>
              </a:extLst>
            </p:cNvPr>
            <p:cNvSpPr/>
            <p:nvPr/>
          </p:nvSpPr>
          <p:spPr>
            <a:xfrm>
              <a:off x="1544504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8B27E231-3A70-538F-1050-105635368479}"/>
                </a:ext>
              </a:extLst>
            </p:cNvPr>
            <p:cNvSpPr/>
            <p:nvPr/>
          </p:nvSpPr>
          <p:spPr>
            <a:xfrm>
              <a:off x="1744280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09E23FD8-0F1C-87C8-60F6-78E6ECF55764}"/>
                </a:ext>
              </a:extLst>
            </p:cNvPr>
            <p:cNvSpPr/>
            <p:nvPr/>
          </p:nvSpPr>
          <p:spPr>
            <a:xfrm>
              <a:off x="1944057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0" name="Rectangle: Rounded Corners 189">
              <a:extLst>
                <a:ext uri="{FF2B5EF4-FFF2-40B4-BE49-F238E27FC236}">
                  <a16:creationId xmlns:a16="http://schemas.microsoft.com/office/drawing/2014/main" id="{35DA4BE6-589B-47A1-398C-CBD72461B869}"/>
                </a:ext>
              </a:extLst>
            </p:cNvPr>
            <p:cNvSpPr/>
            <p:nvPr/>
          </p:nvSpPr>
          <p:spPr>
            <a:xfrm>
              <a:off x="2143833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1" name="Rectangle: Rounded Corners 190">
              <a:extLst>
                <a:ext uri="{FF2B5EF4-FFF2-40B4-BE49-F238E27FC236}">
                  <a16:creationId xmlns:a16="http://schemas.microsoft.com/office/drawing/2014/main" id="{21A6D83A-A9C3-445E-6E06-42659EECA421}"/>
                </a:ext>
              </a:extLst>
            </p:cNvPr>
            <p:cNvSpPr/>
            <p:nvPr/>
          </p:nvSpPr>
          <p:spPr>
            <a:xfrm>
              <a:off x="2343609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4C881EDF-087C-EA43-3D32-12A3CC8620CE}"/>
                </a:ext>
              </a:extLst>
            </p:cNvPr>
            <p:cNvSpPr/>
            <p:nvPr/>
          </p:nvSpPr>
          <p:spPr>
            <a:xfrm>
              <a:off x="2543385" y="301985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7D7F9726-1142-EFE1-78C9-BDE727A32640}"/>
                </a:ext>
              </a:extLst>
            </p:cNvPr>
            <p:cNvSpPr/>
            <p:nvPr/>
          </p:nvSpPr>
          <p:spPr>
            <a:xfrm>
              <a:off x="1144952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4" name="Rectangle: Rounded Corners 193">
              <a:extLst>
                <a:ext uri="{FF2B5EF4-FFF2-40B4-BE49-F238E27FC236}">
                  <a16:creationId xmlns:a16="http://schemas.microsoft.com/office/drawing/2014/main" id="{F56FB6C6-D1BE-E628-57B9-82CE8A15809F}"/>
                </a:ext>
              </a:extLst>
            </p:cNvPr>
            <p:cNvSpPr/>
            <p:nvPr/>
          </p:nvSpPr>
          <p:spPr>
            <a:xfrm>
              <a:off x="1344728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5" name="Rectangle: Rounded Corners 194">
              <a:extLst>
                <a:ext uri="{FF2B5EF4-FFF2-40B4-BE49-F238E27FC236}">
                  <a16:creationId xmlns:a16="http://schemas.microsoft.com/office/drawing/2014/main" id="{6C2DB4C7-9C99-F83E-A774-400F8D7F7ACF}"/>
                </a:ext>
              </a:extLst>
            </p:cNvPr>
            <p:cNvSpPr/>
            <p:nvPr/>
          </p:nvSpPr>
          <p:spPr>
            <a:xfrm>
              <a:off x="1544504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6" name="Rectangle: Rounded Corners 195">
              <a:extLst>
                <a:ext uri="{FF2B5EF4-FFF2-40B4-BE49-F238E27FC236}">
                  <a16:creationId xmlns:a16="http://schemas.microsoft.com/office/drawing/2014/main" id="{939AC4DC-AE23-43D7-3527-465EE6559D3F}"/>
                </a:ext>
              </a:extLst>
            </p:cNvPr>
            <p:cNvSpPr/>
            <p:nvPr/>
          </p:nvSpPr>
          <p:spPr>
            <a:xfrm>
              <a:off x="1744280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7" name="Rectangle: Rounded Corners 196">
              <a:extLst>
                <a:ext uri="{FF2B5EF4-FFF2-40B4-BE49-F238E27FC236}">
                  <a16:creationId xmlns:a16="http://schemas.microsoft.com/office/drawing/2014/main" id="{383F1ED5-7D0B-1290-8C47-27F13D194DA0}"/>
                </a:ext>
              </a:extLst>
            </p:cNvPr>
            <p:cNvSpPr/>
            <p:nvPr/>
          </p:nvSpPr>
          <p:spPr>
            <a:xfrm>
              <a:off x="1944057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6B9BF51B-001C-306C-E232-41523A753783}"/>
                </a:ext>
              </a:extLst>
            </p:cNvPr>
            <p:cNvSpPr/>
            <p:nvPr/>
          </p:nvSpPr>
          <p:spPr>
            <a:xfrm>
              <a:off x="2143833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9" name="Rectangle: Rounded Corners 198">
              <a:extLst>
                <a:ext uri="{FF2B5EF4-FFF2-40B4-BE49-F238E27FC236}">
                  <a16:creationId xmlns:a16="http://schemas.microsoft.com/office/drawing/2014/main" id="{269590F3-928D-9702-48A5-AAB56861DAA7}"/>
                </a:ext>
              </a:extLst>
            </p:cNvPr>
            <p:cNvSpPr/>
            <p:nvPr/>
          </p:nvSpPr>
          <p:spPr>
            <a:xfrm>
              <a:off x="2343609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8AB42B5B-824B-F23D-389F-F679F7828B08}"/>
                </a:ext>
              </a:extLst>
            </p:cNvPr>
            <p:cNvSpPr/>
            <p:nvPr/>
          </p:nvSpPr>
          <p:spPr>
            <a:xfrm>
              <a:off x="2543385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1" name="Rectangle: Rounded Corners 200">
              <a:extLst>
                <a:ext uri="{FF2B5EF4-FFF2-40B4-BE49-F238E27FC236}">
                  <a16:creationId xmlns:a16="http://schemas.microsoft.com/office/drawing/2014/main" id="{24093B4E-BBB8-38AA-2744-AE060228A711}"/>
                </a:ext>
              </a:extLst>
            </p:cNvPr>
            <p:cNvSpPr/>
            <p:nvPr/>
          </p:nvSpPr>
          <p:spPr>
            <a:xfrm>
              <a:off x="1144952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550A70AB-E48B-6011-D17F-6EA161B456F8}"/>
                </a:ext>
              </a:extLst>
            </p:cNvPr>
            <p:cNvSpPr/>
            <p:nvPr/>
          </p:nvSpPr>
          <p:spPr>
            <a:xfrm>
              <a:off x="1344728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49C3BB63-2C5B-0AB2-4CB2-DDF040971AAB}"/>
                </a:ext>
              </a:extLst>
            </p:cNvPr>
            <p:cNvSpPr/>
            <p:nvPr/>
          </p:nvSpPr>
          <p:spPr>
            <a:xfrm>
              <a:off x="1544504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E12CE785-BC58-192F-A822-43BF35E76913}"/>
                </a:ext>
              </a:extLst>
            </p:cNvPr>
            <p:cNvSpPr/>
            <p:nvPr/>
          </p:nvSpPr>
          <p:spPr>
            <a:xfrm>
              <a:off x="1744280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01C6CFF4-E81F-A996-3E23-314F1176B12F}"/>
                </a:ext>
              </a:extLst>
            </p:cNvPr>
            <p:cNvSpPr/>
            <p:nvPr/>
          </p:nvSpPr>
          <p:spPr>
            <a:xfrm>
              <a:off x="1944057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58E02A5D-0698-4088-2CAA-3CFFF16D7544}"/>
                </a:ext>
              </a:extLst>
            </p:cNvPr>
            <p:cNvSpPr/>
            <p:nvPr/>
          </p:nvSpPr>
          <p:spPr>
            <a:xfrm>
              <a:off x="2143833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7" name="Rectangle: Rounded Corners 206">
              <a:extLst>
                <a:ext uri="{FF2B5EF4-FFF2-40B4-BE49-F238E27FC236}">
                  <a16:creationId xmlns:a16="http://schemas.microsoft.com/office/drawing/2014/main" id="{DDF449CA-F48D-32D4-33EE-21AC1B3B289E}"/>
                </a:ext>
              </a:extLst>
            </p:cNvPr>
            <p:cNvSpPr/>
            <p:nvPr/>
          </p:nvSpPr>
          <p:spPr>
            <a:xfrm>
              <a:off x="2343609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8" name="Rectangle: Rounded Corners 207">
              <a:extLst>
                <a:ext uri="{FF2B5EF4-FFF2-40B4-BE49-F238E27FC236}">
                  <a16:creationId xmlns:a16="http://schemas.microsoft.com/office/drawing/2014/main" id="{6C2D2227-8CFF-AFC7-6063-D7D757CB71AB}"/>
                </a:ext>
              </a:extLst>
            </p:cNvPr>
            <p:cNvSpPr/>
            <p:nvPr/>
          </p:nvSpPr>
          <p:spPr>
            <a:xfrm>
              <a:off x="2543385" y="262070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9" name="Rectangle: Rounded Corners 208">
              <a:extLst>
                <a:ext uri="{FF2B5EF4-FFF2-40B4-BE49-F238E27FC236}">
                  <a16:creationId xmlns:a16="http://schemas.microsoft.com/office/drawing/2014/main" id="{A1C23116-661D-288E-BEB6-969FA0BE4CBB}"/>
                </a:ext>
              </a:extLst>
            </p:cNvPr>
            <p:cNvSpPr/>
            <p:nvPr/>
          </p:nvSpPr>
          <p:spPr>
            <a:xfrm>
              <a:off x="1144952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89E1DA6B-4055-5948-47B0-DB394FC320D9}"/>
                </a:ext>
              </a:extLst>
            </p:cNvPr>
            <p:cNvSpPr/>
            <p:nvPr/>
          </p:nvSpPr>
          <p:spPr>
            <a:xfrm>
              <a:off x="1344728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3809F52F-4155-CD6E-851D-6ED1557C84D0}"/>
                </a:ext>
              </a:extLst>
            </p:cNvPr>
            <p:cNvSpPr/>
            <p:nvPr/>
          </p:nvSpPr>
          <p:spPr>
            <a:xfrm>
              <a:off x="1544504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2" name="Rectangle: Rounded Corners 211">
              <a:extLst>
                <a:ext uri="{FF2B5EF4-FFF2-40B4-BE49-F238E27FC236}">
                  <a16:creationId xmlns:a16="http://schemas.microsoft.com/office/drawing/2014/main" id="{C4F3AC6A-EAAB-F953-AA00-31F81B31D348}"/>
                </a:ext>
              </a:extLst>
            </p:cNvPr>
            <p:cNvSpPr/>
            <p:nvPr/>
          </p:nvSpPr>
          <p:spPr>
            <a:xfrm>
              <a:off x="1744280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3" name="Rectangle: Rounded Corners 212">
              <a:extLst>
                <a:ext uri="{FF2B5EF4-FFF2-40B4-BE49-F238E27FC236}">
                  <a16:creationId xmlns:a16="http://schemas.microsoft.com/office/drawing/2014/main" id="{DF68B6A0-C9EE-97F8-D93F-CF342B4307D1}"/>
                </a:ext>
              </a:extLst>
            </p:cNvPr>
            <p:cNvSpPr/>
            <p:nvPr/>
          </p:nvSpPr>
          <p:spPr>
            <a:xfrm>
              <a:off x="1944057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E4DA0966-B8AB-3807-7E18-787C79D86B58}"/>
                </a:ext>
              </a:extLst>
            </p:cNvPr>
            <p:cNvSpPr/>
            <p:nvPr/>
          </p:nvSpPr>
          <p:spPr>
            <a:xfrm>
              <a:off x="2143833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5" name="Rectangle: Rounded Corners 214">
              <a:extLst>
                <a:ext uri="{FF2B5EF4-FFF2-40B4-BE49-F238E27FC236}">
                  <a16:creationId xmlns:a16="http://schemas.microsoft.com/office/drawing/2014/main" id="{E90C11FF-7918-A2ED-E0CD-936C0F267D1C}"/>
                </a:ext>
              </a:extLst>
            </p:cNvPr>
            <p:cNvSpPr/>
            <p:nvPr/>
          </p:nvSpPr>
          <p:spPr>
            <a:xfrm>
              <a:off x="2343609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6" name="Rectangle: Rounded Corners 215">
              <a:extLst>
                <a:ext uri="{FF2B5EF4-FFF2-40B4-BE49-F238E27FC236}">
                  <a16:creationId xmlns:a16="http://schemas.microsoft.com/office/drawing/2014/main" id="{363295EA-CDC8-451A-9161-D1C0C18B396D}"/>
                </a:ext>
              </a:extLst>
            </p:cNvPr>
            <p:cNvSpPr/>
            <p:nvPr/>
          </p:nvSpPr>
          <p:spPr>
            <a:xfrm>
              <a:off x="2543385" y="242113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7" name="Rectangle: Rounded Corners 216">
              <a:extLst>
                <a:ext uri="{FF2B5EF4-FFF2-40B4-BE49-F238E27FC236}">
                  <a16:creationId xmlns:a16="http://schemas.microsoft.com/office/drawing/2014/main" id="{1B41A903-F7CB-B94D-DBBD-E2EC4497AF08}"/>
                </a:ext>
              </a:extLst>
            </p:cNvPr>
            <p:cNvSpPr/>
            <p:nvPr/>
          </p:nvSpPr>
          <p:spPr>
            <a:xfrm>
              <a:off x="1144952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999F6C4F-8F3A-9CBE-122C-0C562879540E}"/>
                </a:ext>
              </a:extLst>
            </p:cNvPr>
            <p:cNvSpPr/>
            <p:nvPr/>
          </p:nvSpPr>
          <p:spPr>
            <a:xfrm>
              <a:off x="1344728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9" name="Rectangle: Rounded Corners 218">
              <a:extLst>
                <a:ext uri="{FF2B5EF4-FFF2-40B4-BE49-F238E27FC236}">
                  <a16:creationId xmlns:a16="http://schemas.microsoft.com/office/drawing/2014/main" id="{2CE01C8A-01FA-36AC-89A2-CB4710B2E581}"/>
                </a:ext>
              </a:extLst>
            </p:cNvPr>
            <p:cNvSpPr/>
            <p:nvPr/>
          </p:nvSpPr>
          <p:spPr>
            <a:xfrm>
              <a:off x="1544504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0" name="Rectangle: Rounded Corners 219">
              <a:extLst>
                <a:ext uri="{FF2B5EF4-FFF2-40B4-BE49-F238E27FC236}">
                  <a16:creationId xmlns:a16="http://schemas.microsoft.com/office/drawing/2014/main" id="{DF1C8A51-D815-9A0A-7E50-E03D6879FC27}"/>
                </a:ext>
              </a:extLst>
            </p:cNvPr>
            <p:cNvSpPr/>
            <p:nvPr/>
          </p:nvSpPr>
          <p:spPr>
            <a:xfrm>
              <a:off x="1744280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F5B221D2-5C45-A795-5B95-F8B7B241E734}"/>
                </a:ext>
              </a:extLst>
            </p:cNvPr>
            <p:cNvSpPr/>
            <p:nvPr/>
          </p:nvSpPr>
          <p:spPr>
            <a:xfrm>
              <a:off x="1944057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2" name="Rectangle: Rounded Corners 221">
              <a:extLst>
                <a:ext uri="{FF2B5EF4-FFF2-40B4-BE49-F238E27FC236}">
                  <a16:creationId xmlns:a16="http://schemas.microsoft.com/office/drawing/2014/main" id="{A5D21346-788E-EB9F-FA64-91A6DDFB02E9}"/>
                </a:ext>
              </a:extLst>
            </p:cNvPr>
            <p:cNvSpPr/>
            <p:nvPr/>
          </p:nvSpPr>
          <p:spPr>
            <a:xfrm>
              <a:off x="2143833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3" name="Rectangle: Rounded Corners 222">
              <a:extLst>
                <a:ext uri="{FF2B5EF4-FFF2-40B4-BE49-F238E27FC236}">
                  <a16:creationId xmlns:a16="http://schemas.microsoft.com/office/drawing/2014/main" id="{74CE0B8B-115B-95F5-2D4D-3FB64B468655}"/>
                </a:ext>
              </a:extLst>
            </p:cNvPr>
            <p:cNvSpPr/>
            <p:nvPr/>
          </p:nvSpPr>
          <p:spPr>
            <a:xfrm>
              <a:off x="2343609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A41F7E4B-3CD3-949B-8004-5916BACE540D}"/>
                </a:ext>
              </a:extLst>
            </p:cNvPr>
            <p:cNvSpPr/>
            <p:nvPr/>
          </p:nvSpPr>
          <p:spPr>
            <a:xfrm>
              <a:off x="2543385" y="222156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5" name="Rectangle: Rounded Corners 224">
              <a:extLst>
                <a:ext uri="{FF2B5EF4-FFF2-40B4-BE49-F238E27FC236}">
                  <a16:creationId xmlns:a16="http://schemas.microsoft.com/office/drawing/2014/main" id="{417BC32F-60EE-1129-0514-97B2E628A4BC}"/>
                </a:ext>
              </a:extLst>
            </p:cNvPr>
            <p:cNvSpPr/>
            <p:nvPr/>
          </p:nvSpPr>
          <p:spPr>
            <a:xfrm>
              <a:off x="2743160" y="361857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6" name="Rectangle: Rounded Corners 225">
              <a:extLst>
                <a:ext uri="{FF2B5EF4-FFF2-40B4-BE49-F238E27FC236}">
                  <a16:creationId xmlns:a16="http://schemas.microsoft.com/office/drawing/2014/main" id="{7570D1C6-2670-4A12-89DE-1FD1575D35DD}"/>
                </a:ext>
              </a:extLst>
            </p:cNvPr>
            <p:cNvSpPr/>
            <p:nvPr/>
          </p:nvSpPr>
          <p:spPr>
            <a:xfrm>
              <a:off x="2743160" y="341900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EFB0D6C5-293E-4002-1B4A-908C78A02707}"/>
                </a:ext>
              </a:extLst>
            </p:cNvPr>
            <p:cNvSpPr/>
            <p:nvPr/>
          </p:nvSpPr>
          <p:spPr>
            <a:xfrm>
              <a:off x="2743160" y="3219430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8" name="Rectangle: Rounded Corners 227">
              <a:extLst>
                <a:ext uri="{FF2B5EF4-FFF2-40B4-BE49-F238E27FC236}">
                  <a16:creationId xmlns:a16="http://schemas.microsoft.com/office/drawing/2014/main" id="{C9C79298-1B7B-E329-453C-78E96E63B451}"/>
                </a:ext>
              </a:extLst>
            </p:cNvPr>
            <p:cNvSpPr/>
            <p:nvPr/>
          </p:nvSpPr>
          <p:spPr>
            <a:xfrm>
              <a:off x="2743160" y="3019856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9" name="Rectangle: Rounded Corners 228">
              <a:extLst>
                <a:ext uri="{FF2B5EF4-FFF2-40B4-BE49-F238E27FC236}">
                  <a16:creationId xmlns:a16="http://schemas.microsoft.com/office/drawing/2014/main" id="{77EB62AE-5AAC-DC06-6DDF-0BB2D6C99B23}"/>
                </a:ext>
              </a:extLst>
            </p:cNvPr>
            <p:cNvSpPr/>
            <p:nvPr/>
          </p:nvSpPr>
          <p:spPr>
            <a:xfrm>
              <a:off x="2743160" y="282028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0" name="Rectangle: Rounded Corners 229">
              <a:extLst>
                <a:ext uri="{FF2B5EF4-FFF2-40B4-BE49-F238E27FC236}">
                  <a16:creationId xmlns:a16="http://schemas.microsoft.com/office/drawing/2014/main" id="{7BCB8F09-ED60-A419-F25E-8F8A81384D57}"/>
                </a:ext>
              </a:extLst>
            </p:cNvPr>
            <p:cNvSpPr/>
            <p:nvPr/>
          </p:nvSpPr>
          <p:spPr>
            <a:xfrm>
              <a:off x="2743160" y="262070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1" name="Rectangle: Rounded Corners 230">
              <a:extLst>
                <a:ext uri="{FF2B5EF4-FFF2-40B4-BE49-F238E27FC236}">
                  <a16:creationId xmlns:a16="http://schemas.microsoft.com/office/drawing/2014/main" id="{41447121-6FC7-7084-706F-366ED30786EF}"/>
                </a:ext>
              </a:extLst>
            </p:cNvPr>
            <p:cNvSpPr/>
            <p:nvPr/>
          </p:nvSpPr>
          <p:spPr>
            <a:xfrm>
              <a:off x="2743160" y="242113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2" name="Rectangle: Rounded Corners 231">
              <a:extLst>
                <a:ext uri="{FF2B5EF4-FFF2-40B4-BE49-F238E27FC236}">
                  <a16:creationId xmlns:a16="http://schemas.microsoft.com/office/drawing/2014/main" id="{C6E22A96-1077-6422-D1F5-5EE1FB195068}"/>
                </a:ext>
              </a:extLst>
            </p:cNvPr>
            <p:cNvSpPr/>
            <p:nvPr/>
          </p:nvSpPr>
          <p:spPr>
            <a:xfrm>
              <a:off x="2743160" y="222155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7C12C11D-DA11-1E64-F41F-606D6DC3EDE6}"/>
                </a:ext>
              </a:extLst>
            </p:cNvPr>
            <p:cNvSpPr/>
            <p:nvPr/>
          </p:nvSpPr>
          <p:spPr>
            <a:xfrm>
              <a:off x="2743160" y="4017729"/>
              <a:ext cx="133049" cy="141365"/>
            </a:xfrm>
            <a:prstGeom prst="roundRect">
              <a:avLst/>
            </a:prstGeom>
            <a:solidFill>
              <a:schemeClr val="accent1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CEEAE87-11B2-13EE-D809-9CA8C3352A5C}"/>
              </a:ext>
            </a:extLst>
          </p:cNvPr>
          <p:cNvGrpSpPr/>
          <p:nvPr/>
        </p:nvGrpSpPr>
        <p:grpSpPr>
          <a:xfrm>
            <a:off x="6829695" y="2453103"/>
            <a:ext cx="1759564" cy="1759564"/>
            <a:chOff x="9106259" y="2031440"/>
            <a:chExt cx="2346085" cy="23460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B79A517-670A-9A99-965E-8E985AEAA71D}"/>
                </a:ext>
              </a:extLst>
            </p:cNvPr>
            <p:cNvSpPr/>
            <p:nvPr/>
          </p:nvSpPr>
          <p:spPr>
            <a:xfrm>
              <a:off x="9106259" y="2031440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91207BA-5D90-4F61-5247-9D4753742791}"/>
                </a:ext>
              </a:extLst>
            </p:cNvPr>
            <p:cNvSpPr/>
            <p:nvPr/>
          </p:nvSpPr>
          <p:spPr>
            <a:xfrm>
              <a:off x="9314391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04DD7EF-6B2B-762E-1DE9-3F1D7C673935}"/>
                </a:ext>
              </a:extLst>
            </p:cNvPr>
            <p:cNvSpPr/>
            <p:nvPr/>
          </p:nvSpPr>
          <p:spPr>
            <a:xfrm>
              <a:off x="9314391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D79B209-465A-818A-D797-0158B45FCD38}"/>
                </a:ext>
              </a:extLst>
            </p:cNvPr>
            <p:cNvSpPr/>
            <p:nvPr/>
          </p:nvSpPr>
          <p:spPr>
            <a:xfrm>
              <a:off x="9314391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56458B5-0AD5-EC66-87E4-F18B2BB5EF0D}"/>
                </a:ext>
              </a:extLst>
            </p:cNvPr>
            <p:cNvSpPr/>
            <p:nvPr/>
          </p:nvSpPr>
          <p:spPr>
            <a:xfrm>
              <a:off x="9314391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901862FF-DA23-797E-D8A0-F3B6F54EA3FD}"/>
                </a:ext>
              </a:extLst>
            </p:cNvPr>
            <p:cNvSpPr/>
            <p:nvPr/>
          </p:nvSpPr>
          <p:spPr>
            <a:xfrm>
              <a:off x="9314391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D8A858CD-8D32-4246-C9B4-4BC850F4F63A}"/>
                </a:ext>
              </a:extLst>
            </p:cNvPr>
            <p:cNvSpPr/>
            <p:nvPr/>
          </p:nvSpPr>
          <p:spPr>
            <a:xfrm>
              <a:off x="9314391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450C3BFC-8167-332F-38A0-6C565D086DAF}"/>
                </a:ext>
              </a:extLst>
            </p:cNvPr>
            <p:cNvSpPr/>
            <p:nvPr/>
          </p:nvSpPr>
          <p:spPr>
            <a:xfrm>
              <a:off x="9314391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239708C-06A8-B7BE-52E9-8DBCBC1F2AD6}"/>
                </a:ext>
              </a:extLst>
            </p:cNvPr>
            <p:cNvSpPr/>
            <p:nvPr/>
          </p:nvSpPr>
          <p:spPr>
            <a:xfrm>
              <a:off x="9314391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BA3B4D-AFB1-7E95-1A22-3AC2E19984CF}"/>
                </a:ext>
              </a:extLst>
            </p:cNvPr>
            <p:cNvSpPr/>
            <p:nvPr/>
          </p:nvSpPr>
          <p:spPr>
            <a:xfrm>
              <a:off x="9314391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DFC7DF7-15F5-01D7-EB3B-507ACC55EF63}"/>
                </a:ext>
              </a:extLst>
            </p:cNvPr>
            <p:cNvSpPr/>
            <p:nvPr/>
          </p:nvSpPr>
          <p:spPr>
            <a:xfrm>
              <a:off x="11112375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15EB51D8-B070-275C-37A9-9A09028EF27A}"/>
                </a:ext>
              </a:extLst>
            </p:cNvPr>
            <p:cNvSpPr/>
            <p:nvPr/>
          </p:nvSpPr>
          <p:spPr>
            <a:xfrm>
              <a:off x="9314391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D6D4978-BF20-9BA2-9C3B-9421431E2287}"/>
                </a:ext>
              </a:extLst>
            </p:cNvPr>
            <p:cNvSpPr/>
            <p:nvPr/>
          </p:nvSpPr>
          <p:spPr>
            <a:xfrm>
              <a:off x="9514167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08B9D12E-5728-4F8F-35C1-02089E17C288}"/>
                </a:ext>
              </a:extLst>
            </p:cNvPr>
            <p:cNvSpPr/>
            <p:nvPr/>
          </p:nvSpPr>
          <p:spPr>
            <a:xfrm>
              <a:off x="9713943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6080657-1563-A453-AA7E-FB5BC924CE71}"/>
                </a:ext>
              </a:extLst>
            </p:cNvPr>
            <p:cNvSpPr/>
            <p:nvPr/>
          </p:nvSpPr>
          <p:spPr>
            <a:xfrm>
              <a:off x="9913719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CE231809-4E75-78B2-D42D-EFAB93CE0A47}"/>
                </a:ext>
              </a:extLst>
            </p:cNvPr>
            <p:cNvSpPr/>
            <p:nvPr/>
          </p:nvSpPr>
          <p:spPr>
            <a:xfrm>
              <a:off x="10113495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F644622E-437A-2392-2BAF-3AE27F35A518}"/>
                </a:ext>
              </a:extLst>
            </p:cNvPr>
            <p:cNvSpPr/>
            <p:nvPr/>
          </p:nvSpPr>
          <p:spPr>
            <a:xfrm>
              <a:off x="10313271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3015358C-4D8E-84D9-ABD6-8E27537595DC}"/>
                </a:ext>
              </a:extLst>
            </p:cNvPr>
            <p:cNvSpPr/>
            <p:nvPr/>
          </p:nvSpPr>
          <p:spPr>
            <a:xfrm>
              <a:off x="10513048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39893876-1FFA-B15A-4489-CCD872295FEA}"/>
                </a:ext>
              </a:extLst>
            </p:cNvPr>
            <p:cNvSpPr/>
            <p:nvPr/>
          </p:nvSpPr>
          <p:spPr>
            <a:xfrm>
              <a:off x="10712824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C2DF5ABF-6754-5CE8-325A-F10B7DF51E5A}"/>
                </a:ext>
              </a:extLst>
            </p:cNvPr>
            <p:cNvSpPr/>
            <p:nvPr/>
          </p:nvSpPr>
          <p:spPr>
            <a:xfrm>
              <a:off x="10912600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01853372-2CDF-852B-97B8-A39982237175}"/>
                </a:ext>
              </a:extLst>
            </p:cNvPr>
            <p:cNvSpPr/>
            <p:nvPr/>
          </p:nvSpPr>
          <p:spPr>
            <a:xfrm>
              <a:off x="9514167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66D81907-3034-3305-6F2F-4D26B10A830A}"/>
                </a:ext>
              </a:extLst>
            </p:cNvPr>
            <p:cNvSpPr/>
            <p:nvPr/>
          </p:nvSpPr>
          <p:spPr>
            <a:xfrm>
              <a:off x="9713943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8BDF78CA-B9EE-F6C5-7DD9-74979B81A31D}"/>
                </a:ext>
              </a:extLst>
            </p:cNvPr>
            <p:cNvSpPr/>
            <p:nvPr/>
          </p:nvSpPr>
          <p:spPr>
            <a:xfrm>
              <a:off x="9913719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BDEF6CED-C79D-7697-FC13-C4978730389B}"/>
                </a:ext>
              </a:extLst>
            </p:cNvPr>
            <p:cNvSpPr/>
            <p:nvPr/>
          </p:nvSpPr>
          <p:spPr>
            <a:xfrm>
              <a:off x="10113495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8B7D32DC-7E07-51E3-F39B-6A272CDD8BEB}"/>
                </a:ext>
              </a:extLst>
            </p:cNvPr>
            <p:cNvSpPr/>
            <p:nvPr/>
          </p:nvSpPr>
          <p:spPr>
            <a:xfrm>
              <a:off x="10313271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0" name="Rectangle: Rounded Corners 239">
              <a:extLst>
                <a:ext uri="{FF2B5EF4-FFF2-40B4-BE49-F238E27FC236}">
                  <a16:creationId xmlns:a16="http://schemas.microsoft.com/office/drawing/2014/main" id="{4BEFCFBF-F33C-B006-977A-6F7BAC7DA482}"/>
                </a:ext>
              </a:extLst>
            </p:cNvPr>
            <p:cNvSpPr/>
            <p:nvPr/>
          </p:nvSpPr>
          <p:spPr>
            <a:xfrm>
              <a:off x="10513048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1" name="Rectangle: Rounded Corners 240">
              <a:extLst>
                <a:ext uri="{FF2B5EF4-FFF2-40B4-BE49-F238E27FC236}">
                  <a16:creationId xmlns:a16="http://schemas.microsoft.com/office/drawing/2014/main" id="{27581114-E24B-BABE-2F1B-AAD6171C0666}"/>
                </a:ext>
              </a:extLst>
            </p:cNvPr>
            <p:cNvSpPr/>
            <p:nvPr/>
          </p:nvSpPr>
          <p:spPr>
            <a:xfrm>
              <a:off x="10712824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2" name="Rectangle: Rounded Corners 241">
              <a:extLst>
                <a:ext uri="{FF2B5EF4-FFF2-40B4-BE49-F238E27FC236}">
                  <a16:creationId xmlns:a16="http://schemas.microsoft.com/office/drawing/2014/main" id="{704915D4-F060-BB46-4A9E-B0B32534A761}"/>
                </a:ext>
              </a:extLst>
            </p:cNvPr>
            <p:cNvSpPr/>
            <p:nvPr/>
          </p:nvSpPr>
          <p:spPr>
            <a:xfrm>
              <a:off x="10912600" y="3832008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5" name="Rectangle: Rounded Corners 244">
              <a:extLst>
                <a:ext uri="{FF2B5EF4-FFF2-40B4-BE49-F238E27FC236}">
                  <a16:creationId xmlns:a16="http://schemas.microsoft.com/office/drawing/2014/main" id="{E609B59E-C809-C91B-093D-831F9E290D99}"/>
                </a:ext>
              </a:extLst>
            </p:cNvPr>
            <p:cNvSpPr/>
            <p:nvPr/>
          </p:nvSpPr>
          <p:spPr>
            <a:xfrm>
              <a:off x="9514167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6" name="Rectangle: Rounded Corners 245">
              <a:extLst>
                <a:ext uri="{FF2B5EF4-FFF2-40B4-BE49-F238E27FC236}">
                  <a16:creationId xmlns:a16="http://schemas.microsoft.com/office/drawing/2014/main" id="{AC9F11B1-ECE6-0C51-6DDE-136F17F9FE40}"/>
                </a:ext>
              </a:extLst>
            </p:cNvPr>
            <p:cNvSpPr/>
            <p:nvPr/>
          </p:nvSpPr>
          <p:spPr>
            <a:xfrm>
              <a:off x="9713943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58B44E2C-24FA-EC7D-9E63-8096E0C67A47}"/>
                </a:ext>
              </a:extLst>
            </p:cNvPr>
            <p:cNvSpPr/>
            <p:nvPr/>
          </p:nvSpPr>
          <p:spPr>
            <a:xfrm>
              <a:off x="9913719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8" name="Rectangle: Rounded Corners 247">
              <a:extLst>
                <a:ext uri="{FF2B5EF4-FFF2-40B4-BE49-F238E27FC236}">
                  <a16:creationId xmlns:a16="http://schemas.microsoft.com/office/drawing/2014/main" id="{661B6E50-C4B1-5C32-B461-E69D58CAD8CF}"/>
                </a:ext>
              </a:extLst>
            </p:cNvPr>
            <p:cNvSpPr/>
            <p:nvPr/>
          </p:nvSpPr>
          <p:spPr>
            <a:xfrm>
              <a:off x="10113495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6F4DE2E7-6F5E-698C-1C23-A59D999FC92D}"/>
                </a:ext>
              </a:extLst>
            </p:cNvPr>
            <p:cNvSpPr/>
            <p:nvPr/>
          </p:nvSpPr>
          <p:spPr>
            <a:xfrm>
              <a:off x="10313271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0" name="Rectangle: Rounded Corners 249">
              <a:extLst>
                <a:ext uri="{FF2B5EF4-FFF2-40B4-BE49-F238E27FC236}">
                  <a16:creationId xmlns:a16="http://schemas.microsoft.com/office/drawing/2014/main" id="{A8A9A1FC-BDA4-D22B-9CD2-8D27A9D1F033}"/>
                </a:ext>
              </a:extLst>
            </p:cNvPr>
            <p:cNvSpPr/>
            <p:nvPr/>
          </p:nvSpPr>
          <p:spPr>
            <a:xfrm>
              <a:off x="10513048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071CAEAA-1501-E7DE-325A-B7673021FEA6}"/>
                </a:ext>
              </a:extLst>
            </p:cNvPr>
            <p:cNvSpPr/>
            <p:nvPr/>
          </p:nvSpPr>
          <p:spPr>
            <a:xfrm>
              <a:off x="10712824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2" name="Rectangle: Rounded Corners 251">
              <a:extLst>
                <a:ext uri="{FF2B5EF4-FFF2-40B4-BE49-F238E27FC236}">
                  <a16:creationId xmlns:a16="http://schemas.microsoft.com/office/drawing/2014/main" id="{727B825B-418B-2D1D-ABA7-06BCBFCA7423}"/>
                </a:ext>
              </a:extLst>
            </p:cNvPr>
            <p:cNvSpPr/>
            <p:nvPr/>
          </p:nvSpPr>
          <p:spPr>
            <a:xfrm>
              <a:off x="10912600" y="363243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3" name="Rectangle: Rounded Corners 252">
              <a:extLst>
                <a:ext uri="{FF2B5EF4-FFF2-40B4-BE49-F238E27FC236}">
                  <a16:creationId xmlns:a16="http://schemas.microsoft.com/office/drawing/2014/main" id="{9FF6069A-52E3-13EF-A315-863CBFF5500C}"/>
                </a:ext>
              </a:extLst>
            </p:cNvPr>
            <p:cNvSpPr/>
            <p:nvPr/>
          </p:nvSpPr>
          <p:spPr>
            <a:xfrm>
              <a:off x="9514167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4" name="Rectangle: Rounded Corners 253">
              <a:extLst>
                <a:ext uri="{FF2B5EF4-FFF2-40B4-BE49-F238E27FC236}">
                  <a16:creationId xmlns:a16="http://schemas.microsoft.com/office/drawing/2014/main" id="{D7C91AC4-3BB5-4E05-65EA-34A1B74704E5}"/>
                </a:ext>
              </a:extLst>
            </p:cNvPr>
            <p:cNvSpPr/>
            <p:nvPr/>
          </p:nvSpPr>
          <p:spPr>
            <a:xfrm>
              <a:off x="9713943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82B7CE0F-BC6C-7177-8E08-3B6D37988C13}"/>
                </a:ext>
              </a:extLst>
            </p:cNvPr>
            <p:cNvSpPr/>
            <p:nvPr/>
          </p:nvSpPr>
          <p:spPr>
            <a:xfrm>
              <a:off x="9913719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6" name="Rectangle: Rounded Corners 255">
              <a:extLst>
                <a:ext uri="{FF2B5EF4-FFF2-40B4-BE49-F238E27FC236}">
                  <a16:creationId xmlns:a16="http://schemas.microsoft.com/office/drawing/2014/main" id="{5C42F0E5-6313-F425-78E1-F6809A51F6E8}"/>
                </a:ext>
              </a:extLst>
            </p:cNvPr>
            <p:cNvSpPr/>
            <p:nvPr/>
          </p:nvSpPr>
          <p:spPr>
            <a:xfrm>
              <a:off x="10113495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7" name="Rectangle: Rounded Corners 256">
              <a:extLst>
                <a:ext uri="{FF2B5EF4-FFF2-40B4-BE49-F238E27FC236}">
                  <a16:creationId xmlns:a16="http://schemas.microsoft.com/office/drawing/2014/main" id="{222D91C4-ADE3-F206-DC0C-2DB303D0E9B9}"/>
                </a:ext>
              </a:extLst>
            </p:cNvPr>
            <p:cNvSpPr/>
            <p:nvPr/>
          </p:nvSpPr>
          <p:spPr>
            <a:xfrm>
              <a:off x="10313271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5EF73672-ED45-57E9-B054-9870370EDF62}"/>
                </a:ext>
              </a:extLst>
            </p:cNvPr>
            <p:cNvSpPr/>
            <p:nvPr/>
          </p:nvSpPr>
          <p:spPr>
            <a:xfrm>
              <a:off x="10513048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9" name="Rectangle: Rounded Corners 258">
              <a:extLst>
                <a:ext uri="{FF2B5EF4-FFF2-40B4-BE49-F238E27FC236}">
                  <a16:creationId xmlns:a16="http://schemas.microsoft.com/office/drawing/2014/main" id="{8ACFB394-605F-F600-D3C0-C828D04A569C}"/>
                </a:ext>
              </a:extLst>
            </p:cNvPr>
            <p:cNvSpPr/>
            <p:nvPr/>
          </p:nvSpPr>
          <p:spPr>
            <a:xfrm>
              <a:off x="10712824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0" name="Rectangle: Rounded Corners 259">
              <a:extLst>
                <a:ext uri="{FF2B5EF4-FFF2-40B4-BE49-F238E27FC236}">
                  <a16:creationId xmlns:a16="http://schemas.microsoft.com/office/drawing/2014/main" id="{39FDE5B5-07ED-EBA3-B15F-3D2BDE13479B}"/>
                </a:ext>
              </a:extLst>
            </p:cNvPr>
            <p:cNvSpPr/>
            <p:nvPr/>
          </p:nvSpPr>
          <p:spPr>
            <a:xfrm>
              <a:off x="10912600" y="3432860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5D0C63EC-BD95-F7D4-8EBA-F0160634ED4A}"/>
                </a:ext>
              </a:extLst>
            </p:cNvPr>
            <p:cNvSpPr/>
            <p:nvPr/>
          </p:nvSpPr>
          <p:spPr>
            <a:xfrm>
              <a:off x="9514167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2" name="Rectangle: Rounded Corners 261">
              <a:extLst>
                <a:ext uri="{FF2B5EF4-FFF2-40B4-BE49-F238E27FC236}">
                  <a16:creationId xmlns:a16="http://schemas.microsoft.com/office/drawing/2014/main" id="{1CB63234-A12A-AA96-DD18-08AA90CFC704}"/>
                </a:ext>
              </a:extLst>
            </p:cNvPr>
            <p:cNvSpPr/>
            <p:nvPr/>
          </p:nvSpPr>
          <p:spPr>
            <a:xfrm>
              <a:off x="9713943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3" name="Rectangle: Rounded Corners 262">
              <a:extLst>
                <a:ext uri="{FF2B5EF4-FFF2-40B4-BE49-F238E27FC236}">
                  <a16:creationId xmlns:a16="http://schemas.microsoft.com/office/drawing/2014/main" id="{006AF237-E421-36CA-EF4A-8A655393BCB0}"/>
                </a:ext>
              </a:extLst>
            </p:cNvPr>
            <p:cNvSpPr/>
            <p:nvPr/>
          </p:nvSpPr>
          <p:spPr>
            <a:xfrm>
              <a:off x="9913719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4" name="Rectangle: Rounded Corners 263">
              <a:extLst>
                <a:ext uri="{FF2B5EF4-FFF2-40B4-BE49-F238E27FC236}">
                  <a16:creationId xmlns:a16="http://schemas.microsoft.com/office/drawing/2014/main" id="{1F4CA93A-C5F7-B550-6BED-B7234D9D7F50}"/>
                </a:ext>
              </a:extLst>
            </p:cNvPr>
            <p:cNvSpPr/>
            <p:nvPr/>
          </p:nvSpPr>
          <p:spPr>
            <a:xfrm>
              <a:off x="10113495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8E95F798-4F10-62D4-8310-4CB1FD0F9052}"/>
                </a:ext>
              </a:extLst>
            </p:cNvPr>
            <p:cNvSpPr/>
            <p:nvPr/>
          </p:nvSpPr>
          <p:spPr>
            <a:xfrm>
              <a:off x="10313271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6" name="Rectangle: Rounded Corners 265">
              <a:extLst>
                <a:ext uri="{FF2B5EF4-FFF2-40B4-BE49-F238E27FC236}">
                  <a16:creationId xmlns:a16="http://schemas.microsoft.com/office/drawing/2014/main" id="{671D415C-E0DE-98B7-46B2-5B1FC36F60CE}"/>
                </a:ext>
              </a:extLst>
            </p:cNvPr>
            <p:cNvSpPr/>
            <p:nvPr/>
          </p:nvSpPr>
          <p:spPr>
            <a:xfrm>
              <a:off x="10513048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7" name="Rectangle: Rounded Corners 266">
              <a:extLst>
                <a:ext uri="{FF2B5EF4-FFF2-40B4-BE49-F238E27FC236}">
                  <a16:creationId xmlns:a16="http://schemas.microsoft.com/office/drawing/2014/main" id="{96AC4E5E-4709-B500-6E00-A8AF08AABA47}"/>
                </a:ext>
              </a:extLst>
            </p:cNvPr>
            <p:cNvSpPr/>
            <p:nvPr/>
          </p:nvSpPr>
          <p:spPr>
            <a:xfrm>
              <a:off x="10712824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8" name="Rectangle: Rounded Corners 267">
              <a:extLst>
                <a:ext uri="{FF2B5EF4-FFF2-40B4-BE49-F238E27FC236}">
                  <a16:creationId xmlns:a16="http://schemas.microsoft.com/office/drawing/2014/main" id="{93E5519F-6CE0-92DE-BC5C-BC66221D2AB5}"/>
                </a:ext>
              </a:extLst>
            </p:cNvPr>
            <p:cNvSpPr/>
            <p:nvPr/>
          </p:nvSpPr>
          <p:spPr>
            <a:xfrm>
              <a:off x="10912600" y="3233286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A0E957DF-7BB9-0621-75C0-73DF44A11940}"/>
                </a:ext>
              </a:extLst>
            </p:cNvPr>
            <p:cNvSpPr/>
            <p:nvPr/>
          </p:nvSpPr>
          <p:spPr>
            <a:xfrm>
              <a:off x="9514167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6E6074A7-E7E1-3EE5-ADA9-AE8A55D19B56}"/>
                </a:ext>
              </a:extLst>
            </p:cNvPr>
            <p:cNvSpPr/>
            <p:nvPr/>
          </p:nvSpPr>
          <p:spPr>
            <a:xfrm>
              <a:off x="9713943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FE7BCE92-2519-4F77-4B25-413E728A334A}"/>
                </a:ext>
              </a:extLst>
            </p:cNvPr>
            <p:cNvSpPr/>
            <p:nvPr/>
          </p:nvSpPr>
          <p:spPr>
            <a:xfrm>
              <a:off x="9913719" y="3033712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2" name="Rectangle: Rounded Corners 271">
              <a:extLst>
                <a:ext uri="{FF2B5EF4-FFF2-40B4-BE49-F238E27FC236}">
                  <a16:creationId xmlns:a16="http://schemas.microsoft.com/office/drawing/2014/main" id="{BCCFE809-D28B-D072-42B3-14BB7B7082C2}"/>
                </a:ext>
              </a:extLst>
            </p:cNvPr>
            <p:cNvSpPr/>
            <p:nvPr/>
          </p:nvSpPr>
          <p:spPr>
            <a:xfrm>
              <a:off x="10113495" y="303371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D259FA1B-BFAC-7AE4-8B22-B775C8539507}"/>
                </a:ext>
              </a:extLst>
            </p:cNvPr>
            <p:cNvSpPr/>
            <p:nvPr/>
          </p:nvSpPr>
          <p:spPr>
            <a:xfrm>
              <a:off x="10313271" y="303371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4" name="Rectangle: Rounded Corners 273">
              <a:extLst>
                <a:ext uri="{FF2B5EF4-FFF2-40B4-BE49-F238E27FC236}">
                  <a16:creationId xmlns:a16="http://schemas.microsoft.com/office/drawing/2014/main" id="{457FC3FE-D715-4933-5425-D0561753B3C9}"/>
                </a:ext>
              </a:extLst>
            </p:cNvPr>
            <p:cNvSpPr/>
            <p:nvPr/>
          </p:nvSpPr>
          <p:spPr>
            <a:xfrm>
              <a:off x="10513048" y="303371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5" name="Rectangle: Rounded Corners 274">
              <a:extLst>
                <a:ext uri="{FF2B5EF4-FFF2-40B4-BE49-F238E27FC236}">
                  <a16:creationId xmlns:a16="http://schemas.microsoft.com/office/drawing/2014/main" id="{E33397E6-4266-72DB-A833-67B142BAD0E1}"/>
                </a:ext>
              </a:extLst>
            </p:cNvPr>
            <p:cNvSpPr/>
            <p:nvPr/>
          </p:nvSpPr>
          <p:spPr>
            <a:xfrm>
              <a:off x="10712824" y="303371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6" name="Rectangle: Rounded Corners 275">
              <a:extLst>
                <a:ext uri="{FF2B5EF4-FFF2-40B4-BE49-F238E27FC236}">
                  <a16:creationId xmlns:a16="http://schemas.microsoft.com/office/drawing/2014/main" id="{9BBD5EA0-6371-F88B-E4D5-872653FF9706}"/>
                </a:ext>
              </a:extLst>
            </p:cNvPr>
            <p:cNvSpPr/>
            <p:nvPr/>
          </p:nvSpPr>
          <p:spPr>
            <a:xfrm>
              <a:off x="10912600" y="303371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435E7192-97E9-B677-EF7F-914C96655E52}"/>
                </a:ext>
              </a:extLst>
            </p:cNvPr>
            <p:cNvSpPr/>
            <p:nvPr/>
          </p:nvSpPr>
          <p:spPr>
            <a:xfrm>
              <a:off x="9514167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8" name="Rectangle: Rounded Corners 277">
              <a:extLst>
                <a:ext uri="{FF2B5EF4-FFF2-40B4-BE49-F238E27FC236}">
                  <a16:creationId xmlns:a16="http://schemas.microsoft.com/office/drawing/2014/main" id="{40AD40E8-7723-2F72-5279-ED26DF6C9B0B}"/>
                </a:ext>
              </a:extLst>
            </p:cNvPr>
            <p:cNvSpPr/>
            <p:nvPr/>
          </p:nvSpPr>
          <p:spPr>
            <a:xfrm>
              <a:off x="9713943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9" name="Rectangle: Rounded Corners 278">
              <a:extLst>
                <a:ext uri="{FF2B5EF4-FFF2-40B4-BE49-F238E27FC236}">
                  <a16:creationId xmlns:a16="http://schemas.microsoft.com/office/drawing/2014/main" id="{9B2A2C33-7E5B-6624-4A22-FC37116E478F}"/>
                </a:ext>
              </a:extLst>
            </p:cNvPr>
            <p:cNvSpPr/>
            <p:nvPr/>
          </p:nvSpPr>
          <p:spPr>
            <a:xfrm>
              <a:off x="9913719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0" name="Rectangle: Rounded Corners 279">
              <a:extLst>
                <a:ext uri="{FF2B5EF4-FFF2-40B4-BE49-F238E27FC236}">
                  <a16:creationId xmlns:a16="http://schemas.microsoft.com/office/drawing/2014/main" id="{FA1B2F10-560A-48DA-A600-5B8D426B73C0}"/>
                </a:ext>
              </a:extLst>
            </p:cNvPr>
            <p:cNvSpPr/>
            <p:nvPr/>
          </p:nvSpPr>
          <p:spPr>
            <a:xfrm>
              <a:off x="10113495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1" name="Rectangle: Rounded Corners 280">
              <a:extLst>
                <a:ext uri="{FF2B5EF4-FFF2-40B4-BE49-F238E27FC236}">
                  <a16:creationId xmlns:a16="http://schemas.microsoft.com/office/drawing/2014/main" id="{74C331AA-FB19-AF4E-E3B9-90F758F7DB74}"/>
                </a:ext>
              </a:extLst>
            </p:cNvPr>
            <p:cNvSpPr/>
            <p:nvPr/>
          </p:nvSpPr>
          <p:spPr>
            <a:xfrm>
              <a:off x="10313271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4A3E5F84-65F6-6D02-15E1-85D6544E98B0}"/>
                </a:ext>
              </a:extLst>
            </p:cNvPr>
            <p:cNvSpPr/>
            <p:nvPr/>
          </p:nvSpPr>
          <p:spPr>
            <a:xfrm>
              <a:off x="10513048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3" name="Rectangle: Rounded Corners 282">
              <a:extLst>
                <a:ext uri="{FF2B5EF4-FFF2-40B4-BE49-F238E27FC236}">
                  <a16:creationId xmlns:a16="http://schemas.microsoft.com/office/drawing/2014/main" id="{AD42841D-50E7-032C-74B3-611755B875BD}"/>
                </a:ext>
              </a:extLst>
            </p:cNvPr>
            <p:cNvSpPr/>
            <p:nvPr/>
          </p:nvSpPr>
          <p:spPr>
            <a:xfrm>
              <a:off x="10712824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4" name="Rectangle: Rounded Corners 283">
              <a:extLst>
                <a:ext uri="{FF2B5EF4-FFF2-40B4-BE49-F238E27FC236}">
                  <a16:creationId xmlns:a16="http://schemas.microsoft.com/office/drawing/2014/main" id="{D57C2E60-18B8-E2C4-608C-E1D7AEB2FBF1}"/>
                </a:ext>
              </a:extLst>
            </p:cNvPr>
            <p:cNvSpPr/>
            <p:nvPr/>
          </p:nvSpPr>
          <p:spPr>
            <a:xfrm>
              <a:off x="10912600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EFC02295-EFD9-80C0-5022-AA8ED0EECD1A}"/>
                </a:ext>
              </a:extLst>
            </p:cNvPr>
            <p:cNvSpPr/>
            <p:nvPr/>
          </p:nvSpPr>
          <p:spPr>
            <a:xfrm>
              <a:off x="9514167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6" name="Rectangle: Rounded Corners 285">
              <a:extLst>
                <a:ext uri="{FF2B5EF4-FFF2-40B4-BE49-F238E27FC236}">
                  <a16:creationId xmlns:a16="http://schemas.microsoft.com/office/drawing/2014/main" id="{AAAD13F6-4508-273E-0FE6-FB9646FD7C83}"/>
                </a:ext>
              </a:extLst>
            </p:cNvPr>
            <p:cNvSpPr/>
            <p:nvPr/>
          </p:nvSpPr>
          <p:spPr>
            <a:xfrm>
              <a:off x="9713943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7" name="Rectangle: Rounded Corners 286">
              <a:extLst>
                <a:ext uri="{FF2B5EF4-FFF2-40B4-BE49-F238E27FC236}">
                  <a16:creationId xmlns:a16="http://schemas.microsoft.com/office/drawing/2014/main" id="{AA3A29A1-A3B4-B13A-6233-C8F185847729}"/>
                </a:ext>
              </a:extLst>
            </p:cNvPr>
            <p:cNvSpPr/>
            <p:nvPr/>
          </p:nvSpPr>
          <p:spPr>
            <a:xfrm>
              <a:off x="9913719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B2399B5A-9A0B-76AB-FEDB-D2ABA486D017}"/>
                </a:ext>
              </a:extLst>
            </p:cNvPr>
            <p:cNvSpPr/>
            <p:nvPr/>
          </p:nvSpPr>
          <p:spPr>
            <a:xfrm>
              <a:off x="10113495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9" name="Rectangle: Rounded Corners 288">
              <a:extLst>
                <a:ext uri="{FF2B5EF4-FFF2-40B4-BE49-F238E27FC236}">
                  <a16:creationId xmlns:a16="http://schemas.microsoft.com/office/drawing/2014/main" id="{9D31700A-C6A5-7157-6527-11975B94D5D1}"/>
                </a:ext>
              </a:extLst>
            </p:cNvPr>
            <p:cNvSpPr/>
            <p:nvPr/>
          </p:nvSpPr>
          <p:spPr>
            <a:xfrm>
              <a:off x="10313271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0" name="Rectangle: Rounded Corners 289">
              <a:extLst>
                <a:ext uri="{FF2B5EF4-FFF2-40B4-BE49-F238E27FC236}">
                  <a16:creationId xmlns:a16="http://schemas.microsoft.com/office/drawing/2014/main" id="{0C2FC95D-269E-9FB8-D5FB-A6935FD89C5B}"/>
                </a:ext>
              </a:extLst>
            </p:cNvPr>
            <p:cNvSpPr/>
            <p:nvPr/>
          </p:nvSpPr>
          <p:spPr>
            <a:xfrm>
              <a:off x="10513048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1" name="Rectangle: Rounded Corners 290">
              <a:extLst>
                <a:ext uri="{FF2B5EF4-FFF2-40B4-BE49-F238E27FC236}">
                  <a16:creationId xmlns:a16="http://schemas.microsoft.com/office/drawing/2014/main" id="{8AF0F48D-E328-68F0-F5D3-9834360E3664}"/>
                </a:ext>
              </a:extLst>
            </p:cNvPr>
            <p:cNvSpPr/>
            <p:nvPr/>
          </p:nvSpPr>
          <p:spPr>
            <a:xfrm>
              <a:off x="10712824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9DDB8C3B-DE71-33CF-ED96-8FA0B41DF415}"/>
                </a:ext>
              </a:extLst>
            </p:cNvPr>
            <p:cNvSpPr/>
            <p:nvPr/>
          </p:nvSpPr>
          <p:spPr>
            <a:xfrm>
              <a:off x="10912600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3" name="Rectangle: Rounded Corners 292">
              <a:extLst>
                <a:ext uri="{FF2B5EF4-FFF2-40B4-BE49-F238E27FC236}">
                  <a16:creationId xmlns:a16="http://schemas.microsoft.com/office/drawing/2014/main" id="{02F95E8D-5510-AF4B-0D2B-9E0C012E0717}"/>
                </a:ext>
              </a:extLst>
            </p:cNvPr>
            <p:cNvSpPr/>
            <p:nvPr/>
          </p:nvSpPr>
          <p:spPr>
            <a:xfrm>
              <a:off x="9514167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4" name="Rectangle: Rounded Corners 293">
              <a:extLst>
                <a:ext uri="{FF2B5EF4-FFF2-40B4-BE49-F238E27FC236}">
                  <a16:creationId xmlns:a16="http://schemas.microsoft.com/office/drawing/2014/main" id="{7B972976-8B39-7BCE-BE63-25FEA781064C}"/>
                </a:ext>
              </a:extLst>
            </p:cNvPr>
            <p:cNvSpPr/>
            <p:nvPr/>
          </p:nvSpPr>
          <p:spPr>
            <a:xfrm>
              <a:off x="9713943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5" name="Rectangle: Rounded Corners 294">
              <a:extLst>
                <a:ext uri="{FF2B5EF4-FFF2-40B4-BE49-F238E27FC236}">
                  <a16:creationId xmlns:a16="http://schemas.microsoft.com/office/drawing/2014/main" id="{55120252-02D0-A24A-3962-0ED402A56392}"/>
                </a:ext>
              </a:extLst>
            </p:cNvPr>
            <p:cNvSpPr/>
            <p:nvPr/>
          </p:nvSpPr>
          <p:spPr>
            <a:xfrm>
              <a:off x="9913719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564DF46C-F54F-74D5-2CFD-60BD20B0EB37}"/>
                </a:ext>
              </a:extLst>
            </p:cNvPr>
            <p:cNvSpPr/>
            <p:nvPr/>
          </p:nvSpPr>
          <p:spPr>
            <a:xfrm>
              <a:off x="10113495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7" name="Rectangle: Rounded Corners 296">
              <a:extLst>
                <a:ext uri="{FF2B5EF4-FFF2-40B4-BE49-F238E27FC236}">
                  <a16:creationId xmlns:a16="http://schemas.microsoft.com/office/drawing/2014/main" id="{C5C87C82-DA34-6164-D89E-37DF9922AB79}"/>
                </a:ext>
              </a:extLst>
            </p:cNvPr>
            <p:cNvSpPr/>
            <p:nvPr/>
          </p:nvSpPr>
          <p:spPr>
            <a:xfrm>
              <a:off x="10313271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8" name="Rectangle: Rounded Corners 297">
              <a:extLst>
                <a:ext uri="{FF2B5EF4-FFF2-40B4-BE49-F238E27FC236}">
                  <a16:creationId xmlns:a16="http://schemas.microsoft.com/office/drawing/2014/main" id="{5D4A6CD3-E69F-EC68-2C45-29BA24C6FA3A}"/>
                </a:ext>
              </a:extLst>
            </p:cNvPr>
            <p:cNvSpPr/>
            <p:nvPr/>
          </p:nvSpPr>
          <p:spPr>
            <a:xfrm>
              <a:off x="10513048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9" name="Rectangle: Rounded Corners 298">
              <a:extLst>
                <a:ext uri="{FF2B5EF4-FFF2-40B4-BE49-F238E27FC236}">
                  <a16:creationId xmlns:a16="http://schemas.microsoft.com/office/drawing/2014/main" id="{B05C9A19-9891-FEE4-1121-F13B96F2178F}"/>
                </a:ext>
              </a:extLst>
            </p:cNvPr>
            <p:cNvSpPr/>
            <p:nvPr/>
          </p:nvSpPr>
          <p:spPr>
            <a:xfrm>
              <a:off x="10712824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0" name="Rectangle: Rounded Corners 299">
              <a:extLst>
                <a:ext uri="{FF2B5EF4-FFF2-40B4-BE49-F238E27FC236}">
                  <a16:creationId xmlns:a16="http://schemas.microsoft.com/office/drawing/2014/main" id="{9C4E6DF4-ABC7-6734-1897-5A815B2B40DD}"/>
                </a:ext>
              </a:extLst>
            </p:cNvPr>
            <p:cNvSpPr/>
            <p:nvPr/>
          </p:nvSpPr>
          <p:spPr>
            <a:xfrm>
              <a:off x="10912600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1" name="Rectangle: Rounded Corners 300">
              <a:extLst>
                <a:ext uri="{FF2B5EF4-FFF2-40B4-BE49-F238E27FC236}">
                  <a16:creationId xmlns:a16="http://schemas.microsoft.com/office/drawing/2014/main" id="{B92E27D5-34D6-F339-C904-90FF3D1DF858}"/>
                </a:ext>
              </a:extLst>
            </p:cNvPr>
            <p:cNvSpPr/>
            <p:nvPr/>
          </p:nvSpPr>
          <p:spPr>
            <a:xfrm>
              <a:off x="9514167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2" name="Rectangle: Rounded Corners 301">
              <a:extLst>
                <a:ext uri="{FF2B5EF4-FFF2-40B4-BE49-F238E27FC236}">
                  <a16:creationId xmlns:a16="http://schemas.microsoft.com/office/drawing/2014/main" id="{A4672312-24A3-FB45-5B2C-96C0061B4D0D}"/>
                </a:ext>
              </a:extLst>
            </p:cNvPr>
            <p:cNvSpPr/>
            <p:nvPr/>
          </p:nvSpPr>
          <p:spPr>
            <a:xfrm>
              <a:off x="9713943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3" name="Rectangle: Rounded Corners 302">
              <a:extLst>
                <a:ext uri="{FF2B5EF4-FFF2-40B4-BE49-F238E27FC236}">
                  <a16:creationId xmlns:a16="http://schemas.microsoft.com/office/drawing/2014/main" id="{84ADEFB5-A380-2DED-59EC-68319B421A43}"/>
                </a:ext>
              </a:extLst>
            </p:cNvPr>
            <p:cNvSpPr/>
            <p:nvPr/>
          </p:nvSpPr>
          <p:spPr>
            <a:xfrm>
              <a:off x="9913719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4" name="Rectangle: Rounded Corners 303">
              <a:extLst>
                <a:ext uri="{FF2B5EF4-FFF2-40B4-BE49-F238E27FC236}">
                  <a16:creationId xmlns:a16="http://schemas.microsoft.com/office/drawing/2014/main" id="{A6C0530D-69DB-3D15-9A1B-6E3B13FFA6B7}"/>
                </a:ext>
              </a:extLst>
            </p:cNvPr>
            <p:cNvSpPr/>
            <p:nvPr/>
          </p:nvSpPr>
          <p:spPr>
            <a:xfrm>
              <a:off x="10113495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5" name="Rectangle: Rounded Corners 304">
              <a:extLst>
                <a:ext uri="{FF2B5EF4-FFF2-40B4-BE49-F238E27FC236}">
                  <a16:creationId xmlns:a16="http://schemas.microsoft.com/office/drawing/2014/main" id="{C04AD6E7-6CD9-79A6-69EE-41B2A70213E3}"/>
                </a:ext>
              </a:extLst>
            </p:cNvPr>
            <p:cNvSpPr/>
            <p:nvPr/>
          </p:nvSpPr>
          <p:spPr>
            <a:xfrm>
              <a:off x="10313271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6" name="Rectangle: Rounded Corners 305">
              <a:extLst>
                <a:ext uri="{FF2B5EF4-FFF2-40B4-BE49-F238E27FC236}">
                  <a16:creationId xmlns:a16="http://schemas.microsoft.com/office/drawing/2014/main" id="{1680C61D-69CF-1EFC-DC18-0AF6977F31BA}"/>
                </a:ext>
              </a:extLst>
            </p:cNvPr>
            <p:cNvSpPr/>
            <p:nvPr/>
          </p:nvSpPr>
          <p:spPr>
            <a:xfrm>
              <a:off x="10513048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7" name="Rectangle: Rounded Corners 306">
              <a:extLst>
                <a:ext uri="{FF2B5EF4-FFF2-40B4-BE49-F238E27FC236}">
                  <a16:creationId xmlns:a16="http://schemas.microsoft.com/office/drawing/2014/main" id="{4FD6F7C9-4C53-4D09-7017-1EEE6E8B9B1C}"/>
                </a:ext>
              </a:extLst>
            </p:cNvPr>
            <p:cNvSpPr/>
            <p:nvPr/>
          </p:nvSpPr>
          <p:spPr>
            <a:xfrm>
              <a:off x="10712824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8" name="Rectangle: Rounded Corners 307">
              <a:extLst>
                <a:ext uri="{FF2B5EF4-FFF2-40B4-BE49-F238E27FC236}">
                  <a16:creationId xmlns:a16="http://schemas.microsoft.com/office/drawing/2014/main" id="{CDE79D92-042C-A3DB-7465-DE91F78342BA}"/>
                </a:ext>
              </a:extLst>
            </p:cNvPr>
            <p:cNvSpPr/>
            <p:nvPr/>
          </p:nvSpPr>
          <p:spPr>
            <a:xfrm>
              <a:off x="10912600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9" name="Rectangle: Rounded Corners 308">
              <a:extLst>
                <a:ext uri="{FF2B5EF4-FFF2-40B4-BE49-F238E27FC236}">
                  <a16:creationId xmlns:a16="http://schemas.microsoft.com/office/drawing/2014/main" id="{0FEA1123-0C80-B795-4C34-C1292AFB9D69}"/>
                </a:ext>
              </a:extLst>
            </p:cNvPr>
            <p:cNvSpPr/>
            <p:nvPr/>
          </p:nvSpPr>
          <p:spPr>
            <a:xfrm>
              <a:off x="11112375" y="3632433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0" name="Rectangle: Rounded Corners 309">
              <a:extLst>
                <a:ext uri="{FF2B5EF4-FFF2-40B4-BE49-F238E27FC236}">
                  <a16:creationId xmlns:a16="http://schemas.microsoft.com/office/drawing/2014/main" id="{30D0F829-959F-833F-8536-916C9B743304}"/>
                </a:ext>
              </a:extLst>
            </p:cNvPr>
            <p:cNvSpPr/>
            <p:nvPr/>
          </p:nvSpPr>
          <p:spPr>
            <a:xfrm>
              <a:off x="11112375" y="3432859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1" name="Rectangle: Rounded Corners 310">
              <a:extLst>
                <a:ext uri="{FF2B5EF4-FFF2-40B4-BE49-F238E27FC236}">
                  <a16:creationId xmlns:a16="http://schemas.microsoft.com/office/drawing/2014/main" id="{9344E741-A901-F2BD-BF3B-0BC5FE5A3C20}"/>
                </a:ext>
              </a:extLst>
            </p:cNvPr>
            <p:cNvSpPr/>
            <p:nvPr/>
          </p:nvSpPr>
          <p:spPr>
            <a:xfrm>
              <a:off x="11112375" y="3233285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2" name="Rectangle: Rounded Corners 311">
              <a:extLst>
                <a:ext uri="{FF2B5EF4-FFF2-40B4-BE49-F238E27FC236}">
                  <a16:creationId xmlns:a16="http://schemas.microsoft.com/office/drawing/2014/main" id="{97999A2F-C25E-40A3-BECD-7D82AD053682}"/>
                </a:ext>
              </a:extLst>
            </p:cNvPr>
            <p:cNvSpPr/>
            <p:nvPr/>
          </p:nvSpPr>
          <p:spPr>
            <a:xfrm>
              <a:off x="11112375" y="3033711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3" name="Rectangle: Rounded Corners 312">
              <a:extLst>
                <a:ext uri="{FF2B5EF4-FFF2-40B4-BE49-F238E27FC236}">
                  <a16:creationId xmlns:a16="http://schemas.microsoft.com/office/drawing/2014/main" id="{2C5A8F55-60AC-A017-88BE-C5C4E31A7DC9}"/>
                </a:ext>
              </a:extLst>
            </p:cNvPr>
            <p:cNvSpPr/>
            <p:nvPr/>
          </p:nvSpPr>
          <p:spPr>
            <a:xfrm>
              <a:off x="11112375" y="2834137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4" name="Rectangle: Rounded Corners 313">
              <a:extLst>
                <a:ext uri="{FF2B5EF4-FFF2-40B4-BE49-F238E27FC236}">
                  <a16:creationId xmlns:a16="http://schemas.microsoft.com/office/drawing/2014/main" id="{CFFF7DD3-81D0-9173-9C5F-8383D86AEEF4}"/>
                </a:ext>
              </a:extLst>
            </p:cNvPr>
            <p:cNvSpPr/>
            <p:nvPr/>
          </p:nvSpPr>
          <p:spPr>
            <a:xfrm>
              <a:off x="11112375" y="263456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5" name="Rectangle: Rounded Corners 314">
              <a:extLst>
                <a:ext uri="{FF2B5EF4-FFF2-40B4-BE49-F238E27FC236}">
                  <a16:creationId xmlns:a16="http://schemas.microsoft.com/office/drawing/2014/main" id="{4BF44F07-4EE5-8E5D-FB8A-3D15EFBFC47D}"/>
                </a:ext>
              </a:extLst>
            </p:cNvPr>
            <p:cNvSpPr/>
            <p:nvPr/>
          </p:nvSpPr>
          <p:spPr>
            <a:xfrm>
              <a:off x="11112375" y="243498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6" name="Rectangle: Rounded Corners 315">
              <a:extLst>
                <a:ext uri="{FF2B5EF4-FFF2-40B4-BE49-F238E27FC236}">
                  <a16:creationId xmlns:a16="http://schemas.microsoft.com/office/drawing/2014/main" id="{84EC8862-E471-8BE9-442A-91273C82A608}"/>
                </a:ext>
              </a:extLst>
            </p:cNvPr>
            <p:cNvSpPr/>
            <p:nvPr/>
          </p:nvSpPr>
          <p:spPr>
            <a:xfrm>
              <a:off x="11112375" y="223541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7" name="Rectangle: Rounded Corners 316">
              <a:extLst>
                <a:ext uri="{FF2B5EF4-FFF2-40B4-BE49-F238E27FC236}">
                  <a16:creationId xmlns:a16="http://schemas.microsoft.com/office/drawing/2014/main" id="{965EEC53-174E-12F0-1179-56B8001A8CC0}"/>
                </a:ext>
              </a:extLst>
            </p:cNvPr>
            <p:cNvSpPr/>
            <p:nvPr/>
          </p:nvSpPr>
          <p:spPr>
            <a:xfrm>
              <a:off x="11112375" y="4031584"/>
              <a:ext cx="133049" cy="141365"/>
            </a:xfrm>
            <a:prstGeom prst="roundRect">
              <a:avLst/>
            </a:prstGeom>
            <a:solidFill>
              <a:schemeClr val="accent6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5472CE4-B03B-2408-8959-4A03ED80D0F9}"/>
              </a:ext>
            </a:extLst>
          </p:cNvPr>
          <p:cNvGrpSpPr/>
          <p:nvPr/>
        </p:nvGrpSpPr>
        <p:grpSpPr>
          <a:xfrm>
            <a:off x="4738534" y="2453103"/>
            <a:ext cx="1759564" cy="1759564"/>
            <a:chOff x="6318045" y="2031440"/>
            <a:chExt cx="2346085" cy="2346085"/>
          </a:xfrm>
        </p:grpSpPr>
        <p:sp>
          <p:nvSpPr>
            <p:cNvPr id="319" name="Rectangle: Rounded Corners 318">
              <a:extLst>
                <a:ext uri="{FF2B5EF4-FFF2-40B4-BE49-F238E27FC236}">
                  <a16:creationId xmlns:a16="http://schemas.microsoft.com/office/drawing/2014/main" id="{8EF636C5-4367-2C4C-34E4-588B4E936080}"/>
                </a:ext>
              </a:extLst>
            </p:cNvPr>
            <p:cNvSpPr/>
            <p:nvPr/>
          </p:nvSpPr>
          <p:spPr>
            <a:xfrm>
              <a:off x="6318045" y="2031440"/>
              <a:ext cx="2346085" cy="2346085"/>
            </a:xfrm>
            <a:prstGeom prst="roundRect">
              <a:avLst>
                <a:gd name="adj" fmla="val 4742"/>
              </a:avLst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0" name="Rectangle: Rounded Corners 319">
              <a:extLst>
                <a:ext uri="{FF2B5EF4-FFF2-40B4-BE49-F238E27FC236}">
                  <a16:creationId xmlns:a16="http://schemas.microsoft.com/office/drawing/2014/main" id="{2ADA56CB-E6F7-2CD6-8947-54E156DDC990}"/>
                </a:ext>
              </a:extLst>
            </p:cNvPr>
            <p:cNvSpPr/>
            <p:nvPr/>
          </p:nvSpPr>
          <p:spPr>
            <a:xfrm>
              <a:off x="6526177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1" name="Rectangle: Rounded Corners 320">
              <a:extLst>
                <a:ext uri="{FF2B5EF4-FFF2-40B4-BE49-F238E27FC236}">
                  <a16:creationId xmlns:a16="http://schemas.microsoft.com/office/drawing/2014/main" id="{45631CD1-E22B-D7C0-012C-2934EBE44AD9}"/>
                </a:ext>
              </a:extLst>
            </p:cNvPr>
            <p:cNvSpPr/>
            <p:nvPr/>
          </p:nvSpPr>
          <p:spPr>
            <a:xfrm>
              <a:off x="6526177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2" name="Rectangle: Rounded Corners 321">
              <a:extLst>
                <a:ext uri="{FF2B5EF4-FFF2-40B4-BE49-F238E27FC236}">
                  <a16:creationId xmlns:a16="http://schemas.microsoft.com/office/drawing/2014/main" id="{FA06E61A-934A-6A21-9FB5-8351164B58B4}"/>
                </a:ext>
              </a:extLst>
            </p:cNvPr>
            <p:cNvSpPr/>
            <p:nvPr/>
          </p:nvSpPr>
          <p:spPr>
            <a:xfrm>
              <a:off x="6526177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3" name="Rectangle: Rounded Corners 322">
              <a:extLst>
                <a:ext uri="{FF2B5EF4-FFF2-40B4-BE49-F238E27FC236}">
                  <a16:creationId xmlns:a16="http://schemas.microsoft.com/office/drawing/2014/main" id="{9915BFFC-F26D-1466-D4B7-396BF9D32DE8}"/>
                </a:ext>
              </a:extLst>
            </p:cNvPr>
            <p:cNvSpPr/>
            <p:nvPr/>
          </p:nvSpPr>
          <p:spPr>
            <a:xfrm>
              <a:off x="6526177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4" name="Rectangle: Rounded Corners 323">
              <a:extLst>
                <a:ext uri="{FF2B5EF4-FFF2-40B4-BE49-F238E27FC236}">
                  <a16:creationId xmlns:a16="http://schemas.microsoft.com/office/drawing/2014/main" id="{C06554B8-0964-C8A0-8BFD-0D2E4DC1C877}"/>
                </a:ext>
              </a:extLst>
            </p:cNvPr>
            <p:cNvSpPr/>
            <p:nvPr/>
          </p:nvSpPr>
          <p:spPr>
            <a:xfrm>
              <a:off x="6526177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5" name="Rectangle: Rounded Corners 324">
              <a:extLst>
                <a:ext uri="{FF2B5EF4-FFF2-40B4-BE49-F238E27FC236}">
                  <a16:creationId xmlns:a16="http://schemas.microsoft.com/office/drawing/2014/main" id="{A28D36AD-CF4C-1A67-B82B-7401A3BFA569}"/>
                </a:ext>
              </a:extLst>
            </p:cNvPr>
            <p:cNvSpPr/>
            <p:nvPr/>
          </p:nvSpPr>
          <p:spPr>
            <a:xfrm>
              <a:off x="6526177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6" name="Rectangle: Rounded Corners 325">
              <a:extLst>
                <a:ext uri="{FF2B5EF4-FFF2-40B4-BE49-F238E27FC236}">
                  <a16:creationId xmlns:a16="http://schemas.microsoft.com/office/drawing/2014/main" id="{18EF5556-7A4F-CC71-EDE8-5F20F0898D68}"/>
                </a:ext>
              </a:extLst>
            </p:cNvPr>
            <p:cNvSpPr/>
            <p:nvPr/>
          </p:nvSpPr>
          <p:spPr>
            <a:xfrm>
              <a:off x="6526177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7" name="Rectangle: Rounded Corners 326">
              <a:extLst>
                <a:ext uri="{FF2B5EF4-FFF2-40B4-BE49-F238E27FC236}">
                  <a16:creationId xmlns:a16="http://schemas.microsoft.com/office/drawing/2014/main" id="{0835F893-0619-56C2-C8A7-53C75EB45E7A}"/>
                </a:ext>
              </a:extLst>
            </p:cNvPr>
            <p:cNvSpPr/>
            <p:nvPr/>
          </p:nvSpPr>
          <p:spPr>
            <a:xfrm>
              <a:off x="6526177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8" name="Rectangle: Rounded Corners 327">
              <a:extLst>
                <a:ext uri="{FF2B5EF4-FFF2-40B4-BE49-F238E27FC236}">
                  <a16:creationId xmlns:a16="http://schemas.microsoft.com/office/drawing/2014/main" id="{4B20F957-C1C7-846D-8ECD-984787D4AA07}"/>
                </a:ext>
              </a:extLst>
            </p:cNvPr>
            <p:cNvSpPr/>
            <p:nvPr/>
          </p:nvSpPr>
          <p:spPr>
            <a:xfrm>
              <a:off x="6526177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9" name="Rectangle: Rounded Corners 328">
              <a:extLst>
                <a:ext uri="{FF2B5EF4-FFF2-40B4-BE49-F238E27FC236}">
                  <a16:creationId xmlns:a16="http://schemas.microsoft.com/office/drawing/2014/main" id="{D8120375-456D-0067-F0F7-382F4BB61A56}"/>
                </a:ext>
              </a:extLst>
            </p:cNvPr>
            <p:cNvSpPr/>
            <p:nvPr/>
          </p:nvSpPr>
          <p:spPr>
            <a:xfrm>
              <a:off x="8324161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0" name="Rectangle: Rounded Corners 329">
              <a:extLst>
                <a:ext uri="{FF2B5EF4-FFF2-40B4-BE49-F238E27FC236}">
                  <a16:creationId xmlns:a16="http://schemas.microsoft.com/office/drawing/2014/main" id="{C3514D82-24E4-0B47-A249-A213D735073C}"/>
                </a:ext>
              </a:extLst>
            </p:cNvPr>
            <p:cNvSpPr/>
            <p:nvPr/>
          </p:nvSpPr>
          <p:spPr>
            <a:xfrm>
              <a:off x="6526177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1" name="Rectangle: Rounded Corners 330">
              <a:extLst>
                <a:ext uri="{FF2B5EF4-FFF2-40B4-BE49-F238E27FC236}">
                  <a16:creationId xmlns:a16="http://schemas.microsoft.com/office/drawing/2014/main" id="{095BA542-2DDB-AF9B-CBD0-2E751C9E657B}"/>
                </a:ext>
              </a:extLst>
            </p:cNvPr>
            <p:cNvSpPr/>
            <p:nvPr/>
          </p:nvSpPr>
          <p:spPr>
            <a:xfrm>
              <a:off x="6725953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2" name="Rectangle: Rounded Corners 331">
              <a:extLst>
                <a:ext uri="{FF2B5EF4-FFF2-40B4-BE49-F238E27FC236}">
                  <a16:creationId xmlns:a16="http://schemas.microsoft.com/office/drawing/2014/main" id="{DC93577C-82F1-1C35-4D1C-E63A3E0077B2}"/>
                </a:ext>
              </a:extLst>
            </p:cNvPr>
            <p:cNvSpPr/>
            <p:nvPr/>
          </p:nvSpPr>
          <p:spPr>
            <a:xfrm>
              <a:off x="6925729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3" name="Rectangle: Rounded Corners 332">
              <a:extLst>
                <a:ext uri="{FF2B5EF4-FFF2-40B4-BE49-F238E27FC236}">
                  <a16:creationId xmlns:a16="http://schemas.microsoft.com/office/drawing/2014/main" id="{E7194DEB-B3D6-0CBE-2FFC-CAD38FBC9C2E}"/>
                </a:ext>
              </a:extLst>
            </p:cNvPr>
            <p:cNvSpPr/>
            <p:nvPr/>
          </p:nvSpPr>
          <p:spPr>
            <a:xfrm>
              <a:off x="7125505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4" name="Rectangle: Rounded Corners 333">
              <a:extLst>
                <a:ext uri="{FF2B5EF4-FFF2-40B4-BE49-F238E27FC236}">
                  <a16:creationId xmlns:a16="http://schemas.microsoft.com/office/drawing/2014/main" id="{9163C11C-443E-ADFF-C996-28105BB41527}"/>
                </a:ext>
              </a:extLst>
            </p:cNvPr>
            <p:cNvSpPr/>
            <p:nvPr/>
          </p:nvSpPr>
          <p:spPr>
            <a:xfrm>
              <a:off x="7325281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5" name="Rectangle: Rounded Corners 334">
              <a:extLst>
                <a:ext uri="{FF2B5EF4-FFF2-40B4-BE49-F238E27FC236}">
                  <a16:creationId xmlns:a16="http://schemas.microsoft.com/office/drawing/2014/main" id="{1D8D06CC-76B3-33BB-0C22-2C1A425712A3}"/>
                </a:ext>
              </a:extLst>
            </p:cNvPr>
            <p:cNvSpPr/>
            <p:nvPr/>
          </p:nvSpPr>
          <p:spPr>
            <a:xfrm>
              <a:off x="7525058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6" name="Rectangle: Rounded Corners 335">
              <a:extLst>
                <a:ext uri="{FF2B5EF4-FFF2-40B4-BE49-F238E27FC236}">
                  <a16:creationId xmlns:a16="http://schemas.microsoft.com/office/drawing/2014/main" id="{EDF80961-CFB7-8439-8F7D-40E0A2FACE35}"/>
                </a:ext>
              </a:extLst>
            </p:cNvPr>
            <p:cNvSpPr/>
            <p:nvPr/>
          </p:nvSpPr>
          <p:spPr>
            <a:xfrm>
              <a:off x="7724834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7" name="Rectangle: Rounded Corners 336">
              <a:extLst>
                <a:ext uri="{FF2B5EF4-FFF2-40B4-BE49-F238E27FC236}">
                  <a16:creationId xmlns:a16="http://schemas.microsoft.com/office/drawing/2014/main" id="{D34A054A-4150-EB3F-596E-562CC5AE2E00}"/>
                </a:ext>
              </a:extLst>
            </p:cNvPr>
            <p:cNvSpPr/>
            <p:nvPr/>
          </p:nvSpPr>
          <p:spPr>
            <a:xfrm>
              <a:off x="7924610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0D74D492-9F0C-54E2-77B5-F2864AEBFA22}"/>
                </a:ext>
              </a:extLst>
            </p:cNvPr>
            <p:cNvSpPr/>
            <p:nvPr/>
          </p:nvSpPr>
          <p:spPr>
            <a:xfrm>
              <a:off x="8124386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C0629BE0-4FFC-184B-F9D6-EB7084C6FECC}"/>
                </a:ext>
              </a:extLst>
            </p:cNvPr>
            <p:cNvSpPr/>
            <p:nvPr/>
          </p:nvSpPr>
          <p:spPr>
            <a:xfrm>
              <a:off x="6725953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0" name="Rectangle: Rounded Corners 339">
              <a:extLst>
                <a:ext uri="{FF2B5EF4-FFF2-40B4-BE49-F238E27FC236}">
                  <a16:creationId xmlns:a16="http://schemas.microsoft.com/office/drawing/2014/main" id="{80DF47D8-67AE-5788-BE5C-94521C7E6688}"/>
                </a:ext>
              </a:extLst>
            </p:cNvPr>
            <p:cNvSpPr/>
            <p:nvPr/>
          </p:nvSpPr>
          <p:spPr>
            <a:xfrm>
              <a:off x="6925729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1882B6FB-84B9-5B4C-33EC-8390B42BEA16}"/>
                </a:ext>
              </a:extLst>
            </p:cNvPr>
            <p:cNvSpPr/>
            <p:nvPr/>
          </p:nvSpPr>
          <p:spPr>
            <a:xfrm>
              <a:off x="7125505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AFDCD0E2-4646-E2E1-4C3D-4281F8594960}"/>
                </a:ext>
              </a:extLst>
            </p:cNvPr>
            <p:cNvSpPr/>
            <p:nvPr/>
          </p:nvSpPr>
          <p:spPr>
            <a:xfrm>
              <a:off x="7325281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3" name="Rectangle: Rounded Corners 342">
              <a:extLst>
                <a:ext uri="{FF2B5EF4-FFF2-40B4-BE49-F238E27FC236}">
                  <a16:creationId xmlns:a16="http://schemas.microsoft.com/office/drawing/2014/main" id="{6054BBB2-5494-73B0-6936-DFB329114ABE}"/>
                </a:ext>
              </a:extLst>
            </p:cNvPr>
            <p:cNvSpPr/>
            <p:nvPr/>
          </p:nvSpPr>
          <p:spPr>
            <a:xfrm>
              <a:off x="7525058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4" name="Rectangle: Rounded Corners 343">
              <a:extLst>
                <a:ext uri="{FF2B5EF4-FFF2-40B4-BE49-F238E27FC236}">
                  <a16:creationId xmlns:a16="http://schemas.microsoft.com/office/drawing/2014/main" id="{FA8296E2-C4DB-6BDE-011D-A192F27CA9AB}"/>
                </a:ext>
              </a:extLst>
            </p:cNvPr>
            <p:cNvSpPr/>
            <p:nvPr/>
          </p:nvSpPr>
          <p:spPr>
            <a:xfrm>
              <a:off x="7724834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5" name="Rectangle: Rounded Corners 344">
              <a:extLst>
                <a:ext uri="{FF2B5EF4-FFF2-40B4-BE49-F238E27FC236}">
                  <a16:creationId xmlns:a16="http://schemas.microsoft.com/office/drawing/2014/main" id="{2A34DA77-8AFE-5B7B-A681-61109A6BFE15}"/>
                </a:ext>
              </a:extLst>
            </p:cNvPr>
            <p:cNvSpPr/>
            <p:nvPr/>
          </p:nvSpPr>
          <p:spPr>
            <a:xfrm>
              <a:off x="7924610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6" name="Rectangle: Rounded Corners 345">
              <a:extLst>
                <a:ext uri="{FF2B5EF4-FFF2-40B4-BE49-F238E27FC236}">
                  <a16:creationId xmlns:a16="http://schemas.microsoft.com/office/drawing/2014/main" id="{B32EDB25-C0F1-3454-9154-FB1389EB3ABA}"/>
                </a:ext>
              </a:extLst>
            </p:cNvPr>
            <p:cNvSpPr/>
            <p:nvPr/>
          </p:nvSpPr>
          <p:spPr>
            <a:xfrm>
              <a:off x="8124386" y="3832008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7" name="Rectangle: Rounded Corners 346">
              <a:extLst>
                <a:ext uri="{FF2B5EF4-FFF2-40B4-BE49-F238E27FC236}">
                  <a16:creationId xmlns:a16="http://schemas.microsoft.com/office/drawing/2014/main" id="{41A93B7A-85E4-10E9-2C6A-7CE778FAFE59}"/>
                </a:ext>
              </a:extLst>
            </p:cNvPr>
            <p:cNvSpPr/>
            <p:nvPr/>
          </p:nvSpPr>
          <p:spPr>
            <a:xfrm>
              <a:off x="6725953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8" name="Rectangle: Rounded Corners 347">
              <a:extLst>
                <a:ext uri="{FF2B5EF4-FFF2-40B4-BE49-F238E27FC236}">
                  <a16:creationId xmlns:a16="http://schemas.microsoft.com/office/drawing/2014/main" id="{0883208E-0697-190F-68A3-F159AAF160F3}"/>
                </a:ext>
              </a:extLst>
            </p:cNvPr>
            <p:cNvSpPr/>
            <p:nvPr/>
          </p:nvSpPr>
          <p:spPr>
            <a:xfrm>
              <a:off x="6925729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9" name="Rectangle: Rounded Corners 348">
              <a:extLst>
                <a:ext uri="{FF2B5EF4-FFF2-40B4-BE49-F238E27FC236}">
                  <a16:creationId xmlns:a16="http://schemas.microsoft.com/office/drawing/2014/main" id="{06B85337-61AD-72DE-896A-38752F0C65F8}"/>
                </a:ext>
              </a:extLst>
            </p:cNvPr>
            <p:cNvSpPr/>
            <p:nvPr/>
          </p:nvSpPr>
          <p:spPr>
            <a:xfrm>
              <a:off x="7125505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0" name="Rectangle: Rounded Corners 349">
              <a:extLst>
                <a:ext uri="{FF2B5EF4-FFF2-40B4-BE49-F238E27FC236}">
                  <a16:creationId xmlns:a16="http://schemas.microsoft.com/office/drawing/2014/main" id="{569FFF1A-EB18-64D1-2722-8FE625F3E8E5}"/>
                </a:ext>
              </a:extLst>
            </p:cNvPr>
            <p:cNvSpPr/>
            <p:nvPr/>
          </p:nvSpPr>
          <p:spPr>
            <a:xfrm>
              <a:off x="7325281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1" name="Rectangle: Rounded Corners 350">
              <a:extLst>
                <a:ext uri="{FF2B5EF4-FFF2-40B4-BE49-F238E27FC236}">
                  <a16:creationId xmlns:a16="http://schemas.microsoft.com/office/drawing/2014/main" id="{C8A3DAA9-B40C-E4AA-81A3-F54EBE9E789A}"/>
                </a:ext>
              </a:extLst>
            </p:cNvPr>
            <p:cNvSpPr/>
            <p:nvPr/>
          </p:nvSpPr>
          <p:spPr>
            <a:xfrm>
              <a:off x="7525058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2" name="Rectangle: Rounded Corners 351">
              <a:extLst>
                <a:ext uri="{FF2B5EF4-FFF2-40B4-BE49-F238E27FC236}">
                  <a16:creationId xmlns:a16="http://schemas.microsoft.com/office/drawing/2014/main" id="{6BDB9BC9-FABE-8DC0-3322-28040AC8D8FF}"/>
                </a:ext>
              </a:extLst>
            </p:cNvPr>
            <p:cNvSpPr/>
            <p:nvPr/>
          </p:nvSpPr>
          <p:spPr>
            <a:xfrm>
              <a:off x="7724834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3" name="Rectangle: Rounded Corners 352">
              <a:extLst>
                <a:ext uri="{FF2B5EF4-FFF2-40B4-BE49-F238E27FC236}">
                  <a16:creationId xmlns:a16="http://schemas.microsoft.com/office/drawing/2014/main" id="{CF77330E-45DF-78EC-B6E0-8F11F934C72F}"/>
                </a:ext>
              </a:extLst>
            </p:cNvPr>
            <p:cNvSpPr/>
            <p:nvPr/>
          </p:nvSpPr>
          <p:spPr>
            <a:xfrm>
              <a:off x="7924610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4" name="Rectangle: Rounded Corners 353">
              <a:extLst>
                <a:ext uri="{FF2B5EF4-FFF2-40B4-BE49-F238E27FC236}">
                  <a16:creationId xmlns:a16="http://schemas.microsoft.com/office/drawing/2014/main" id="{DB0CDB36-937F-6F56-9D3B-011D3D0B506B}"/>
                </a:ext>
              </a:extLst>
            </p:cNvPr>
            <p:cNvSpPr/>
            <p:nvPr/>
          </p:nvSpPr>
          <p:spPr>
            <a:xfrm>
              <a:off x="8124386" y="363243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5" name="Rectangle: Rounded Corners 354">
              <a:extLst>
                <a:ext uri="{FF2B5EF4-FFF2-40B4-BE49-F238E27FC236}">
                  <a16:creationId xmlns:a16="http://schemas.microsoft.com/office/drawing/2014/main" id="{81589CE8-2608-3552-B443-9A5DE421BD10}"/>
                </a:ext>
              </a:extLst>
            </p:cNvPr>
            <p:cNvSpPr/>
            <p:nvPr/>
          </p:nvSpPr>
          <p:spPr>
            <a:xfrm>
              <a:off x="6725953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6" name="Rectangle: Rounded Corners 355">
              <a:extLst>
                <a:ext uri="{FF2B5EF4-FFF2-40B4-BE49-F238E27FC236}">
                  <a16:creationId xmlns:a16="http://schemas.microsoft.com/office/drawing/2014/main" id="{01E34737-4B03-1378-3269-F6BED6FB6FD2}"/>
                </a:ext>
              </a:extLst>
            </p:cNvPr>
            <p:cNvSpPr/>
            <p:nvPr/>
          </p:nvSpPr>
          <p:spPr>
            <a:xfrm>
              <a:off x="6925729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7" name="Rectangle: Rounded Corners 356">
              <a:extLst>
                <a:ext uri="{FF2B5EF4-FFF2-40B4-BE49-F238E27FC236}">
                  <a16:creationId xmlns:a16="http://schemas.microsoft.com/office/drawing/2014/main" id="{9667C057-7ACB-E6E3-2425-0E056061B4C5}"/>
                </a:ext>
              </a:extLst>
            </p:cNvPr>
            <p:cNvSpPr/>
            <p:nvPr/>
          </p:nvSpPr>
          <p:spPr>
            <a:xfrm>
              <a:off x="7125505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8" name="Rectangle: Rounded Corners 357">
              <a:extLst>
                <a:ext uri="{FF2B5EF4-FFF2-40B4-BE49-F238E27FC236}">
                  <a16:creationId xmlns:a16="http://schemas.microsoft.com/office/drawing/2014/main" id="{FA0413C1-2C27-EA86-0D54-E7BD0D7B5547}"/>
                </a:ext>
              </a:extLst>
            </p:cNvPr>
            <p:cNvSpPr/>
            <p:nvPr/>
          </p:nvSpPr>
          <p:spPr>
            <a:xfrm>
              <a:off x="7325281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9" name="Rectangle: Rounded Corners 358">
              <a:extLst>
                <a:ext uri="{FF2B5EF4-FFF2-40B4-BE49-F238E27FC236}">
                  <a16:creationId xmlns:a16="http://schemas.microsoft.com/office/drawing/2014/main" id="{CBDED503-BAF0-3836-42ED-73C4A3D52170}"/>
                </a:ext>
              </a:extLst>
            </p:cNvPr>
            <p:cNvSpPr/>
            <p:nvPr/>
          </p:nvSpPr>
          <p:spPr>
            <a:xfrm>
              <a:off x="7525058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0" name="Rectangle: Rounded Corners 359">
              <a:extLst>
                <a:ext uri="{FF2B5EF4-FFF2-40B4-BE49-F238E27FC236}">
                  <a16:creationId xmlns:a16="http://schemas.microsoft.com/office/drawing/2014/main" id="{2D25B199-F20B-5672-B88E-3C4590CF4326}"/>
                </a:ext>
              </a:extLst>
            </p:cNvPr>
            <p:cNvSpPr/>
            <p:nvPr/>
          </p:nvSpPr>
          <p:spPr>
            <a:xfrm>
              <a:off x="7724834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1" name="Rectangle: Rounded Corners 360">
              <a:extLst>
                <a:ext uri="{FF2B5EF4-FFF2-40B4-BE49-F238E27FC236}">
                  <a16:creationId xmlns:a16="http://schemas.microsoft.com/office/drawing/2014/main" id="{2D910EB2-637A-D67B-AA9E-C35E132AC78C}"/>
                </a:ext>
              </a:extLst>
            </p:cNvPr>
            <p:cNvSpPr/>
            <p:nvPr/>
          </p:nvSpPr>
          <p:spPr>
            <a:xfrm>
              <a:off x="7924610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2" name="Rectangle: Rounded Corners 361">
              <a:extLst>
                <a:ext uri="{FF2B5EF4-FFF2-40B4-BE49-F238E27FC236}">
                  <a16:creationId xmlns:a16="http://schemas.microsoft.com/office/drawing/2014/main" id="{AA4A2DA0-F6FF-5989-3B46-E74EDA3A79FF}"/>
                </a:ext>
              </a:extLst>
            </p:cNvPr>
            <p:cNvSpPr/>
            <p:nvPr/>
          </p:nvSpPr>
          <p:spPr>
            <a:xfrm>
              <a:off x="8124386" y="3432860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3" name="Rectangle: Rounded Corners 362">
              <a:extLst>
                <a:ext uri="{FF2B5EF4-FFF2-40B4-BE49-F238E27FC236}">
                  <a16:creationId xmlns:a16="http://schemas.microsoft.com/office/drawing/2014/main" id="{FB78C32A-E6EC-CE37-B406-556C0847EA62}"/>
                </a:ext>
              </a:extLst>
            </p:cNvPr>
            <p:cNvSpPr/>
            <p:nvPr/>
          </p:nvSpPr>
          <p:spPr>
            <a:xfrm>
              <a:off x="6725953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4" name="Rectangle: Rounded Corners 363">
              <a:extLst>
                <a:ext uri="{FF2B5EF4-FFF2-40B4-BE49-F238E27FC236}">
                  <a16:creationId xmlns:a16="http://schemas.microsoft.com/office/drawing/2014/main" id="{4014A167-4A21-69D0-868F-C8FF5CBC7036}"/>
                </a:ext>
              </a:extLst>
            </p:cNvPr>
            <p:cNvSpPr/>
            <p:nvPr/>
          </p:nvSpPr>
          <p:spPr>
            <a:xfrm>
              <a:off x="6925729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5" name="Rectangle: Rounded Corners 364">
              <a:extLst>
                <a:ext uri="{FF2B5EF4-FFF2-40B4-BE49-F238E27FC236}">
                  <a16:creationId xmlns:a16="http://schemas.microsoft.com/office/drawing/2014/main" id="{E0DA678C-B751-A754-56AE-8DB0D2102601}"/>
                </a:ext>
              </a:extLst>
            </p:cNvPr>
            <p:cNvSpPr/>
            <p:nvPr/>
          </p:nvSpPr>
          <p:spPr>
            <a:xfrm>
              <a:off x="7125505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6" name="Rectangle: Rounded Corners 365">
              <a:extLst>
                <a:ext uri="{FF2B5EF4-FFF2-40B4-BE49-F238E27FC236}">
                  <a16:creationId xmlns:a16="http://schemas.microsoft.com/office/drawing/2014/main" id="{DDA054C2-63B3-BF02-1233-ADF319E7FDAD}"/>
                </a:ext>
              </a:extLst>
            </p:cNvPr>
            <p:cNvSpPr/>
            <p:nvPr/>
          </p:nvSpPr>
          <p:spPr>
            <a:xfrm>
              <a:off x="7325281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7" name="Rectangle: Rounded Corners 366">
              <a:extLst>
                <a:ext uri="{FF2B5EF4-FFF2-40B4-BE49-F238E27FC236}">
                  <a16:creationId xmlns:a16="http://schemas.microsoft.com/office/drawing/2014/main" id="{E112C905-B952-EC61-134D-DC6CE1135C94}"/>
                </a:ext>
              </a:extLst>
            </p:cNvPr>
            <p:cNvSpPr/>
            <p:nvPr/>
          </p:nvSpPr>
          <p:spPr>
            <a:xfrm>
              <a:off x="7525058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8" name="Rectangle: Rounded Corners 367">
              <a:extLst>
                <a:ext uri="{FF2B5EF4-FFF2-40B4-BE49-F238E27FC236}">
                  <a16:creationId xmlns:a16="http://schemas.microsoft.com/office/drawing/2014/main" id="{2FCD400C-9F41-2FCC-BB8F-D0F09C150D8E}"/>
                </a:ext>
              </a:extLst>
            </p:cNvPr>
            <p:cNvSpPr/>
            <p:nvPr/>
          </p:nvSpPr>
          <p:spPr>
            <a:xfrm>
              <a:off x="7724834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9" name="Rectangle: Rounded Corners 368">
              <a:extLst>
                <a:ext uri="{FF2B5EF4-FFF2-40B4-BE49-F238E27FC236}">
                  <a16:creationId xmlns:a16="http://schemas.microsoft.com/office/drawing/2014/main" id="{83557AE4-3A55-2057-0A96-BBA9AF24B45D}"/>
                </a:ext>
              </a:extLst>
            </p:cNvPr>
            <p:cNvSpPr/>
            <p:nvPr/>
          </p:nvSpPr>
          <p:spPr>
            <a:xfrm>
              <a:off x="7924610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0" name="Rectangle: Rounded Corners 369">
              <a:extLst>
                <a:ext uri="{FF2B5EF4-FFF2-40B4-BE49-F238E27FC236}">
                  <a16:creationId xmlns:a16="http://schemas.microsoft.com/office/drawing/2014/main" id="{90AA854B-A99E-80A7-2DFF-A6CD6F1F4C83}"/>
                </a:ext>
              </a:extLst>
            </p:cNvPr>
            <p:cNvSpPr/>
            <p:nvPr/>
          </p:nvSpPr>
          <p:spPr>
            <a:xfrm>
              <a:off x="8124386" y="3233286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1" name="Rectangle: Rounded Corners 370">
              <a:extLst>
                <a:ext uri="{FF2B5EF4-FFF2-40B4-BE49-F238E27FC236}">
                  <a16:creationId xmlns:a16="http://schemas.microsoft.com/office/drawing/2014/main" id="{2C1AC363-EF0C-F923-CAAE-7B4B897E7109}"/>
                </a:ext>
              </a:extLst>
            </p:cNvPr>
            <p:cNvSpPr/>
            <p:nvPr/>
          </p:nvSpPr>
          <p:spPr>
            <a:xfrm>
              <a:off x="6725953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2" name="Rectangle: Rounded Corners 371">
              <a:extLst>
                <a:ext uri="{FF2B5EF4-FFF2-40B4-BE49-F238E27FC236}">
                  <a16:creationId xmlns:a16="http://schemas.microsoft.com/office/drawing/2014/main" id="{09615F83-874C-B5E9-37F8-EE815DB5FF6A}"/>
                </a:ext>
              </a:extLst>
            </p:cNvPr>
            <p:cNvSpPr/>
            <p:nvPr/>
          </p:nvSpPr>
          <p:spPr>
            <a:xfrm>
              <a:off x="6925729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3" name="Rectangle: Rounded Corners 372">
              <a:extLst>
                <a:ext uri="{FF2B5EF4-FFF2-40B4-BE49-F238E27FC236}">
                  <a16:creationId xmlns:a16="http://schemas.microsoft.com/office/drawing/2014/main" id="{AD583549-9A4E-D460-42C3-27B809580875}"/>
                </a:ext>
              </a:extLst>
            </p:cNvPr>
            <p:cNvSpPr/>
            <p:nvPr/>
          </p:nvSpPr>
          <p:spPr>
            <a:xfrm>
              <a:off x="7125505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4" name="Rectangle: Rounded Corners 373">
              <a:extLst>
                <a:ext uri="{FF2B5EF4-FFF2-40B4-BE49-F238E27FC236}">
                  <a16:creationId xmlns:a16="http://schemas.microsoft.com/office/drawing/2014/main" id="{9DB0C439-6CE3-1FC6-164C-1F79EFB5B6D3}"/>
                </a:ext>
              </a:extLst>
            </p:cNvPr>
            <p:cNvSpPr/>
            <p:nvPr/>
          </p:nvSpPr>
          <p:spPr>
            <a:xfrm>
              <a:off x="7325281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5" name="Rectangle: Rounded Corners 374">
              <a:extLst>
                <a:ext uri="{FF2B5EF4-FFF2-40B4-BE49-F238E27FC236}">
                  <a16:creationId xmlns:a16="http://schemas.microsoft.com/office/drawing/2014/main" id="{1B7AAFEE-2379-7F37-DCB2-B7006B1451E7}"/>
                </a:ext>
              </a:extLst>
            </p:cNvPr>
            <p:cNvSpPr/>
            <p:nvPr/>
          </p:nvSpPr>
          <p:spPr>
            <a:xfrm>
              <a:off x="7525058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6" name="Rectangle: Rounded Corners 375">
              <a:extLst>
                <a:ext uri="{FF2B5EF4-FFF2-40B4-BE49-F238E27FC236}">
                  <a16:creationId xmlns:a16="http://schemas.microsoft.com/office/drawing/2014/main" id="{BA5CAD69-86AA-7CEB-0619-F738F26B0784}"/>
                </a:ext>
              </a:extLst>
            </p:cNvPr>
            <p:cNvSpPr/>
            <p:nvPr/>
          </p:nvSpPr>
          <p:spPr>
            <a:xfrm>
              <a:off x="7724834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7" name="Rectangle: Rounded Corners 376">
              <a:extLst>
                <a:ext uri="{FF2B5EF4-FFF2-40B4-BE49-F238E27FC236}">
                  <a16:creationId xmlns:a16="http://schemas.microsoft.com/office/drawing/2014/main" id="{5FFB793F-7728-C834-7E53-D6AF36F214F3}"/>
                </a:ext>
              </a:extLst>
            </p:cNvPr>
            <p:cNvSpPr/>
            <p:nvPr/>
          </p:nvSpPr>
          <p:spPr>
            <a:xfrm>
              <a:off x="7924610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8" name="Rectangle: Rounded Corners 377">
              <a:extLst>
                <a:ext uri="{FF2B5EF4-FFF2-40B4-BE49-F238E27FC236}">
                  <a16:creationId xmlns:a16="http://schemas.microsoft.com/office/drawing/2014/main" id="{72811C1A-6368-A3AA-8E3C-D7578C00C278}"/>
                </a:ext>
              </a:extLst>
            </p:cNvPr>
            <p:cNvSpPr/>
            <p:nvPr/>
          </p:nvSpPr>
          <p:spPr>
            <a:xfrm>
              <a:off x="8124386" y="3033712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9" name="Rectangle: Rounded Corners 378">
              <a:extLst>
                <a:ext uri="{FF2B5EF4-FFF2-40B4-BE49-F238E27FC236}">
                  <a16:creationId xmlns:a16="http://schemas.microsoft.com/office/drawing/2014/main" id="{18121C40-60AE-A020-92C7-76EA25D47AAA}"/>
                </a:ext>
              </a:extLst>
            </p:cNvPr>
            <p:cNvSpPr/>
            <p:nvPr/>
          </p:nvSpPr>
          <p:spPr>
            <a:xfrm>
              <a:off x="6725953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0" name="Rectangle: Rounded Corners 379">
              <a:extLst>
                <a:ext uri="{FF2B5EF4-FFF2-40B4-BE49-F238E27FC236}">
                  <a16:creationId xmlns:a16="http://schemas.microsoft.com/office/drawing/2014/main" id="{EA1E2F30-ADCC-EA33-D669-464287787160}"/>
                </a:ext>
              </a:extLst>
            </p:cNvPr>
            <p:cNvSpPr/>
            <p:nvPr/>
          </p:nvSpPr>
          <p:spPr>
            <a:xfrm>
              <a:off x="6925729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1" name="Rectangle: Rounded Corners 380">
              <a:extLst>
                <a:ext uri="{FF2B5EF4-FFF2-40B4-BE49-F238E27FC236}">
                  <a16:creationId xmlns:a16="http://schemas.microsoft.com/office/drawing/2014/main" id="{C2C6C950-95A1-C564-4270-EB25EE6DDA5D}"/>
                </a:ext>
              </a:extLst>
            </p:cNvPr>
            <p:cNvSpPr/>
            <p:nvPr/>
          </p:nvSpPr>
          <p:spPr>
            <a:xfrm>
              <a:off x="7125505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2" name="Rectangle: Rounded Corners 381">
              <a:extLst>
                <a:ext uri="{FF2B5EF4-FFF2-40B4-BE49-F238E27FC236}">
                  <a16:creationId xmlns:a16="http://schemas.microsoft.com/office/drawing/2014/main" id="{28A52718-0C5C-A016-67F5-BC815B47351C}"/>
                </a:ext>
              </a:extLst>
            </p:cNvPr>
            <p:cNvSpPr/>
            <p:nvPr/>
          </p:nvSpPr>
          <p:spPr>
            <a:xfrm>
              <a:off x="7325281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3" name="Rectangle: Rounded Corners 382">
              <a:extLst>
                <a:ext uri="{FF2B5EF4-FFF2-40B4-BE49-F238E27FC236}">
                  <a16:creationId xmlns:a16="http://schemas.microsoft.com/office/drawing/2014/main" id="{E4513E19-E8D8-0557-F85E-BB6FB9094EE7}"/>
                </a:ext>
              </a:extLst>
            </p:cNvPr>
            <p:cNvSpPr/>
            <p:nvPr/>
          </p:nvSpPr>
          <p:spPr>
            <a:xfrm>
              <a:off x="7525058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4" name="Rectangle: Rounded Corners 383">
              <a:extLst>
                <a:ext uri="{FF2B5EF4-FFF2-40B4-BE49-F238E27FC236}">
                  <a16:creationId xmlns:a16="http://schemas.microsoft.com/office/drawing/2014/main" id="{DB90A927-A9A6-2CA1-AD5A-6220A31532AF}"/>
                </a:ext>
              </a:extLst>
            </p:cNvPr>
            <p:cNvSpPr/>
            <p:nvPr/>
          </p:nvSpPr>
          <p:spPr>
            <a:xfrm>
              <a:off x="7724834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5" name="Rectangle: Rounded Corners 384">
              <a:extLst>
                <a:ext uri="{FF2B5EF4-FFF2-40B4-BE49-F238E27FC236}">
                  <a16:creationId xmlns:a16="http://schemas.microsoft.com/office/drawing/2014/main" id="{2F9C063E-889D-CD0B-50F2-6A573C610567}"/>
                </a:ext>
              </a:extLst>
            </p:cNvPr>
            <p:cNvSpPr/>
            <p:nvPr/>
          </p:nvSpPr>
          <p:spPr>
            <a:xfrm>
              <a:off x="7924610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6" name="Rectangle: Rounded Corners 385">
              <a:extLst>
                <a:ext uri="{FF2B5EF4-FFF2-40B4-BE49-F238E27FC236}">
                  <a16:creationId xmlns:a16="http://schemas.microsoft.com/office/drawing/2014/main" id="{C2C59BF8-D853-C696-CE22-406953AABC04}"/>
                </a:ext>
              </a:extLst>
            </p:cNvPr>
            <p:cNvSpPr/>
            <p:nvPr/>
          </p:nvSpPr>
          <p:spPr>
            <a:xfrm>
              <a:off x="8124386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7" name="Rectangle: Rounded Corners 386">
              <a:extLst>
                <a:ext uri="{FF2B5EF4-FFF2-40B4-BE49-F238E27FC236}">
                  <a16:creationId xmlns:a16="http://schemas.microsoft.com/office/drawing/2014/main" id="{9184F4DC-5BA5-12EA-E323-6B881F0AE89F}"/>
                </a:ext>
              </a:extLst>
            </p:cNvPr>
            <p:cNvSpPr/>
            <p:nvPr/>
          </p:nvSpPr>
          <p:spPr>
            <a:xfrm>
              <a:off x="6725953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8" name="Rectangle: Rounded Corners 387">
              <a:extLst>
                <a:ext uri="{FF2B5EF4-FFF2-40B4-BE49-F238E27FC236}">
                  <a16:creationId xmlns:a16="http://schemas.microsoft.com/office/drawing/2014/main" id="{924638E0-C02D-6954-1BAB-534F6FD7FEB1}"/>
                </a:ext>
              </a:extLst>
            </p:cNvPr>
            <p:cNvSpPr/>
            <p:nvPr/>
          </p:nvSpPr>
          <p:spPr>
            <a:xfrm>
              <a:off x="6925729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9" name="Rectangle: Rounded Corners 388">
              <a:extLst>
                <a:ext uri="{FF2B5EF4-FFF2-40B4-BE49-F238E27FC236}">
                  <a16:creationId xmlns:a16="http://schemas.microsoft.com/office/drawing/2014/main" id="{57D2AEEA-8BBA-CEA9-7E94-8755FE39BF86}"/>
                </a:ext>
              </a:extLst>
            </p:cNvPr>
            <p:cNvSpPr/>
            <p:nvPr/>
          </p:nvSpPr>
          <p:spPr>
            <a:xfrm>
              <a:off x="7125505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0" name="Rectangle: Rounded Corners 389">
              <a:extLst>
                <a:ext uri="{FF2B5EF4-FFF2-40B4-BE49-F238E27FC236}">
                  <a16:creationId xmlns:a16="http://schemas.microsoft.com/office/drawing/2014/main" id="{910FEC8B-9CE4-F0E3-5705-AB839E4E9205}"/>
                </a:ext>
              </a:extLst>
            </p:cNvPr>
            <p:cNvSpPr/>
            <p:nvPr/>
          </p:nvSpPr>
          <p:spPr>
            <a:xfrm>
              <a:off x="7325281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1" name="Rectangle: Rounded Corners 390">
              <a:extLst>
                <a:ext uri="{FF2B5EF4-FFF2-40B4-BE49-F238E27FC236}">
                  <a16:creationId xmlns:a16="http://schemas.microsoft.com/office/drawing/2014/main" id="{5E355ED2-C99A-427A-DF09-5F628859F4F9}"/>
                </a:ext>
              </a:extLst>
            </p:cNvPr>
            <p:cNvSpPr/>
            <p:nvPr/>
          </p:nvSpPr>
          <p:spPr>
            <a:xfrm>
              <a:off x="7525058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2" name="Rectangle: Rounded Corners 391">
              <a:extLst>
                <a:ext uri="{FF2B5EF4-FFF2-40B4-BE49-F238E27FC236}">
                  <a16:creationId xmlns:a16="http://schemas.microsoft.com/office/drawing/2014/main" id="{5514D23A-C884-AB51-7418-E3BD7953AB1D}"/>
                </a:ext>
              </a:extLst>
            </p:cNvPr>
            <p:cNvSpPr/>
            <p:nvPr/>
          </p:nvSpPr>
          <p:spPr>
            <a:xfrm>
              <a:off x="7724834" y="263456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3" name="Rectangle: Rounded Corners 392">
              <a:extLst>
                <a:ext uri="{FF2B5EF4-FFF2-40B4-BE49-F238E27FC236}">
                  <a16:creationId xmlns:a16="http://schemas.microsoft.com/office/drawing/2014/main" id="{72EB3B3F-36EE-7633-682E-60BF5A7B6668}"/>
                </a:ext>
              </a:extLst>
            </p:cNvPr>
            <p:cNvSpPr/>
            <p:nvPr/>
          </p:nvSpPr>
          <p:spPr>
            <a:xfrm>
              <a:off x="7924610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4" name="Rectangle: Rounded Corners 393">
              <a:extLst>
                <a:ext uri="{FF2B5EF4-FFF2-40B4-BE49-F238E27FC236}">
                  <a16:creationId xmlns:a16="http://schemas.microsoft.com/office/drawing/2014/main" id="{90A16A44-E234-D56F-DAB1-830AAC4AB7FE}"/>
                </a:ext>
              </a:extLst>
            </p:cNvPr>
            <p:cNvSpPr/>
            <p:nvPr/>
          </p:nvSpPr>
          <p:spPr>
            <a:xfrm>
              <a:off x="8124386" y="2634563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5" name="Rectangle: Rounded Corners 394">
              <a:extLst>
                <a:ext uri="{FF2B5EF4-FFF2-40B4-BE49-F238E27FC236}">
                  <a16:creationId xmlns:a16="http://schemas.microsoft.com/office/drawing/2014/main" id="{703AEF3B-CBBC-6194-8B5F-83F614948C01}"/>
                </a:ext>
              </a:extLst>
            </p:cNvPr>
            <p:cNvSpPr/>
            <p:nvPr/>
          </p:nvSpPr>
          <p:spPr>
            <a:xfrm>
              <a:off x="6725953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6" name="Rectangle: Rounded Corners 395">
              <a:extLst>
                <a:ext uri="{FF2B5EF4-FFF2-40B4-BE49-F238E27FC236}">
                  <a16:creationId xmlns:a16="http://schemas.microsoft.com/office/drawing/2014/main" id="{5F54C661-2ABC-3C60-767E-9EEFB8B1CCA5}"/>
                </a:ext>
              </a:extLst>
            </p:cNvPr>
            <p:cNvSpPr/>
            <p:nvPr/>
          </p:nvSpPr>
          <p:spPr>
            <a:xfrm>
              <a:off x="6925729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7" name="Rectangle: Rounded Corners 396">
              <a:extLst>
                <a:ext uri="{FF2B5EF4-FFF2-40B4-BE49-F238E27FC236}">
                  <a16:creationId xmlns:a16="http://schemas.microsoft.com/office/drawing/2014/main" id="{C653D244-9959-7B80-0B07-116B2C6F5431}"/>
                </a:ext>
              </a:extLst>
            </p:cNvPr>
            <p:cNvSpPr/>
            <p:nvPr/>
          </p:nvSpPr>
          <p:spPr>
            <a:xfrm>
              <a:off x="7125505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8" name="Rectangle: Rounded Corners 397">
              <a:extLst>
                <a:ext uri="{FF2B5EF4-FFF2-40B4-BE49-F238E27FC236}">
                  <a16:creationId xmlns:a16="http://schemas.microsoft.com/office/drawing/2014/main" id="{2F40FEA0-1B44-E2AA-941A-71336C94196C}"/>
                </a:ext>
              </a:extLst>
            </p:cNvPr>
            <p:cNvSpPr/>
            <p:nvPr/>
          </p:nvSpPr>
          <p:spPr>
            <a:xfrm>
              <a:off x="7325281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9" name="Rectangle: Rounded Corners 398">
              <a:extLst>
                <a:ext uri="{FF2B5EF4-FFF2-40B4-BE49-F238E27FC236}">
                  <a16:creationId xmlns:a16="http://schemas.microsoft.com/office/drawing/2014/main" id="{71C245F2-934E-4A08-304B-7851507E2440}"/>
                </a:ext>
              </a:extLst>
            </p:cNvPr>
            <p:cNvSpPr/>
            <p:nvPr/>
          </p:nvSpPr>
          <p:spPr>
            <a:xfrm>
              <a:off x="7525058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0" name="Rectangle: Rounded Corners 399">
              <a:extLst>
                <a:ext uri="{FF2B5EF4-FFF2-40B4-BE49-F238E27FC236}">
                  <a16:creationId xmlns:a16="http://schemas.microsoft.com/office/drawing/2014/main" id="{86EE1152-06B7-8D22-AFDF-0982EE8DED29}"/>
                </a:ext>
              </a:extLst>
            </p:cNvPr>
            <p:cNvSpPr/>
            <p:nvPr/>
          </p:nvSpPr>
          <p:spPr>
            <a:xfrm>
              <a:off x="7724834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1" name="Rectangle: Rounded Corners 400">
              <a:extLst>
                <a:ext uri="{FF2B5EF4-FFF2-40B4-BE49-F238E27FC236}">
                  <a16:creationId xmlns:a16="http://schemas.microsoft.com/office/drawing/2014/main" id="{CB313918-8010-2081-B99F-4BD4F33CB7B5}"/>
                </a:ext>
              </a:extLst>
            </p:cNvPr>
            <p:cNvSpPr/>
            <p:nvPr/>
          </p:nvSpPr>
          <p:spPr>
            <a:xfrm>
              <a:off x="7924610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2" name="Rectangle: Rounded Corners 401">
              <a:extLst>
                <a:ext uri="{FF2B5EF4-FFF2-40B4-BE49-F238E27FC236}">
                  <a16:creationId xmlns:a16="http://schemas.microsoft.com/office/drawing/2014/main" id="{B761215D-498C-CE37-08B4-14C588FB6648}"/>
                </a:ext>
              </a:extLst>
            </p:cNvPr>
            <p:cNvSpPr/>
            <p:nvPr/>
          </p:nvSpPr>
          <p:spPr>
            <a:xfrm>
              <a:off x="8124386" y="2434989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3" name="Rectangle: Rounded Corners 402">
              <a:extLst>
                <a:ext uri="{FF2B5EF4-FFF2-40B4-BE49-F238E27FC236}">
                  <a16:creationId xmlns:a16="http://schemas.microsoft.com/office/drawing/2014/main" id="{E92823F5-072C-D848-C7B5-406A0B9FB484}"/>
                </a:ext>
              </a:extLst>
            </p:cNvPr>
            <p:cNvSpPr/>
            <p:nvPr/>
          </p:nvSpPr>
          <p:spPr>
            <a:xfrm>
              <a:off x="6725953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4" name="Rectangle: Rounded Corners 403">
              <a:extLst>
                <a:ext uri="{FF2B5EF4-FFF2-40B4-BE49-F238E27FC236}">
                  <a16:creationId xmlns:a16="http://schemas.microsoft.com/office/drawing/2014/main" id="{F001F076-3033-32DC-F341-B059D80C6919}"/>
                </a:ext>
              </a:extLst>
            </p:cNvPr>
            <p:cNvSpPr/>
            <p:nvPr/>
          </p:nvSpPr>
          <p:spPr>
            <a:xfrm>
              <a:off x="6925729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5" name="Rectangle: Rounded Corners 404">
              <a:extLst>
                <a:ext uri="{FF2B5EF4-FFF2-40B4-BE49-F238E27FC236}">
                  <a16:creationId xmlns:a16="http://schemas.microsoft.com/office/drawing/2014/main" id="{589F5506-3F87-3B52-03BB-989137540FAB}"/>
                </a:ext>
              </a:extLst>
            </p:cNvPr>
            <p:cNvSpPr/>
            <p:nvPr/>
          </p:nvSpPr>
          <p:spPr>
            <a:xfrm>
              <a:off x="7125505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6" name="Rectangle: Rounded Corners 405">
              <a:extLst>
                <a:ext uri="{FF2B5EF4-FFF2-40B4-BE49-F238E27FC236}">
                  <a16:creationId xmlns:a16="http://schemas.microsoft.com/office/drawing/2014/main" id="{1C407D27-7C0D-5ACB-EFD3-EE5A03B569BB}"/>
                </a:ext>
              </a:extLst>
            </p:cNvPr>
            <p:cNvSpPr/>
            <p:nvPr/>
          </p:nvSpPr>
          <p:spPr>
            <a:xfrm>
              <a:off x="7325281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7" name="Rectangle: Rounded Corners 406">
              <a:extLst>
                <a:ext uri="{FF2B5EF4-FFF2-40B4-BE49-F238E27FC236}">
                  <a16:creationId xmlns:a16="http://schemas.microsoft.com/office/drawing/2014/main" id="{5899F22A-B34C-F07C-64EA-0FE494559CB1}"/>
                </a:ext>
              </a:extLst>
            </p:cNvPr>
            <p:cNvSpPr/>
            <p:nvPr/>
          </p:nvSpPr>
          <p:spPr>
            <a:xfrm>
              <a:off x="7525058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8" name="Rectangle: Rounded Corners 407">
              <a:extLst>
                <a:ext uri="{FF2B5EF4-FFF2-40B4-BE49-F238E27FC236}">
                  <a16:creationId xmlns:a16="http://schemas.microsoft.com/office/drawing/2014/main" id="{4C7E131C-949D-6801-4610-BA8075571D7C}"/>
                </a:ext>
              </a:extLst>
            </p:cNvPr>
            <p:cNvSpPr/>
            <p:nvPr/>
          </p:nvSpPr>
          <p:spPr>
            <a:xfrm>
              <a:off x="7724834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9" name="Rectangle: Rounded Corners 408">
              <a:extLst>
                <a:ext uri="{FF2B5EF4-FFF2-40B4-BE49-F238E27FC236}">
                  <a16:creationId xmlns:a16="http://schemas.microsoft.com/office/drawing/2014/main" id="{D2F9A839-0D7B-4E8F-FD02-2FE374F8C182}"/>
                </a:ext>
              </a:extLst>
            </p:cNvPr>
            <p:cNvSpPr/>
            <p:nvPr/>
          </p:nvSpPr>
          <p:spPr>
            <a:xfrm>
              <a:off x="7924610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0" name="Rectangle: Rounded Corners 409">
              <a:extLst>
                <a:ext uri="{FF2B5EF4-FFF2-40B4-BE49-F238E27FC236}">
                  <a16:creationId xmlns:a16="http://schemas.microsoft.com/office/drawing/2014/main" id="{7028612B-0037-F6CE-3B1B-9116CF681A75}"/>
                </a:ext>
              </a:extLst>
            </p:cNvPr>
            <p:cNvSpPr/>
            <p:nvPr/>
          </p:nvSpPr>
          <p:spPr>
            <a:xfrm>
              <a:off x="8124386" y="2235415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1" name="Rectangle: Rounded Corners 410">
              <a:extLst>
                <a:ext uri="{FF2B5EF4-FFF2-40B4-BE49-F238E27FC236}">
                  <a16:creationId xmlns:a16="http://schemas.microsoft.com/office/drawing/2014/main" id="{99C2BAB5-210D-5E86-1EE1-60AEDA78AA27}"/>
                </a:ext>
              </a:extLst>
            </p:cNvPr>
            <p:cNvSpPr/>
            <p:nvPr/>
          </p:nvSpPr>
          <p:spPr>
            <a:xfrm>
              <a:off x="8324161" y="3632433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2" name="Rectangle: Rounded Corners 411">
              <a:extLst>
                <a:ext uri="{FF2B5EF4-FFF2-40B4-BE49-F238E27FC236}">
                  <a16:creationId xmlns:a16="http://schemas.microsoft.com/office/drawing/2014/main" id="{FA1A332E-210D-50EA-13B4-EF865AF83D30}"/>
                </a:ext>
              </a:extLst>
            </p:cNvPr>
            <p:cNvSpPr/>
            <p:nvPr/>
          </p:nvSpPr>
          <p:spPr>
            <a:xfrm>
              <a:off x="8324161" y="3432859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3" name="Rectangle: Rounded Corners 412">
              <a:extLst>
                <a:ext uri="{FF2B5EF4-FFF2-40B4-BE49-F238E27FC236}">
                  <a16:creationId xmlns:a16="http://schemas.microsoft.com/office/drawing/2014/main" id="{329B59A0-E3CA-D3E9-A65C-C0C2A88CF92C}"/>
                </a:ext>
              </a:extLst>
            </p:cNvPr>
            <p:cNvSpPr/>
            <p:nvPr/>
          </p:nvSpPr>
          <p:spPr>
            <a:xfrm>
              <a:off x="8324161" y="3233285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4" name="Rectangle: Rounded Corners 413">
              <a:extLst>
                <a:ext uri="{FF2B5EF4-FFF2-40B4-BE49-F238E27FC236}">
                  <a16:creationId xmlns:a16="http://schemas.microsoft.com/office/drawing/2014/main" id="{1DA51809-2286-97D1-F9C8-80D95B5DFFF6}"/>
                </a:ext>
              </a:extLst>
            </p:cNvPr>
            <p:cNvSpPr/>
            <p:nvPr/>
          </p:nvSpPr>
          <p:spPr>
            <a:xfrm>
              <a:off x="8324161" y="3033711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5" name="Rectangle: Rounded Corners 414">
              <a:extLst>
                <a:ext uri="{FF2B5EF4-FFF2-40B4-BE49-F238E27FC236}">
                  <a16:creationId xmlns:a16="http://schemas.microsoft.com/office/drawing/2014/main" id="{172A380D-D691-A553-13E7-6B25681A1970}"/>
                </a:ext>
              </a:extLst>
            </p:cNvPr>
            <p:cNvSpPr/>
            <p:nvPr/>
          </p:nvSpPr>
          <p:spPr>
            <a:xfrm>
              <a:off x="8324161" y="2834137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6" name="Rectangle: Rounded Corners 415">
              <a:extLst>
                <a:ext uri="{FF2B5EF4-FFF2-40B4-BE49-F238E27FC236}">
                  <a16:creationId xmlns:a16="http://schemas.microsoft.com/office/drawing/2014/main" id="{D597D1E7-1D5C-D973-944E-2CC48B16B971}"/>
                </a:ext>
              </a:extLst>
            </p:cNvPr>
            <p:cNvSpPr/>
            <p:nvPr/>
          </p:nvSpPr>
          <p:spPr>
            <a:xfrm>
              <a:off x="8324161" y="2634562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7" name="Rectangle: Rounded Corners 416">
              <a:extLst>
                <a:ext uri="{FF2B5EF4-FFF2-40B4-BE49-F238E27FC236}">
                  <a16:creationId xmlns:a16="http://schemas.microsoft.com/office/drawing/2014/main" id="{1CF0566F-EB9C-B2C4-EF25-E5ED02BFE341}"/>
                </a:ext>
              </a:extLst>
            </p:cNvPr>
            <p:cNvSpPr/>
            <p:nvPr/>
          </p:nvSpPr>
          <p:spPr>
            <a:xfrm>
              <a:off x="8324161" y="2434988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8" name="Rectangle: Rounded Corners 417">
              <a:extLst>
                <a:ext uri="{FF2B5EF4-FFF2-40B4-BE49-F238E27FC236}">
                  <a16:creationId xmlns:a16="http://schemas.microsoft.com/office/drawing/2014/main" id="{B562288B-D132-5C1A-B5CD-958FB5516D35}"/>
                </a:ext>
              </a:extLst>
            </p:cNvPr>
            <p:cNvSpPr/>
            <p:nvPr/>
          </p:nvSpPr>
          <p:spPr>
            <a:xfrm>
              <a:off x="8324161" y="2235414"/>
              <a:ext cx="133049" cy="141365"/>
            </a:xfrm>
            <a:prstGeom prst="roundRect">
              <a:avLst/>
            </a:prstGeom>
            <a:solidFill>
              <a:schemeClr val="bg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9" name="Rectangle: Rounded Corners 418">
              <a:extLst>
                <a:ext uri="{FF2B5EF4-FFF2-40B4-BE49-F238E27FC236}">
                  <a16:creationId xmlns:a16="http://schemas.microsoft.com/office/drawing/2014/main" id="{65BE9223-2B5C-CB64-B757-DED4BDE822F7}"/>
                </a:ext>
              </a:extLst>
            </p:cNvPr>
            <p:cNvSpPr/>
            <p:nvPr/>
          </p:nvSpPr>
          <p:spPr>
            <a:xfrm>
              <a:off x="8324161" y="4031584"/>
              <a:ext cx="133049" cy="141365"/>
            </a:xfrm>
            <a:prstGeom prst="roundRect">
              <a:avLst/>
            </a:prstGeom>
            <a:solidFill>
              <a:schemeClr val="accent2"/>
            </a:solidFill>
            <a:ln w="29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B46FB5BB-638A-75EB-1A70-0AD16E3EFCC7}"/>
              </a:ext>
            </a:extLst>
          </p:cNvPr>
          <p:cNvGrpSpPr/>
          <p:nvPr/>
        </p:nvGrpSpPr>
        <p:grpSpPr>
          <a:xfrm>
            <a:off x="2643615" y="4342045"/>
            <a:ext cx="1762506" cy="1013781"/>
            <a:chOff x="332936" y="2596988"/>
            <a:chExt cx="2926080" cy="1351708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91E6E7BF-48C4-AB54-B1A7-E0AEA8320B2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4D3DE075-D11F-3532-E975-CE85802ACA02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62C43A17-A514-9704-620A-1EF8B036DE55}"/>
              </a:ext>
            </a:extLst>
          </p:cNvPr>
          <p:cNvGrpSpPr/>
          <p:nvPr/>
        </p:nvGrpSpPr>
        <p:grpSpPr>
          <a:xfrm>
            <a:off x="4735919" y="4342045"/>
            <a:ext cx="1762506" cy="1013781"/>
            <a:chOff x="332936" y="2596988"/>
            <a:chExt cx="2926080" cy="1351708"/>
          </a:xfrm>
        </p:grpSpPr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A8F4E855-96A9-810B-CA04-4ACBA9731E4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648E6887-3662-0542-B5A6-8926C03E5288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E6B46DAD-0AAF-DFCA-0ADB-85DCE07B5963}"/>
              </a:ext>
            </a:extLst>
          </p:cNvPr>
          <p:cNvGrpSpPr/>
          <p:nvPr/>
        </p:nvGrpSpPr>
        <p:grpSpPr>
          <a:xfrm>
            <a:off x="6828223" y="4342045"/>
            <a:ext cx="1762506" cy="1013781"/>
            <a:chOff x="332936" y="2596988"/>
            <a:chExt cx="2926080" cy="1351708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B14AEBB9-A218-D552-89F2-94FDE14810A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DA3A0429-3F53-5CB7-F16E-90D5197FB015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sp>
        <p:nvSpPr>
          <p:cNvPr id="430" name="TextBox 429">
            <a:extLst>
              <a:ext uri="{FF2B5EF4-FFF2-40B4-BE49-F238E27FC236}">
                <a16:creationId xmlns:a16="http://schemas.microsoft.com/office/drawing/2014/main" id="{46F3BE88-7905-C3FD-8F45-BE33AE37CDB4}"/>
              </a:ext>
            </a:extLst>
          </p:cNvPr>
          <p:cNvSpPr txBox="1"/>
          <p:nvPr/>
        </p:nvSpPr>
        <p:spPr>
          <a:xfrm>
            <a:off x="2781669" y="1712020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5"/>
                </a:solidFill>
              </a:rPr>
              <a:t>67%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2BB86C86-1A58-82E0-A6D4-F537090B39A4}"/>
              </a:ext>
            </a:extLst>
          </p:cNvPr>
          <p:cNvSpPr txBox="1"/>
          <p:nvPr/>
        </p:nvSpPr>
        <p:spPr>
          <a:xfrm>
            <a:off x="4873972" y="1712020"/>
            <a:ext cx="1486400" cy="6001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2"/>
                </a:solidFill>
              </a:rPr>
              <a:t>77%</a:t>
            </a:r>
          </a:p>
        </p:txBody>
      </p:sp>
    </p:spTree>
    <p:extLst>
      <p:ext uri="{BB962C8B-B14F-4D97-AF65-F5344CB8AC3E}">
        <p14:creationId xmlns:p14="http://schemas.microsoft.com/office/powerpoint/2010/main" val="1524872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10497</TotalTime>
  <Words>344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Four-Panel Waffle Charts – Slide Template</vt:lpstr>
      <vt:lpstr>Four-Panel Waffle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Four-Panel Waffle Charts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2025-07-30T17:08:06Z</dcterms:modified>
  <cp:category>Charts &amp; Diagrams</cp:category>
</cp:coreProperties>
</file>