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2FB41-3227-7912-57EE-0AAE6826A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B9AFA-CA0B-040C-E2AD-5ABE1DFAE3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1D0FFD-EC83-27EE-F301-5A596124D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C8D1C-676B-6C72-349B-39EC0F131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6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E77D6-A846-EB92-0A34-3B681290B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83556-EA23-E209-54E6-26DDDCCAC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B7DB8B-EB95-75A2-3433-F6D5698D9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B6A62-F0AA-234C-0F11-0977DA3473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6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993A9-901F-1DA1-9B4E-FEAFCC014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2AD07-F061-17C6-1653-CBCC91873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54CFF0C-D49E-0E04-A1C6-460C7AE54CA6}"/>
              </a:ext>
            </a:extLst>
          </p:cNvPr>
          <p:cNvGrpSpPr/>
          <p:nvPr/>
        </p:nvGrpSpPr>
        <p:grpSpPr>
          <a:xfrm>
            <a:off x="743798" y="4515028"/>
            <a:ext cx="2084832" cy="1013781"/>
            <a:chOff x="332936" y="2596988"/>
            <a:chExt cx="2926080" cy="1351709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D8CCFAE5-BFE4-E9FD-FD1A-39EE5EB3A56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141D1934-586E-57B4-835D-C5097BFBE4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CEB98E12-86A8-084D-0030-65C077E725C1}"/>
              </a:ext>
            </a:extLst>
          </p:cNvPr>
          <p:cNvSpPr txBox="1"/>
          <p:nvPr/>
        </p:nvSpPr>
        <p:spPr>
          <a:xfrm>
            <a:off x="1031122" y="1679903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1">
                    <a:lumMod val="75000"/>
                  </a:schemeClr>
                </a:solidFill>
              </a:rPr>
              <a:t>53%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E61CADA1-0D2A-5A74-B56B-B32CD839286A}"/>
              </a:ext>
            </a:extLst>
          </p:cNvPr>
          <p:cNvSpPr txBox="1"/>
          <p:nvPr/>
        </p:nvSpPr>
        <p:spPr>
          <a:xfrm>
            <a:off x="3828800" y="1679903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5">
                    <a:lumMod val="75000"/>
                  </a:schemeClr>
                </a:solidFill>
              </a:rPr>
              <a:t>67%</a:t>
            </a:r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176F9201-6650-CB93-CE74-FF50EF10CA14}"/>
              </a:ext>
            </a:extLst>
          </p:cNvPr>
          <p:cNvGrpSpPr/>
          <p:nvPr/>
        </p:nvGrpSpPr>
        <p:grpSpPr>
          <a:xfrm>
            <a:off x="3528562" y="2359880"/>
            <a:ext cx="2086877" cy="2086877"/>
            <a:chOff x="4704749" y="2003506"/>
            <a:chExt cx="2782503" cy="278250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3CCCC9E-D43C-2BFE-E2D8-93B4344F1654}"/>
                </a:ext>
              </a:extLst>
            </p:cNvPr>
            <p:cNvSpPr/>
            <p:nvPr/>
          </p:nvSpPr>
          <p:spPr>
            <a:xfrm>
              <a:off x="4704749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D978F3A-6A83-5244-93F5-FA04B8E9E06C}"/>
                </a:ext>
              </a:extLst>
            </p:cNvPr>
            <p:cNvSpPr/>
            <p:nvPr/>
          </p:nvSpPr>
          <p:spPr>
            <a:xfrm>
              <a:off x="4951597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4CB649A-7FAA-0326-AA5D-3665519965B4}"/>
                </a:ext>
              </a:extLst>
            </p:cNvPr>
            <p:cNvSpPr/>
            <p:nvPr/>
          </p:nvSpPr>
          <p:spPr>
            <a:xfrm>
              <a:off x="4951597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65665CF-A1E5-5671-2B84-0C5F386308A2}"/>
                </a:ext>
              </a:extLst>
            </p:cNvPr>
            <p:cNvSpPr/>
            <p:nvPr/>
          </p:nvSpPr>
          <p:spPr>
            <a:xfrm>
              <a:off x="4951597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6B2C1CD-74BC-60E4-BA8A-B0D4E3E571DF}"/>
                </a:ext>
              </a:extLst>
            </p:cNvPr>
            <p:cNvSpPr/>
            <p:nvPr/>
          </p:nvSpPr>
          <p:spPr>
            <a:xfrm>
              <a:off x="4951597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B61ACB6-2B75-2A4C-C158-70850E78AC5B}"/>
                </a:ext>
              </a:extLst>
            </p:cNvPr>
            <p:cNvSpPr/>
            <p:nvPr/>
          </p:nvSpPr>
          <p:spPr>
            <a:xfrm>
              <a:off x="4951597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B6074BA-66F4-B709-CC64-94B7DD45B1C4}"/>
                </a:ext>
              </a:extLst>
            </p:cNvPr>
            <p:cNvSpPr/>
            <p:nvPr/>
          </p:nvSpPr>
          <p:spPr>
            <a:xfrm>
              <a:off x="4951597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DEF6E84-FAC0-821E-DB30-2763CDD073BE}"/>
                </a:ext>
              </a:extLst>
            </p:cNvPr>
            <p:cNvSpPr/>
            <p:nvPr/>
          </p:nvSpPr>
          <p:spPr>
            <a:xfrm>
              <a:off x="4951597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367D90F-D62A-6038-CB17-72CD4C99D799}"/>
                </a:ext>
              </a:extLst>
            </p:cNvPr>
            <p:cNvSpPr/>
            <p:nvPr/>
          </p:nvSpPr>
          <p:spPr>
            <a:xfrm>
              <a:off x="4951597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C418F6F-E0B0-67D3-ACE1-E5AC07C1A458}"/>
                </a:ext>
              </a:extLst>
            </p:cNvPr>
            <p:cNvSpPr/>
            <p:nvPr/>
          </p:nvSpPr>
          <p:spPr>
            <a:xfrm>
              <a:off x="4951597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DD16D91-EF16-0E1E-1B24-56F7A7266B03}"/>
                </a:ext>
              </a:extLst>
            </p:cNvPr>
            <p:cNvSpPr/>
            <p:nvPr/>
          </p:nvSpPr>
          <p:spPr>
            <a:xfrm>
              <a:off x="7084042" y="4139015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60D97685-8187-2FF3-ED90-7C3990550601}"/>
                </a:ext>
              </a:extLst>
            </p:cNvPr>
            <p:cNvSpPr/>
            <p:nvPr/>
          </p:nvSpPr>
          <p:spPr>
            <a:xfrm>
              <a:off x="4951597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C05FBC62-5F30-94AD-9E56-10936C20700E}"/>
                </a:ext>
              </a:extLst>
            </p:cNvPr>
            <p:cNvSpPr/>
            <p:nvPr/>
          </p:nvSpPr>
          <p:spPr>
            <a:xfrm>
              <a:off x="5188536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25590DB5-5F3F-D794-0D2E-9650F1A5FCD0}"/>
                </a:ext>
              </a:extLst>
            </p:cNvPr>
            <p:cNvSpPr/>
            <p:nvPr/>
          </p:nvSpPr>
          <p:spPr>
            <a:xfrm>
              <a:off x="5425474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72E3C08B-33AA-4B41-57DC-928BE3842281}"/>
                </a:ext>
              </a:extLst>
            </p:cNvPr>
            <p:cNvSpPr/>
            <p:nvPr/>
          </p:nvSpPr>
          <p:spPr>
            <a:xfrm>
              <a:off x="5662413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CBA1B66-0D60-B005-59D5-1D07A8527BC4}"/>
                </a:ext>
              </a:extLst>
            </p:cNvPr>
            <p:cNvSpPr/>
            <p:nvPr/>
          </p:nvSpPr>
          <p:spPr>
            <a:xfrm>
              <a:off x="5899351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44B4EA1-48C5-7DCD-5A65-298F33A2ECAE}"/>
                </a:ext>
              </a:extLst>
            </p:cNvPr>
            <p:cNvSpPr/>
            <p:nvPr/>
          </p:nvSpPr>
          <p:spPr>
            <a:xfrm>
              <a:off x="6136290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5046319-08E8-E996-0D24-3D4287061FAE}"/>
                </a:ext>
              </a:extLst>
            </p:cNvPr>
            <p:cNvSpPr/>
            <p:nvPr/>
          </p:nvSpPr>
          <p:spPr>
            <a:xfrm>
              <a:off x="6373228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25496370-F2E4-0358-E350-F7C060173D88}"/>
                </a:ext>
              </a:extLst>
            </p:cNvPr>
            <p:cNvSpPr/>
            <p:nvPr/>
          </p:nvSpPr>
          <p:spPr>
            <a:xfrm>
              <a:off x="6610167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753BDB7-1590-28A8-6729-944DA3B6E731}"/>
                </a:ext>
              </a:extLst>
            </p:cNvPr>
            <p:cNvSpPr/>
            <p:nvPr/>
          </p:nvSpPr>
          <p:spPr>
            <a:xfrm>
              <a:off x="6847105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C42B1257-1EDE-F0FC-FA00-102A24235C67}"/>
                </a:ext>
              </a:extLst>
            </p:cNvPr>
            <p:cNvSpPr/>
            <p:nvPr/>
          </p:nvSpPr>
          <p:spPr>
            <a:xfrm>
              <a:off x="5188536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C87C633F-0AC1-C5F1-FFC6-9F27EB82B27E}"/>
                </a:ext>
              </a:extLst>
            </p:cNvPr>
            <p:cNvSpPr/>
            <p:nvPr/>
          </p:nvSpPr>
          <p:spPr>
            <a:xfrm>
              <a:off x="5425474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390A930C-74B2-FA11-F3C5-B6A6578E9E38}"/>
                </a:ext>
              </a:extLst>
            </p:cNvPr>
            <p:cNvSpPr/>
            <p:nvPr/>
          </p:nvSpPr>
          <p:spPr>
            <a:xfrm>
              <a:off x="5662413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3B76C4E1-B0AD-1AA9-C539-C1919B3CCC42}"/>
                </a:ext>
              </a:extLst>
            </p:cNvPr>
            <p:cNvSpPr/>
            <p:nvPr/>
          </p:nvSpPr>
          <p:spPr>
            <a:xfrm>
              <a:off x="5899351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348CF317-49E2-78EB-0B23-3E1DFDB97FA5}"/>
                </a:ext>
              </a:extLst>
            </p:cNvPr>
            <p:cNvSpPr/>
            <p:nvPr/>
          </p:nvSpPr>
          <p:spPr>
            <a:xfrm>
              <a:off x="6136290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3F448F2-9467-5509-BF7C-884181B8CFEC}"/>
                </a:ext>
              </a:extLst>
            </p:cNvPr>
            <p:cNvSpPr/>
            <p:nvPr/>
          </p:nvSpPr>
          <p:spPr>
            <a:xfrm>
              <a:off x="6373228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2A6BDFFC-C2A0-046C-E4CE-878DB2856C4A}"/>
                </a:ext>
              </a:extLst>
            </p:cNvPr>
            <p:cNvSpPr/>
            <p:nvPr/>
          </p:nvSpPr>
          <p:spPr>
            <a:xfrm>
              <a:off x="6610167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8A1607E3-5942-2DC1-82DF-3B284E4619B4}"/>
                </a:ext>
              </a:extLst>
            </p:cNvPr>
            <p:cNvSpPr/>
            <p:nvPr/>
          </p:nvSpPr>
          <p:spPr>
            <a:xfrm>
              <a:off x="6847105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53BF200D-E6CA-65FB-C186-5411AC36AB37}"/>
                </a:ext>
              </a:extLst>
            </p:cNvPr>
            <p:cNvSpPr/>
            <p:nvPr/>
          </p:nvSpPr>
          <p:spPr>
            <a:xfrm>
              <a:off x="5188536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D19662E4-2213-C3BD-5DDF-8770419B3653}"/>
                </a:ext>
              </a:extLst>
            </p:cNvPr>
            <p:cNvSpPr/>
            <p:nvPr/>
          </p:nvSpPr>
          <p:spPr>
            <a:xfrm>
              <a:off x="5425474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612215F0-D780-99E0-C4C2-9B3DA88F474C}"/>
                </a:ext>
              </a:extLst>
            </p:cNvPr>
            <p:cNvSpPr/>
            <p:nvPr/>
          </p:nvSpPr>
          <p:spPr>
            <a:xfrm>
              <a:off x="5662413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481ED2C-2DED-0AA2-DA2B-CBBB49678AA5}"/>
                </a:ext>
              </a:extLst>
            </p:cNvPr>
            <p:cNvSpPr/>
            <p:nvPr/>
          </p:nvSpPr>
          <p:spPr>
            <a:xfrm>
              <a:off x="5899351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F375D0D9-E946-A224-0531-DEA48CA3CB80}"/>
                </a:ext>
              </a:extLst>
            </p:cNvPr>
            <p:cNvSpPr/>
            <p:nvPr/>
          </p:nvSpPr>
          <p:spPr>
            <a:xfrm>
              <a:off x="6136290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5B107F85-71F8-CEB2-8579-1033DEF70982}"/>
                </a:ext>
              </a:extLst>
            </p:cNvPr>
            <p:cNvSpPr/>
            <p:nvPr/>
          </p:nvSpPr>
          <p:spPr>
            <a:xfrm>
              <a:off x="6373228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F2BD8912-19EF-4DB5-7173-56E0E5EAB54E}"/>
                </a:ext>
              </a:extLst>
            </p:cNvPr>
            <p:cNvSpPr/>
            <p:nvPr/>
          </p:nvSpPr>
          <p:spPr>
            <a:xfrm>
              <a:off x="6610167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DC2E7456-2244-9730-04A0-7AB023B6EBCE}"/>
                </a:ext>
              </a:extLst>
            </p:cNvPr>
            <p:cNvSpPr/>
            <p:nvPr/>
          </p:nvSpPr>
          <p:spPr>
            <a:xfrm>
              <a:off x="6847105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67456E06-49E5-A334-D34C-7BDC47EE596D}"/>
                </a:ext>
              </a:extLst>
            </p:cNvPr>
            <p:cNvSpPr/>
            <p:nvPr/>
          </p:nvSpPr>
          <p:spPr>
            <a:xfrm>
              <a:off x="5188536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6C807026-AD07-CCD4-257E-622DF696239A}"/>
                </a:ext>
              </a:extLst>
            </p:cNvPr>
            <p:cNvSpPr/>
            <p:nvPr/>
          </p:nvSpPr>
          <p:spPr>
            <a:xfrm>
              <a:off x="5425474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4E13F508-DECE-7A40-9EB6-F83E5EDBD47A}"/>
                </a:ext>
              </a:extLst>
            </p:cNvPr>
            <p:cNvSpPr/>
            <p:nvPr/>
          </p:nvSpPr>
          <p:spPr>
            <a:xfrm>
              <a:off x="5662413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3809D1EE-7DE4-B739-BA39-72096336E486}"/>
                </a:ext>
              </a:extLst>
            </p:cNvPr>
            <p:cNvSpPr/>
            <p:nvPr/>
          </p:nvSpPr>
          <p:spPr>
            <a:xfrm>
              <a:off x="5899351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FBC3E86-F056-B1F5-652E-2965C1EA2D84}"/>
                </a:ext>
              </a:extLst>
            </p:cNvPr>
            <p:cNvSpPr/>
            <p:nvPr/>
          </p:nvSpPr>
          <p:spPr>
            <a:xfrm>
              <a:off x="6136290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6F736AC8-159F-B720-D1F4-CCE2BE119B07}"/>
                </a:ext>
              </a:extLst>
            </p:cNvPr>
            <p:cNvSpPr/>
            <p:nvPr/>
          </p:nvSpPr>
          <p:spPr>
            <a:xfrm>
              <a:off x="6373228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17F5B1F3-172E-09F1-8111-C796A289AF4A}"/>
                </a:ext>
              </a:extLst>
            </p:cNvPr>
            <p:cNvSpPr/>
            <p:nvPr/>
          </p:nvSpPr>
          <p:spPr>
            <a:xfrm>
              <a:off x="6610167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89A1B33A-3DBE-595D-820D-1F1F5DF221E3}"/>
                </a:ext>
              </a:extLst>
            </p:cNvPr>
            <p:cNvSpPr/>
            <p:nvPr/>
          </p:nvSpPr>
          <p:spPr>
            <a:xfrm>
              <a:off x="6847105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421299BE-1186-F8C1-EDB2-11BA9EC77061}"/>
                </a:ext>
              </a:extLst>
            </p:cNvPr>
            <p:cNvSpPr/>
            <p:nvPr/>
          </p:nvSpPr>
          <p:spPr>
            <a:xfrm>
              <a:off x="5188536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2E6CF76C-1F17-283D-7A51-2E4E78463199}"/>
                </a:ext>
              </a:extLst>
            </p:cNvPr>
            <p:cNvSpPr/>
            <p:nvPr/>
          </p:nvSpPr>
          <p:spPr>
            <a:xfrm>
              <a:off x="5425474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EB003571-7D4B-6E30-B4A3-BD506B00A0E6}"/>
                </a:ext>
              </a:extLst>
            </p:cNvPr>
            <p:cNvSpPr/>
            <p:nvPr/>
          </p:nvSpPr>
          <p:spPr>
            <a:xfrm>
              <a:off x="5662413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5F2BA0E3-D00B-2A3F-20C2-0CAE2BDA682B}"/>
                </a:ext>
              </a:extLst>
            </p:cNvPr>
            <p:cNvSpPr/>
            <p:nvPr/>
          </p:nvSpPr>
          <p:spPr>
            <a:xfrm>
              <a:off x="5899351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6479A12D-C6AA-C03C-6781-EF87A8366305}"/>
                </a:ext>
              </a:extLst>
            </p:cNvPr>
            <p:cNvSpPr/>
            <p:nvPr/>
          </p:nvSpPr>
          <p:spPr>
            <a:xfrm>
              <a:off x="6136290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C36CEC76-BC44-96E2-4F21-FA3484F9A529}"/>
                </a:ext>
              </a:extLst>
            </p:cNvPr>
            <p:cNvSpPr/>
            <p:nvPr/>
          </p:nvSpPr>
          <p:spPr>
            <a:xfrm>
              <a:off x="6373228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079066C7-CABD-6FDF-89B3-1B27EBC50B31}"/>
                </a:ext>
              </a:extLst>
            </p:cNvPr>
            <p:cNvSpPr/>
            <p:nvPr/>
          </p:nvSpPr>
          <p:spPr>
            <a:xfrm>
              <a:off x="6610167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80F9E9B1-0915-26AB-A4DC-9ADC5C5D0258}"/>
                </a:ext>
              </a:extLst>
            </p:cNvPr>
            <p:cNvSpPr/>
            <p:nvPr/>
          </p:nvSpPr>
          <p:spPr>
            <a:xfrm>
              <a:off x="6847105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82A87D58-8F2C-3A27-D564-036DCC539D7F}"/>
                </a:ext>
              </a:extLst>
            </p:cNvPr>
            <p:cNvSpPr/>
            <p:nvPr/>
          </p:nvSpPr>
          <p:spPr>
            <a:xfrm>
              <a:off x="5188536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50590EDF-4DD7-BE0C-2F98-BDFBBDE5E54C}"/>
                </a:ext>
              </a:extLst>
            </p:cNvPr>
            <p:cNvSpPr/>
            <p:nvPr/>
          </p:nvSpPr>
          <p:spPr>
            <a:xfrm>
              <a:off x="5425474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C7C9E6E1-3A0E-046C-8FC1-EA1D5BDF61A2}"/>
                </a:ext>
              </a:extLst>
            </p:cNvPr>
            <p:cNvSpPr/>
            <p:nvPr/>
          </p:nvSpPr>
          <p:spPr>
            <a:xfrm>
              <a:off x="5662413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C42F7EFB-1393-C47A-E83D-F08709443781}"/>
                </a:ext>
              </a:extLst>
            </p:cNvPr>
            <p:cNvSpPr/>
            <p:nvPr/>
          </p:nvSpPr>
          <p:spPr>
            <a:xfrm>
              <a:off x="5899351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40BD04CF-9396-19CD-C0E9-4164FAAB3A66}"/>
                </a:ext>
              </a:extLst>
            </p:cNvPr>
            <p:cNvSpPr/>
            <p:nvPr/>
          </p:nvSpPr>
          <p:spPr>
            <a:xfrm>
              <a:off x="6136290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FD4917BB-2E04-7756-4EC1-0D95DB137571}"/>
                </a:ext>
              </a:extLst>
            </p:cNvPr>
            <p:cNvSpPr/>
            <p:nvPr/>
          </p:nvSpPr>
          <p:spPr>
            <a:xfrm>
              <a:off x="6373228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BF817B90-2A9F-8918-F90A-2B15634A9453}"/>
                </a:ext>
              </a:extLst>
            </p:cNvPr>
            <p:cNvSpPr/>
            <p:nvPr/>
          </p:nvSpPr>
          <p:spPr>
            <a:xfrm>
              <a:off x="6610167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E00EB7B1-3E98-01C3-CA38-B25F810FF50A}"/>
                </a:ext>
              </a:extLst>
            </p:cNvPr>
            <p:cNvSpPr/>
            <p:nvPr/>
          </p:nvSpPr>
          <p:spPr>
            <a:xfrm>
              <a:off x="6847105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DDFF3C7D-AA72-E46C-543C-C0FC85A97455}"/>
                </a:ext>
              </a:extLst>
            </p:cNvPr>
            <p:cNvSpPr/>
            <p:nvPr/>
          </p:nvSpPr>
          <p:spPr>
            <a:xfrm>
              <a:off x="5188536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44AC23C9-21FF-8243-2926-114969F2D8A7}"/>
                </a:ext>
              </a:extLst>
            </p:cNvPr>
            <p:cNvSpPr/>
            <p:nvPr/>
          </p:nvSpPr>
          <p:spPr>
            <a:xfrm>
              <a:off x="5425474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9ABB6093-1411-01D2-0055-89B0BE854F5B}"/>
                </a:ext>
              </a:extLst>
            </p:cNvPr>
            <p:cNvSpPr/>
            <p:nvPr/>
          </p:nvSpPr>
          <p:spPr>
            <a:xfrm>
              <a:off x="5662413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BC51382B-87D2-8112-C229-DCBBC2B7D95D}"/>
                </a:ext>
              </a:extLst>
            </p:cNvPr>
            <p:cNvSpPr/>
            <p:nvPr/>
          </p:nvSpPr>
          <p:spPr>
            <a:xfrm>
              <a:off x="5899351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62A7E785-43FB-BBA0-49D8-1A694B7DB6FE}"/>
                </a:ext>
              </a:extLst>
            </p:cNvPr>
            <p:cNvSpPr/>
            <p:nvPr/>
          </p:nvSpPr>
          <p:spPr>
            <a:xfrm>
              <a:off x="6136290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04909D9D-F352-01FA-34E5-DB606995CB9D}"/>
                </a:ext>
              </a:extLst>
            </p:cNvPr>
            <p:cNvSpPr/>
            <p:nvPr/>
          </p:nvSpPr>
          <p:spPr>
            <a:xfrm>
              <a:off x="6373228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DE73B63-FDCC-A4AA-9B2C-BB9C5398F535}"/>
                </a:ext>
              </a:extLst>
            </p:cNvPr>
            <p:cNvSpPr/>
            <p:nvPr/>
          </p:nvSpPr>
          <p:spPr>
            <a:xfrm>
              <a:off x="6610167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0E33537E-37F4-6D3A-32D7-0CB5C70FD7F9}"/>
                </a:ext>
              </a:extLst>
            </p:cNvPr>
            <p:cNvSpPr/>
            <p:nvPr/>
          </p:nvSpPr>
          <p:spPr>
            <a:xfrm>
              <a:off x="6847105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D28EDF37-7B76-D5B1-CA62-DE54CD7A2BF2}"/>
                </a:ext>
              </a:extLst>
            </p:cNvPr>
            <p:cNvSpPr/>
            <p:nvPr/>
          </p:nvSpPr>
          <p:spPr>
            <a:xfrm>
              <a:off x="5188536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23C6E32B-D0DE-B0F2-A818-EA528338838F}"/>
                </a:ext>
              </a:extLst>
            </p:cNvPr>
            <p:cNvSpPr/>
            <p:nvPr/>
          </p:nvSpPr>
          <p:spPr>
            <a:xfrm>
              <a:off x="5425474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4455D793-E358-5FA9-14E4-7C440D09CB46}"/>
                </a:ext>
              </a:extLst>
            </p:cNvPr>
            <p:cNvSpPr/>
            <p:nvPr/>
          </p:nvSpPr>
          <p:spPr>
            <a:xfrm>
              <a:off x="5662413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C3D5CF0A-EF3C-47B6-F772-337513BA7EDE}"/>
                </a:ext>
              </a:extLst>
            </p:cNvPr>
            <p:cNvSpPr/>
            <p:nvPr/>
          </p:nvSpPr>
          <p:spPr>
            <a:xfrm>
              <a:off x="5899351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683312F7-D55E-5BF5-DC0A-4B335E00F227}"/>
                </a:ext>
              </a:extLst>
            </p:cNvPr>
            <p:cNvSpPr/>
            <p:nvPr/>
          </p:nvSpPr>
          <p:spPr>
            <a:xfrm>
              <a:off x="6136290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3C8D2540-0AF5-8B96-C481-66CB096736B2}"/>
                </a:ext>
              </a:extLst>
            </p:cNvPr>
            <p:cNvSpPr/>
            <p:nvPr/>
          </p:nvSpPr>
          <p:spPr>
            <a:xfrm>
              <a:off x="6373228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76E68D58-E7DB-3975-7848-18170106F126}"/>
                </a:ext>
              </a:extLst>
            </p:cNvPr>
            <p:cNvSpPr/>
            <p:nvPr/>
          </p:nvSpPr>
          <p:spPr>
            <a:xfrm>
              <a:off x="6610167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C10DF5DC-F3B6-3EC3-1E96-99C7A91E8F82}"/>
                </a:ext>
              </a:extLst>
            </p:cNvPr>
            <p:cNvSpPr/>
            <p:nvPr/>
          </p:nvSpPr>
          <p:spPr>
            <a:xfrm>
              <a:off x="6847105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909A500F-4925-919F-A483-2FDFAB8C5D52}"/>
                </a:ext>
              </a:extLst>
            </p:cNvPr>
            <p:cNvSpPr/>
            <p:nvPr/>
          </p:nvSpPr>
          <p:spPr>
            <a:xfrm>
              <a:off x="5188536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EC4A398E-D44B-0A09-9E13-D6916C8CA8F5}"/>
                </a:ext>
              </a:extLst>
            </p:cNvPr>
            <p:cNvSpPr/>
            <p:nvPr/>
          </p:nvSpPr>
          <p:spPr>
            <a:xfrm>
              <a:off x="5425474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87F2C86A-B7D1-94B2-A4D9-9F33FCAB6D82}"/>
                </a:ext>
              </a:extLst>
            </p:cNvPr>
            <p:cNvSpPr/>
            <p:nvPr/>
          </p:nvSpPr>
          <p:spPr>
            <a:xfrm>
              <a:off x="5662413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4CE989C5-B31F-24B1-0FC3-149D87AEAE7D}"/>
                </a:ext>
              </a:extLst>
            </p:cNvPr>
            <p:cNvSpPr/>
            <p:nvPr/>
          </p:nvSpPr>
          <p:spPr>
            <a:xfrm>
              <a:off x="5899351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8E9C7D6F-3C6B-72EA-371D-5DCFE2F8E91E}"/>
                </a:ext>
              </a:extLst>
            </p:cNvPr>
            <p:cNvSpPr/>
            <p:nvPr/>
          </p:nvSpPr>
          <p:spPr>
            <a:xfrm>
              <a:off x="6136290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18B644E5-37B0-59F0-9E5E-A8F67090D475}"/>
                </a:ext>
              </a:extLst>
            </p:cNvPr>
            <p:cNvSpPr/>
            <p:nvPr/>
          </p:nvSpPr>
          <p:spPr>
            <a:xfrm>
              <a:off x="6373228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AB691C06-C2AD-F265-8DE5-5AA1FFC634D2}"/>
                </a:ext>
              </a:extLst>
            </p:cNvPr>
            <p:cNvSpPr/>
            <p:nvPr/>
          </p:nvSpPr>
          <p:spPr>
            <a:xfrm>
              <a:off x="6610167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1A2F3DA0-0F47-ED28-F755-020F22BE318A}"/>
                </a:ext>
              </a:extLst>
            </p:cNvPr>
            <p:cNvSpPr/>
            <p:nvPr/>
          </p:nvSpPr>
          <p:spPr>
            <a:xfrm>
              <a:off x="6847105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8E908CCD-FE4A-570D-DAAC-E451F2E31B16}"/>
                </a:ext>
              </a:extLst>
            </p:cNvPr>
            <p:cNvSpPr/>
            <p:nvPr/>
          </p:nvSpPr>
          <p:spPr>
            <a:xfrm>
              <a:off x="5188536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0D28AC26-D75A-C244-5A54-173E319DFAF3}"/>
                </a:ext>
              </a:extLst>
            </p:cNvPr>
            <p:cNvSpPr/>
            <p:nvPr/>
          </p:nvSpPr>
          <p:spPr>
            <a:xfrm>
              <a:off x="5425474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0F06AD14-5E17-B215-52AB-09F4D92CF6A7}"/>
                </a:ext>
              </a:extLst>
            </p:cNvPr>
            <p:cNvSpPr/>
            <p:nvPr/>
          </p:nvSpPr>
          <p:spPr>
            <a:xfrm>
              <a:off x="5662413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DA2288CA-B94B-F1E5-BB80-E662E28EFF86}"/>
                </a:ext>
              </a:extLst>
            </p:cNvPr>
            <p:cNvSpPr/>
            <p:nvPr/>
          </p:nvSpPr>
          <p:spPr>
            <a:xfrm>
              <a:off x="5899351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6DE9C46E-473B-2704-0F3E-FBAF25C3526F}"/>
                </a:ext>
              </a:extLst>
            </p:cNvPr>
            <p:cNvSpPr/>
            <p:nvPr/>
          </p:nvSpPr>
          <p:spPr>
            <a:xfrm>
              <a:off x="6136290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F8E70B9A-4743-35D0-5E09-B13744CBECC2}"/>
                </a:ext>
              </a:extLst>
            </p:cNvPr>
            <p:cNvSpPr/>
            <p:nvPr/>
          </p:nvSpPr>
          <p:spPr>
            <a:xfrm>
              <a:off x="6373228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863D9D62-2710-9DD8-D451-98B595FB038A}"/>
                </a:ext>
              </a:extLst>
            </p:cNvPr>
            <p:cNvSpPr/>
            <p:nvPr/>
          </p:nvSpPr>
          <p:spPr>
            <a:xfrm>
              <a:off x="6610167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EFAC59A-D0F4-3E8A-105C-65DFBE38F3A1}"/>
                </a:ext>
              </a:extLst>
            </p:cNvPr>
            <p:cNvSpPr/>
            <p:nvPr/>
          </p:nvSpPr>
          <p:spPr>
            <a:xfrm>
              <a:off x="6847105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5AD5F1E4-98BE-DD60-FC97-7225D37030CA}"/>
                </a:ext>
              </a:extLst>
            </p:cNvPr>
            <p:cNvSpPr/>
            <p:nvPr/>
          </p:nvSpPr>
          <p:spPr>
            <a:xfrm>
              <a:off x="7084042" y="39023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327998FA-9939-20DF-FFA6-8BCAD7EC8397}"/>
                </a:ext>
              </a:extLst>
            </p:cNvPr>
            <p:cNvSpPr/>
            <p:nvPr/>
          </p:nvSpPr>
          <p:spPr>
            <a:xfrm>
              <a:off x="7084042" y="36656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6735B12A-200A-343D-AF1E-7E1D5DE16D90}"/>
                </a:ext>
              </a:extLst>
            </p:cNvPr>
            <p:cNvSpPr/>
            <p:nvPr/>
          </p:nvSpPr>
          <p:spPr>
            <a:xfrm>
              <a:off x="7084042" y="34289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1E8C850B-7CDD-75D3-9902-DCC7A4E3F894}"/>
                </a:ext>
              </a:extLst>
            </p:cNvPr>
            <p:cNvSpPr/>
            <p:nvPr/>
          </p:nvSpPr>
          <p:spPr>
            <a:xfrm>
              <a:off x="7084042" y="31922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176825F9-0631-2C77-A9E1-4F3506E03444}"/>
                </a:ext>
              </a:extLst>
            </p:cNvPr>
            <p:cNvSpPr/>
            <p:nvPr/>
          </p:nvSpPr>
          <p:spPr>
            <a:xfrm>
              <a:off x="7084042" y="29555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5470409F-5907-3D48-B057-EF320622C22F}"/>
                </a:ext>
              </a:extLst>
            </p:cNvPr>
            <p:cNvSpPr/>
            <p:nvPr/>
          </p:nvSpPr>
          <p:spPr>
            <a:xfrm>
              <a:off x="7084042" y="27188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C82FC9E1-6348-7429-4718-E0B7848096A0}"/>
                </a:ext>
              </a:extLst>
            </p:cNvPr>
            <p:cNvSpPr/>
            <p:nvPr/>
          </p:nvSpPr>
          <p:spPr>
            <a:xfrm>
              <a:off x="7084042" y="24821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144985B8-C816-016E-FD13-DC76EB17DFC3}"/>
                </a:ext>
              </a:extLst>
            </p:cNvPr>
            <p:cNvSpPr/>
            <p:nvPr/>
          </p:nvSpPr>
          <p:spPr>
            <a:xfrm>
              <a:off x="7084042" y="22454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3EE3CCD4-8B9B-38DA-8DF0-4EE56A6AEFE4}"/>
                </a:ext>
              </a:extLst>
            </p:cNvPr>
            <p:cNvSpPr/>
            <p:nvPr/>
          </p:nvSpPr>
          <p:spPr>
            <a:xfrm>
              <a:off x="7084042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F9B7216E-0135-382D-D996-D19B92AB81D4}"/>
              </a:ext>
            </a:extLst>
          </p:cNvPr>
          <p:cNvGrpSpPr/>
          <p:nvPr/>
        </p:nvGrpSpPr>
        <p:grpSpPr>
          <a:xfrm>
            <a:off x="743799" y="2359880"/>
            <a:ext cx="2086877" cy="2086877"/>
            <a:chOff x="991731" y="2003506"/>
            <a:chExt cx="2782503" cy="2782503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22DBC840-0F79-A955-D6F5-8EFC99CAB145}"/>
                </a:ext>
              </a:extLst>
            </p:cNvPr>
            <p:cNvSpPr/>
            <p:nvPr/>
          </p:nvSpPr>
          <p:spPr>
            <a:xfrm>
              <a:off x="991731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0772FB39-14FB-FCD4-AC69-C3FB4FCA5580}"/>
                </a:ext>
              </a:extLst>
            </p:cNvPr>
            <p:cNvSpPr/>
            <p:nvPr/>
          </p:nvSpPr>
          <p:spPr>
            <a:xfrm>
              <a:off x="1238579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4BC55413-7DAF-F84D-61F6-267BD3114A0B}"/>
                </a:ext>
              </a:extLst>
            </p:cNvPr>
            <p:cNvSpPr/>
            <p:nvPr/>
          </p:nvSpPr>
          <p:spPr>
            <a:xfrm>
              <a:off x="1238579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559D4187-3A84-14E3-28F4-66867E8EF997}"/>
                </a:ext>
              </a:extLst>
            </p:cNvPr>
            <p:cNvSpPr/>
            <p:nvPr/>
          </p:nvSpPr>
          <p:spPr>
            <a:xfrm>
              <a:off x="1238579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C2FEFF1A-2A6F-DD1A-ABFE-EB05F26F5F8A}"/>
                </a:ext>
              </a:extLst>
            </p:cNvPr>
            <p:cNvSpPr/>
            <p:nvPr/>
          </p:nvSpPr>
          <p:spPr>
            <a:xfrm>
              <a:off x="1238579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5C43AB83-11BE-83D6-31C4-9B3C0E25F3CF}"/>
                </a:ext>
              </a:extLst>
            </p:cNvPr>
            <p:cNvSpPr/>
            <p:nvPr/>
          </p:nvSpPr>
          <p:spPr>
            <a:xfrm>
              <a:off x="1238579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D0A8E766-9436-DE4D-6553-1DF246052430}"/>
                </a:ext>
              </a:extLst>
            </p:cNvPr>
            <p:cNvSpPr/>
            <p:nvPr/>
          </p:nvSpPr>
          <p:spPr>
            <a:xfrm>
              <a:off x="1238579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149D4119-135C-DC5D-E697-56260E0FCFD1}"/>
                </a:ext>
              </a:extLst>
            </p:cNvPr>
            <p:cNvSpPr/>
            <p:nvPr/>
          </p:nvSpPr>
          <p:spPr>
            <a:xfrm>
              <a:off x="1238579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DAC58543-43B5-1A77-0F7E-C7FBE38E7E5B}"/>
                </a:ext>
              </a:extLst>
            </p:cNvPr>
            <p:cNvSpPr/>
            <p:nvPr/>
          </p:nvSpPr>
          <p:spPr>
            <a:xfrm>
              <a:off x="1238579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B116A418-DBA7-AAF0-4484-10F8D691A642}"/>
                </a:ext>
              </a:extLst>
            </p:cNvPr>
            <p:cNvSpPr/>
            <p:nvPr/>
          </p:nvSpPr>
          <p:spPr>
            <a:xfrm>
              <a:off x="1238579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DD3FBA6E-A7DB-DF60-C098-5FD65E39D122}"/>
                </a:ext>
              </a:extLst>
            </p:cNvPr>
            <p:cNvSpPr/>
            <p:nvPr/>
          </p:nvSpPr>
          <p:spPr>
            <a:xfrm>
              <a:off x="3371024" y="4139015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80CDA64B-9B93-D326-2D51-0071E853AE6B}"/>
                </a:ext>
              </a:extLst>
            </p:cNvPr>
            <p:cNvSpPr/>
            <p:nvPr/>
          </p:nvSpPr>
          <p:spPr>
            <a:xfrm>
              <a:off x="1238579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D122B458-7868-53BF-B62C-92E1A7689185}"/>
                </a:ext>
              </a:extLst>
            </p:cNvPr>
            <p:cNvSpPr/>
            <p:nvPr/>
          </p:nvSpPr>
          <p:spPr>
            <a:xfrm>
              <a:off x="1475518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66A8755D-5AC9-BDEA-DFBE-363466F7B678}"/>
                </a:ext>
              </a:extLst>
            </p:cNvPr>
            <p:cNvSpPr/>
            <p:nvPr/>
          </p:nvSpPr>
          <p:spPr>
            <a:xfrm>
              <a:off x="1712456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934FC7B0-68EA-9AFE-FBAD-DF8EF56A50F7}"/>
                </a:ext>
              </a:extLst>
            </p:cNvPr>
            <p:cNvSpPr/>
            <p:nvPr/>
          </p:nvSpPr>
          <p:spPr>
            <a:xfrm>
              <a:off x="1949395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26F151A2-390E-C873-50EF-FC0B96CB721C}"/>
                </a:ext>
              </a:extLst>
            </p:cNvPr>
            <p:cNvSpPr/>
            <p:nvPr/>
          </p:nvSpPr>
          <p:spPr>
            <a:xfrm>
              <a:off x="2186333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56638254-1FC0-9E33-906D-EE2EC591E9A3}"/>
                </a:ext>
              </a:extLst>
            </p:cNvPr>
            <p:cNvSpPr/>
            <p:nvPr/>
          </p:nvSpPr>
          <p:spPr>
            <a:xfrm>
              <a:off x="2423272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2D3F2FA8-01B2-C755-2F4D-A4552DC4580D}"/>
                </a:ext>
              </a:extLst>
            </p:cNvPr>
            <p:cNvSpPr/>
            <p:nvPr/>
          </p:nvSpPr>
          <p:spPr>
            <a:xfrm>
              <a:off x="2660210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F9BE8812-F2C0-8F47-63AB-C4FCCABDF582}"/>
                </a:ext>
              </a:extLst>
            </p:cNvPr>
            <p:cNvSpPr/>
            <p:nvPr/>
          </p:nvSpPr>
          <p:spPr>
            <a:xfrm>
              <a:off x="2897149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752A4608-1E30-04B2-D642-6C6B1C6C4DDB}"/>
                </a:ext>
              </a:extLst>
            </p:cNvPr>
            <p:cNvSpPr/>
            <p:nvPr/>
          </p:nvSpPr>
          <p:spPr>
            <a:xfrm>
              <a:off x="3134087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58FD8398-8A6E-E841-0A42-2B48598F1963}"/>
                </a:ext>
              </a:extLst>
            </p:cNvPr>
            <p:cNvSpPr/>
            <p:nvPr/>
          </p:nvSpPr>
          <p:spPr>
            <a:xfrm>
              <a:off x="1475518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3431162E-1167-67E9-7DD2-29BFCB703FBB}"/>
                </a:ext>
              </a:extLst>
            </p:cNvPr>
            <p:cNvSpPr/>
            <p:nvPr/>
          </p:nvSpPr>
          <p:spPr>
            <a:xfrm>
              <a:off x="1712456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CE2AF77-4B0E-5448-2678-3C27122A60DB}"/>
                </a:ext>
              </a:extLst>
            </p:cNvPr>
            <p:cNvSpPr/>
            <p:nvPr/>
          </p:nvSpPr>
          <p:spPr>
            <a:xfrm>
              <a:off x="1949395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14F3EC60-F1B3-6E56-D80B-76CF1D9620FB}"/>
                </a:ext>
              </a:extLst>
            </p:cNvPr>
            <p:cNvSpPr/>
            <p:nvPr/>
          </p:nvSpPr>
          <p:spPr>
            <a:xfrm>
              <a:off x="2186333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747B394E-25F1-520C-DCDD-FB1E82324F11}"/>
                </a:ext>
              </a:extLst>
            </p:cNvPr>
            <p:cNvSpPr/>
            <p:nvPr/>
          </p:nvSpPr>
          <p:spPr>
            <a:xfrm>
              <a:off x="2423272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68005BE5-040F-3446-BF9E-4C9FB46F0107}"/>
                </a:ext>
              </a:extLst>
            </p:cNvPr>
            <p:cNvSpPr/>
            <p:nvPr/>
          </p:nvSpPr>
          <p:spPr>
            <a:xfrm>
              <a:off x="2660210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7057CB5D-9822-C6A7-1600-17EDA104E5A1}"/>
                </a:ext>
              </a:extLst>
            </p:cNvPr>
            <p:cNvSpPr/>
            <p:nvPr/>
          </p:nvSpPr>
          <p:spPr>
            <a:xfrm>
              <a:off x="2897149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F95FEEAE-4DDD-271E-C95C-0AA166F76B35}"/>
                </a:ext>
              </a:extLst>
            </p:cNvPr>
            <p:cNvSpPr/>
            <p:nvPr/>
          </p:nvSpPr>
          <p:spPr>
            <a:xfrm>
              <a:off x="3134087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703E27EF-D42F-9288-7376-E27C29289A23}"/>
                </a:ext>
              </a:extLst>
            </p:cNvPr>
            <p:cNvSpPr/>
            <p:nvPr/>
          </p:nvSpPr>
          <p:spPr>
            <a:xfrm>
              <a:off x="1475518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535322C3-A0C7-9E9C-11C7-0B537D1A1066}"/>
                </a:ext>
              </a:extLst>
            </p:cNvPr>
            <p:cNvSpPr/>
            <p:nvPr/>
          </p:nvSpPr>
          <p:spPr>
            <a:xfrm>
              <a:off x="1712456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F570642C-909D-0854-57DF-5DBE71B25B00}"/>
                </a:ext>
              </a:extLst>
            </p:cNvPr>
            <p:cNvSpPr/>
            <p:nvPr/>
          </p:nvSpPr>
          <p:spPr>
            <a:xfrm>
              <a:off x="1949395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B3CF71C7-48E0-1079-E060-F6CA8DFAAC95}"/>
                </a:ext>
              </a:extLst>
            </p:cNvPr>
            <p:cNvSpPr/>
            <p:nvPr/>
          </p:nvSpPr>
          <p:spPr>
            <a:xfrm>
              <a:off x="2186333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36F749A4-D175-A7B3-F1E2-EB883C01D6F9}"/>
                </a:ext>
              </a:extLst>
            </p:cNvPr>
            <p:cNvSpPr/>
            <p:nvPr/>
          </p:nvSpPr>
          <p:spPr>
            <a:xfrm>
              <a:off x="2423272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C7759AE4-408C-3DF0-FB21-C44C4E36FAB6}"/>
                </a:ext>
              </a:extLst>
            </p:cNvPr>
            <p:cNvSpPr/>
            <p:nvPr/>
          </p:nvSpPr>
          <p:spPr>
            <a:xfrm>
              <a:off x="2660210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1320EF5C-3E6A-5944-FF60-DFDA027BE5EF}"/>
                </a:ext>
              </a:extLst>
            </p:cNvPr>
            <p:cNvSpPr/>
            <p:nvPr/>
          </p:nvSpPr>
          <p:spPr>
            <a:xfrm>
              <a:off x="2897149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39D19C4E-4D3D-0AAC-7914-9F0385F02926}"/>
                </a:ext>
              </a:extLst>
            </p:cNvPr>
            <p:cNvSpPr/>
            <p:nvPr/>
          </p:nvSpPr>
          <p:spPr>
            <a:xfrm>
              <a:off x="3134087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650A02F0-2820-8AE0-43F8-4D963C7905FA}"/>
                </a:ext>
              </a:extLst>
            </p:cNvPr>
            <p:cNvSpPr/>
            <p:nvPr/>
          </p:nvSpPr>
          <p:spPr>
            <a:xfrm>
              <a:off x="1475518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107288B4-F1F6-4319-23BC-D6E072016409}"/>
                </a:ext>
              </a:extLst>
            </p:cNvPr>
            <p:cNvSpPr/>
            <p:nvPr/>
          </p:nvSpPr>
          <p:spPr>
            <a:xfrm>
              <a:off x="1712456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26AC2BD6-005B-92D7-6A5A-8FF11E9AD7E0}"/>
                </a:ext>
              </a:extLst>
            </p:cNvPr>
            <p:cNvSpPr/>
            <p:nvPr/>
          </p:nvSpPr>
          <p:spPr>
            <a:xfrm>
              <a:off x="1949395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C2EFDB85-E11A-72DD-FDEB-544C8782A8C3}"/>
                </a:ext>
              </a:extLst>
            </p:cNvPr>
            <p:cNvSpPr/>
            <p:nvPr/>
          </p:nvSpPr>
          <p:spPr>
            <a:xfrm>
              <a:off x="2186333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9A67D11B-05DF-273E-73E8-BA8EE1C337EB}"/>
                </a:ext>
              </a:extLst>
            </p:cNvPr>
            <p:cNvSpPr/>
            <p:nvPr/>
          </p:nvSpPr>
          <p:spPr>
            <a:xfrm>
              <a:off x="2423272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0B7774C0-5806-F8D4-EFD8-A5167A11B1BF}"/>
                </a:ext>
              </a:extLst>
            </p:cNvPr>
            <p:cNvSpPr/>
            <p:nvPr/>
          </p:nvSpPr>
          <p:spPr>
            <a:xfrm>
              <a:off x="2660210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D54A4740-8AED-ABED-DE79-AFCD2670B5B3}"/>
                </a:ext>
              </a:extLst>
            </p:cNvPr>
            <p:cNvSpPr/>
            <p:nvPr/>
          </p:nvSpPr>
          <p:spPr>
            <a:xfrm>
              <a:off x="2897149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AD3D1C22-E261-93B3-BC26-DD47A50B22A7}"/>
                </a:ext>
              </a:extLst>
            </p:cNvPr>
            <p:cNvSpPr/>
            <p:nvPr/>
          </p:nvSpPr>
          <p:spPr>
            <a:xfrm>
              <a:off x="3134087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72971340-8E27-1206-6D94-0BF73803B012}"/>
                </a:ext>
              </a:extLst>
            </p:cNvPr>
            <p:cNvSpPr/>
            <p:nvPr/>
          </p:nvSpPr>
          <p:spPr>
            <a:xfrm>
              <a:off x="1475518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C8570169-2D71-4D3D-A044-D55349A1FD4A}"/>
                </a:ext>
              </a:extLst>
            </p:cNvPr>
            <p:cNvSpPr/>
            <p:nvPr/>
          </p:nvSpPr>
          <p:spPr>
            <a:xfrm>
              <a:off x="1712456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E4B9FE57-DBA9-B550-76C6-318966546109}"/>
                </a:ext>
              </a:extLst>
            </p:cNvPr>
            <p:cNvSpPr/>
            <p:nvPr/>
          </p:nvSpPr>
          <p:spPr>
            <a:xfrm>
              <a:off x="1949395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0916F48F-F641-5976-BE59-5603AEB8A3DA}"/>
                </a:ext>
              </a:extLst>
            </p:cNvPr>
            <p:cNvSpPr/>
            <p:nvPr/>
          </p:nvSpPr>
          <p:spPr>
            <a:xfrm>
              <a:off x="2186333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9AF61CB1-1B2E-1108-30B9-6717B74102F9}"/>
                </a:ext>
              </a:extLst>
            </p:cNvPr>
            <p:cNvSpPr/>
            <p:nvPr/>
          </p:nvSpPr>
          <p:spPr>
            <a:xfrm>
              <a:off x="2423272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FCBC673A-2377-D90D-673E-9AD00CAC7FF1}"/>
                </a:ext>
              </a:extLst>
            </p:cNvPr>
            <p:cNvSpPr/>
            <p:nvPr/>
          </p:nvSpPr>
          <p:spPr>
            <a:xfrm>
              <a:off x="2660210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49861632-B01E-7C9F-7F1A-14A1785C9836}"/>
                </a:ext>
              </a:extLst>
            </p:cNvPr>
            <p:cNvSpPr/>
            <p:nvPr/>
          </p:nvSpPr>
          <p:spPr>
            <a:xfrm>
              <a:off x="2897149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B71ED77B-9F90-8AEC-C00F-916E1FBBCCE6}"/>
                </a:ext>
              </a:extLst>
            </p:cNvPr>
            <p:cNvSpPr/>
            <p:nvPr/>
          </p:nvSpPr>
          <p:spPr>
            <a:xfrm>
              <a:off x="3134087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94CE42D3-2F97-BD8D-0229-8A7C9A292FC5}"/>
                </a:ext>
              </a:extLst>
            </p:cNvPr>
            <p:cNvSpPr/>
            <p:nvPr/>
          </p:nvSpPr>
          <p:spPr>
            <a:xfrm>
              <a:off x="1475518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4AA4B383-220E-C2A6-C4DA-84584EADD8DF}"/>
                </a:ext>
              </a:extLst>
            </p:cNvPr>
            <p:cNvSpPr/>
            <p:nvPr/>
          </p:nvSpPr>
          <p:spPr>
            <a:xfrm>
              <a:off x="1712456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2D99EC7D-1848-27E8-7542-80A57A851A45}"/>
                </a:ext>
              </a:extLst>
            </p:cNvPr>
            <p:cNvSpPr/>
            <p:nvPr/>
          </p:nvSpPr>
          <p:spPr>
            <a:xfrm>
              <a:off x="1949395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CD7F9B1E-9E65-8843-EA7C-407C99013238}"/>
                </a:ext>
              </a:extLst>
            </p:cNvPr>
            <p:cNvSpPr/>
            <p:nvPr/>
          </p:nvSpPr>
          <p:spPr>
            <a:xfrm>
              <a:off x="2186333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5945D033-EC30-6013-748F-E9165BFFFF7E}"/>
                </a:ext>
              </a:extLst>
            </p:cNvPr>
            <p:cNvSpPr/>
            <p:nvPr/>
          </p:nvSpPr>
          <p:spPr>
            <a:xfrm>
              <a:off x="2423272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58A37320-B84D-2445-D96B-DA51DA8B6055}"/>
                </a:ext>
              </a:extLst>
            </p:cNvPr>
            <p:cNvSpPr/>
            <p:nvPr/>
          </p:nvSpPr>
          <p:spPr>
            <a:xfrm>
              <a:off x="2660210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57BDDBAE-9F8C-4F88-7C28-08F70955C60F}"/>
                </a:ext>
              </a:extLst>
            </p:cNvPr>
            <p:cNvSpPr/>
            <p:nvPr/>
          </p:nvSpPr>
          <p:spPr>
            <a:xfrm>
              <a:off x="2897149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6735B661-F685-1B27-ED9B-C4F48C4EEF85}"/>
                </a:ext>
              </a:extLst>
            </p:cNvPr>
            <p:cNvSpPr/>
            <p:nvPr/>
          </p:nvSpPr>
          <p:spPr>
            <a:xfrm>
              <a:off x="3134087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FF8555D8-C73C-7E72-4B64-44AFB64C5978}"/>
                </a:ext>
              </a:extLst>
            </p:cNvPr>
            <p:cNvSpPr/>
            <p:nvPr/>
          </p:nvSpPr>
          <p:spPr>
            <a:xfrm>
              <a:off x="1475518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47679E9C-1744-75A5-3CE4-01B928F4E8F4}"/>
                </a:ext>
              </a:extLst>
            </p:cNvPr>
            <p:cNvSpPr/>
            <p:nvPr/>
          </p:nvSpPr>
          <p:spPr>
            <a:xfrm>
              <a:off x="1712456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5EA0C8E3-FE80-D10C-9E6C-56E7AAEEF0D2}"/>
                </a:ext>
              </a:extLst>
            </p:cNvPr>
            <p:cNvSpPr/>
            <p:nvPr/>
          </p:nvSpPr>
          <p:spPr>
            <a:xfrm>
              <a:off x="1949395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BEB42B3F-89E7-7BE0-7D65-51913AFE32CF}"/>
                </a:ext>
              </a:extLst>
            </p:cNvPr>
            <p:cNvSpPr/>
            <p:nvPr/>
          </p:nvSpPr>
          <p:spPr>
            <a:xfrm>
              <a:off x="2186333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1C879637-18AA-DC86-2A75-0C95313117A6}"/>
                </a:ext>
              </a:extLst>
            </p:cNvPr>
            <p:cNvSpPr/>
            <p:nvPr/>
          </p:nvSpPr>
          <p:spPr>
            <a:xfrm>
              <a:off x="2423272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A96FCF11-8AAE-EC58-F866-305B37416768}"/>
                </a:ext>
              </a:extLst>
            </p:cNvPr>
            <p:cNvSpPr/>
            <p:nvPr/>
          </p:nvSpPr>
          <p:spPr>
            <a:xfrm>
              <a:off x="2660210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3D426127-BF22-6C41-5359-90050B3D612F}"/>
                </a:ext>
              </a:extLst>
            </p:cNvPr>
            <p:cNvSpPr/>
            <p:nvPr/>
          </p:nvSpPr>
          <p:spPr>
            <a:xfrm>
              <a:off x="2897149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73F4D13D-BED7-BDFC-3967-33D80104EE27}"/>
                </a:ext>
              </a:extLst>
            </p:cNvPr>
            <p:cNvSpPr/>
            <p:nvPr/>
          </p:nvSpPr>
          <p:spPr>
            <a:xfrm>
              <a:off x="3134087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A9B1B864-FA5F-2E9A-A308-D23E31EC5750}"/>
                </a:ext>
              </a:extLst>
            </p:cNvPr>
            <p:cNvSpPr/>
            <p:nvPr/>
          </p:nvSpPr>
          <p:spPr>
            <a:xfrm>
              <a:off x="1475518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85EF1015-A798-0159-1D43-9C6C59B34397}"/>
                </a:ext>
              </a:extLst>
            </p:cNvPr>
            <p:cNvSpPr/>
            <p:nvPr/>
          </p:nvSpPr>
          <p:spPr>
            <a:xfrm>
              <a:off x="1712456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CFBBF435-D15A-1615-D767-417B6B42BE0A}"/>
                </a:ext>
              </a:extLst>
            </p:cNvPr>
            <p:cNvSpPr/>
            <p:nvPr/>
          </p:nvSpPr>
          <p:spPr>
            <a:xfrm>
              <a:off x="1949395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9799B51E-A088-73C1-2BAB-57CD42AD40AC}"/>
                </a:ext>
              </a:extLst>
            </p:cNvPr>
            <p:cNvSpPr/>
            <p:nvPr/>
          </p:nvSpPr>
          <p:spPr>
            <a:xfrm>
              <a:off x="2186333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6A6FF69C-492E-EA87-B047-50B5706D0403}"/>
                </a:ext>
              </a:extLst>
            </p:cNvPr>
            <p:cNvSpPr/>
            <p:nvPr/>
          </p:nvSpPr>
          <p:spPr>
            <a:xfrm>
              <a:off x="2423272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62CC97F9-4F7A-31F5-D108-EF4F846F4FF0}"/>
                </a:ext>
              </a:extLst>
            </p:cNvPr>
            <p:cNvSpPr/>
            <p:nvPr/>
          </p:nvSpPr>
          <p:spPr>
            <a:xfrm>
              <a:off x="2660210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81A84624-245A-0A06-BD5E-25ECD77DC116}"/>
                </a:ext>
              </a:extLst>
            </p:cNvPr>
            <p:cNvSpPr/>
            <p:nvPr/>
          </p:nvSpPr>
          <p:spPr>
            <a:xfrm>
              <a:off x="2897149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39956A71-E9B0-61F9-D926-1800E867AB5D}"/>
                </a:ext>
              </a:extLst>
            </p:cNvPr>
            <p:cNvSpPr/>
            <p:nvPr/>
          </p:nvSpPr>
          <p:spPr>
            <a:xfrm>
              <a:off x="3134087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F6ED8E7F-2CA5-FBA9-9C55-8C568D5C5163}"/>
                </a:ext>
              </a:extLst>
            </p:cNvPr>
            <p:cNvSpPr/>
            <p:nvPr/>
          </p:nvSpPr>
          <p:spPr>
            <a:xfrm>
              <a:off x="1475518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EE00D70A-66A6-492C-6E98-56967829C91A}"/>
                </a:ext>
              </a:extLst>
            </p:cNvPr>
            <p:cNvSpPr/>
            <p:nvPr/>
          </p:nvSpPr>
          <p:spPr>
            <a:xfrm>
              <a:off x="1712456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A1054B36-15BE-9516-962E-FACE51B362B8}"/>
                </a:ext>
              </a:extLst>
            </p:cNvPr>
            <p:cNvSpPr/>
            <p:nvPr/>
          </p:nvSpPr>
          <p:spPr>
            <a:xfrm>
              <a:off x="1949395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1B689AB9-42D4-F956-F0AE-D4647A1EEC16}"/>
                </a:ext>
              </a:extLst>
            </p:cNvPr>
            <p:cNvSpPr/>
            <p:nvPr/>
          </p:nvSpPr>
          <p:spPr>
            <a:xfrm>
              <a:off x="2186333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EF5E99F8-4FE9-0393-AE62-08C8C8B2B730}"/>
                </a:ext>
              </a:extLst>
            </p:cNvPr>
            <p:cNvSpPr/>
            <p:nvPr/>
          </p:nvSpPr>
          <p:spPr>
            <a:xfrm>
              <a:off x="2423272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7D073E1E-A35D-F79D-1BB2-1AF4A45799C7}"/>
                </a:ext>
              </a:extLst>
            </p:cNvPr>
            <p:cNvSpPr/>
            <p:nvPr/>
          </p:nvSpPr>
          <p:spPr>
            <a:xfrm>
              <a:off x="2660210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9FCACB9E-E423-411D-4E6D-784D9F3FAB61}"/>
                </a:ext>
              </a:extLst>
            </p:cNvPr>
            <p:cNvSpPr/>
            <p:nvPr/>
          </p:nvSpPr>
          <p:spPr>
            <a:xfrm>
              <a:off x="2897149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8BF84260-59FC-FBBA-F419-51AFC6048502}"/>
                </a:ext>
              </a:extLst>
            </p:cNvPr>
            <p:cNvSpPr/>
            <p:nvPr/>
          </p:nvSpPr>
          <p:spPr>
            <a:xfrm>
              <a:off x="3134087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9C46A32E-4EDC-8233-F20F-534795E16486}"/>
                </a:ext>
              </a:extLst>
            </p:cNvPr>
            <p:cNvSpPr/>
            <p:nvPr/>
          </p:nvSpPr>
          <p:spPr>
            <a:xfrm>
              <a:off x="1475518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EB9901C5-B875-57DB-F7B1-92B1BC77E804}"/>
                </a:ext>
              </a:extLst>
            </p:cNvPr>
            <p:cNvSpPr/>
            <p:nvPr/>
          </p:nvSpPr>
          <p:spPr>
            <a:xfrm>
              <a:off x="1712456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18AD6E76-9650-CB37-0BBE-7E2440BC44C9}"/>
                </a:ext>
              </a:extLst>
            </p:cNvPr>
            <p:cNvSpPr/>
            <p:nvPr/>
          </p:nvSpPr>
          <p:spPr>
            <a:xfrm>
              <a:off x="1949395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538A12DD-CC15-3592-E8E8-04B1843F7284}"/>
                </a:ext>
              </a:extLst>
            </p:cNvPr>
            <p:cNvSpPr/>
            <p:nvPr/>
          </p:nvSpPr>
          <p:spPr>
            <a:xfrm>
              <a:off x="2186333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17FA4A58-AC84-4486-4136-A39352AAD951}"/>
                </a:ext>
              </a:extLst>
            </p:cNvPr>
            <p:cNvSpPr/>
            <p:nvPr/>
          </p:nvSpPr>
          <p:spPr>
            <a:xfrm>
              <a:off x="2423272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CFBF50CC-BC59-4D49-3C92-0A3CB07DD2EE}"/>
                </a:ext>
              </a:extLst>
            </p:cNvPr>
            <p:cNvSpPr/>
            <p:nvPr/>
          </p:nvSpPr>
          <p:spPr>
            <a:xfrm>
              <a:off x="2660210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9ABF5487-D8B0-C615-5B70-CA0EE21ACA18}"/>
                </a:ext>
              </a:extLst>
            </p:cNvPr>
            <p:cNvSpPr/>
            <p:nvPr/>
          </p:nvSpPr>
          <p:spPr>
            <a:xfrm>
              <a:off x="2897149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45CB4943-1E54-BBA7-7E61-C9D972EDDB6C}"/>
                </a:ext>
              </a:extLst>
            </p:cNvPr>
            <p:cNvSpPr/>
            <p:nvPr/>
          </p:nvSpPr>
          <p:spPr>
            <a:xfrm>
              <a:off x="3134087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F51AE86F-BF61-A1FE-983A-D46B9E8319CB}"/>
                </a:ext>
              </a:extLst>
            </p:cNvPr>
            <p:cNvSpPr/>
            <p:nvPr/>
          </p:nvSpPr>
          <p:spPr>
            <a:xfrm>
              <a:off x="3371024" y="39023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4BD5D78E-9550-9804-B9FC-BF69084DD199}"/>
                </a:ext>
              </a:extLst>
            </p:cNvPr>
            <p:cNvSpPr/>
            <p:nvPr/>
          </p:nvSpPr>
          <p:spPr>
            <a:xfrm>
              <a:off x="3371024" y="36656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93505A4B-6673-FBBA-EA9E-066072D46C61}"/>
                </a:ext>
              </a:extLst>
            </p:cNvPr>
            <p:cNvSpPr/>
            <p:nvPr/>
          </p:nvSpPr>
          <p:spPr>
            <a:xfrm>
              <a:off x="3371024" y="34289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DFF802E1-F603-0B09-74D8-017D24E30537}"/>
                </a:ext>
              </a:extLst>
            </p:cNvPr>
            <p:cNvSpPr/>
            <p:nvPr/>
          </p:nvSpPr>
          <p:spPr>
            <a:xfrm>
              <a:off x="3371024" y="31922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9CC23F90-6ABF-0305-1846-26D4CC80050C}"/>
                </a:ext>
              </a:extLst>
            </p:cNvPr>
            <p:cNvSpPr/>
            <p:nvPr/>
          </p:nvSpPr>
          <p:spPr>
            <a:xfrm>
              <a:off x="3371024" y="29555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23132E00-DD01-D7E3-4D2D-B407752DACEC}"/>
                </a:ext>
              </a:extLst>
            </p:cNvPr>
            <p:cNvSpPr/>
            <p:nvPr/>
          </p:nvSpPr>
          <p:spPr>
            <a:xfrm>
              <a:off x="3371024" y="27188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8AADF167-3D25-6689-6F8B-2DD3DB24084F}"/>
                </a:ext>
              </a:extLst>
            </p:cNvPr>
            <p:cNvSpPr/>
            <p:nvPr/>
          </p:nvSpPr>
          <p:spPr>
            <a:xfrm>
              <a:off x="3371024" y="24821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B3D30209-C4F7-B642-DC0C-D96B39F8B09C}"/>
                </a:ext>
              </a:extLst>
            </p:cNvPr>
            <p:cNvSpPr/>
            <p:nvPr/>
          </p:nvSpPr>
          <p:spPr>
            <a:xfrm>
              <a:off x="3371024" y="22454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10645C70-FEAF-C3D0-B156-C301B7BFE6F7}"/>
                </a:ext>
              </a:extLst>
            </p:cNvPr>
            <p:cNvSpPr/>
            <p:nvPr/>
          </p:nvSpPr>
          <p:spPr>
            <a:xfrm>
              <a:off x="3371024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02D3D85B-706E-8D62-B07F-A5216119AA6E}"/>
              </a:ext>
            </a:extLst>
          </p:cNvPr>
          <p:cNvGrpSpPr/>
          <p:nvPr/>
        </p:nvGrpSpPr>
        <p:grpSpPr>
          <a:xfrm>
            <a:off x="6313326" y="2359880"/>
            <a:ext cx="2086877" cy="2086877"/>
            <a:chOff x="8417767" y="2003506"/>
            <a:chExt cx="2782503" cy="278250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7DB2E0A-864E-A930-40A6-E38B34EED9C5}"/>
                </a:ext>
              </a:extLst>
            </p:cNvPr>
            <p:cNvSpPr/>
            <p:nvPr/>
          </p:nvSpPr>
          <p:spPr>
            <a:xfrm>
              <a:off x="8417767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14BCE47-6308-FEBA-9B19-B24D8C6FE88E}"/>
                </a:ext>
              </a:extLst>
            </p:cNvPr>
            <p:cNvSpPr/>
            <p:nvPr/>
          </p:nvSpPr>
          <p:spPr>
            <a:xfrm>
              <a:off x="8664615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45CD370-976D-1A87-A767-2C252A501E62}"/>
                </a:ext>
              </a:extLst>
            </p:cNvPr>
            <p:cNvSpPr/>
            <p:nvPr/>
          </p:nvSpPr>
          <p:spPr>
            <a:xfrm>
              <a:off x="8664615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DFB417F-68D7-68B9-11A2-8312E0F7E480}"/>
                </a:ext>
              </a:extLst>
            </p:cNvPr>
            <p:cNvSpPr/>
            <p:nvPr/>
          </p:nvSpPr>
          <p:spPr>
            <a:xfrm>
              <a:off x="8664615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494619E-121E-4910-EE75-47BD3E7C168A}"/>
                </a:ext>
              </a:extLst>
            </p:cNvPr>
            <p:cNvSpPr/>
            <p:nvPr/>
          </p:nvSpPr>
          <p:spPr>
            <a:xfrm>
              <a:off x="8664615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CD29EB3-0D68-2FA4-E67A-24D7D748AC5E}"/>
                </a:ext>
              </a:extLst>
            </p:cNvPr>
            <p:cNvSpPr/>
            <p:nvPr/>
          </p:nvSpPr>
          <p:spPr>
            <a:xfrm>
              <a:off x="8664615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57AA9FC2-3B76-030B-B348-B13D91CF1F1B}"/>
                </a:ext>
              </a:extLst>
            </p:cNvPr>
            <p:cNvSpPr/>
            <p:nvPr/>
          </p:nvSpPr>
          <p:spPr>
            <a:xfrm>
              <a:off x="8664615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BD92C26-1DC6-9F87-7270-12FA686B77D3}"/>
                </a:ext>
              </a:extLst>
            </p:cNvPr>
            <p:cNvSpPr/>
            <p:nvPr/>
          </p:nvSpPr>
          <p:spPr>
            <a:xfrm>
              <a:off x="8664615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CA0BC85-A8E6-1F00-C578-8F8925747AE8}"/>
                </a:ext>
              </a:extLst>
            </p:cNvPr>
            <p:cNvSpPr/>
            <p:nvPr/>
          </p:nvSpPr>
          <p:spPr>
            <a:xfrm>
              <a:off x="8664615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E10BAAD-21C2-A282-8E13-5BF073EE6AB3}"/>
                </a:ext>
              </a:extLst>
            </p:cNvPr>
            <p:cNvSpPr/>
            <p:nvPr/>
          </p:nvSpPr>
          <p:spPr>
            <a:xfrm>
              <a:off x="8664615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4CFB675-EB81-54AA-35D0-423799D9926C}"/>
                </a:ext>
              </a:extLst>
            </p:cNvPr>
            <p:cNvSpPr/>
            <p:nvPr/>
          </p:nvSpPr>
          <p:spPr>
            <a:xfrm>
              <a:off x="10797060" y="4139015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FCC7C9AB-124F-FD24-A6E3-DB5D94134720}"/>
                </a:ext>
              </a:extLst>
            </p:cNvPr>
            <p:cNvSpPr/>
            <p:nvPr/>
          </p:nvSpPr>
          <p:spPr>
            <a:xfrm>
              <a:off x="8664615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23D847B-A9B2-2AA2-EF1A-265FB6D8106F}"/>
                </a:ext>
              </a:extLst>
            </p:cNvPr>
            <p:cNvSpPr/>
            <p:nvPr/>
          </p:nvSpPr>
          <p:spPr>
            <a:xfrm>
              <a:off x="8901554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3947B890-5429-0A5F-02D8-195EE82A191E}"/>
                </a:ext>
              </a:extLst>
            </p:cNvPr>
            <p:cNvSpPr/>
            <p:nvPr/>
          </p:nvSpPr>
          <p:spPr>
            <a:xfrm>
              <a:off x="9138492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C0E9454E-D0F2-5998-584A-3DCAB5AC8813}"/>
                </a:ext>
              </a:extLst>
            </p:cNvPr>
            <p:cNvSpPr/>
            <p:nvPr/>
          </p:nvSpPr>
          <p:spPr>
            <a:xfrm>
              <a:off x="9375431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760EE27C-F723-A1AA-A024-98010BE59DE3}"/>
                </a:ext>
              </a:extLst>
            </p:cNvPr>
            <p:cNvSpPr/>
            <p:nvPr/>
          </p:nvSpPr>
          <p:spPr>
            <a:xfrm>
              <a:off x="9612369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BC957079-58C6-D167-F05F-09EC0AF42886}"/>
                </a:ext>
              </a:extLst>
            </p:cNvPr>
            <p:cNvSpPr/>
            <p:nvPr/>
          </p:nvSpPr>
          <p:spPr>
            <a:xfrm>
              <a:off x="9849308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6ED6A7C8-3882-3EF8-EC62-D38CAC1106A2}"/>
                </a:ext>
              </a:extLst>
            </p:cNvPr>
            <p:cNvSpPr/>
            <p:nvPr/>
          </p:nvSpPr>
          <p:spPr>
            <a:xfrm>
              <a:off x="10086246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AAAACC2-79D2-2ED3-3331-E2EC45C98A76}"/>
                </a:ext>
              </a:extLst>
            </p:cNvPr>
            <p:cNvSpPr/>
            <p:nvPr/>
          </p:nvSpPr>
          <p:spPr>
            <a:xfrm>
              <a:off x="10323185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54A839F2-5D40-3015-BE25-540B40DAAECF}"/>
                </a:ext>
              </a:extLst>
            </p:cNvPr>
            <p:cNvSpPr/>
            <p:nvPr/>
          </p:nvSpPr>
          <p:spPr>
            <a:xfrm>
              <a:off x="10560123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F0BFA64F-5B61-CA57-8391-0545A4346D26}"/>
                </a:ext>
              </a:extLst>
            </p:cNvPr>
            <p:cNvSpPr/>
            <p:nvPr/>
          </p:nvSpPr>
          <p:spPr>
            <a:xfrm>
              <a:off x="8901554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ACF46CA-3CE7-EBE4-D081-9D8F01C820BB}"/>
                </a:ext>
              </a:extLst>
            </p:cNvPr>
            <p:cNvSpPr/>
            <p:nvPr/>
          </p:nvSpPr>
          <p:spPr>
            <a:xfrm>
              <a:off x="9138492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F7CF093A-B611-F868-2066-A9489F86CF87}"/>
                </a:ext>
              </a:extLst>
            </p:cNvPr>
            <p:cNvSpPr/>
            <p:nvPr/>
          </p:nvSpPr>
          <p:spPr>
            <a:xfrm>
              <a:off x="9375431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A7812158-77D6-E044-EE39-FEA32A12EA4A}"/>
                </a:ext>
              </a:extLst>
            </p:cNvPr>
            <p:cNvSpPr/>
            <p:nvPr/>
          </p:nvSpPr>
          <p:spPr>
            <a:xfrm>
              <a:off x="9612369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A0D57B03-1325-231C-55AB-E1859AFF2EE0}"/>
                </a:ext>
              </a:extLst>
            </p:cNvPr>
            <p:cNvSpPr/>
            <p:nvPr/>
          </p:nvSpPr>
          <p:spPr>
            <a:xfrm>
              <a:off x="9849308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04875ABA-8252-202C-9DE6-F7D32D2AA4DC}"/>
                </a:ext>
              </a:extLst>
            </p:cNvPr>
            <p:cNvSpPr/>
            <p:nvPr/>
          </p:nvSpPr>
          <p:spPr>
            <a:xfrm>
              <a:off x="10086246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B0E5047D-9484-1D03-E43F-09FD8FE77141}"/>
                </a:ext>
              </a:extLst>
            </p:cNvPr>
            <p:cNvSpPr/>
            <p:nvPr/>
          </p:nvSpPr>
          <p:spPr>
            <a:xfrm>
              <a:off x="10323185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62F973C5-83B9-DD92-78B6-EC9125DE2A7B}"/>
                </a:ext>
              </a:extLst>
            </p:cNvPr>
            <p:cNvSpPr/>
            <p:nvPr/>
          </p:nvSpPr>
          <p:spPr>
            <a:xfrm>
              <a:off x="10560123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EF5A6EBC-6929-0330-1317-99196A8B72B0}"/>
                </a:ext>
              </a:extLst>
            </p:cNvPr>
            <p:cNvSpPr/>
            <p:nvPr/>
          </p:nvSpPr>
          <p:spPr>
            <a:xfrm>
              <a:off x="8901554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E02F0844-3D9D-DD50-A83B-16B2D768FA1E}"/>
                </a:ext>
              </a:extLst>
            </p:cNvPr>
            <p:cNvSpPr/>
            <p:nvPr/>
          </p:nvSpPr>
          <p:spPr>
            <a:xfrm>
              <a:off x="9138492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B3B56ACF-59ED-DF41-8ED3-05F1112D5521}"/>
                </a:ext>
              </a:extLst>
            </p:cNvPr>
            <p:cNvSpPr/>
            <p:nvPr/>
          </p:nvSpPr>
          <p:spPr>
            <a:xfrm>
              <a:off x="9375431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ED2F5D35-9AD1-663D-C9BE-6C48D9F3174B}"/>
                </a:ext>
              </a:extLst>
            </p:cNvPr>
            <p:cNvSpPr/>
            <p:nvPr/>
          </p:nvSpPr>
          <p:spPr>
            <a:xfrm>
              <a:off x="9612369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543A58BE-A847-DCAE-B87E-B3DBC3986391}"/>
                </a:ext>
              </a:extLst>
            </p:cNvPr>
            <p:cNvSpPr/>
            <p:nvPr/>
          </p:nvSpPr>
          <p:spPr>
            <a:xfrm>
              <a:off x="9849308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F00B7651-1CA1-AE45-2BE0-EE5DC6ECEE33}"/>
                </a:ext>
              </a:extLst>
            </p:cNvPr>
            <p:cNvSpPr/>
            <p:nvPr/>
          </p:nvSpPr>
          <p:spPr>
            <a:xfrm>
              <a:off x="10086246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B6575283-D91C-EB4F-5F02-9947F04566CE}"/>
                </a:ext>
              </a:extLst>
            </p:cNvPr>
            <p:cNvSpPr/>
            <p:nvPr/>
          </p:nvSpPr>
          <p:spPr>
            <a:xfrm>
              <a:off x="10323185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BB5AAA42-35B1-F929-E84B-AE6250564CCE}"/>
                </a:ext>
              </a:extLst>
            </p:cNvPr>
            <p:cNvSpPr/>
            <p:nvPr/>
          </p:nvSpPr>
          <p:spPr>
            <a:xfrm>
              <a:off x="10560123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7DC12603-71E9-D16E-072A-53A6B0814F84}"/>
                </a:ext>
              </a:extLst>
            </p:cNvPr>
            <p:cNvSpPr/>
            <p:nvPr/>
          </p:nvSpPr>
          <p:spPr>
            <a:xfrm>
              <a:off x="8901554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2485B1FD-491E-8505-69E8-B5A51FF9772D}"/>
                </a:ext>
              </a:extLst>
            </p:cNvPr>
            <p:cNvSpPr/>
            <p:nvPr/>
          </p:nvSpPr>
          <p:spPr>
            <a:xfrm>
              <a:off x="9138492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A5BE7354-D07D-FD33-B6D4-AC4BFD25A483}"/>
                </a:ext>
              </a:extLst>
            </p:cNvPr>
            <p:cNvSpPr/>
            <p:nvPr/>
          </p:nvSpPr>
          <p:spPr>
            <a:xfrm>
              <a:off x="9375431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31B45A35-3C23-7DD3-0155-9CA3E0795A9C}"/>
                </a:ext>
              </a:extLst>
            </p:cNvPr>
            <p:cNvSpPr/>
            <p:nvPr/>
          </p:nvSpPr>
          <p:spPr>
            <a:xfrm>
              <a:off x="9612369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0A94DB36-D47B-EDBE-9E18-EDDFCA7F4A58}"/>
                </a:ext>
              </a:extLst>
            </p:cNvPr>
            <p:cNvSpPr/>
            <p:nvPr/>
          </p:nvSpPr>
          <p:spPr>
            <a:xfrm>
              <a:off x="9849308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904E12BF-9639-61D5-1116-1C75DACFFB58}"/>
                </a:ext>
              </a:extLst>
            </p:cNvPr>
            <p:cNvSpPr/>
            <p:nvPr/>
          </p:nvSpPr>
          <p:spPr>
            <a:xfrm>
              <a:off x="10086246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6B61280C-47EB-40CE-FC4E-AABEE46498D4}"/>
                </a:ext>
              </a:extLst>
            </p:cNvPr>
            <p:cNvSpPr/>
            <p:nvPr/>
          </p:nvSpPr>
          <p:spPr>
            <a:xfrm>
              <a:off x="10323185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0301260E-6FCD-F641-DD67-3FE6598AD8B3}"/>
                </a:ext>
              </a:extLst>
            </p:cNvPr>
            <p:cNvSpPr/>
            <p:nvPr/>
          </p:nvSpPr>
          <p:spPr>
            <a:xfrm>
              <a:off x="10560123" y="36656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54A1935A-C5EA-E55A-FD96-592C65A95467}"/>
                </a:ext>
              </a:extLst>
            </p:cNvPr>
            <p:cNvSpPr/>
            <p:nvPr/>
          </p:nvSpPr>
          <p:spPr>
            <a:xfrm>
              <a:off x="8901554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9708028A-3821-CC5C-E404-BEB0A37E65D1}"/>
                </a:ext>
              </a:extLst>
            </p:cNvPr>
            <p:cNvSpPr/>
            <p:nvPr/>
          </p:nvSpPr>
          <p:spPr>
            <a:xfrm>
              <a:off x="9138492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F97A6D12-7AD4-E127-3B83-9C1437287937}"/>
                </a:ext>
              </a:extLst>
            </p:cNvPr>
            <p:cNvSpPr/>
            <p:nvPr/>
          </p:nvSpPr>
          <p:spPr>
            <a:xfrm>
              <a:off x="9375431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C4E7B0C7-42BD-22EF-78B8-31A286FD532D}"/>
                </a:ext>
              </a:extLst>
            </p:cNvPr>
            <p:cNvSpPr/>
            <p:nvPr/>
          </p:nvSpPr>
          <p:spPr>
            <a:xfrm>
              <a:off x="9612369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32725756-272B-BD4D-179B-DCB7945E094F}"/>
                </a:ext>
              </a:extLst>
            </p:cNvPr>
            <p:cNvSpPr/>
            <p:nvPr/>
          </p:nvSpPr>
          <p:spPr>
            <a:xfrm>
              <a:off x="9849308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9F415AAC-5B21-E3D2-2549-AD2C79AF25F1}"/>
                </a:ext>
              </a:extLst>
            </p:cNvPr>
            <p:cNvSpPr/>
            <p:nvPr/>
          </p:nvSpPr>
          <p:spPr>
            <a:xfrm>
              <a:off x="10086246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C0D4F0DD-EFF8-4A05-843F-02D12D3DAB60}"/>
                </a:ext>
              </a:extLst>
            </p:cNvPr>
            <p:cNvSpPr/>
            <p:nvPr/>
          </p:nvSpPr>
          <p:spPr>
            <a:xfrm>
              <a:off x="10323185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35298CC0-916C-C8ED-D7A9-BEAC96303E79}"/>
                </a:ext>
              </a:extLst>
            </p:cNvPr>
            <p:cNvSpPr/>
            <p:nvPr/>
          </p:nvSpPr>
          <p:spPr>
            <a:xfrm>
              <a:off x="10560123" y="34289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6551B4A5-6470-F62A-329A-B5454A50AC18}"/>
                </a:ext>
              </a:extLst>
            </p:cNvPr>
            <p:cNvSpPr/>
            <p:nvPr/>
          </p:nvSpPr>
          <p:spPr>
            <a:xfrm>
              <a:off x="8901554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F3885524-E98C-36E2-901A-3D3A33E867B2}"/>
                </a:ext>
              </a:extLst>
            </p:cNvPr>
            <p:cNvSpPr/>
            <p:nvPr/>
          </p:nvSpPr>
          <p:spPr>
            <a:xfrm>
              <a:off x="9138492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626C4FA7-6FF5-5DDC-323C-4B5C8551F757}"/>
                </a:ext>
              </a:extLst>
            </p:cNvPr>
            <p:cNvSpPr/>
            <p:nvPr/>
          </p:nvSpPr>
          <p:spPr>
            <a:xfrm>
              <a:off x="9375431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AA3A37E5-E9FC-4C39-D9CA-AF884884F34C}"/>
                </a:ext>
              </a:extLst>
            </p:cNvPr>
            <p:cNvSpPr/>
            <p:nvPr/>
          </p:nvSpPr>
          <p:spPr>
            <a:xfrm>
              <a:off x="9612369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A71A8661-259C-8927-D4AB-FD5A68D736D6}"/>
                </a:ext>
              </a:extLst>
            </p:cNvPr>
            <p:cNvSpPr/>
            <p:nvPr/>
          </p:nvSpPr>
          <p:spPr>
            <a:xfrm>
              <a:off x="9849308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AC00396A-172B-ECCC-C3CB-7C50DB039DD6}"/>
                </a:ext>
              </a:extLst>
            </p:cNvPr>
            <p:cNvSpPr/>
            <p:nvPr/>
          </p:nvSpPr>
          <p:spPr>
            <a:xfrm>
              <a:off x="10086246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1A93E4EB-3BD2-AED0-A04A-C2E9DE6415D6}"/>
                </a:ext>
              </a:extLst>
            </p:cNvPr>
            <p:cNvSpPr/>
            <p:nvPr/>
          </p:nvSpPr>
          <p:spPr>
            <a:xfrm>
              <a:off x="10323185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CC802CA1-9A0C-1CC7-EEAB-49A7BB2B0959}"/>
                </a:ext>
              </a:extLst>
            </p:cNvPr>
            <p:cNvSpPr/>
            <p:nvPr/>
          </p:nvSpPr>
          <p:spPr>
            <a:xfrm>
              <a:off x="10560123" y="31922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07423B5E-D77A-9191-54F5-F82D7126A1C4}"/>
                </a:ext>
              </a:extLst>
            </p:cNvPr>
            <p:cNvSpPr/>
            <p:nvPr/>
          </p:nvSpPr>
          <p:spPr>
            <a:xfrm>
              <a:off x="8901554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123B242F-63FF-B2D1-D9F5-A427550E1C92}"/>
                </a:ext>
              </a:extLst>
            </p:cNvPr>
            <p:cNvSpPr/>
            <p:nvPr/>
          </p:nvSpPr>
          <p:spPr>
            <a:xfrm>
              <a:off x="9138492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0F49FDC1-792F-08AB-5F1A-A7F2FA54E295}"/>
                </a:ext>
              </a:extLst>
            </p:cNvPr>
            <p:cNvSpPr/>
            <p:nvPr/>
          </p:nvSpPr>
          <p:spPr>
            <a:xfrm>
              <a:off x="9375431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7361F53C-F613-B00A-8C97-9FDFEFCC0671}"/>
                </a:ext>
              </a:extLst>
            </p:cNvPr>
            <p:cNvSpPr/>
            <p:nvPr/>
          </p:nvSpPr>
          <p:spPr>
            <a:xfrm>
              <a:off x="9612369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FFC5D5E0-9673-AED6-2BCF-3975FDC814AE}"/>
                </a:ext>
              </a:extLst>
            </p:cNvPr>
            <p:cNvSpPr/>
            <p:nvPr/>
          </p:nvSpPr>
          <p:spPr>
            <a:xfrm>
              <a:off x="9849308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17C7F581-BF0B-0859-CA3C-64CB8ABBFF2B}"/>
                </a:ext>
              </a:extLst>
            </p:cNvPr>
            <p:cNvSpPr/>
            <p:nvPr/>
          </p:nvSpPr>
          <p:spPr>
            <a:xfrm>
              <a:off x="10086246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70E07DDC-9A4C-A34E-7076-9517E857458D}"/>
                </a:ext>
              </a:extLst>
            </p:cNvPr>
            <p:cNvSpPr/>
            <p:nvPr/>
          </p:nvSpPr>
          <p:spPr>
            <a:xfrm>
              <a:off x="10323185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9BD34F56-DB2E-990C-CA55-ACA35E37724D}"/>
                </a:ext>
              </a:extLst>
            </p:cNvPr>
            <p:cNvSpPr/>
            <p:nvPr/>
          </p:nvSpPr>
          <p:spPr>
            <a:xfrm>
              <a:off x="10560123" y="29555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8A850FAC-CD32-FA13-4BDF-2500C82EE72C}"/>
                </a:ext>
              </a:extLst>
            </p:cNvPr>
            <p:cNvSpPr/>
            <p:nvPr/>
          </p:nvSpPr>
          <p:spPr>
            <a:xfrm>
              <a:off x="8901554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C4BD5E44-9ACB-798D-8526-DFA771DDE77B}"/>
                </a:ext>
              </a:extLst>
            </p:cNvPr>
            <p:cNvSpPr/>
            <p:nvPr/>
          </p:nvSpPr>
          <p:spPr>
            <a:xfrm>
              <a:off x="9138492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0E08BC48-64AB-0FF0-DF3A-9B233D8636C8}"/>
                </a:ext>
              </a:extLst>
            </p:cNvPr>
            <p:cNvSpPr/>
            <p:nvPr/>
          </p:nvSpPr>
          <p:spPr>
            <a:xfrm>
              <a:off x="9375431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FCFCF2DA-3A8B-5306-3427-1F80DD86B57D}"/>
                </a:ext>
              </a:extLst>
            </p:cNvPr>
            <p:cNvSpPr/>
            <p:nvPr/>
          </p:nvSpPr>
          <p:spPr>
            <a:xfrm>
              <a:off x="9612369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1B253346-8652-3482-EB59-7EB5A70FE180}"/>
                </a:ext>
              </a:extLst>
            </p:cNvPr>
            <p:cNvSpPr/>
            <p:nvPr/>
          </p:nvSpPr>
          <p:spPr>
            <a:xfrm>
              <a:off x="9849308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D408A7C0-16FC-A097-566F-BE001AEADC21}"/>
                </a:ext>
              </a:extLst>
            </p:cNvPr>
            <p:cNvSpPr/>
            <p:nvPr/>
          </p:nvSpPr>
          <p:spPr>
            <a:xfrm>
              <a:off x="10086246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949F2451-6CAD-CFC7-43E7-2825FF40C63C}"/>
                </a:ext>
              </a:extLst>
            </p:cNvPr>
            <p:cNvSpPr/>
            <p:nvPr/>
          </p:nvSpPr>
          <p:spPr>
            <a:xfrm>
              <a:off x="10323185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A309F840-C0F0-D45C-9DA8-9873B386AEC8}"/>
                </a:ext>
              </a:extLst>
            </p:cNvPr>
            <p:cNvSpPr/>
            <p:nvPr/>
          </p:nvSpPr>
          <p:spPr>
            <a:xfrm>
              <a:off x="10560123" y="27188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F4B6FB79-EEE1-EB6E-8CFB-0C963786354B}"/>
                </a:ext>
              </a:extLst>
            </p:cNvPr>
            <p:cNvSpPr/>
            <p:nvPr/>
          </p:nvSpPr>
          <p:spPr>
            <a:xfrm>
              <a:off x="8901554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6B463D5C-6CBF-D4BC-A463-C62F18F42630}"/>
                </a:ext>
              </a:extLst>
            </p:cNvPr>
            <p:cNvSpPr/>
            <p:nvPr/>
          </p:nvSpPr>
          <p:spPr>
            <a:xfrm>
              <a:off x="9138492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4A843D4C-F739-84E9-8A0B-03602DFB446C}"/>
                </a:ext>
              </a:extLst>
            </p:cNvPr>
            <p:cNvSpPr/>
            <p:nvPr/>
          </p:nvSpPr>
          <p:spPr>
            <a:xfrm>
              <a:off x="9375431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CD123AAA-CB92-4466-5A56-B2046DF6D7BE}"/>
                </a:ext>
              </a:extLst>
            </p:cNvPr>
            <p:cNvSpPr/>
            <p:nvPr/>
          </p:nvSpPr>
          <p:spPr>
            <a:xfrm>
              <a:off x="9612369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8643D8F9-0C47-13B2-27A5-C187DF5391EA}"/>
                </a:ext>
              </a:extLst>
            </p:cNvPr>
            <p:cNvSpPr/>
            <p:nvPr/>
          </p:nvSpPr>
          <p:spPr>
            <a:xfrm>
              <a:off x="9849308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2071136E-B3CE-5C18-970A-7AF7E0659871}"/>
                </a:ext>
              </a:extLst>
            </p:cNvPr>
            <p:cNvSpPr/>
            <p:nvPr/>
          </p:nvSpPr>
          <p:spPr>
            <a:xfrm>
              <a:off x="10086246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9C74D461-8D72-FC98-3E9A-406DCF4DDCE4}"/>
                </a:ext>
              </a:extLst>
            </p:cNvPr>
            <p:cNvSpPr/>
            <p:nvPr/>
          </p:nvSpPr>
          <p:spPr>
            <a:xfrm>
              <a:off x="10323185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F95E2CAA-10C7-540A-E8B9-A42EAFAA0541}"/>
                </a:ext>
              </a:extLst>
            </p:cNvPr>
            <p:cNvSpPr/>
            <p:nvPr/>
          </p:nvSpPr>
          <p:spPr>
            <a:xfrm>
              <a:off x="10560123" y="24821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02B488E2-BBF2-8583-166B-E6D656EA9A83}"/>
                </a:ext>
              </a:extLst>
            </p:cNvPr>
            <p:cNvSpPr/>
            <p:nvPr/>
          </p:nvSpPr>
          <p:spPr>
            <a:xfrm>
              <a:off x="8901554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E1415243-8D86-D9D3-5878-F04EB015E311}"/>
                </a:ext>
              </a:extLst>
            </p:cNvPr>
            <p:cNvSpPr/>
            <p:nvPr/>
          </p:nvSpPr>
          <p:spPr>
            <a:xfrm>
              <a:off x="9138492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DE717DD4-7A06-0A5D-D6BA-9F73381C97EB}"/>
                </a:ext>
              </a:extLst>
            </p:cNvPr>
            <p:cNvSpPr/>
            <p:nvPr/>
          </p:nvSpPr>
          <p:spPr>
            <a:xfrm>
              <a:off x="9375431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A1BD4BC9-32B6-33CF-0EF6-4BB6731D6766}"/>
                </a:ext>
              </a:extLst>
            </p:cNvPr>
            <p:cNvSpPr/>
            <p:nvPr/>
          </p:nvSpPr>
          <p:spPr>
            <a:xfrm>
              <a:off x="9612369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0CC92ED5-0D88-1B99-F51A-B82617A70C30}"/>
                </a:ext>
              </a:extLst>
            </p:cNvPr>
            <p:cNvSpPr/>
            <p:nvPr/>
          </p:nvSpPr>
          <p:spPr>
            <a:xfrm>
              <a:off x="9849308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5B1A5024-2B60-E768-3260-9B4EE6024E7D}"/>
                </a:ext>
              </a:extLst>
            </p:cNvPr>
            <p:cNvSpPr/>
            <p:nvPr/>
          </p:nvSpPr>
          <p:spPr>
            <a:xfrm>
              <a:off x="10086246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17DB2D22-A564-3317-DCB3-D71AC5434A35}"/>
                </a:ext>
              </a:extLst>
            </p:cNvPr>
            <p:cNvSpPr/>
            <p:nvPr/>
          </p:nvSpPr>
          <p:spPr>
            <a:xfrm>
              <a:off x="10323185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968393D0-DC71-FF7E-86F9-91CB2D2B71CC}"/>
                </a:ext>
              </a:extLst>
            </p:cNvPr>
            <p:cNvSpPr/>
            <p:nvPr/>
          </p:nvSpPr>
          <p:spPr>
            <a:xfrm>
              <a:off x="10560123" y="2245424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EC0F0877-9449-11B4-F0B7-854B469955DE}"/>
                </a:ext>
              </a:extLst>
            </p:cNvPr>
            <p:cNvSpPr/>
            <p:nvPr/>
          </p:nvSpPr>
          <p:spPr>
            <a:xfrm>
              <a:off x="10797060" y="39023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EB9B63E1-E6B0-7479-19A4-1750F9928C29}"/>
                </a:ext>
              </a:extLst>
            </p:cNvPr>
            <p:cNvSpPr/>
            <p:nvPr/>
          </p:nvSpPr>
          <p:spPr>
            <a:xfrm>
              <a:off x="10797060" y="3665617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A248F6E2-1A8C-53EB-FE47-23D2013B9133}"/>
                </a:ext>
              </a:extLst>
            </p:cNvPr>
            <p:cNvSpPr/>
            <p:nvPr/>
          </p:nvSpPr>
          <p:spPr>
            <a:xfrm>
              <a:off x="10797060" y="3428918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B9210621-A0D7-8378-9AAF-D5790AE2DA68}"/>
                </a:ext>
              </a:extLst>
            </p:cNvPr>
            <p:cNvSpPr/>
            <p:nvPr/>
          </p:nvSpPr>
          <p:spPr>
            <a:xfrm>
              <a:off x="10797060" y="3192219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C36428E8-5987-6EBD-15B6-6F8DDC14A14E}"/>
                </a:ext>
              </a:extLst>
            </p:cNvPr>
            <p:cNvSpPr/>
            <p:nvPr/>
          </p:nvSpPr>
          <p:spPr>
            <a:xfrm>
              <a:off x="10797060" y="2955520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AF92FE1F-CF7A-2E1F-8D3E-0F70E741357A}"/>
                </a:ext>
              </a:extLst>
            </p:cNvPr>
            <p:cNvSpPr/>
            <p:nvPr/>
          </p:nvSpPr>
          <p:spPr>
            <a:xfrm>
              <a:off x="10797060" y="2718821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DC2F2A24-C756-DD5D-A081-E32256EE819B}"/>
                </a:ext>
              </a:extLst>
            </p:cNvPr>
            <p:cNvSpPr/>
            <p:nvPr/>
          </p:nvSpPr>
          <p:spPr>
            <a:xfrm>
              <a:off x="10797060" y="2482122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FDC13FF9-1F64-EBE9-609B-203B43BD0A83}"/>
                </a:ext>
              </a:extLst>
            </p:cNvPr>
            <p:cNvSpPr/>
            <p:nvPr/>
          </p:nvSpPr>
          <p:spPr>
            <a:xfrm>
              <a:off x="10797060" y="2245423"/>
              <a:ext cx="157799" cy="16766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E96F6D1B-1F6F-77B1-8DCB-7DD1ECD38229}"/>
                </a:ext>
              </a:extLst>
            </p:cNvPr>
            <p:cNvSpPr/>
            <p:nvPr/>
          </p:nvSpPr>
          <p:spPr>
            <a:xfrm>
              <a:off x="10797060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65335AAA-4754-9747-E63E-F9C4ADAEAD88}"/>
              </a:ext>
            </a:extLst>
          </p:cNvPr>
          <p:cNvGrpSpPr/>
          <p:nvPr/>
        </p:nvGrpSpPr>
        <p:grpSpPr>
          <a:xfrm>
            <a:off x="3529584" y="4515028"/>
            <a:ext cx="2084832" cy="1013781"/>
            <a:chOff x="332936" y="2596988"/>
            <a:chExt cx="2926080" cy="1351709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3DED2CF6-6A91-2C61-91F9-0467FD25E3D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3B108A75-FCD2-3370-1E48-341507F315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78D92E3B-B54F-6AC7-20D1-A7B389DC03B1}"/>
              </a:ext>
            </a:extLst>
          </p:cNvPr>
          <p:cNvGrpSpPr/>
          <p:nvPr/>
        </p:nvGrpSpPr>
        <p:grpSpPr>
          <a:xfrm>
            <a:off x="6319543" y="4515028"/>
            <a:ext cx="2084832" cy="1013781"/>
            <a:chOff x="332936" y="2596988"/>
            <a:chExt cx="2926080" cy="1351709"/>
          </a:xfrm>
        </p:grpSpPr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FDF7CCD2-DA2A-473B-E94B-98B85464763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D8C52095-C948-DDDF-E8A8-29D1ADD091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24" name="TextBox 323">
            <a:extLst>
              <a:ext uri="{FF2B5EF4-FFF2-40B4-BE49-F238E27FC236}">
                <a16:creationId xmlns:a16="http://schemas.microsoft.com/office/drawing/2014/main" id="{6AB28012-54EB-1000-BD29-6FF59623A2CA}"/>
              </a:ext>
            </a:extLst>
          </p:cNvPr>
          <p:cNvSpPr txBox="1"/>
          <p:nvPr/>
        </p:nvSpPr>
        <p:spPr>
          <a:xfrm>
            <a:off x="6618685" y="1679903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2">
                    <a:lumMod val="75000"/>
                  </a:schemeClr>
                </a:solidFill>
              </a:rPr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2660834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F614C-4DFC-7DC4-0593-19E6DDCC6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06F19-5BB3-B75F-0191-8294867C5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D598E75-F537-8B57-275E-C776C25F9940}"/>
              </a:ext>
            </a:extLst>
          </p:cNvPr>
          <p:cNvGrpSpPr/>
          <p:nvPr/>
        </p:nvGrpSpPr>
        <p:grpSpPr>
          <a:xfrm>
            <a:off x="743798" y="4515028"/>
            <a:ext cx="2084832" cy="1013781"/>
            <a:chOff x="332936" y="2596988"/>
            <a:chExt cx="2926080" cy="1351709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5C7E601D-004E-FB0C-FD1D-1FC22FF22B0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8B868A2C-79B1-898A-BE1D-9F32EA429C0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6A897ED6-08EC-CC68-4FA9-6F243704CD7C}"/>
              </a:ext>
            </a:extLst>
          </p:cNvPr>
          <p:cNvSpPr txBox="1"/>
          <p:nvPr/>
        </p:nvSpPr>
        <p:spPr>
          <a:xfrm>
            <a:off x="1031122" y="1679903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1"/>
                </a:solidFill>
              </a:rPr>
              <a:t>53%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A5EEE195-9C7A-2A9E-5EE5-5AB53B1C7E04}"/>
              </a:ext>
            </a:extLst>
          </p:cNvPr>
          <p:cNvSpPr txBox="1"/>
          <p:nvPr/>
        </p:nvSpPr>
        <p:spPr>
          <a:xfrm>
            <a:off x="3828800" y="1679903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5"/>
                </a:solidFill>
              </a:rPr>
              <a:t>67%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9399384-743F-8C9C-F214-4CCAA81F10F2}"/>
              </a:ext>
            </a:extLst>
          </p:cNvPr>
          <p:cNvGrpSpPr/>
          <p:nvPr/>
        </p:nvGrpSpPr>
        <p:grpSpPr>
          <a:xfrm>
            <a:off x="3528562" y="2359880"/>
            <a:ext cx="2086877" cy="2086877"/>
            <a:chOff x="4704749" y="2003506"/>
            <a:chExt cx="2782503" cy="278250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A227648-4912-C898-5AD4-E7A54EE22178}"/>
                </a:ext>
              </a:extLst>
            </p:cNvPr>
            <p:cNvSpPr/>
            <p:nvPr/>
          </p:nvSpPr>
          <p:spPr>
            <a:xfrm>
              <a:off x="4704749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E88B8C6-2334-AB08-6989-EEE10AF53166}"/>
                </a:ext>
              </a:extLst>
            </p:cNvPr>
            <p:cNvSpPr/>
            <p:nvPr/>
          </p:nvSpPr>
          <p:spPr>
            <a:xfrm>
              <a:off x="4951597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1FF4823-119F-7F71-DD47-7EFA2AFA7A3F}"/>
                </a:ext>
              </a:extLst>
            </p:cNvPr>
            <p:cNvSpPr/>
            <p:nvPr/>
          </p:nvSpPr>
          <p:spPr>
            <a:xfrm>
              <a:off x="4951597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2D4FDB4-ADE6-3E72-C864-FBD23E45BA5F}"/>
                </a:ext>
              </a:extLst>
            </p:cNvPr>
            <p:cNvSpPr/>
            <p:nvPr/>
          </p:nvSpPr>
          <p:spPr>
            <a:xfrm>
              <a:off x="4951597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EA7AC75-7196-F100-ED5E-8DBCE8045F07}"/>
                </a:ext>
              </a:extLst>
            </p:cNvPr>
            <p:cNvSpPr/>
            <p:nvPr/>
          </p:nvSpPr>
          <p:spPr>
            <a:xfrm>
              <a:off x="4951597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FACE523-DDFA-3D41-6D55-9B94218974A8}"/>
                </a:ext>
              </a:extLst>
            </p:cNvPr>
            <p:cNvSpPr/>
            <p:nvPr/>
          </p:nvSpPr>
          <p:spPr>
            <a:xfrm>
              <a:off x="4951597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DE3E25D4-7CD5-B56B-EB2F-BF523D9F7EB3}"/>
                </a:ext>
              </a:extLst>
            </p:cNvPr>
            <p:cNvSpPr/>
            <p:nvPr/>
          </p:nvSpPr>
          <p:spPr>
            <a:xfrm>
              <a:off x="4951597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2E8547F-E6EB-1E72-242A-85C1871379EE}"/>
                </a:ext>
              </a:extLst>
            </p:cNvPr>
            <p:cNvSpPr/>
            <p:nvPr/>
          </p:nvSpPr>
          <p:spPr>
            <a:xfrm>
              <a:off x="4951597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381A461-85A4-2FDB-CB2E-283766D9999B}"/>
                </a:ext>
              </a:extLst>
            </p:cNvPr>
            <p:cNvSpPr/>
            <p:nvPr/>
          </p:nvSpPr>
          <p:spPr>
            <a:xfrm>
              <a:off x="4951597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999FFBDB-69F6-556E-5238-4BBC47741047}"/>
                </a:ext>
              </a:extLst>
            </p:cNvPr>
            <p:cNvSpPr/>
            <p:nvPr/>
          </p:nvSpPr>
          <p:spPr>
            <a:xfrm>
              <a:off x="4951597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44BCEF3-6CA1-FA17-4F51-8DED4B4955AA}"/>
                </a:ext>
              </a:extLst>
            </p:cNvPr>
            <p:cNvSpPr/>
            <p:nvPr/>
          </p:nvSpPr>
          <p:spPr>
            <a:xfrm>
              <a:off x="7084042" y="4139015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50591B32-DE80-9809-163F-0FC438A750CD}"/>
                </a:ext>
              </a:extLst>
            </p:cNvPr>
            <p:cNvSpPr/>
            <p:nvPr/>
          </p:nvSpPr>
          <p:spPr>
            <a:xfrm>
              <a:off x="4951597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1911D8F9-5C57-8D73-6577-2A2F45843C13}"/>
                </a:ext>
              </a:extLst>
            </p:cNvPr>
            <p:cNvSpPr/>
            <p:nvPr/>
          </p:nvSpPr>
          <p:spPr>
            <a:xfrm>
              <a:off x="5188536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A7EFEC2F-FC95-150C-292B-C2C70861D120}"/>
                </a:ext>
              </a:extLst>
            </p:cNvPr>
            <p:cNvSpPr/>
            <p:nvPr/>
          </p:nvSpPr>
          <p:spPr>
            <a:xfrm>
              <a:off x="5425474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DDBC2B9-9358-5B68-4935-B359DA5FAF2E}"/>
                </a:ext>
              </a:extLst>
            </p:cNvPr>
            <p:cNvSpPr/>
            <p:nvPr/>
          </p:nvSpPr>
          <p:spPr>
            <a:xfrm>
              <a:off x="5662413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12FF04D1-88E1-9B23-1F4E-27EFAE3DC058}"/>
                </a:ext>
              </a:extLst>
            </p:cNvPr>
            <p:cNvSpPr/>
            <p:nvPr/>
          </p:nvSpPr>
          <p:spPr>
            <a:xfrm>
              <a:off x="5899351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D0C2F903-7A0A-1F85-D895-C47CF0DE6FEB}"/>
                </a:ext>
              </a:extLst>
            </p:cNvPr>
            <p:cNvSpPr/>
            <p:nvPr/>
          </p:nvSpPr>
          <p:spPr>
            <a:xfrm>
              <a:off x="6136290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B5B7D93-A838-873B-55DF-F4BA3207A006}"/>
                </a:ext>
              </a:extLst>
            </p:cNvPr>
            <p:cNvSpPr/>
            <p:nvPr/>
          </p:nvSpPr>
          <p:spPr>
            <a:xfrm>
              <a:off x="6373228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832E73F-1A13-9CB8-EE56-B8EAD530D678}"/>
                </a:ext>
              </a:extLst>
            </p:cNvPr>
            <p:cNvSpPr/>
            <p:nvPr/>
          </p:nvSpPr>
          <p:spPr>
            <a:xfrm>
              <a:off x="6610167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6ACD5BE-EA94-A9D8-559F-DED4DF46C1A9}"/>
                </a:ext>
              </a:extLst>
            </p:cNvPr>
            <p:cNvSpPr/>
            <p:nvPr/>
          </p:nvSpPr>
          <p:spPr>
            <a:xfrm>
              <a:off x="6847105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387105C-A888-D0A4-79AF-C39898BB6981}"/>
                </a:ext>
              </a:extLst>
            </p:cNvPr>
            <p:cNvSpPr/>
            <p:nvPr/>
          </p:nvSpPr>
          <p:spPr>
            <a:xfrm>
              <a:off x="5188536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0625054B-A1EA-0201-094E-CFDEBAC25626}"/>
                </a:ext>
              </a:extLst>
            </p:cNvPr>
            <p:cNvSpPr/>
            <p:nvPr/>
          </p:nvSpPr>
          <p:spPr>
            <a:xfrm>
              <a:off x="5425474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18CAFE84-3E31-28B8-6DD8-666A7CB10ADC}"/>
                </a:ext>
              </a:extLst>
            </p:cNvPr>
            <p:cNvSpPr/>
            <p:nvPr/>
          </p:nvSpPr>
          <p:spPr>
            <a:xfrm>
              <a:off x="5662413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472A5914-310B-BD3C-2D5B-BB6A27BB1F1B}"/>
                </a:ext>
              </a:extLst>
            </p:cNvPr>
            <p:cNvSpPr/>
            <p:nvPr/>
          </p:nvSpPr>
          <p:spPr>
            <a:xfrm>
              <a:off x="5899351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404D7BFB-D52F-D4CB-4971-55F5A51FB4CE}"/>
                </a:ext>
              </a:extLst>
            </p:cNvPr>
            <p:cNvSpPr/>
            <p:nvPr/>
          </p:nvSpPr>
          <p:spPr>
            <a:xfrm>
              <a:off x="6136290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6764B16A-1FDE-06CE-C57F-4921194C4F34}"/>
                </a:ext>
              </a:extLst>
            </p:cNvPr>
            <p:cNvSpPr/>
            <p:nvPr/>
          </p:nvSpPr>
          <p:spPr>
            <a:xfrm>
              <a:off x="6373228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2A67F199-F369-2A2B-2F0D-F4170826DD3B}"/>
                </a:ext>
              </a:extLst>
            </p:cNvPr>
            <p:cNvSpPr/>
            <p:nvPr/>
          </p:nvSpPr>
          <p:spPr>
            <a:xfrm>
              <a:off x="6610167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D09365E6-7DC8-C539-CF51-84235430566C}"/>
                </a:ext>
              </a:extLst>
            </p:cNvPr>
            <p:cNvSpPr/>
            <p:nvPr/>
          </p:nvSpPr>
          <p:spPr>
            <a:xfrm>
              <a:off x="6847105" y="41390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7D32E064-3B2A-F368-FFC9-80EE9EA2AC8E}"/>
                </a:ext>
              </a:extLst>
            </p:cNvPr>
            <p:cNvSpPr/>
            <p:nvPr/>
          </p:nvSpPr>
          <p:spPr>
            <a:xfrm>
              <a:off x="5188536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063C72E1-6F23-40D8-F4D8-ED063263E858}"/>
                </a:ext>
              </a:extLst>
            </p:cNvPr>
            <p:cNvSpPr/>
            <p:nvPr/>
          </p:nvSpPr>
          <p:spPr>
            <a:xfrm>
              <a:off x="5425474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225EA61-0E8A-88DA-4F81-F2022A44B5A1}"/>
                </a:ext>
              </a:extLst>
            </p:cNvPr>
            <p:cNvSpPr/>
            <p:nvPr/>
          </p:nvSpPr>
          <p:spPr>
            <a:xfrm>
              <a:off x="5662413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D0449683-A19A-4153-CA19-41A8C4B8F094}"/>
                </a:ext>
              </a:extLst>
            </p:cNvPr>
            <p:cNvSpPr/>
            <p:nvPr/>
          </p:nvSpPr>
          <p:spPr>
            <a:xfrm>
              <a:off x="5899351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CFC831E8-96A6-C9CB-9EF6-2896EEC4932F}"/>
                </a:ext>
              </a:extLst>
            </p:cNvPr>
            <p:cNvSpPr/>
            <p:nvPr/>
          </p:nvSpPr>
          <p:spPr>
            <a:xfrm>
              <a:off x="6136290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D99AECAE-B622-89F6-F1C5-7071EBA7B25E}"/>
                </a:ext>
              </a:extLst>
            </p:cNvPr>
            <p:cNvSpPr/>
            <p:nvPr/>
          </p:nvSpPr>
          <p:spPr>
            <a:xfrm>
              <a:off x="6373228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0DC849C7-3F53-AABB-9BC1-0C22174B3598}"/>
                </a:ext>
              </a:extLst>
            </p:cNvPr>
            <p:cNvSpPr/>
            <p:nvPr/>
          </p:nvSpPr>
          <p:spPr>
            <a:xfrm>
              <a:off x="6610167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A08243F4-2B5F-2726-173B-35CDF4379C85}"/>
                </a:ext>
              </a:extLst>
            </p:cNvPr>
            <p:cNvSpPr/>
            <p:nvPr/>
          </p:nvSpPr>
          <p:spPr>
            <a:xfrm>
              <a:off x="6847105" y="39023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FA20A6EA-5A3D-4D1C-94DC-1B4F6E00E30C}"/>
                </a:ext>
              </a:extLst>
            </p:cNvPr>
            <p:cNvSpPr/>
            <p:nvPr/>
          </p:nvSpPr>
          <p:spPr>
            <a:xfrm>
              <a:off x="5188536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FDEB95A1-81F6-AF1D-C0E4-41B3C3702494}"/>
                </a:ext>
              </a:extLst>
            </p:cNvPr>
            <p:cNvSpPr/>
            <p:nvPr/>
          </p:nvSpPr>
          <p:spPr>
            <a:xfrm>
              <a:off x="5425474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253AE680-E096-8077-8A42-E6C96F7598AE}"/>
                </a:ext>
              </a:extLst>
            </p:cNvPr>
            <p:cNvSpPr/>
            <p:nvPr/>
          </p:nvSpPr>
          <p:spPr>
            <a:xfrm>
              <a:off x="5662413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11AAAE61-378D-0769-F4CA-CDC37F6D8A9B}"/>
                </a:ext>
              </a:extLst>
            </p:cNvPr>
            <p:cNvSpPr/>
            <p:nvPr/>
          </p:nvSpPr>
          <p:spPr>
            <a:xfrm>
              <a:off x="5899351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7A8C2A6-ABA3-6CA7-1171-C928B83D11BF}"/>
                </a:ext>
              </a:extLst>
            </p:cNvPr>
            <p:cNvSpPr/>
            <p:nvPr/>
          </p:nvSpPr>
          <p:spPr>
            <a:xfrm>
              <a:off x="6136290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35637E0C-6067-71EC-0313-E3A0B98749C2}"/>
                </a:ext>
              </a:extLst>
            </p:cNvPr>
            <p:cNvSpPr/>
            <p:nvPr/>
          </p:nvSpPr>
          <p:spPr>
            <a:xfrm>
              <a:off x="6373228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06BACBAF-6F28-DE2F-0E38-9A9F43992597}"/>
                </a:ext>
              </a:extLst>
            </p:cNvPr>
            <p:cNvSpPr/>
            <p:nvPr/>
          </p:nvSpPr>
          <p:spPr>
            <a:xfrm>
              <a:off x="6610167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FB4D1A35-86A4-FA5E-A0EB-39AB777D1A7E}"/>
                </a:ext>
              </a:extLst>
            </p:cNvPr>
            <p:cNvSpPr/>
            <p:nvPr/>
          </p:nvSpPr>
          <p:spPr>
            <a:xfrm>
              <a:off x="6847105" y="36656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B3B114B9-46E6-FC11-0F9A-5BAC0A080C26}"/>
                </a:ext>
              </a:extLst>
            </p:cNvPr>
            <p:cNvSpPr/>
            <p:nvPr/>
          </p:nvSpPr>
          <p:spPr>
            <a:xfrm>
              <a:off x="5188536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019A45E3-4165-35D9-45DF-8EAA4DD7D278}"/>
                </a:ext>
              </a:extLst>
            </p:cNvPr>
            <p:cNvSpPr/>
            <p:nvPr/>
          </p:nvSpPr>
          <p:spPr>
            <a:xfrm>
              <a:off x="5425474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3E340249-1885-262D-63E8-F49BBF5C93CE}"/>
                </a:ext>
              </a:extLst>
            </p:cNvPr>
            <p:cNvSpPr/>
            <p:nvPr/>
          </p:nvSpPr>
          <p:spPr>
            <a:xfrm>
              <a:off x="5662413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2C40F25D-4037-C3D0-15C6-C0F20F717FCC}"/>
                </a:ext>
              </a:extLst>
            </p:cNvPr>
            <p:cNvSpPr/>
            <p:nvPr/>
          </p:nvSpPr>
          <p:spPr>
            <a:xfrm>
              <a:off x="5899351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A0D46509-CC47-386D-AE11-61485EA0E83E}"/>
                </a:ext>
              </a:extLst>
            </p:cNvPr>
            <p:cNvSpPr/>
            <p:nvPr/>
          </p:nvSpPr>
          <p:spPr>
            <a:xfrm>
              <a:off x="6136290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90601A5B-1311-FD19-EFFA-0CF4B30586A6}"/>
                </a:ext>
              </a:extLst>
            </p:cNvPr>
            <p:cNvSpPr/>
            <p:nvPr/>
          </p:nvSpPr>
          <p:spPr>
            <a:xfrm>
              <a:off x="6373228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A452D22F-843D-D535-DD84-E6AC916B311B}"/>
                </a:ext>
              </a:extLst>
            </p:cNvPr>
            <p:cNvSpPr/>
            <p:nvPr/>
          </p:nvSpPr>
          <p:spPr>
            <a:xfrm>
              <a:off x="6610167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B3190520-FFFC-3004-3F23-A67E579CBF91}"/>
                </a:ext>
              </a:extLst>
            </p:cNvPr>
            <p:cNvSpPr/>
            <p:nvPr/>
          </p:nvSpPr>
          <p:spPr>
            <a:xfrm>
              <a:off x="6847105" y="34289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1AC4B53A-7547-9BD0-53E2-B3B7B348A9E7}"/>
                </a:ext>
              </a:extLst>
            </p:cNvPr>
            <p:cNvSpPr/>
            <p:nvPr/>
          </p:nvSpPr>
          <p:spPr>
            <a:xfrm>
              <a:off x="5188536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F2913A1A-29A4-558B-2845-B66D0BD17EF4}"/>
                </a:ext>
              </a:extLst>
            </p:cNvPr>
            <p:cNvSpPr/>
            <p:nvPr/>
          </p:nvSpPr>
          <p:spPr>
            <a:xfrm>
              <a:off x="5425474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C073FC8-2868-9919-7FFF-BE16B2676116}"/>
                </a:ext>
              </a:extLst>
            </p:cNvPr>
            <p:cNvSpPr/>
            <p:nvPr/>
          </p:nvSpPr>
          <p:spPr>
            <a:xfrm>
              <a:off x="5662413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0485EEDD-70DF-A7CE-D221-68A08DCF5461}"/>
                </a:ext>
              </a:extLst>
            </p:cNvPr>
            <p:cNvSpPr/>
            <p:nvPr/>
          </p:nvSpPr>
          <p:spPr>
            <a:xfrm>
              <a:off x="5899351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926B75FB-2063-6798-3C5D-A7ECD7B35126}"/>
                </a:ext>
              </a:extLst>
            </p:cNvPr>
            <p:cNvSpPr/>
            <p:nvPr/>
          </p:nvSpPr>
          <p:spPr>
            <a:xfrm>
              <a:off x="6136290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12A62672-7F03-DF39-84F5-92D42CA40157}"/>
                </a:ext>
              </a:extLst>
            </p:cNvPr>
            <p:cNvSpPr/>
            <p:nvPr/>
          </p:nvSpPr>
          <p:spPr>
            <a:xfrm>
              <a:off x="6373228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439AB858-3A3E-9EA6-502D-EB6BAED0EB4A}"/>
                </a:ext>
              </a:extLst>
            </p:cNvPr>
            <p:cNvSpPr/>
            <p:nvPr/>
          </p:nvSpPr>
          <p:spPr>
            <a:xfrm>
              <a:off x="6610167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BB4AFD87-610F-6584-B7BC-34601D8AD958}"/>
                </a:ext>
              </a:extLst>
            </p:cNvPr>
            <p:cNvSpPr/>
            <p:nvPr/>
          </p:nvSpPr>
          <p:spPr>
            <a:xfrm>
              <a:off x="6847105" y="3192220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5D423DD6-2105-CB4B-763B-40987688BADE}"/>
                </a:ext>
              </a:extLst>
            </p:cNvPr>
            <p:cNvSpPr/>
            <p:nvPr/>
          </p:nvSpPr>
          <p:spPr>
            <a:xfrm>
              <a:off x="5188536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F473D712-BA1E-A56D-35B1-BAAE91D23F4B}"/>
                </a:ext>
              </a:extLst>
            </p:cNvPr>
            <p:cNvSpPr/>
            <p:nvPr/>
          </p:nvSpPr>
          <p:spPr>
            <a:xfrm>
              <a:off x="5425474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AADAEE9D-0254-AA2E-160C-E6D761ACAFEA}"/>
                </a:ext>
              </a:extLst>
            </p:cNvPr>
            <p:cNvSpPr/>
            <p:nvPr/>
          </p:nvSpPr>
          <p:spPr>
            <a:xfrm>
              <a:off x="5662413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719A1C8F-858D-CBAF-647B-3550B40548C3}"/>
                </a:ext>
              </a:extLst>
            </p:cNvPr>
            <p:cNvSpPr/>
            <p:nvPr/>
          </p:nvSpPr>
          <p:spPr>
            <a:xfrm>
              <a:off x="5899351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49F67652-39E4-9316-2DD8-C78292A69600}"/>
                </a:ext>
              </a:extLst>
            </p:cNvPr>
            <p:cNvSpPr/>
            <p:nvPr/>
          </p:nvSpPr>
          <p:spPr>
            <a:xfrm>
              <a:off x="6136290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1DDE169C-BA34-E5C6-BED1-1CD2C00396AB}"/>
                </a:ext>
              </a:extLst>
            </p:cNvPr>
            <p:cNvSpPr/>
            <p:nvPr/>
          </p:nvSpPr>
          <p:spPr>
            <a:xfrm>
              <a:off x="6373228" y="2955521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806296A9-3D52-6C8F-D1EE-5971AB0DBE4A}"/>
                </a:ext>
              </a:extLst>
            </p:cNvPr>
            <p:cNvSpPr/>
            <p:nvPr/>
          </p:nvSpPr>
          <p:spPr>
            <a:xfrm>
              <a:off x="6610167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1D17C15D-250C-6A6E-4095-56C87EA54F18}"/>
                </a:ext>
              </a:extLst>
            </p:cNvPr>
            <p:cNvSpPr/>
            <p:nvPr/>
          </p:nvSpPr>
          <p:spPr>
            <a:xfrm>
              <a:off x="6847105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F8334087-8612-B3C4-0879-E4F0C400A78C}"/>
                </a:ext>
              </a:extLst>
            </p:cNvPr>
            <p:cNvSpPr/>
            <p:nvPr/>
          </p:nvSpPr>
          <p:spPr>
            <a:xfrm>
              <a:off x="5188536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18C89461-49FE-1028-9993-789072BD8D89}"/>
                </a:ext>
              </a:extLst>
            </p:cNvPr>
            <p:cNvSpPr/>
            <p:nvPr/>
          </p:nvSpPr>
          <p:spPr>
            <a:xfrm>
              <a:off x="5425474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2EF13D39-2FD3-B496-F481-81DC23C4E54A}"/>
                </a:ext>
              </a:extLst>
            </p:cNvPr>
            <p:cNvSpPr/>
            <p:nvPr/>
          </p:nvSpPr>
          <p:spPr>
            <a:xfrm>
              <a:off x="5662413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BBD95CB9-EC47-AE78-074D-7F135FDC8D00}"/>
                </a:ext>
              </a:extLst>
            </p:cNvPr>
            <p:cNvSpPr/>
            <p:nvPr/>
          </p:nvSpPr>
          <p:spPr>
            <a:xfrm>
              <a:off x="5899351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A60C1298-BA67-5347-E4BC-D7A5A4315603}"/>
                </a:ext>
              </a:extLst>
            </p:cNvPr>
            <p:cNvSpPr/>
            <p:nvPr/>
          </p:nvSpPr>
          <p:spPr>
            <a:xfrm>
              <a:off x="6136290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C37EDFFB-7D61-627F-E16F-FCE005CE214E}"/>
                </a:ext>
              </a:extLst>
            </p:cNvPr>
            <p:cNvSpPr/>
            <p:nvPr/>
          </p:nvSpPr>
          <p:spPr>
            <a:xfrm>
              <a:off x="6373228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6A6BFE66-EBD7-C37F-EE9B-C18C8C8AB3F5}"/>
                </a:ext>
              </a:extLst>
            </p:cNvPr>
            <p:cNvSpPr/>
            <p:nvPr/>
          </p:nvSpPr>
          <p:spPr>
            <a:xfrm>
              <a:off x="6610167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A92EAF41-87F0-77EF-4235-0C48069254EC}"/>
                </a:ext>
              </a:extLst>
            </p:cNvPr>
            <p:cNvSpPr/>
            <p:nvPr/>
          </p:nvSpPr>
          <p:spPr>
            <a:xfrm>
              <a:off x="6847105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71584336-3159-22BF-19E1-973DF5B83E4F}"/>
                </a:ext>
              </a:extLst>
            </p:cNvPr>
            <p:cNvSpPr/>
            <p:nvPr/>
          </p:nvSpPr>
          <p:spPr>
            <a:xfrm>
              <a:off x="5188536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0E35B656-BB02-CD2A-361B-646737A8F10C}"/>
                </a:ext>
              </a:extLst>
            </p:cNvPr>
            <p:cNvSpPr/>
            <p:nvPr/>
          </p:nvSpPr>
          <p:spPr>
            <a:xfrm>
              <a:off x="5425474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E7164D7A-1E18-B2EC-9A74-11D1489CBA15}"/>
                </a:ext>
              </a:extLst>
            </p:cNvPr>
            <p:cNvSpPr/>
            <p:nvPr/>
          </p:nvSpPr>
          <p:spPr>
            <a:xfrm>
              <a:off x="5662413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1A1953D5-B572-B480-280A-B1502F4B3772}"/>
                </a:ext>
              </a:extLst>
            </p:cNvPr>
            <p:cNvSpPr/>
            <p:nvPr/>
          </p:nvSpPr>
          <p:spPr>
            <a:xfrm>
              <a:off x="5899351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04B07D0A-055C-CE37-F475-1E7C312B338C}"/>
                </a:ext>
              </a:extLst>
            </p:cNvPr>
            <p:cNvSpPr/>
            <p:nvPr/>
          </p:nvSpPr>
          <p:spPr>
            <a:xfrm>
              <a:off x="6136290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7A647751-8C0E-A79A-47BC-81D2E54AB063}"/>
                </a:ext>
              </a:extLst>
            </p:cNvPr>
            <p:cNvSpPr/>
            <p:nvPr/>
          </p:nvSpPr>
          <p:spPr>
            <a:xfrm>
              <a:off x="6373228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D40BE2D6-4D9C-0FF6-DA25-894EEDA38EE9}"/>
                </a:ext>
              </a:extLst>
            </p:cNvPr>
            <p:cNvSpPr/>
            <p:nvPr/>
          </p:nvSpPr>
          <p:spPr>
            <a:xfrm>
              <a:off x="6610167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96E5A3B1-EAA7-9506-4270-3A6AF9E2D2DA}"/>
                </a:ext>
              </a:extLst>
            </p:cNvPr>
            <p:cNvSpPr/>
            <p:nvPr/>
          </p:nvSpPr>
          <p:spPr>
            <a:xfrm>
              <a:off x="6847105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45E79BDA-5E51-6BD8-6CE4-71081FF9373D}"/>
                </a:ext>
              </a:extLst>
            </p:cNvPr>
            <p:cNvSpPr/>
            <p:nvPr/>
          </p:nvSpPr>
          <p:spPr>
            <a:xfrm>
              <a:off x="5188536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587E7141-1A30-C75A-935C-43F22CA04BCD}"/>
                </a:ext>
              </a:extLst>
            </p:cNvPr>
            <p:cNvSpPr/>
            <p:nvPr/>
          </p:nvSpPr>
          <p:spPr>
            <a:xfrm>
              <a:off x="5425474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56BA081D-FE91-3FAE-0027-89A01552D4B5}"/>
                </a:ext>
              </a:extLst>
            </p:cNvPr>
            <p:cNvSpPr/>
            <p:nvPr/>
          </p:nvSpPr>
          <p:spPr>
            <a:xfrm>
              <a:off x="5662413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DBCE1E6D-13A7-6659-32B3-50CEEAA9FD6D}"/>
                </a:ext>
              </a:extLst>
            </p:cNvPr>
            <p:cNvSpPr/>
            <p:nvPr/>
          </p:nvSpPr>
          <p:spPr>
            <a:xfrm>
              <a:off x="5899351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38E27684-1A1D-348E-F746-0235692CE8DF}"/>
                </a:ext>
              </a:extLst>
            </p:cNvPr>
            <p:cNvSpPr/>
            <p:nvPr/>
          </p:nvSpPr>
          <p:spPr>
            <a:xfrm>
              <a:off x="6136290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8CA6F4F2-43EE-2AB4-89C5-79AA647E7612}"/>
                </a:ext>
              </a:extLst>
            </p:cNvPr>
            <p:cNvSpPr/>
            <p:nvPr/>
          </p:nvSpPr>
          <p:spPr>
            <a:xfrm>
              <a:off x="6373228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ABC0E43F-A741-7F9C-E224-5D866FB6C259}"/>
                </a:ext>
              </a:extLst>
            </p:cNvPr>
            <p:cNvSpPr/>
            <p:nvPr/>
          </p:nvSpPr>
          <p:spPr>
            <a:xfrm>
              <a:off x="6610167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AAEED86F-C3A7-4EA3-FD66-5FFF4D76587E}"/>
                </a:ext>
              </a:extLst>
            </p:cNvPr>
            <p:cNvSpPr/>
            <p:nvPr/>
          </p:nvSpPr>
          <p:spPr>
            <a:xfrm>
              <a:off x="6847105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EA8F355F-4631-C9BF-621E-E140D5DE34F9}"/>
                </a:ext>
              </a:extLst>
            </p:cNvPr>
            <p:cNvSpPr/>
            <p:nvPr/>
          </p:nvSpPr>
          <p:spPr>
            <a:xfrm>
              <a:off x="7084042" y="39023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C4E95331-7373-64A2-F706-EEDDD2094EAD}"/>
                </a:ext>
              </a:extLst>
            </p:cNvPr>
            <p:cNvSpPr/>
            <p:nvPr/>
          </p:nvSpPr>
          <p:spPr>
            <a:xfrm>
              <a:off x="7084042" y="3665617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B59B2007-D7F3-FF49-120F-E9B0654408DA}"/>
                </a:ext>
              </a:extLst>
            </p:cNvPr>
            <p:cNvSpPr/>
            <p:nvPr/>
          </p:nvSpPr>
          <p:spPr>
            <a:xfrm>
              <a:off x="7084042" y="3428918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3D24289-56FB-AF86-1A1D-5B9D87EF592A}"/>
                </a:ext>
              </a:extLst>
            </p:cNvPr>
            <p:cNvSpPr/>
            <p:nvPr/>
          </p:nvSpPr>
          <p:spPr>
            <a:xfrm>
              <a:off x="7084042" y="3192219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77A755FA-1525-97A6-1696-815688E0445B}"/>
                </a:ext>
              </a:extLst>
            </p:cNvPr>
            <p:cNvSpPr/>
            <p:nvPr/>
          </p:nvSpPr>
          <p:spPr>
            <a:xfrm>
              <a:off x="7084042" y="29555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4B7027C3-328D-9122-B27D-59B3DDC5DDB9}"/>
                </a:ext>
              </a:extLst>
            </p:cNvPr>
            <p:cNvSpPr/>
            <p:nvPr/>
          </p:nvSpPr>
          <p:spPr>
            <a:xfrm>
              <a:off x="7084042" y="27188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3C05D053-50F6-670F-E2FC-95F04CD7EF0B}"/>
                </a:ext>
              </a:extLst>
            </p:cNvPr>
            <p:cNvSpPr/>
            <p:nvPr/>
          </p:nvSpPr>
          <p:spPr>
            <a:xfrm>
              <a:off x="7084042" y="24821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003ABD54-8CFA-9FC4-3797-3E65E686301E}"/>
                </a:ext>
              </a:extLst>
            </p:cNvPr>
            <p:cNvSpPr/>
            <p:nvPr/>
          </p:nvSpPr>
          <p:spPr>
            <a:xfrm>
              <a:off x="7084042" y="22454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8BEA69D3-36DD-1861-9641-A8C3D44801F4}"/>
                </a:ext>
              </a:extLst>
            </p:cNvPr>
            <p:cNvSpPr/>
            <p:nvPr/>
          </p:nvSpPr>
          <p:spPr>
            <a:xfrm>
              <a:off x="7084042" y="4375716"/>
              <a:ext cx="157799" cy="167661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71A6382-2D3D-A8AE-FB22-6E1652BF40B6}"/>
              </a:ext>
            </a:extLst>
          </p:cNvPr>
          <p:cNvGrpSpPr/>
          <p:nvPr/>
        </p:nvGrpSpPr>
        <p:grpSpPr>
          <a:xfrm>
            <a:off x="743799" y="2359880"/>
            <a:ext cx="2086877" cy="2086877"/>
            <a:chOff x="991731" y="2003506"/>
            <a:chExt cx="2782503" cy="2782503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0BB5892C-BB26-47CE-66F0-FC0448E1C242}"/>
                </a:ext>
              </a:extLst>
            </p:cNvPr>
            <p:cNvSpPr/>
            <p:nvPr/>
          </p:nvSpPr>
          <p:spPr>
            <a:xfrm>
              <a:off x="991731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4287BF98-89BF-CCA3-E064-EA74FEC51CB1}"/>
                </a:ext>
              </a:extLst>
            </p:cNvPr>
            <p:cNvSpPr/>
            <p:nvPr/>
          </p:nvSpPr>
          <p:spPr>
            <a:xfrm>
              <a:off x="1238579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AF791F32-67E4-AB5D-57BB-85D85293D6C9}"/>
                </a:ext>
              </a:extLst>
            </p:cNvPr>
            <p:cNvSpPr/>
            <p:nvPr/>
          </p:nvSpPr>
          <p:spPr>
            <a:xfrm>
              <a:off x="1238579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29EEC42A-E2EC-49C9-6458-1CCF6D6B73DE}"/>
                </a:ext>
              </a:extLst>
            </p:cNvPr>
            <p:cNvSpPr/>
            <p:nvPr/>
          </p:nvSpPr>
          <p:spPr>
            <a:xfrm>
              <a:off x="1238579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0C7808DF-C52A-38E7-B355-E0E8A7D72364}"/>
                </a:ext>
              </a:extLst>
            </p:cNvPr>
            <p:cNvSpPr/>
            <p:nvPr/>
          </p:nvSpPr>
          <p:spPr>
            <a:xfrm>
              <a:off x="1238579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FA0913D4-7DB2-2BCF-14FB-BEF6E1DBBC3B}"/>
                </a:ext>
              </a:extLst>
            </p:cNvPr>
            <p:cNvSpPr/>
            <p:nvPr/>
          </p:nvSpPr>
          <p:spPr>
            <a:xfrm>
              <a:off x="1238579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48AA144E-2FE0-41C8-479A-71ADB56A8C05}"/>
                </a:ext>
              </a:extLst>
            </p:cNvPr>
            <p:cNvSpPr/>
            <p:nvPr/>
          </p:nvSpPr>
          <p:spPr>
            <a:xfrm>
              <a:off x="1238579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3A9B7B7F-AEF7-A3C3-E880-408C71EDE40D}"/>
                </a:ext>
              </a:extLst>
            </p:cNvPr>
            <p:cNvSpPr/>
            <p:nvPr/>
          </p:nvSpPr>
          <p:spPr>
            <a:xfrm>
              <a:off x="1238579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B1E2AD01-BEFF-F477-BA33-211FBFFE6142}"/>
                </a:ext>
              </a:extLst>
            </p:cNvPr>
            <p:cNvSpPr/>
            <p:nvPr/>
          </p:nvSpPr>
          <p:spPr>
            <a:xfrm>
              <a:off x="1238579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202FA615-5ADC-C2B1-ECDE-BBC5CDF84DBB}"/>
                </a:ext>
              </a:extLst>
            </p:cNvPr>
            <p:cNvSpPr/>
            <p:nvPr/>
          </p:nvSpPr>
          <p:spPr>
            <a:xfrm>
              <a:off x="1238579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1D4CAF65-2420-25FE-5562-BFAC4B3A649C}"/>
                </a:ext>
              </a:extLst>
            </p:cNvPr>
            <p:cNvSpPr/>
            <p:nvPr/>
          </p:nvSpPr>
          <p:spPr>
            <a:xfrm>
              <a:off x="3371024" y="4139015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3DB85622-41E3-BBEB-A343-B835642F4E2C}"/>
                </a:ext>
              </a:extLst>
            </p:cNvPr>
            <p:cNvSpPr/>
            <p:nvPr/>
          </p:nvSpPr>
          <p:spPr>
            <a:xfrm>
              <a:off x="1238579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205F3D80-CB68-C38A-E901-D6A6AA7D65C8}"/>
                </a:ext>
              </a:extLst>
            </p:cNvPr>
            <p:cNvSpPr/>
            <p:nvPr/>
          </p:nvSpPr>
          <p:spPr>
            <a:xfrm>
              <a:off x="1475518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B175A4F5-ECDE-0E8A-352C-02F0E5CEE2CE}"/>
                </a:ext>
              </a:extLst>
            </p:cNvPr>
            <p:cNvSpPr/>
            <p:nvPr/>
          </p:nvSpPr>
          <p:spPr>
            <a:xfrm>
              <a:off x="1712456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2100C51C-1BCF-DC33-1506-3DE53CDF140E}"/>
                </a:ext>
              </a:extLst>
            </p:cNvPr>
            <p:cNvSpPr/>
            <p:nvPr/>
          </p:nvSpPr>
          <p:spPr>
            <a:xfrm>
              <a:off x="1949395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7904239D-8804-19C0-C179-D9137475EF65}"/>
                </a:ext>
              </a:extLst>
            </p:cNvPr>
            <p:cNvSpPr/>
            <p:nvPr/>
          </p:nvSpPr>
          <p:spPr>
            <a:xfrm>
              <a:off x="2186333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CF0009E0-B723-04CF-44B1-5835C5B8FC5F}"/>
                </a:ext>
              </a:extLst>
            </p:cNvPr>
            <p:cNvSpPr/>
            <p:nvPr/>
          </p:nvSpPr>
          <p:spPr>
            <a:xfrm>
              <a:off x="2423272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D8F571E7-7D38-6BBB-CDAA-5F82BEE48855}"/>
                </a:ext>
              </a:extLst>
            </p:cNvPr>
            <p:cNvSpPr/>
            <p:nvPr/>
          </p:nvSpPr>
          <p:spPr>
            <a:xfrm>
              <a:off x="2660210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0EB58127-712A-6F9B-A638-AFD4400B67C4}"/>
                </a:ext>
              </a:extLst>
            </p:cNvPr>
            <p:cNvSpPr/>
            <p:nvPr/>
          </p:nvSpPr>
          <p:spPr>
            <a:xfrm>
              <a:off x="2897149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BD94E67A-7A77-83E1-7128-B8740D8835BF}"/>
                </a:ext>
              </a:extLst>
            </p:cNvPr>
            <p:cNvSpPr/>
            <p:nvPr/>
          </p:nvSpPr>
          <p:spPr>
            <a:xfrm>
              <a:off x="3134087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5FC8A570-0F0F-EFCA-44CB-35EDC36CD7BB}"/>
                </a:ext>
              </a:extLst>
            </p:cNvPr>
            <p:cNvSpPr/>
            <p:nvPr/>
          </p:nvSpPr>
          <p:spPr>
            <a:xfrm>
              <a:off x="1475518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0AC57E3A-6CE8-B949-8BA5-15D99E4814FB}"/>
                </a:ext>
              </a:extLst>
            </p:cNvPr>
            <p:cNvSpPr/>
            <p:nvPr/>
          </p:nvSpPr>
          <p:spPr>
            <a:xfrm>
              <a:off x="1712456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F7A846F-E987-FD7F-0FEB-9A922CE97785}"/>
                </a:ext>
              </a:extLst>
            </p:cNvPr>
            <p:cNvSpPr/>
            <p:nvPr/>
          </p:nvSpPr>
          <p:spPr>
            <a:xfrm>
              <a:off x="1949395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7C82A768-3140-24D7-2AB5-3974CEB53FF1}"/>
                </a:ext>
              </a:extLst>
            </p:cNvPr>
            <p:cNvSpPr/>
            <p:nvPr/>
          </p:nvSpPr>
          <p:spPr>
            <a:xfrm>
              <a:off x="2186333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7542C1CB-532C-C3BE-B1F5-7D0FA603D2A4}"/>
                </a:ext>
              </a:extLst>
            </p:cNvPr>
            <p:cNvSpPr/>
            <p:nvPr/>
          </p:nvSpPr>
          <p:spPr>
            <a:xfrm>
              <a:off x="2423272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5B22DF14-E163-B81F-C3E1-AAD578496F9A}"/>
                </a:ext>
              </a:extLst>
            </p:cNvPr>
            <p:cNvSpPr/>
            <p:nvPr/>
          </p:nvSpPr>
          <p:spPr>
            <a:xfrm>
              <a:off x="2660210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49CE1993-146D-0B7A-9593-C1FE46957ACD}"/>
                </a:ext>
              </a:extLst>
            </p:cNvPr>
            <p:cNvSpPr/>
            <p:nvPr/>
          </p:nvSpPr>
          <p:spPr>
            <a:xfrm>
              <a:off x="2897149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C3CEF041-20E1-6536-C1A9-CC95B9A5B9F6}"/>
                </a:ext>
              </a:extLst>
            </p:cNvPr>
            <p:cNvSpPr/>
            <p:nvPr/>
          </p:nvSpPr>
          <p:spPr>
            <a:xfrm>
              <a:off x="3134087" y="41390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D6B8F50F-2ED4-E0BB-563A-1493A42F7E35}"/>
                </a:ext>
              </a:extLst>
            </p:cNvPr>
            <p:cNvSpPr/>
            <p:nvPr/>
          </p:nvSpPr>
          <p:spPr>
            <a:xfrm>
              <a:off x="1475518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31AF4C9A-E0CA-CCCD-0570-94CA43456642}"/>
                </a:ext>
              </a:extLst>
            </p:cNvPr>
            <p:cNvSpPr/>
            <p:nvPr/>
          </p:nvSpPr>
          <p:spPr>
            <a:xfrm>
              <a:off x="1712456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03CE3E99-7B63-5C7D-93FE-BF359415F6F5}"/>
                </a:ext>
              </a:extLst>
            </p:cNvPr>
            <p:cNvSpPr/>
            <p:nvPr/>
          </p:nvSpPr>
          <p:spPr>
            <a:xfrm>
              <a:off x="1949395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541D97A7-DB03-AE0C-095F-7505BFFD2BEA}"/>
                </a:ext>
              </a:extLst>
            </p:cNvPr>
            <p:cNvSpPr/>
            <p:nvPr/>
          </p:nvSpPr>
          <p:spPr>
            <a:xfrm>
              <a:off x="2186333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717A11AC-A2F8-EFCC-22BE-303686FDE080}"/>
                </a:ext>
              </a:extLst>
            </p:cNvPr>
            <p:cNvSpPr/>
            <p:nvPr/>
          </p:nvSpPr>
          <p:spPr>
            <a:xfrm>
              <a:off x="2423272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FF8822D0-7E4D-A305-3035-9902E179178B}"/>
                </a:ext>
              </a:extLst>
            </p:cNvPr>
            <p:cNvSpPr/>
            <p:nvPr/>
          </p:nvSpPr>
          <p:spPr>
            <a:xfrm>
              <a:off x="2660210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0C84028E-262B-6F28-94EA-C56393B5BE84}"/>
                </a:ext>
              </a:extLst>
            </p:cNvPr>
            <p:cNvSpPr/>
            <p:nvPr/>
          </p:nvSpPr>
          <p:spPr>
            <a:xfrm>
              <a:off x="2897149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993DE495-07BF-D32F-6AD8-20410982E5D9}"/>
                </a:ext>
              </a:extLst>
            </p:cNvPr>
            <p:cNvSpPr/>
            <p:nvPr/>
          </p:nvSpPr>
          <p:spPr>
            <a:xfrm>
              <a:off x="3134087" y="39023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CC73ADDE-F3C2-E693-EC2C-E5C3776EEB8F}"/>
                </a:ext>
              </a:extLst>
            </p:cNvPr>
            <p:cNvSpPr/>
            <p:nvPr/>
          </p:nvSpPr>
          <p:spPr>
            <a:xfrm>
              <a:off x="1475518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05971669-1BC3-D2FF-2F77-01A7841DAD80}"/>
                </a:ext>
              </a:extLst>
            </p:cNvPr>
            <p:cNvSpPr/>
            <p:nvPr/>
          </p:nvSpPr>
          <p:spPr>
            <a:xfrm>
              <a:off x="1712456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8CF58E78-A0EF-B1D4-6C1A-71B5A99C0E8F}"/>
                </a:ext>
              </a:extLst>
            </p:cNvPr>
            <p:cNvSpPr/>
            <p:nvPr/>
          </p:nvSpPr>
          <p:spPr>
            <a:xfrm>
              <a:off x="1949395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F0E464EF-177C-A1EB-6764-F116A886B5A7}"/>
                </a:ext>
              </a:extLst>
            </p:cNvPr>
            <p:cNvSpPr/>
            <p:nvPr/>
          </p:nvSpPr>
          <p:spPr>
            <a:xfrm>
              <a:off x="2186333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7CD02070-67F5-DFCE-2573-3A07BB3798D0}"/>
                </a:ext>
              </a:extLst>
            </p:cNvPr>
            <p:cNvSpPr/>
            <p:nvPr/>
          </p:nvSpPr>
          <p:spPr>
            <a:xfrm>
              <a:off x="2423272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7D3ABAAE-65B3-705F-CCF9-DE9AFE30771D}"/>
                </a:ext>
              </a:extLst>
            </p:cNvPr>
            <p:cNvSpPr/>
            <p:nvPr/>
          </p:nvSpPr>
          <p:spPr>
            <a:xfrm>
              <a:off x="2660210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6C237D49-CFC5-200A-E620-558923DE3F6A}"/>
                </a:ext>
              </a:extLst>
            </p:cNvPr>
            <p:cNvSpPr/>
            <p:nvPr/>
          </p:nvSpPr>
          <p:spPr>
            <a:xfrm>
              <a:off x="2897149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5EBFE9EC-8B9B-73C5-4F0B-0BE428EA0438}"/>
                </a:ext>
              </a:extLst>
            </p:cNvPr>
            <p:cNvSpPr/>
            <p:nvPr/>
          </p:nvSpPr>
          <p:spPr>
            <a:xfrm>
              <a:off x="3134087" y="36656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7C7878E2-A206-C8C8-7F45-85C29277E986}"/>
                </a:ext>
              </a:extLst>
            </p:cNvPr>
            <p:cNvSpPr/>
            <p:nvPr/>
          </p:nvSpPr>
          <p:spPr>
            <a:xfrm>
              <a:off x="1475518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C1D54AEF-7602-B3FE-0917-1B1F6175BEFF}"/>
                </a:ext>
              </a:extLst>
            </p:cNvPr>
            <p:cNvSpPr/>
            <p:nvPr/>
          </p:nvSpPr>
          <p:spPr>
            <a:xfrm>
              <a:off x="1712456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5EFC3627-744C-FDF2-89B5-6D4445A4420C}"/>
                </a:ext>
              </a:extLst>
            </p:cNvPr>
            <p:cNvSpPr/>
            <p:nvPr/>
          </p:nvSpPr>
          <p:spPr>
            <a:xfrm>
              <a:off x="1949395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C9512C6A-FCC1-E272-7914-3CF8BEC657EC}"/>
                </a:ext>
              </a:extLst>
            </p:cNvPr>
            <p:cNvSpPr/>
            <p:nvPr/>
          </p:nvSpPr>
          <p:spPr>
            <a:xfrm>
              <a:off x="2186333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7C00EE35-F0FB-F21B-72F1-996CF5112C43}"/>
                </a:ext>
              </a:extLst>
            </p:cNvPr>
            <p:cNvSpPr/>
            <p:nvPr/>
          </p:nvSpPr>
          <p:spPr>
            <a:xfrm>
              <a:off x="2423272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8D32805D-DC20-29F5-9487-D001A81F4537}"/>
                </a:ext>
              </a:extLst>
            </p:cNvPr>
            <p:cNvSpPr/>
            <p:nvPr/>
          </p:nvSpPr>
          <p:spPr>
            <a:xfrm>
              <a:off x="2660210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3B08159C-F98C-B99D-C732-805621A477D5}"/>
                </a:ext>
              </a:extLst>
            </p:cNvPr>
            <p:cNvSpPr/>
            <p:nvPr/>
          </p:nvSpPr>
          <p:spPr>
            <a:xfrm>
              <a:off x="2897149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2C7F7CD4-FA4C-E8F6-C1C6-5CC58008DDEA}"/>
                </a:ext>
              </a:extLst>
            </p:cNvPr>
            <p:cNvSpPr/>
            <p:nvPr/>
          </p:nvSpPr>
          <p:spPr>
            <a:xfrm>
              <a:off x="3134087" y="3428919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ED8FB45D-1133-E54B-77A2-5679C51CB4D9}"/>
                </a:ext>
              </a:extLst>
            </p:cNvPr>
            <p:cNvSpPr/>
            <p:nvPr/>
          </p:nvSpPr>
          <p:spPr>
            <a:xfrm>
              <a:off x="1475518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BBAC9EA5-691D-296F-4F90-A469924DE3CD}"/>
                </a:ext>
              </a:extLst>
            </p:cNvPr>
            <p:cNvSpPr/>
            <p:nvPr/>
          </p:nvSpPr>
          <p:spPr>
            <a:xfrm>
              <a:off x="1712456" y="3192220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CCB532CA-DA14-70B3-D2E8-C1433836CF3C}"/>
                </a:ext>
              </a:extLst>
            </p:cNvPr>
            <p:cNvSpPr/>
            <p:nvPr/>
          </p:nvSpPr>
          <p:spPr>
            <a:xfrm>
              <a:off x="1949395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40255596-19E7-83A7-1360-496EC139BC22}"/>
                </a:ext>
              </a:extLst>
            </p:cNvPr>
            <p:cNvSpPr/>
            <p:nvPr/>
          </p:nvSpPr>
          <p:spPr>
            <a:xfrm>
              <a:off x="2186333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E7A68A60-7BC5-5AEA-F532-95F6BA1E97F1}"/>
                </a:ext>
              </a:extLst>
            </p:cNvPr>
            <p:cNvSpPr/>
            <p:nvPr/>
          </p:nvSpPr>
          <p:spPr>
            <a:xfrm>
              <a:off x="2423272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A447F443-F325-B5E4-E8EF-3E38F0C43C4E}"/>
                </a:ext>
              </a:extLst>
            </p:cNvPr>
            <p:cNvSpPr/>
            <p:nvPr/>
          </p:nvSpPr>
          <p:spPr>
            <a:xfrm>
              <a:off x="2660210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1DC5A5B9-7A9C-2E5C-1929-C1F0DE548A03}"/>
                </a:ext>
              </a:extLst>
            </p:cNvPr>
            <p:cNvSpPr/>
            <p:nvPr/>
          </p:nvSpPr>
          <p:spPr>
            <a:xfrm>
              <a:off x="2897149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4FCECD1C-ED9C-3491-C479-378872EC4308}"/>
                </a:ext>
              </a:extLst>
            </p:cNvPr>
            <p:cNvSpPr/>
            <p:nvPr/>
          </p:nvSpPr>
          <p:spPr>
            <a:xfrm>
              <a:off x="3134087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F46CA9DF-8C56-677F-E403-BADBB4BA464F}"/>
                </a:ext>
              </a:extLst>
            </p:cNvPr>
            <p:cNvSpPr/>
            <p:nvPr/>
          </p:nvSpPr>
          <p:spPr>
            <a:xfrm>
              <a:off x="1475518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83094974-CA2F-4DA0-2D77-50C56FCA5D75}"/>
                </a:ext>
              </a:extLst>
            </p:cNvPr>
            <p:cNvSpPr/>
            <p:nvPr/>
          </p:nvSpPr>
          <p:spPr>
            <a:xfrm>
              <a:off x="1712456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C4DDE0F1-7DA2-DAA4-E9FE-B8A59F086148}"/>
                </a:ext>
              </a:extLst>
            </p:cNvPr>
            <p:cNvSpPr/>
            <p:nvPr/>
          </p:nvSpPr>
          <p:spPr>
            <a:xfrm>
              <a:off x="1949395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DBB7AE2B-D8A2-9018-C6D1-4564326DC6CA}"/>
                </a:ext>
              </a:extLst>
            </p:cNvPr>
            <p:cNvSpPr/>
            <p:nvPr/>
          </p:nvSpPr>
          <p:spPr>
            <a:xfrm>
              <a:off x="2186333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32F0FCFD-5801-F38A-9EB3-BFAFB3D10FB2}"/>
                </a:ext>
              </a:extLst>
            </p:cNvPr>
            <p:cNvSpPr/>
            <p:nvPr/>
          </p:nvSpPr>
          <p:spPr>
            <a:xfrm>
              <a:off x="2423272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45F961ED-796C-A997-C004-52F562A480C9}"/>
                </a:ext>
              </a:extLst>
            </p:cNvPr>
            <p:cNvSpPr/>
            <p:nvPr/>
          </p:nvSpPr>
          <p:spPr>
            <a:xfrm>
              <a:off x="2660210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EEE1867A-8D56-A021-9357-DD107C6A53A2}"/>
                </a:ext>
              </a:extLst>
            </p:cNvPr>
            <p:cNvSpPr/>
            <p:nvPr/>
          </p:nvSpPr>
          <p:spPr>
            <a:xfrm>
              <a:off x="2897149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760EF6BF-D660-14FF-BAEB-C065B144D583}"/>
                </a:ext>
              </a:extLst>
            </p:cNvPr>
            <p:cNvSpPr/>
            <p:nvPr/>
          </p:nvSpPr>
          <p:spPr>
            <a:xfrm>
              <a:off x="3134087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79EE989E-3943-3D81-A98D-9A86CAB81E87}"/>
                </a:ext>
              </a:extLst>
            </p:cNvPr>
            <p:cNvSpPr/>
            <p:nvPr/>
          </p:nvSpPr>
          <p:spPr>
            <a:xfrm>
              <a:off x="1475518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5E3B9207-DBB7-FD57-2929-C5DB5302611A}"/>
                </a:ext>
              </a:extLst>
            </p:cNvPr>
            <p:cNvSpPr/>
            <p:nvPr/>
          </p:nvSpPr>
          <p:spPr>
            <a:xfrm>
              <a:off x="1712456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D8BD1F3E-B066-19AD-C954-2D4DDCB0C04D}"/>
                </a:ext>
              </a:extLst>
            </p:cNvPr>
            <p:cNvSpPr/>
            <p:nvPr/>
          </p:nvSpPr>
          <p:spPr>
            <a:xfrm>
              <a:off x="1949395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25C51EBA-C7DF-DE62-D4C6-C43779B4FF2E}"/>
                </a:ext>
              </a:extLst>
            </p:cNvPr>
            <p:cNvSpPr/>
            <p:nvPr/>
          </p:nvSpPr>
          <p:spPr>
            <a:xfrm>
              <a:off x="2186333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B65FBCF6-FCB2-C33B-9973-60AF92563F5D}"/>
                </a:ext>
              </a:extLst>
            </p:cNvPr>
            <p:cNvSpPr/>
            <p:nvPr/>
          </p:nvSpPr>
          <p:spPr>
            <a:xfrm>
              <a:off x="2423272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7627D9A8-A43F-6637-1186-40A3D2BE7A1B}"/>
                </a:ext>
              </a:extLst>
            </p:cNvPr>
            <p:cNvSpPr/>
            <p:nvPr/>
          </p:nvSpPr>
          <p:spPr>
            <a:xfrm>
              <a:off x="2660210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4B2C2736-2652-4FB9-6485-A7FF52E785A6}"/>
                </a:ext>
              </a:extLst>
            </p:cNvPr>
            <p:cNvSpPr/>
            <p:nvPr/>
          </p:nvSpPr>
          <p:spPr>
            <a:xfrm>
              <a:off x="2897149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A837F411-1881-A60B-B015-A07B6B8550DB}"/>
                </a:ext>
              </a:extLst>
            </p:cNvPr>
            <p:cNvSpPr/>
            <p:nvPr/>
          </p:nvSpPr>
          <p:spPr>
            <a:xfrm>
              <a:off x="3134087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FAA5D688-3BFC-EDC0-C4B0-802D62AB7ED6}"/>
                </a:ext>
              </a:extLst>
            </p:cNvPr>
            <p:cNvSpPr/>
            <p:nvPr/>
          </p:nvSpPr>
          <p:spPr>
            <a:xfrm>
              <a:off x="1475518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F398324D-D901-C355-8429-D6949C0641AA}"/>
                </a:ext>
              </a:extLst>
            </p:cNvPr>
            <p:cNvSpPr/>
            <p:nvPr/>
          </p:nvSpPr>
          <p:spPr>
            <a:xfrm>
              <a:off x="1712456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07E63055-FD5E-5C82-06B6-4B89ED0C3A44}"/>
                </a:ext>
              </a:extLst>
            </p:cNvPr>
            <p:cNvSpPr/>
            <p:nvPr/>
          </p:nvSpPr>
          <p:spPr>
            <a:xfrm>
              <a:off x="1949395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C974041F-B0F1-2A54-19C4-74A7C5378721}"/>
                </a:ext>
              </a:extLst>
            </p:cNvPr>
            <p:cNvSpPr/>
            <p:nvPr/>
          </p:nvSpPr>
          <p:spPr>
            <a:xfrm>
              <a:off x="2186333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D20453FC-E7B0-55F8-AE13-7B470C127598}"/>
                </a:ext>
              </a:extLst>
            </p:cNvPr>
            <p:cNvSpPr/>
            <p:nvPr/>
          </p:nvSpPr>
          <p:spPr>
            <a:xfrm>
              <a:off x="2423272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5EF9EE7A-1BC6-ED33-CA6C-BB92C46E5680}"/>
                </a:ext>
              </a:extLst>
            </p:cNvPr>
            <p:cNvSpPr/>
            <p:nvPr/>
          </p:nvSpPr>
          <p:spPr>
            <a:xfrm>
              <a:off x="2660210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AE3FC56E-B42E-6510-5E89-E3387902CA6A}"/>
                </a:ext>
              </a:extLst>
            </p:cNvPr>
            <p:cNvSpPr/>
            <p:nvPr/>
          </p:nvSpPr>
          <p:spPr>
            <a:xfrm>
              <a:off x="2897149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3186173D-E252-C53B-802F-50D8A9F791CE}"/>
                </a:ext>
              </a:extLst>
            </p:cNvPr>
            <p:cNvSpPr/>
            <p:nvPr/>
          </p:nvSpPr>
          <p:spPr>
            <a:xfrm>
              <a:off x="3134087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1D5CFE7E-9F44-9766-2531-8D84B92F8160}"/>
                </a:ext>
              </a:extLst>
            </p:cNvPr>
            <p:cNvSpPr/>
            <p:nvPr/>
          </p:nvSpPr>
          <p:spPr>
            <a:xfrm>
              <a:off x="1475518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B7845CE0-85ED-51E8-9573-7456F95B18D2}"/>
                </a:ext>
              </a:extLst>
            </p:cNvPr>
            <p:cNvSpPr/>
            <p:nvPr/>
          </p:nvSpPr>
          <p:spPr>
            <a:xfrm>
              <a:off x="1712456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C1AFD549-C319-3347-BB8C-EA12619BA8FB}"/>
                </a:ext>
              </a:extLst>
            </p:cNvPr>
            <p:cNvSpPr/>
            <p:nvPr/>
          </p:nvSpPr>
          <p:spPr>
            <a:xfrm>
              <a:off x="1949395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DDE93D2D-D1A1-A504-14FD-71942AD427B6}"/>
                </a:ext>
              </a:extLst>
            </p:cNvPr>
            <p:cNvSpPr/>
            <p:nvPr/>
          </p:nvSpPr>
          <p:spPr>
            <a:xfrm>
              <a:off x="2186333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B6995D8A-92D1-F613-519D-1EA06BCD9A24}"/>
                </a:ext>
              </a:extLst>
            </p:cNvPr>
            <p:cNvSpPr/>
            <p:nvPr/>
          </p:nvSpPr>
          <p:spPr>
            <a:xfrm>
              <a:off x="2423272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F1CDA758-44BD-E6D7-3826-DBCC673B27AB}"/>
                </a:ext>
              </a:extLst>
            </p:cNvPr>
            <p:cNvSpPr/>
            <p:nvPr/>
          </p:nvSpPr>
          <p:spPr>
            <a:xfrm>
              <a:off x="2660210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9635D587-C768-2568-DE76-54E896C63334}"/>
                </a:ext>
              </a:extLst>
            </p:cNvPr>
            <p:cNvSpPr/>
            <p:nvPr/>
          </p:nvSpPr>
          <p:spPr>
            <a:xfrm>
              <a:off x="2897149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7A87AE52-EB2A-9CBE-375D-26D054B869AC}"/>
                </a:ext>
              </a:extLst>
            </p:cNvPr>
            <p:cNvSpPr/>
            <p:nvPr/>
          </p:nvSpPr>
          <p:spPr>
            <a:xfrm>
              <a:off x="3134087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FEC267EA-C3BC-5B63-5226-3F1719C1DFEB}"/>
                </a:ext>
              </a:extLst>
            </p:cNvPr>
            <p:cNvSpPr/>
            <p:nvPr/>
          </p:nvSpPr>
          <p:spPr>
            <a:xfrm>
              <a:off x="3371024" y="39023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61AC6581-4D4E-B9AE-D669-931465FCFEA0}"/>
                </a:ext>
              </a:extLst>
            </p:cNvPr>
            <p:cNvSpPr/>
            <p:nvPr/>
          </p:nvSpPr>
          <p:spPr>
            <a:xfrm>
              <a:off x="3371024" y="3665617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D5D2EA08-1C7D-2E50-50A8-FD07329906E0}"/>
                </a:ext>
              </a:extLst>
            </p:cNvPr>
            <p:cNvSpPr/>
            <p:nvPr/>
          </p:nvSpPr>
          <p:spPr>
            <a:xfrm>
              <a:off x="3371024" y="3428918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4B1B77F6-1E37-BB29-01B5-2D5117018CEC}"/>
                </a:ext>
              </a:extLst>
            </p:cNvPr>
            <p:cNvSpPr/>
            <p:nvPr/>
          </p:nvSpPr>
          <p:spPr>
            <a:xfrm>
              <a:off x="3371024" y="31922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EC5DBE83-B599-5EB4-66D7-FBECF67A5467}"/>
                </a:ext>
              </a:extLst>
            </p:cNvPr>
            <p:cNvSpPr/>
            <p:nvPr/>
          </p:nvSpPr>
          <p:spPr>
            <a:xfrm>
              <a:off x="3371024" y="29555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06DFC790-FCC2-22E6-1FCB-EE022ABD2A3A}"/>
                </a:ext>
              </a:extLst>
            </p:cNvPr>
            <p:cNvSpPr/>
            <p:nvPr/>
          </p:nvSpPr>
          <p:spPr>
            <a:xfrm>
              <a:off x="3371024" y="27188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849AD683-2905-EF29-1DD5-8F9D63786AA6}"/>
                </a:ext>
              </a:extLst>
            </p:cNvPr>
            <p:cNvSpPr/>
            <p:nvPr/>
          </p:nvSpPr>
          <p:spPr>
            <a:xfrm>
              <a:off x="3371024" y="24821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40B47602-205B-7CB1-62C6-0581E8EE86DD}"/>
                </a:ext>
              </a:extLst>
            </p:cNvPr>
            <p:cNvSpPr/>
            <p:nvPr/>
          </p:nvSpPr>
          <p:spPr>
            <a:xfrm>
              <a:off x="3371024" y="22454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4AC58D8D-672B-99CD-89A1-E02E0378A9CB}"/>
                </a:ext>
              </a:extLst>
            </p:cNvPr>
            <p:cNvSpPr/>
            <p:nvPr/>
          </p:nvSpPr>
          <p:spPr>
            <a:xfrm>
              <a:off x="3371024" y="4375716"/>
              <a:ext cx="157799" cy="167661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EF941C5-B4CA-7FC8-4611-5F6CFB4477D1}"/>
              </a:ext>
            </a:extLst>
          </p:cNvPr>
          <p:cNvGrpSpPr/>
          <p:nvPr/>
        </p:nvGrpSpPr>
        <p:grpSpPr>
          <a:xfrm>
            <a:off x="6313326" y="2359880"/>
            <a:ext cx="2086877" cy="2086877"/>
            <a:chOff x="8417767" y="2003506"/>
            <a:chExt cx="2782503" cy="278250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84B8A6D-488A-3460-2991-E4D5FDEFABA6}"/>
                </a:ext>
              </a:extLst>
            </p:cNvPr>
            <p:cNvSpPr/>
            <p:nvPr/>
          </p:nvSpPr>
          <p:spPr>
            <a:xfrm>
              <a:off x="8417767" y="2003506"/>
              <a:ext cx="2782503" cy="2782503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ACA9063-7653-6600-DC3B-4737E36F66D3}"/>
                </a:ext>
              </a:extLst>
            </p:cNvPr>
            <p:cNvSpPr/>
            <p:nvPr/>
          </p:nvSpPr>
          <p:spPr>
            <a:xfrm>
              <a:off x="8664615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3923C48-1FD3-F7C1-BB3E-E755ED6835A1}"/>
                </a:ext>
              </a:extLst>
            </p:cNvPr>
            <p:cNvSpPr/>
            <p:nvPr/>
          </p:nvSpPr>
          <p:spPr>
            <a:xfrm>
              <a:off x="8664615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8F3012A-AF90-1CC8-34AB-E92F1BA45E07}"/>
                </a:ext>
              </a:extLst>
            </p:cNvPr>
            <p:cNvSpPr/>
            <p:nvPr/>
          </p:nvSpPr>
          <p:spPr>
            <a:xfrm>
              <a:off x="8664615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FBC86BA-089F-E28D-533A-4CDEA4717031}"/>
                </a:ext>
              </a:extLst>
            </p:cNvPr>
            <p:cNvSpPr/>
            <p:nvPr/>
          </p:nvSpPr>
          <p:spPr>
            <a:xfrm>
              <a:off x="8664615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E25E5D2-1CC2-A765-41A3-EA83D05FE4EB}"/>
                </a:ext>
              </a:extLst>
            </p:cNvPr>
            <p:cNvSpPr/>
            <p:nvPr/>
          </p:nvSpPr>
          <p:spPr>
            <a:xfrm>
              <a:off x="8664615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D76D4832-878F-381E-0D93-4439520263A9}"/>
                </a:ext>
              </a:extLst>
            </p:cNvPr>
            <p:cNvSpPr/>
            <p:nvPr/>
          </p:nvSpPr>
          <p:spPr>
            <a:xfrm>
              <a:off x="8664615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B61105DF-D780-2A85-73B7-F6530C439A5E}"/>
                </a:ext>
              </a:extLst>
            </p:cNvPr>
            <p:cNvSpPr/>
            <p:nvPr/>
          </p:nvSpPr>
          <p:spPr>
            <a:xfrm>
              <a:off x="8664615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8BE07CD1-3B99-6DD3-444D-35334F78CCCF}"/>
                </a:ext>
              </a:extLst>
            </p:cNvPr>
            <p:cNvSpPr/>
            <p:nvPr/>
          </p:nvSpPr>
          <p:spPr>
            <a:xfrm>
              <a:off x="8664615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06F32BCB-C2EC-D723-51C0-B95E002DDAA2}"/>
                </a:ext>
              </a:extLst>
            </p:cNvPr>
            <p:cNvSpPr/>
            <p:nvPr/>
          </p:nvSpPr>
          <p:spPr>
            <a:xfrm>
              <a:off x="8664615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9D65AA28-D86C-8890-C104-7FFB282771CB}"/>
                </a:ext>
              </a:extLst>
            </p:cNvPr>
            <p:cNvSpPr/>
            <p:nvPr/>
          </p:nvSpPr>
          <p:spPr>
            <a:xfrm>
              <a:off x="10797060" y="4139015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6C85C81-7D4A-564E-DEF4-FCB8ECF418A5}"/>
                </a:ext>
              </a:extLst>
            </p:cNvPr>
            <p:cNvSpPr/>
            <p:nvPr/>
          </p:nvSpPr>
          <p:spPr>
            <a:xfrm>
              <a:off x="8664615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7F584563-B7E4-AA69-07C7-8039039113E9}"/>
                </a:ext>
              </a:extLst>
            </p:cNvPr>
            <p:cNvSpPr/>
            <p:nvPr/>
          </p:nvSpPr>
          <p:spPr>
            <a:xfrm>
              <a:off x="8901554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031911E-F914-4D74-7AC7-052ABD2F9095}"/>
                </a:ext>
              </a:extLst>
            </p:cNvPr>
            <p:cNvSpPr/>
            <p:nvPr/>
          </p:nvSpPr>
          <p:spPr>
            <a:xfrm>
              <a:off x="9138492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03B8519-ECF7-C54F-B3CF-0C6263FDFB6F}"/>
                </a:ext>
              </a:extLst>
            </p:cNvPr>
            <p:cNvSpPr/>
            <p:nvPr/>
          </p:nvSpPr>
          <p:spPr>
            <a:xfrm>
              <a:off x="9375431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138AFA3-B56F-6E08-79E2-4664879DF0BD}"/>
                </a:ext>
              </a:extLst>
            </p:cNvPr>
            <p:cNvSpPr/>
            <p:nvPr/>
          </p:nvSpPr>
          <p:spPr>
            <a:xfrm>
              <a:off x="9612369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969D7BB-CFC2-891B-F91E-DFFFF3A27453}"/>
                </a:ext>
              </a:extLst>
            </p:cNvPr>
            <p:cNvSpPr/>
            <p:nvPr/>
          </p:nvSpPr>
          <p:spPr>
            <a:xfrm>
              <a:off x="9849308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F653C8A-2849-F219-3CEB-F693B7F9A87A}"/>
                </a:ext>
              </a:extLst>
            </p:cNvPr>
            <p:cNvSpPr/>
            <p:nvPr/>
          </p:nvSpPr>
          <p:spPr>
            <a:xfrm>
              <a:off x="10086246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173F14CC-A8B4-2273-17EC-99B086D41E8B}"/>
                </a:ext>
              </a:extLst>
            </p:cNvPr>
            <p:cNvSpPr/>
            <p:nvPr/>
          </p:nvSpPr>
          <p:spPr>
            <a:xfrm>
              <a:off x="10323185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9CF75F5-1DDF-4594-CBE2-DD0DBD792DD2}"/>
                </a:ext>
              </a:extLst>
            </p:cNvPr>
            <p:cNvSpPr/>
            <p:nvPr/>
          </p:nvSpPr>
          <p:spPr>
            <a:xfrm>
              <a:off x="10560123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4F28C36B-8EC4-3C91-B3A3-C587B380EE71}"/>
                </a:ext>
              </a:extLst>
            </p:cNvPr>
            <p:cNvSpPr/>
            <p:nvPr/>
          </p:nvSpPr>
          <p:spPr>
            <a:xfrm>
              <a:off x="8901554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B7CA1E4-41A0-0A7F-217B-BA0ED77A3A24}"/>
                </a:ext>
              </a:extLst>
            </p:cNvPr>
            <p:cNvSpPr/>
            <p:nvPr/>
          </p:nvSpPr>
          <p:spPr>
            <a:xfrm>
              <a:off x="9138492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2B28E790-01D6-013D-80FC-18364B5AFCC1}"/>
                </a:ext>
              </a:extLst>
            </p:cNvPr>
            <p:cNvSpPr/>
            <p:nvPr/>
          </p:nvSpPr>
          <p:spPr>
            <a:xfrm>
              <a:off x="9375431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DC10A554-D16B-F489-0C75-A06574FB7FA1}"/>
                </a:ext>
              </a:extLst>
            </p:cNvPr>
            <p:cNvSpPr/>
            <p:nvPr/>
          </p:nvSpPr>
          <p:spPr>
            <a:xfrm>
              <a:off x="9612369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28F4AA61-8FD4-57E2-0CCF-42A99A0CAE33}"/>
                </a:ext>
              </a:extLst>
            </p:cNvPr>
            <p:cNvSpPr/>
            <p:nvPr/>
          </p:nvSpPr>
          <p:spPr>
            <a:xfrm>
              <a:off x="9849308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A8B3138D-0160-6ED6-B75B-17F1AE4429BE}"/>
                </a:ext>
              </a:extLst>
            </p:cNvPr>
            <p:cNvSpPr/>
            <p:nvPr/>
          </p:nvSpPr>
          <p:spPr>
            <a:xfrm>
              <a:off x="10086246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EF9AE52E-A28F-1B5F-8EA7-CECB49F46777}"/>
                </a:ext>
              </a:extLst>
            </p:cNvPr>
            <p:cNvSpPr/>
            <p:nvPr/>
          </p:nvSpPr>
          <p:spPr>
            <a:xfrm>
              <a:off x="10323185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2CA7D199-E352-F99A-50CC-61B8065DAC6B}"/>
                </a:ext>
              </a:extLst>
            </p:cNvPr>
            <p:cNvSpPr/>
            <p:nvPr/>
          </p:nvSpPr>
          <p:spPr>
            <a:xfrm>
              <a:off x="10560123" y="41390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DF4D6A07-B26A-A48D-3AE1-5206D5233C7A}"/>
                </a:ext>
              </a:extLst>
            </p:cNvPr>
            <p:cNvSpPr/>
            <p:nvPr/>
          </p:nvSpPr>
          <p:spPr>
            <a:xfrm>
              <a:off x="8901554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F30FB78A-DE44-C6B6-4505-4540DD137DC6}"/>
                </a:ext>
              </a:extLst>
            </p:cNvPr>
            <p:cNvSpPr/>
            <p:nvPr/>
          </p:nvSpPr>
          <p:spPr>
            <a:xfrm>
              <a:off x="9138492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BAA4BF1E-CB69-4AD8-218A-58338118D216}"/>
                </a:ext>
              </a:extLst>
            </p:cNvPr>
            <p:cNvSpPr/>
            <p:nvPr/>
          </p:nvSpPr>
          <p:spPr>
            <a:xfrm>
              <a:off x="9375431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03D76E07-DED2-3371-8C9F-ECE5BF7C2B30}"/>
                </a:ext>
              </a:extLst>
            </p:cNvPr>
            <p:cNvSpPr/>
            <p:nvPr/>
          </p:nvSpPr>
          <p:spPr>
            <a:xfrm>
              <a:off x="9612369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6ED1BBBF-43A0-505C-2008-04B013DEC3EA}"/>
                </a:ext>
              </a:extLst>
            </p:cNvPr>
            <p:cNvSpPr/>
            <p:nvPr/>
          </p:nvSpPr>
          <p:spPr>
            <a:xfrm>
              <a:off x="9849308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FF0249C1-D3A2-DDA6-9FA6-EB28D27C4AD1}"/>
                </a:ext>
              </a:extLst>
            </p:cNvPr>
            <p:cNvSpPr/>
            <p:nvPr/>
          </p:nvSpPr>
          <p:spPr>
            <a:xfrm>
              <a:off x="10086246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D1A6861B-BC3C-8F52-7187-BB0375F2B194}"/>
                </a:ext>
              </a:extLst>
            </p:cNvPr>
            <p:cNvSpPr/>
            <p:nvPr/>
          </p:nvSpPr>
          <p:spPr>
            <a:xfrm>
              <a:off x="10323185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91521F22-19D6-2251-28D1-7D0CBF9EF46D}"/>
                </a:ext>
              </a:extLst>
            </p:cNvPr>
            <p:cNvSpPr/>
            <p:nvPr/>
          </p:nvSpPr>
          <p:spPr>
            <a:xfrm>
              <a:off x="10560123" y="3902317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00DDC25F-12C3-EDF9-EA6F-72EEB37B0449}"/>
                </a:ext>
              </a:extLst>
            </p:cNvPr>
            <p:cNvSpPr/>
            <p:nvPr/>
          </p:nvSpPr>
          <p:spPr>
            <a:xfrm>
              <a:off x="8901554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09907BDA-91CF-1E4C-C405-8478EE83571D}"/>
                </a:ext>
              </a:extLst>
            </p:cNvPr>
            <p:cNvSpPr/>
            <p:nvPr/>
          </p:nvSpPr>
          <p:spPr>
            <a:xfrm>
              <a:off x="9138492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677B15C3-0B3C-0D99-4888-CAABF841330E}"/>
                </a:ext>
              </a:extLst>
            </p:cNvPr>
            <p:cNvSpPr/>
            <p:nvPr/>
          </p:nvSpPr>
          <p:spPr>
            <a:xfrm>
              <a:off x="9375431" y="3665618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1BE840D1-273C-DB6A-ED69-7AF3AD908B31}"/>
                </a:ext>
              </a:extLst>
            </p:cNvPr>
            <p:cNvSpPr/>
            <p:nvPr/>
          </p:nvSpPr>
          <p:spPr>
            <a:xfrm>
              <a:off x="9612369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599F43CB-7E53-F854-75A9-86F4E7BFFEE7}"/>
                </a:ext>
              </a:extLst>
            </p:cNvPr>
            <p:cNvSpPr/>
            <p:nvPr/>
          </p:nvSpPr>
          <p:spPr>
            <a:xfrm>
              <a:off x="9849308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A8FD0174-A4E6-181B-8C15-C2E775C2A39F}"/>
                </a:ext>
              </a:extLst>
            </p:cNvPr>
            <p:cNvSpPr/>
            <p:nvPr/>
          </p:nvSpPr>
          <p:spPr>
            <a:xfrm>
              <a:off x="10086246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6D069D5C-B8F6-4B5E-5FFD-BCF5DCEE931E}"/>
                </a:ext>
              </a:extLst>
            </p:cNvPr>
            <p:cNvSpPr/>
            <p:nvPr/>
          </p:nvSpPr>
          <p:spPr>
            <a:xfrm>
              <a:off x="10323185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51EF1C3D-FD19-7BFD-4A92-BB7D58071206}"/>
                </a:ext>
              </a:extLst>
            </p:cNvPr>
            <p:cNvSpPr/>
            <p:nvPr/>
          </p:nvSpPr>
          <p:spPr>
            <a:xfrm>
              <a:off x="10560123" y="36656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E8F0B58B-AD70-1DA7-CE15-F5FD00C4EBEF}"/>
                </a:ext>
              </a:extLst>
            </p:cNvPr>
            <p:cNvSpPr/>
            <p:nvPr/>
          </p:nvSpPr>
          <p:spPr>
            <a:xfrm>
              <a:off x="8901554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A4BBF42F-DB47-986A-97A1-6ACCDE7850E4}"/>
                </a:ext>
              </a:extLst>
            </p:cNvPr>
            <p:cNvSpPr/>
            <p:nvPr/>
          </p:nvSpPr>
          <p:spPr>
            <a:xfrm>
              <a:off x="9138492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18862A2E-DDA2-A5AE-2D38-D34D4AB13077}"/>
                </a:ext>
              </a:extLst>
            </p:cNvPr>
            <p:cNvSpPr/>
            <p:nvPr/>
          </p:nvSpPr>
          <p:spPr>
            <a:xfrm>
              <a:off x="9375431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97D45E2C-602F-F790-803E-B9B1F0D2EA46}"/>
                </a:ext>
              </a:extLst>
            </p:cNvPr>
            <p:cNvSpPr/>
            <p:nvPr/>
          </p:nvSpPr>
          <p:spPr>
            <a:xfrm>
              <a:off x="9612369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1FA12391-6AB4-83EB-A8AF-52B34224D170}"/>
                </a:ext>
              </a:extLst>
            </p:cNvPr>
            <p:cNvSpPr/>
            <p:nvPr/>
          </p:nvSpPr>
          <p:spPr>
            <a:xfrm>
              <a:off x="9849308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FF2CF678-A538-46A9-37B0-73F30EF8C51F}"/>
                </a:ext>
              </a:extLst>
            </p:cNvPr>
            <p:cNvSpPr/>
            <p:nvPr/>
          </p:nvSpPr>
          <p:spPr>
            <a:xfrm>
              <a:off x="10086246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F6F79DE5-A71A-9F7B-7323-0165C429C961}"/>
                </a:ext>
              </a:extLst>
            </p:cNvPr>
            <p:cNvSpPr/>
            <p:nvPr/>
          </p:nvSpPr>
          <p:spPr>
            <a:xfrm>
              <a:off x="10323185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E1FB49F1-F1E5-170D-9346-771D38AE2656}"/>
                </a:ext>
              </a:extLst>
            </p:cNvPr>
            <p:cNvSpPr/>
            <p:nvPr/>
          </p:nvSpPr>
          <p:spPr>
            <a:xfrm>
              <a:off x="10560123" y="34289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8C0C7097-D735-3C3B-9EF3-9EFF9F42EA83}"/>
                </a:ext>
              </a:extLst>
            </p:cNvPr>
            <p:cNvSpPr/>
            <p:nvPr/>
          </p:nvSpPr>
          <p:spPr>
            <a:xfrm>
              <a:off x="8901554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B2E28658-5AF5-ACEA-EC4C-C9224EDBCF31}"/>
                </a:ext>
              </a:extLst>
            </p:cNvPr>
            <p:cNvSpPr/>
            <p:nvPr/>
          </p:nvSpPr>
          <p:spPr>
            <a:xfrm>
              <a:off x="9138492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19B79755-8CA6-1D54-51B5-6D6BDD4FD44A}"/>
                </a:ext>
              </a:extLst>
            </p:cNvPr>
            <p:cNvSpPr/>
            <p:nvPr/>
          </p:nvSpPr>
          <p:spPr>
            <a:xfrm>
              <a:off x="9375431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CBD1AF3F-08E0-B27C-324B-B50BABCD393B}"/>
                </a:ext>
              </a:extLst>
            </p:cNvPr>
            <p:cNvSpPr/>
            <p:nvPr/>
          </p:nvSpPr>
          <p:spPr>
            <a:xfrm>
              <a:off x="9612369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3A7FD984-B6D0-3B0B-1F1D-ED5092BEE06E}"/>
                </a:ext>
              </a:extLst>
            </p:cNvPr>
            <p:cNvSpPr/>
            <p:nvPr/>
          </p:nvSpPr>
          <p:spPr>
            <a:xfrm>
              <a:off x="9849308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2C04D373-D6DC-8DB2-1F9A-D0148C3F8D7D}"/>
                </a:ext>
              </a:extLst>
            </p:cNvPr>
            <p:cNvSpPr/>
            <p:nvPr/>
          </p:nvSpPr>
          <p:spPr>
            <a:xfrm>
              <a:off x="10086246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FBD11ED6-C892-492B-EDBD-55AE7200D1BE}"/>
                </a:ext>
              </a:extLst>
            </p:cNvPr>
            <p:cNvSpPr/>
            <p:nvPr/>
          </p:nvSpPr>
          <p:spPr>
            <a:xfrm>
              <a:off x="10323185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BDC558AA-1DC2-212E-A5E3-7A04270497C0}"/>
                </a:ext>
              </a:extLst>
            </p:cNvPr>
            <p:cNvSpPr/>
            <p:nvPr/>
          </p:nvSpPr>
          <p:spPr>
            <a:xfrm>
              <a:off x="10560123" y="31922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EA1CF05C-3FDF-BCAE-A5B3-F335232127A3}"/>
                </a:ext>
              </a:extLst>
            </p:cNvPr>
            <p:cNvSpPr/>
            <p:nvPr/>
          </p:nvSpPr>
          <p:spPr>
            <a:xfrm>
              <a:off x="8901554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A9D282CE-2CED-C93A-3BB4-BBCB8F89DCE3}"/>
                </a:ext>
              </a:extLst>
            </p:cNvPr>
            <p:cNvSpPr/>
            <p:nvPr/>
          </p:nvSpPr>
          <p:spPr>
            <a:xfrm>
              <a:off x="9138492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13B05E64-FECE-3646-86C5-F520FA0FA59A}"/>
                </a:ext>
              </a:extLst>
            </p:cNvPr>
            <p:cNvSpPr/>
            <p:nvPr/>
          </p:nvSpPr>
          <p:spPr>
            <a:xfrm>
              <a:off x="9375431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97248F71-57FF-1715-B76C-66259F4070DE}"/>
                </a:ext>
              </a:extLst>
            </p:cNvPr>
            <p:cNvSpPr/>
            <p:nvPr/>
          </p:nvSpPr>
          <p:spPr>
            <a:xfrm>
              <a:off x="9612369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B1174B71-52E6-F378-1CCC-8F0178016282}"/>
                </a:ext>
              </a:extLst>
            </p:cNvPr>
            <p:cNvSpPr/>
            <p:nvPr/>
          </p:nvSpPr>
          <p:spPr>
            <a:xfrm>
              <a:off x="9849308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E839B3BC-BC26-5185-0862-5F8696C86147}"/>
                </a:ext>
              </a:extLst>
            </p:cNvPr>
            <p:cNvSpPr/>
            <p:nvPr/>
          </p:nvSpPr>
          <p:spPr>
            <a:xfrm>
              <a:off x="10086246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F9746D27-D124-EB9D-DC96-EB846B17CA76}"/>
                </a:ext>
              </a:extLst>
            </p:cNvPr>
            <p:cNvSpPr/>
            <p:nvPr/>
          </p:nvSpPr>
          <p:spPr>
            <a:xfrm>
              <a:off x="10323185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2C6C30D1-DD51-F872-68DF-962DA6286C1F}"/>
                </a:ext>
              </a:extLst>
            </p:cNvPr>
            <p:cNvSpPr/>
            <p:nvPr/>
          </p:nvSpPr>
          <p:spPr>
            <a:xfrm>
              <a:off x="10560123" y="29555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6ABB53A4-53D3-1B64-EE51-8B13FC77A0B0}"/>
                </a:ext>
              </a:extLst>
            </p:cNvPr>
            <p:cNvSpPr/>
            <p:nvPr/>
          </p:nvSpPr>
          <p:spPr>
            <a:xfrm>
              <a:off x="8901554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DD3998BA-369A-ACD5-C7EF-128EC4C77DDA}"/>
                </a:ext>
              </a:extLst>
            </p:cNvPr>
            <p:cNvSpPr/>
            <p:nvPr/>
          </p:nvSpPr>
          <p:spPr>
            <a:xfrm>
              <a:off x="9138492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C6C07C8B-7086-EEE4-8D9D-BB40558FCDE9}"/>
                </a:ext>
              </a:extLst>
            </p:cNvPr>
            <p:cNvSpPr/>
            <p:nvPr/>
          </p:nvSpPr>
          <p:spPr>
            <a:xfrm>
              <a:off x="9375431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54F8EC4A-31FF-4A27-A539-6CD28B43CDFF}"/>
                </a:ext>
              </a:extLst>
            </p:cNvPr>
            <p:cNvSpPr/>
            <p:nvPr/>
          </p:nvSpPr>
          <p:spPr>
            <a:xfrm>
              <a:off x="9612369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72ADE61B-F0F3-BAEF-DE70-8DEFA68B3E30}"/>
                </a:ext>
              </a:extLst>
            </p:cNvPr>
            <p:cNvSpPr/>
            <p:nvPr/>
          </p:nvSpPr>
          <p:spPr>
            <a:xfrm>
              <a:off x="9849308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6491F1D4-0004-63B9-7CD3-5D9B417E7503}"/>
                </a:ext>
              </a:extLst>
            </p:cNvPr>
            <p:cNvSpPr/>
            <p:nvPr/>
          </p:nvSpPr>
          <p:spPr>
            <a:xfrm>
              <a:off x="10086246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1192AFC0-6BAA-A9CF-FCF9-696B9E7DB665}"/>
                </a:ext>
              </a:extLst>
            </p:cNvPr>
            <p:cNvSpPr/>
            <p:nvPr/>
          </p:nvSpPr>
          <p:spPr>
            <a:xfrm>
              <a:off x="10323185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55D16E40-F35F-C39E-328A-4FF06D4E9A7A}"/>
                </a:ext>
              </a:extLst>
            </p:cNvPr>
            <p:cNvSpPr/>
            <p:nvPr/>
          </p:nvSpPr>
          <p:spPr>
            <a:xfrm>
              <a:off x="10560123" y="27188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432378E2-7303-B16D-5728-9D1931AA051B}"/>
                </a:ext>
              </a:extLst>
            </p:cNvPr>
            <p:cNvSpPr/>
            <p:nvPr/>
          </p:nvSpPr>
          <p:spPr>
            <a:xfrm>
              <a:off x="8901554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036B3FFD-7385-CD2C-60DC-53B4923617AB}"/>
                </a:ext>
              </a:extLst>
            </p:cNvPr>
            <p:cNvSpPr/>
            <p:nvPr/>
          </p:nvSpPr>
          <p:spPr>
            <a:xfrm>
              <a:off x="9138492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0BF15336-E254-6210-CC8D-68429AADF0A8}"/>
                </a:ext>
              </a:extLst>
            </p:cNvPr>
            <p:cNvSpPr/>
            <p:nvPr/>
          </p:nvSpPr>
          <p:spPr>
            <a:xfrm>
              <a:off x="9375431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0AA00C7D-9AA0-2E48-A9D6-823493B3D9CF}"/>
                </a:ext>
              </a:extLst>
            </p:cNvPr>
            <p:cNvSpPr/>
            <p:nvPr/>
          </p:nvSpPr>
          <p:spPr>
            <a:xfrm>
              <a:off x="9612369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11287CF0-F17E-E545-BD48-C98995B1F2D1}"/>
                </a:ext>
              </a:extLst>
            </p:cNvPr>
            <p:cNvSpPr/>
            <p:nvPr/>
          </p:nvSpPr>
          <p:spPr>
            <a:xfrm>
              <a:off x="9849308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8B14DD29-A6E0-8250-DC85-E6CECED127BE}"/>
                </a:ext>
              </a:extLst>
            </p:cNvPr>
            <p:cNvSpPr/>
            <p:nvPr/>
          </p:nvSpPr>
          <p:spPr>
            <a:xfrm>
              <a:off x="10086246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D6835F75-806C-22DC-72F9-38D0218F239F}"/>
                </a:ext>
              </a:extLst>
            </p:cNvPr>
            <p:cNvSpPr/>
            <p:nvPr/>
          </p:nvSpPr>
          <p:spPr>
            <a:xfrm>
              <a:off x="10323185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77BF674F-200C-40D2-E1CF-2706DB799A4A}"/>
                </a:ext>
              </a:extLst>
            </p:cNvPr>
            <p:cNvSpPr/>
            <p:nvPr/>
          </p:nvSpPr>
          <p:spPr>
            <a:xfrm>
              <a:off x="10560123" y="24821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F7B063B8-8DD9-2F52-2A1A-5F817DD01C9A}"/>
                </a:ext>
              </a:extLst>
            </p:cNvPr>
            <p:cNvSpPr/>
            <p:nvPr/>
          </p:nvSpPr>
          <p:spPr>
            <a:xfrm>
              <a:off x="8901554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8916A277-D0F3-D8CA-8EFB-DB3AE6241FEC}"/>
                </a:ext>
              </a:extLst>
            </p:cNvPr>
            <p:cNvSpPr/>
            <p:nvPr/>
          </p:nvSpPr>
          <p:spPr>
            <a:xfrm>
              <a:off x="9138492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0DC63DFC-7708-FE94-CFD1-6DE1E2F723EA}"/>
                </a:ext>
              </a:extLst>
            </p:cNvPr>
            <p:cNvSpPr/>
            <p:nvPr/>
          </p:nvSpPr>
          <p:spPr>
            <a:xfrm>
              <a:off x="9375431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6DB8BCD4-8F42-4DE0-9E24-BC3C6AFA8AA0}"/>
                </a:ext>
              </a:extLst>
            </p:cNvPr>
            <p:cNvSpPr/>
            <p:nvPr/>
          </p:nvSpPr>
          <p:spPr>
            <a:xfrm>
              <a:off x="9612369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BCE7F6EB-08BD-0919-F701-3FB36168307A}"/>
                </a:ext>
              </a:extLst>
            </p:cNvPr>
            <p:cNvSpPr/>
            <p:nvPr/>
          </p:nvSpPr>
          <p:spPr>
            <a:xfrm>
              <a:off x="9849308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FC19BEA2-D32C-CF0C-0B63-9FDCCBD53FD4}"/>
                </a:ext>
              </a:extLst>
            </p:cNvPr>
            <p:cNvSpPr/>
            <p:nvPr/>
          </p:nvSpPr>
          <p:spPr>
            <a:xfrm>
              <a:off x="10086246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316BF55B-4224-F34E-DB47-164DE6747658}"/>
                </a:ext>
              </a:extLst>
            </p:cNvPr>
            <p:cNvSpPr/>
            <p:nvPr/>
          </p:nvSpPr>
          <p:spPr>
            <a:xfrm>
              <a:off x="10323185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B8DA9AAB-25E8-76F9-4A4A-330AEBDCADD5}"/>
                </a:ext>
              </a:extLst>
            </p:cNvPr>
            <p:cNvSpPr/>
            <p:nvPr/>
          </p:nvSpPr>
          <p:spPr>
            <a:xfrm>
              <a:off x="10560123" y="2245424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37E233FB-390E-96C5-D757-A7A6CEED90C8}"/>
                </a:ext>
              </a:extLst>
            </p:cNvPr>
            <p:cNvSpPr/>
            <p:nvPr/>
          </p:nvSpPr>
          <p:spPr>
            <a:xfrm>
              <a:off x="10797060" y="39023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D0446342-FEC5-6771-9EB6-6183B9D02314}"/>
                </a:ext>
              </a:extLst>
            </p:cNvPr>
            <p:cNvSpPr/>
            <p:nvPr/>
          </p:nvSpPr>
          <p:spPr>
            <a:xfrm>
              <a:off x="10797060" y="3665617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EB7B38C7-EB99-CAA8-319D-0831DE1CDDE2}"/>
                </a:ext>
              </a:extLst>
            </p:cNvPr>
            <p:cNvSpPr/>
            <p:nvPr/>
          </p:nvSpPr>
          <p:spPr>
            <a:xfrm>
              <a:off x="10797060" y="3428918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D694954D-D9ED-F74A-BC5B-BFC1590E9F9A}"/>
                </a:ext>
              </a:extLst>
            </p:cNvPr>
            <p:cNvSpPr/>
            <p:nvPr/>
          </p:nvSpPr>
          <p:spPr>
            <a:xfrm>
              <a:off x="10797060" y="3192219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BF48E315-C009-694E-DDFB-6C68EEC56297}"/>
                </a:ext>
              </a:extLst>
            </p:cNvPr>
            <p:cNvSpPr/>
            <p:nvPr/>
          </p:nvSpPr>
          <p:spPr>
            <a:xfrm>
              <a:off x="10797060" y="2955520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D513E8FC-7320-2708-01FB-88AB360A0395}"/>
                </a:ext>
              </a:extLst>
            </p:cNvPr>
            <p:cNvSpPr/>
            <p:nvPr/>
          </p:nvSpPr>
          <p:spPr>
            <a:xfrm>
              <a:off x="10797060" y="2718821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32C68218-A092-D023-8B36-1A61DA6F22C6}"/>
                </a:ext>
              </a:extLst>
            </p:cNvPr>
            <p:cNvSpPr/>
            <p:nvPr/>
          </p:nvSpPr>
          <p:spPr>
            <a:xfrm>
              <a:off x="10797060" y="2482122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ECC0CF0B-A516-062B-C107-92477EC87FC6}"/>
                </a:ext>
              </a:extLst>
            </p:cNvPr>
            <p:cNvSpPr/>
            <p:nvPr/>
          </p:nvSpPr>
          <p:spPr>
            <a:xfrm>
              <a:off x="10797060" y="2245423"/>
              <a:ext cx="157799" cy="167661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60F7009B-FE56-9F10-7621-2B28D74E0FE2}"/>
                </a:ext>
              </a:extLst>
            </p:cNvPr>
            <p:cNvSpPr/>
            <p:nvPr/>
          </p:nvSpPr>
          <p:spPr>
            <a:xfrm>
              <a:off x="10797060" y="4375716"/>
              <a:ext cx="157799" cy="167661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D9382D11-C539-5F57-0C7C-6A0C3393B939}"/>
              </a:ext>
            </a:extLst>
          </p:cNvPr>
          <p:cNvGrpSpPr/>
          <p:nvPr/>
        </p:nvGrpSpPr>
        <p:grpSpPr>
          <a:xfrm>
            <a:off x="3529584" y="4515029"/>
            <a:ext cx="2084832" cy="1013780"/>
            <a:chOff x="332936" y="2596988"/>
            <a:chExt cx="2926080" cy="1351707"/>
          </a:xfrm>
        </p:grpSpPr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E1D16E02-56AF-9152-9599-6B96FBEAF6E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3A33D66B-420A-82AD-7C09-D0CB8A433F68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F5904FAC-82C3-839A-B7F3-9A71C7285C36}"/>
              </a:ext>
            </a:extLst>
          </p:cNvPr>
          <p:cNvGrpSpPr/>
          <p:nvPr/>
        </p:nvGrpSpPr>
        <p:grpSpPr>
          <a:xfrm>
            <a:off x="6319543" y="4515028"/>
            <a:ext cx="2084832" cy="1013781"/>
            <a:chOff x="332936" y="2596988"/>
            <a:chExt cx="2926080" cy="1351709"/>
          </a:xfrm>
        </p:grpSpPr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0B123A75-D555-B5E1-1765-14862E82F58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3" name="TextBox 322">
              <a:extLst>
                <a:ext uri="{FF2B5EF4-FFF2-40B4-BE49-F238E27FC236}">
                  <a16:creationId xmlns:a16="http://schemas.microsoft.com/office/drawing/2014/main" id="{255B86E9-0407-75B3-3739-F45787288E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24" name="TextBox 323">
            <a:extLst>
              <a:ext uri="{FF2B5EF4-FFF2-40B4-BE49-F238E27FC236}">
                <a16:creationId xmlns:a16="http://schemas.microsoft.com/office/drawing/2014/main" id="{D4AEEDC3-E13E-142F-8FFD-34ED7DA9B644}"/>
              </a:ext>
            </a:extLst>
          </p:cNvPr>
          <p:cNvSpPr txBox="1"/>
          <p:nvPr/>
        </p:nvSpPr>
        <p:spPr>
          <a:xfrm>
            <a:off x="6618685" y="1679903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2"/>
                </a:solidFill>
              </a:rPr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1880814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10497</TotalTime>
  <Words>288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Three-Panel Waffle Charts – Slide Template</vt:lpstr>
      <vt:lpstr>Three-Panel Waffle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Three-Panel Waffle Charts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2025-07-30T17:07:17Z</dcterms:modified>
  <cp:category>Charts &amp; Diagrams</cp:category>
</cp:coreProperties>
</file>