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E6C6C-98FE-E261-6A5D-B0A74BFA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4D41C-6F92-49D1-CBDF-89C2DF13A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F010C-69EF-2203-E93A-B27B6DBA2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5E3A1-8179-4B6E-0228-8F3711153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7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B252B-3239-980C-B26C-23723739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CDB321-6AAD-4480-6428-66A7436CB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23F02-9721-245B-BF2D-F0A9C30BE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94464-E309-A129-9B34-EA8D2249C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18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3212E-F3A5-9A78-C704-2E9CC6C97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C9FF8-B373-3DF5-6355-361D802A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Two-Panel Waffle Charts – Slide Template</a:t>
            </a:r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586796BC-48E1-24A8-DA05-DE3619E9FA45}"/>
              </a:ext>
            </a:extLst>
          </p:cNvPr>
          <p:cNvGrpSpPr/>
          <p:nvPr/>
        </p:nvGrpSpPr>
        <p:grpSpPr>
          <a:xfrm>
            <a:off x="5367351" y="2177322"/>
            <a:ext cx="2474984" cy="2474983"/>
            <a:chOff x="7070315" y="1891146"/>
            <a:chExt cx="3031884" cy="303188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039715-4D44-9D6B-0CBD-02C480059BB1}"/>
                </a:ext>
              </a:extLst>
            </p:cNvPr>
            <p:cNvSpPr/>
            <p:nvPr/>
          </p:nvSpPr>
          <p:spPr>
            <a:xfrm>
              <a:off x="7070315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988F22C-3667-2A5B-200D-3855F87D07B6}"/>
                </a:ext>
              </a:extLst>
            </p:cNvPr>
            <p:cNvSpPr/>
            <p:nvPr/>
          </p:nvSpPr>
          <p:spPr>
            <a:xfrm>
              <a:off x="733928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FBF9395-25ED-F0AE-C31E-E1F41318B996}"/>
                </a:ext>
              </a:extLst>
            </p:cNvPr>
            <p:cNvSpPr/>
            <p:nvPr/>
          </p:nvSpPr>
          <p:spPr>
            <a:xfrm>
              <a:off x="733928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C96AE4F-2424-0487-B7BE-2A3B1FBEE7A1}"/>
                </a:ext>
              </a:extLst>
            </p:cNvPr>
            <p:cNvSpPr/>
            <p:nvPr/>
          </p:nvSpPr>
          <p:spPr>
            <a:xfrm>
              <a:off x="733928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CE8524-FF82-CE01-EEE8-9EE95CDF31C0}"/>
                </a:ext>
              </a:extLst>
            </p:cNvPr>
            <p:cNvSpPr/>
            <p:nvPr/>
          </p:nvSpPr>
          <p:spPr>
            <a:xfrm>
              <a:off x="733928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C1BDC6A-2DF5-90ED-F40E-4BA307C39775}"/>
                </a:ext>
              </a:extLst>
            </p:cNvPr>
            <p:cNvSpPr/>
            <p:nvPr/>
          </p:nvSpPr>
          <p:spPr>
            <a:xfrm>
              <a:off x="733928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13E7D88F-E765-3120-7976-F3166FB06A67}"/>
                </a:ext>
              </a:extLst>
            </p:cNvPr>
            <p:cNvSpPr/>
            <p:nvPr/>
          </p:nvSpPr>
          <p:spPr>
            <a:xfrm>
              <a:off x="733928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04C44F-85A1-91C1-985B-94D3D67CF267}"/>
                </a:ext>
              </a:extLst>
            </p:cNvPr>
            <p:cNvSpPr/>
            <p:nvPr/>
          </p:nvSpPr>
          <p:spPr>
            <a:xfrm>
              <a:off x="7339287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A5875D9-7E5C-3458-A7AE-2DC2BE5C09BE}"/>
                </a:ext>
              </a:extLst>
            </p:cNvPr>
            <p:cNvSpPr/>
            <p:nvPr/>
          </p:nvSpPr>
          <p:spPr>
            <a:xfrm>
              <a:off x="7339287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85DC0EC-9C35-FD78-B786-6810E9AA4BA3}"/>
                </a:ext>
              </a:extLst>
            </p:cNvPr>
            <p:cNvSpPr/>
            <p:nvPr/>
          </p:nvSpPr>
          <p:spPr>
            <a:xfrm>
              <a:off x="7339287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7FCA655A-1C0E-670E-4BDE-F0F8CAAA6E11}"/>
                </a:ext>
              </a:extLst>
            </p:cNvPr>
            <p:cNvSpPr/>
            <p:nvPr/>
          </p:nvSpPr>
          <p:spPr>
            <a:xfrm>
              <a:off x="9662851" y="4218049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A17267E-E9EC-E6CC-E4D4-D5A49A54A08E}"/>
                </a:ext>
              </a:extLst>
            </p:cNvPr>
            <p:cNvSpPr/>
            <p:nvPr/>
          </p:nvSpPr>
          <p:spPr>
            <a:xfrm>
              <a:off x="733928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30E688C-FFA0-44CF-6026-9E1B5BD582D0}"/>
                </a:ext>
              </a:extLst>
            </p:cNvPr>
            <p:cNvSpPr/>
            <p:nvPr/>
          </p:nvSpPr>
          <p:spPr>
            <a:xfrm>
              <a:off x="759746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3196794-4A7C-5FD8-A35F-02D2F54160CA}"/>
                </a:ext>
              </a:extLst>
            </p:cNvPr>
            <p:cNvSpPr/>
            <p:nvPr/>
          </p:nvSpPr>
          <p:spPr>
            <a:xfrm>
              <a:off x="785563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876737C-880A-DFAA-2A89-90EE8277E79C}"/>
                </a:ext>
              </a:extLst>
            </p:cNvPr>
            <p:cNvSpPr/>
            <p:nvPr/>
          </p:nvSpPr>
          <p:spPr>
            <a:xfrm>
              <a:off x="811380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5ACF83A-8410-FD0D-1241-4F4C4E29FC24}"/>
                </a:ext>
              </a:extLst>
            </p:cNvPr>
            <p:cNvSpPr/>
            <p:nvPr/>
          </p:nvSpPr>
          <p:spPr>
            <a:xfrm>
              <a:off x="8371983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49AE84F-33E5-EA55-7D9D-D736B93F911C}"/>
                </a:ext>
              </a:extLst>
            </p:cNvPr>
            <p:cNvSpPr/>
            <p:nvPr/>
          </p:nvSpPr>
          <p:spPr>
            <a:xfrm>
              <a:off x="863015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79F881E-5328-2B20-EA2B-187476BF6600}"/>
                </a:ext>
              </a:extLst>
            </p:cNvPr>
            <p:cNvSpPr/>
            <p:nvPr/>
          </p:nvSpPr>
          <p:spPr>
            <a:xfrm>
              <a:off x="888833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86A8483-0A2B-62D0-8D05-4B6C369FB83B}"/>
                </a:ext>
              </a:extLst>
            </p:cNvPr>
            <p:cNvSpPr/>
            <p:nvPr/>
          </p:nvSpPr>
          <p:spPr>
            <a:xfrm>
              <a:off x="914650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521AD7A-0320-52FB-4798-2095043ED609}"/>
                </a:ext>
              </a:extLst>
            </p:cNvPr>
            <p:cNvSpPr/>
            <p:nvPr/>
          </p:nvSpPr>
          <p:spPr>
            <a:xfrm>
              <a:off x="940467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231F2AE7-6804-058D-9D78-22EDC42019DC}"/>
                </a:ext>
              </a:extLst>
            </p:cNvPr>
            <p:cNvSpPr/>
            <p:nvPr/>
          </p:nvSpPr>
          <p:spPr>
            <a:xfrm>
              <a:off x="759746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C7F2001-8193-345E-08BF-825571896B8A}"/>
                </a:ext>
              </a:extLst>
            </p:cNvPr>
            <p:cNvSpPr/>
            <p:nvPr/>
          </p:nvSpPr>
          <p:spPr>
            <a:xfrm>
              <a:off x="785563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7CC1BDB-BB3B-4525-8C88-32E1211AF0DF}"/>
                </a:ext>
              </a:extLst>
            </p:cNvPr>
            <p:cNvSpPr/>
            <p:nvPr/>
          </p:nvSpPr>
          <p:spPr>
            <a:xfrm>
              <a:off x="811380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D503CD9-E735-F6C8-031A-5ED3882DFA10}"/>
                </a:ext>
              </a:extLst>
            </p:cNvPr>
            <p:cNvSpPr/>
            <p:nvPr/>
          </p:nvSpPr>
          <p:spPr>
            <a:xfrm>
              <a:off x="8371983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16BA6EA-5DC5-39C7-C31E-05AF4CA548AD}"/>
                </a:ext>
              </a:extLst>
            </p:cNvPr>
            <p:cNvSpPr/>
            <p:nvPr/>
          </p:nvSpPr>
          <p:spPr>
            <a:xfrm>
              <a:off x="863015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AF4A12F-6C32-54C2-775C-FE0789D61C4A}"/>
                </a:ext>
              </a:extLst>
            </p:cNvPr>
            <p:cNvSpPr/>
            <p:nvPr/>
          </p:nvSpPr>
          <p:spPr>
            <a:xfrm>
              <a:off x="888833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A68ADBE8-3316-2701-F77C-F8BBA1C2B089}"/>
                </a:ext>
              </a:extLst>
            </p:cNvPr>
            <p:cNvSpPr/>
            <p:nvPr/>
          </p:nvSpPr>
          <p:spPr>
            <a:xfrm>
              <a:off x="914650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3B990A46-661B-C21D-3FB8-E8F2917FEAB3}"/>
                </a:ext>
              </a:extLst>
            </p:cNvPr>
            <p:cNvSpPr/>
            <p:nvPr/>
          </p:nvSpPr>
          <p:spPr>
            <a:xfrm>
              <a:off x="940467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8E0E4CA-71FA-B9B9-A019-9AC0EF724095}"/>
                </a:ext>
              </a:extLst>
            </p:cNvPr>
            <p:cNvSpPr/>
            <p:nvPr/>
          </p:nvSpPr>
          <p:spPr>
            <a:xfrm>
              <a:off x="759746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BF934D7-9251-04E5-97E8-A1862C413593}"/>
                </a:ext>
              </a:extLst>
            </p:cNvPr>
            <p:cNvSpPr/>
            <p:nvPr/>
          </p:nvSpPr>
          <p:spPr>
            <a:xfrm>
              <a:off x="785563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8DC01FE5-9239-E8F7-75AB-A09C4D389F3C}"/>
                </a:ext>
              </a:extLst>
            </p:cNvPr>
            <p:cNvSpPr/>
            <p:nvPr/>
          </p:nvSpPr>
          <p:spPr>
            <a:xfrm>
              <a:off x="811380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F18FA2A-BDAC-8D17-0290-A4602C3E9302}"/>
                </a:ext>
              </a:extLst>
            </p:cNvPr>
            <p:cNvSpPr/>
            <p:nvPr/>
          </p:nvSpPr>
          <p:spPr>
            <a:xfrm>
              <a:off x="8371983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8FAB9968-5118-8C87-21C2-4D2598C8BBF4}"/>
                </a:ext>
              </a:extLst>
            </p:cNvPr>
            <p:cNvSpPr/>
            <p:nvPr/>
          </p:nvSpPr>
          <p:spPr>
            <a:xfrm>
              <a:off x="863015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45801086-180F-5657-58E0-90AF0D729649}"/>
                </a:ext>
              </a:extLst>
            </p:cNvPr>
            <p:cNvSpPr/>
            <p:nvPr/>
          </p:nvSpPr>
          <p:spPr>
            <a:xfrm>
              <a:off x="888833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7072F51C-6DB6-2972-68BE-EBFAB4780CAE}"/>
                </a:ext>
              </a:extLst>
            </p:cNvPr>
            <p:cNvSpPr/>
            <p:nvPr/>
          </p:nvSpPr>
          <p:spPr>
            <a:xfrm>
              <a:off x="914650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CDC2333F-3051-F5FB-D6AC-C7683CAE7592}"/>
                </a:ext>
              </a:extLst>
            </p:cNvPr>
            <p:cNvSpPr/>
            <p:nvPr/>
          </p:nvSpPr>
          <p:spPr>
            <a:xfrm>
              <a:off x="940467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0405048A-AB1F-760C-C01E-C1458B7489A1}"/>
                </a:ext>
              </a:extLst>
            </p:cNvPr>
            <p:cNvSpPr/>
            <p:nvPr/>
          </p:nvSpPr>
          <p:spPr>
            <a:xfrm>
              <a:off x="759746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948AAC3F-1401-8DA5-1E29-1869CE18E79E}"/>
                </a:ext>
              </a:extLst>
            </p:cNvPr>
            <p:cNvSpPr/>
            <p:nvPr/>
          </p:nvSpPr>
          <p:spPr>
            <a:xfrm>
              <a:off x="785563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6EC51D1C-8A8E-6E1D-B41F-63E5828CC1F2}"/>
                </a:ext>
              </a:extLst>
            </p:cNvPr>
            <p:cNvSpPr/>
            <p:nvPr/>
          </p:nvSpPr>
          <p:spPr>
            <a:xfrm>
              <a:off x="811380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C4DAD5CC-264F-B1F4-332F-411BC45FDA34}"/>
                </a:ext>
              </a:extLst>
            </p:cNvPr>
            <p:cNvSpPr/>
            <p:nvPr/>
          </p:nvSpPr>
          <p:spPr>
            <a:xfrm>
              <a:off x="8371983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41FE204-53C4-2E07-6EF6-40FA5050953F}"/>
                </a:ext>
              </a:extLst>
            </p:cNvPr>
            <p:cNvSpPr/>
            <p:nvPr/>
          </p:nvSpPr>
          <p:spPr>
            <a:xfrm>
              <a:off x="863015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4695E5E5-FF43-B76D-6D5D-EF3408E4701D}"/>
                </a:ext>
              </a:extLst>
            </p:cNvPr>
            <p:cNvSpPr/>
            <p:nvPr/>
          </p:nvSpPr>
          <p:spPr>
            <a:xfrm>
              <a:off x="888833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49CCEB5C-C2CA-ADF4-212F-BC9A5C799AC2}"/>
                </a:ext>
              </a:extLst>
            </p:cNvPr>
            <p:cNvSpPr/>
            <p:nvPr/>
          </p:nvSpPr>
          <p:spPr>
            <a:xfrm>
              <a:off x="914650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9A93CDCC-5E7B-DFEB-0FE7-BFF092FEA6F0}"/>
                </a:ext>
              </a:extLst>
            </p:cNvPr>
            <p:cNvSpPr/>
            <p:nvPr/>
          </p:nvSpPr>
          <p:spPr>
            <a:xfrm>
              <a:off x="940467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6CA2029-4E1A-A0E3-A506-EEC7E6BFFC67}"/>
                </a:ext>
              </a:extLst>
            </p:cNvPr>
            <p:cNvSpPr/>
            <p:nvPr/>
          </p:nvSpPr>
          <p:spPr>
            <a:xfrm>
              <a:off x="759746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C808D42D-6122-6B11-CB15-243A4CDDDAD5}"/>
                </a:ext>
              </a:extLst>
            </p:cNvPr>
            <p:cNvSpPr/>
            <p:nvPr/>
          </p:nvSpPr>
          <p:spPr>
            <a:xfrm>
              <a:off x="785563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F771483-F617-6E25-52B0-177FA54137A9}"/>
                </a:ext>
              </a:extLst>
            </p:cNvPr>
            <p:cNvSpPr/>
            <p:nvPr/>
          </p:nvSpPr>
          <p:spPr>
            <a:xfrm>
              <a:off x="811380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6CACD559-DFCF-FDDF-5EC8-94DA0E1155D3}"/>
                </a:ext>
              </a:extLst>
            </p:cNvPr>
            <p:cNvSpPr/>
            <p:nvPr/>
          </p:nvSpPr>
          <p:spPr>
            <a:xfrm>
              <a:off x="8371983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780FAA25-43BD-14E5-19A1-2D7C6E418559}"/>
                </a:ext>
              </a:extLst>
            </p:cNvPr>
            <p:cNvSpPr/>
            <p:nvPr/>
          </p:nvSpPr>
          <p:spPr>
            <a:xfrm>
              <a:off x="863015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3B89508-93DB-14E2-1A29-E0C5D42B58E1}"/>
                </a:ext>
              </a:extLst>
            </p:cNvPr>
            <p:cNvSpPr/>
            <p:nvPr/>
          </p:nvSpPr>
          <p:spPr>
            <a:xfrm>
              <a:off x="888833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18E17EEA-3073-D5D9-E3D4-A38B7861FE47}"/>
                </a:ext>
              </a:extLst>
            </p:cNvPr>
            <p:cNvSpPr/>
            <p:nvPr/>
          </p:nvSpPr>
          <p:spPr>
            <a:xfrm>
              <a:off x="914650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72F0A6AE-8834-855B-386F-0237FBF73E44}"/>
                </a:ext>
              </a:extLst>
            </p:cNvPr>
            <p:cNvSpPr/>
            <p:nvPr/>
          </p:nvSpPr>
          <p:spPr>
            <a:xfrm>
              <a:off x="940467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A151CC06-0CAA-C5DD-C51A-CB9732B3669F}"/>
                </a:ext>
              </a:extLst>
            </p:cNvPr>
            <p:cNvSpPr/>
            <p:nvPr/>
          </p:nvSpPr>
          <p:spPr>
            <a:xfrm>
              <a:off x="759746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B056051-47C0-2510-9DDD-F1C245B11292}"/>
                </a:ext>
              </a:extLst>
            </p:cNvPr>
            <p:cNvSpPr/>
            <p:nvPr/>
          </p:nvSpPr>
          <p:spPr>
            <a:xfrm>
              <a:off x="785563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56AFB03-D39B-BAF3-B566-E3B6277D10A7}"/>
                </a:ext>
              </a:extLst>
            </p:cNvPr>
            <p:cNvSpPr/>
            <p:nvPr/>
          </p:nvSpPr>
          <p:spPr>
            <a:xfrm>
              <a:off x="811380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3FF492FD-77C5-49E1-3310-B9D1693A585A}"/>
                </a:ext>
              </a:extLst>
            </p:cNvPr>
            <p:cNvSpPr/>
            <p:nvPr/>
          </p:nvSpPr>
          <p:spPr>
            <a:xfrm>
              <a:off x="8371983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FC55743F-DAB4-4C93-A37A-A49C7E646230}"/>
                </a:ext>
              </a:extLst>
            </p:cNvPr>
            <p:cNvSpPr/>
            <p:nvPr/>
          </p:nvSpPr>
          <p:spPr>
            <a:xfrm>
              <a:off x="863015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0A9A5C7-7F5A-964C-B91A-09D121884A4B}"/>
                </a:ext>
              </a:extLst>
            </p:cNvPr>
            <p:cNvSpPr/>
            <p:nvPr/>
          </p:nvSpPr>
          <p:spPr>
            <a:xfrm>
              <a:off x="888833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8393F404-F858-1D12-12F9-4D7E8707372B}"/>
                </a:ext>
              </a:extLst>
            </p:cNvPr>
            <p:cNvSpPr/>
            <p:nvPr/>
          </p:nvSpPr>
          <p:spPr>
            <a:xfrm>
              <a:off x="914650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A2FA8537-2D39-A7DF-DD64-ACCB9C36E3FB}"/>
                </a:ext>
              </a:extLst>
            </p:cNvPr>
            <p:cNvSpPr/>
            <p:nvPr/>
          </p:nvSpPr>
          <p:spPr>
            <a:xfrm>
              <a:off x="940467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5AED8515-B572-1B60-8BC1-DD83789D6CE5}"/>
                </a:ext>
              </a:extLst>
            </p:cNvPr>
            <p:cNvSpPr/>
            <p:nvPr/>
          </p:nvSpPr>
          <p:spPr>
            <a:xfrm>
              <a:off x="759746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694939B0-9A71-0AB2-AAB3-0903E23F7A3E}"/>
                </a:ext>
              </a:extLst>
            </p:cNvPr>
            <p:cNvSpPr/>
            <p:nvPr/>
          </p:nvSpPr>
          <p:spPr>
            <a:xfrm>
              <a:off x="7855635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9EACFF2D-B95E-8CE8-A494-AE3921EF12B2}"/>
                </a:ext>
              </a:extLst>
            </p:cNvPr>
            <p:cNvSpPr/>
            <p:nvPr/>
          </p:nvSpPr>
          <p:spPr>
            <a:xfrm>
              <a:off x="8113809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99C1E530-9E02-CC29-9AE4-C024F89F6BE6}"/>
                </a:ext>
              </a:extLst>
            </p:cNvPr>
            <p:cNvSpPr/>
            <p:nvPr/>
          </p:nvSpPr>
          <p:spPr>
            <a:xfrm>
              <a:off x="8371983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0137F40-AD8F-D398-0ECB-1B2FCACD00CB}"/>
                </a:ext>
              </a:extLst>
            </p:cNvPr>
            <p:cNvSpPr/>
            <p:nvPr/>
          </p:nvSpPr>
          <p:spPr>
            <a:xfrm>
              <a:off x="863015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FC8F6B7-4A24-5F77-9271-6109A4FEEB2A}"/>
                </a:ext>
              </a:extLst>
            </p:cNvPr>
            <p:cNvSpPr/>
            <p:nvPr/>
          </p:nvSpPr>
          <p:spPr>
            <a:xfrm>
              <a:off x="888833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10A4C7-4B26-374C-7ED1-EC86262B1150}"/>
                </a:ext>
              </a:extLst>
            </p:cNvPr>
            <p:cNvSpPr/>
            <p:nvPr/>
          </p:nvSpPr>
          <p:spPr>
            <a:xfrm>
              <a:off x="9146505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9ED17AA9-09FB-3757-8C35-34B620FC94B8}"/>
                </a:ext>
              </a:extLst>
            </p:cNvPr>
            <p:cNvSpPr/>
            <p:nvPr/>
          </p:nvSpPr>
          <p:spPr>
            <a:xfrm>
              <a:off x="9404679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20F3784-63A3-83DC-59A9-F900670BD166}"/>
                </a:ext>
              </a:extLst>
            </p:cNvPr>
            <p:cNvSpPr/>
            <p:nvPr/>
          </p:nvSpPr>
          <p:spPr>
            <a:xfrm>
              <a:off x="7597461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60042151-76B3-2C37-97F8-B90D35ECCA58}"/>
                </a:ext>
              </a:extLst>
            </p:cNvPr>
            <p:cNvSpPr/>
            <p:nvPr/>
          </p:nvSpPr>
          <p:spPr>
            <a:xfrm>
              <a:off x="7855635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2BB37E4D-9CBA-630D-D755-1E7BD4D741B1}"/>
                </a:ext>
              </a:extLst>
            </p:cNvPr>
            <p:cNvSpPr/>
            <p:nvPr/>
          </p:nvSpPr>
          <p:spPr>
            <a:xfrm>
              <a:off x="8113809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03802835-1C69-38A2-D859-713EA373388A}"/>
                </a:ext>
              </a:extLst>
            </p:cNvPr>
            <p:cNvSpPr/>
            <p:nvPr/>
          </p:nvSpPr>
          <p:spPr>
            <a:xfrm>
              <a:off x="8371983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31057147-EF7E-C56D-9C9A-F169348D6491}"/>
                </a:ext>
              </a:extLst>
            </p:cNvPr>
            <p:cNvSpPr/>
            <p:nvPr/>
          </p:nvSpPr>
          <p:spPr>
            <a:xfrm>
              <a:off x="8630157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DFC725DB-42FA-36FD-AB61-78B6FD74255C}"/>
                </a:ext>
              </a:extLst>
            </p:cNvPr>
            <p:cNvSpPr/>
            <p:nvPr/>
          </p:nvSpPr>
          <p:spPr>
            <a:xfrm>
              <a:off x="8888331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B2A210B9-81C4-28AB-9F95-7CB4FD4B80A7}"/>
                </a:ext>
              </a:extLst>
            </p:cNvPr>
            <p:cNvSpPr/>
            <p:nvPr/>
          </p:nvSpPr>
          <p:spPr>
            <a:xfrm>
              <a:off x="9146505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39D29028-56C3-57E4-87CE-9FA40384D549}"/>
                </a:ext>
              </a:extLst>
            </p:cNvPr>
            <p:cNvSpPr/>
            <p:nvPr/>
          </p:nvSpPr>
          <p:spPr>
            <a:xfrm>
              <a:off x="9404679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FB416C55-5B88-C1A7-FE80-412FA20144FB}"/>
                </a:ext>
              </a:extLst>
            </p:cNvPr>
            <p:cNvSpPr/>
            <p:nvPr/>
          </p:nvSpPr>
          <p:spPr>
            <a:xfrm>
              <a:off x="7597461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C9A58C67-6971-3611-8D7F-9E487C8CB827}"/>
                </a:ext>
              </a:extLst>
            </p:cNvPr>
            <p:cNvSpPr/>
            <p:nvPr/>
          </p:nvSpPr>
          <p:spPr>
            <a:xfrm>
              <a:off x="7855635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A083483-5009-50EB-6C14-00D734E39FFA}"/>
                </a:ext>
              </a:extLst>
            </p:cNvPr>
            <p:cNvSpPr/>
            <p:nvPr/>
          </p:nvSpPr>
          <p:spPr>
            <a:xfrm>
              <a:off x="8113809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C6796E7-F36B-CD37-767D-1E5D9688EC14}"/>
                </a:ext>
              </a:extLst>
            </p:cNvPr>
            <p:cNvSpPr/>
            <p:nvPr/>
          </p:nvSpPr>
          <p:spPr>
            <a:xfrm>
              <a:off x="8371983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0CAF4E63-A7E1-02EB-2BE0-A00654F471B9}"/>
                </a:ext>
              </a:extLst>
            </p:cNvPr>
            <p:cNvSpPr/>
            <p:nvPr/>
          </p:nvSpPr>
          <p:spPr>
            <a:xfrm>
              <a:off x="8630157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0B1F328-F602-25E7-1DF2-31642A574439}"/>
                </a:ext>
              </a:extLst>
            </p:cNvPr>
            <p:cNvSpPr/>
            <p:nvPr/>
          </p:nvSpPr>
          <p:spPr>
            <a:xfrm>
              <a:off x="8888331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5ACB1C61-3AC2-2BE6-1FEC-3A9A408A0E08}"/>
                </a:ext>
              </a:extLst>
            </p:cNvPr>
            <p:cNvSpPr/>
            <p:nvPr/>
          </p:nvSpPr>
          <p:spPr>
            <a:xfrm>
              <a:off x="9146505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E1F7C19C-A47C-F9CF-6588-1BC79C0D673F}"/>
                </a:ext>
              </a:extLst>
            </p:cNvPr>
            <p:cNvSpPr/>
            <p:nvPr/>
          </p:nvSpPr>
          <p:spPr>
            <a:xfrm>
              <a:off x="9404679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0280E864-077F-67ED-B34C-89BC6B75C59B}"/>
                </a:ext>
              </a:extLst>
            </p:cNvPr>
            <p:cNvSpPr/>
            <p:nvPr/>
          </p:nvSpPr>
          <p:spPr>
            <a:xfrm>
              <a:off x="7597461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6737AE0-6CBB-4BAB-BEAC-4E75DA63AF64}"/>
                </a:ext>
              </a:extLst>
            </p:cNvPr>
            <p:cNvSpPr/>
            <p:nvPr/>
          </p:nvSpPr>
          <p:spPr>
            <a:xfrm>
              <a:off x="7855635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0214832-0DD2-8530-139B-E7247D2E2F3A}"/>
                </a:ext>
              </a:extLst>
            </p:cNvPr>
            <p:cNvSpPr/>
            <p:nvPr/>
          </p:nvSpPr>
          <p:spPr>
            <a:xfrm>
              <a:off x="8113809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3013A58-F71E-A322-A4A0-D4EDF5A57EEA}"/>
                </a:ext>
              </a:extLst>
            </p:cNvPr>
            <p:cNvSpPr/>
            <p:nvPr/>
          </p:nvSpPr>
          <p:spPr>
            <a:xfrm>
              <a:off x="8371983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0045C372-2DB3-804B-4726-56E8F7C180A5}"/>
                </a:ext>
              </a:extLst>
            </p:cNvPr>
            <p:cNvSpPr/>
            <p:nvPr/>
          </p:nvSpPr>
          <p:spPr>
            <a:xfrm>
              <a:off x="8630157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5041BD6B-19B5-3005-9600-B1D7473C6AAB}"/>
                </a:ext>
              </a:extLst>
            </p:cNvPr>
            <p:cNvSpPr/>
            <p:nvPr/>
          </p:nvSpPr>
          <p:spPr>
            <a:xfrm>
              <a:off x="8888331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EDB1F4AB-173C-02A5-D73B-82AAE328804E}"/>
                </a:ext>
              </a:extLst>
            </p:cNvPr>
            <p:cNvSpPr/>
            <p:nvPr/>
          </p:nvSpPr>
          <p:spPr>
            <a:xfrm>
              <a:off x="9146505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A71DDAB2-C3FD-A29D-1FA7-C0B6A8B8CDF1}"/>
                </a:ext>
              </a:extLst>
            </p:cNvPr>
            <p:cNvSpPr/>
            <p:nvPr/>
          </p:nvSpPr>
          <p:spPr>
            <a:xfrm>
              <a:off x="9404679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C533933-E073-2096-4979-7137E05AA460}"/>
                </a:ext>
              </a:extLst>
            </p:cNvPr>
            <p:cNvSpPr/>
            <p:nvPr/>
          </p:nvSpPr>
          <p:spPr>
            <a:xfrm>
              <a:off x="9662851" y="3960136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458E9B35-97D7-3D71-868E-C7FBF17DE074}"/>
                </a:ext>
              </a:extLst>
            </p:cNvPr>
            <p:cNvSpPr/>
            <p:nvPr/>
          </p:nvSpPr>
          <p:spPr>
            <a:xfrm>
              <a:off x="9662851" y="3702223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96C94C62-D084-DB0B-95D7-92B0DF4B1731}"/>
                </a:ext>
              </a:extLst>
            </p:cNvPr>
            <p:cNvSpPr/>
            <p:nvPr/>
          </p:nvSpPr>
          <p:spPr>
            <a:xfrm>
              <a:off x="9662851" y="344431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2C5488B1-43F8-A66A-0373-9482E35650B7}"/>
                </a:ext>
              </a:extLst>
            </p:cNvPr>
            <p:cNvSpPr/>
            <p:nvPr/>
          </p:nvSpPr>
          <p:spPr>
            <a:xfrm>
              <a:off x="9662851" y="318639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FD8A973-D475-9DE4-01FB-C70CFA00C809}"/>
                </a:ext>
              </a:extLst>
            </p:cNvPr>
            <p:cNvSpPr/>
            <p:nvPr/>
          </p:nvSpPr>
          <p:spPr>
            <a:xfrm>
              <a:off x="9662851" y="2928484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0428DCBC-3746-26C1-4167-19DA2F9A81AB}"/>
                </a:ext>
              </a:extLst>
            </p:cNvPr>
            <p:cNvSpPr/>
            <p:nvPr/>
          </p:nvSpPr>
          <p:spPr>
            <a:xfrm>
              <a:off x="9662851" y="2670571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04FACC1E-F7B7-78D2-F724-1BE8DAAC3EFD}"/>
                </a:ext>
              </a:extLst>
            </p:cNvPr>
            <p:cNvSpPr/>
            <p:nvPr/>
          </p:nvSpPr>
          <p:spPr>
            <a:xfrm>
              <a:off x="9662851" y="241265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FB875865-91E6-2610-9674-958CEE17494E}"/>
                </a:ext>
              </a:extLst>
            </p:cNvPr>
            <p:cNvSpPr/>
            <p:nvPr/>
          </p:nvSpPr>
          <p:spPr>
            <a:xfrm>
              <a:off x="9662851" y="215474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63E86698-A604-B02A-2B0B-5BAAD9DE92AC}"/>
                </a:ext>
              </a:extLst>
            </p:cNvPr>
            <p:cNvSpPr/>
            <p:nvPr/>
          </p:nvSpPr>
          <p:spPr>
            <a:xfrm>
              <a:off x="966285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BFF12EE-7079-B422-2CCA-7DDEF4C855A5}"/>
              </a:ext>
            </a:extLst>
          </p:cNvPr>
          <p:cNvGrpSpPr/>
          <p:nvPr/>
        </p:nvGrpSpPr>
        <p:grpSpPr>
          <a:xfrm>
            <a:off x="1301666" y="2177322"/>
            <a:ext cx="2474984" cy="2474983"/>
            <a:chOff x="2089802" y="1891146"/>
            <a:chExt cx="3031884" cy="3031884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4C112EB7-1D31-18AC-A874-E29F691DD9FC}"/>
                </a:ext>
              </a:extLst>
            </p:cNvPr>
            <p:cNvSpPr/>
            <p:nvPr/>
          </p:nvSpPr>
          <p:spPr>
            <a:xfrm>
              <a:off x="2089802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76C3166A-104C-EB7D-12E9-F68384D61FB7}"/>
                </a:ext>
              </a:extLst>
            </p:cNvPr>
            <p:cNvSpPr/>
            <p:nvPr/>
          </p:nvSpPr>
          <p:spPr>
            <a:xfrm>
              <a:off x="2358774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EF13CF4C-C1CD-95A5-D452-EB53CC788428}"/>
                </a:ext>
              </a:extLst>
            </p:cNvPr>
            <p:cNvSpPr/>
            <p:nvPr/>
          </p:nvSpPr>
          <p:spPr>
            <a:xfrm>
              <a:off x="2358774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923B3E7-1521-21E4-90F8-808576E80696}"/>
                </a:ext>
              </a:extLst>
            </p:cNvPr>
            <p:cNvSpPr/>
            <p:nvPr/>
          </p:nvSpPr>
          <p:spPr>
            <a:xfrm>
              <a:off x="2358774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7F6BDF60-7347-98BE-CBCC-C8BFA77B9EDD}"/>
                </a:ext>
              </a:extLst>
            </p:cNvPr>
            <p:cNvSpPr/>
            <p:nvPr/>
          </p:nvSpPr>
          <p:spPr>
            <a:xfrm>
              <a:off x="2358774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E0E95579-3172-53D8-F3B3-E4900E12B99C}"/>
                </a:ext>
              </a:extLst>
            </p:cNvPr>
            <p:cNvSpPr/>
            <p:nvPr/>
          </p:nvSpPr>
          <p:spPr>
            <a:xfrm>
              <a:off x="2358774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9C6B22BF-6B0B-3434-1D3D-2673FD10357A}"/>
                </a:ext>
              </a:extLst>
            </p:cNvPr>
            <p:cNvSpPr/>
            <p:nvPr/>
          </p:nvSpPr>
          <p:spPr>
            <a:xfrm>
              <a:off x="2358774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A4912E64-57F5-796D-159B-04AF74DB0C1C}"/>
                </a:ext>
              </a:extLst>
            </p:cNvPr>
            <p:cNvSpPr/>
            <p:nvPr/>
          </p:nvSpPr>
          <p:spPr>
            <a:xfrm>
              <a:off x="2358774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40DA1B6B-FA45-CEEE-6D28-771C21B4CA2C}"/>
                </a:ext>
              </a:extLst>
            </p:cNvPr>
            <p:cNvSpPr/>
            <p:nvPr/>
          </p:nvSpPr>
          <p:spPr>
            <a:xfrm>
              <a:off x="2358774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193F861-8EC3-4808-8F9C-7B41D34206A2}"/>
                </a:ext>
              </a:extLst>
            </p:cNvPr>
            <p:cNvSpPr/>
            <p:nvPr/>
          </p:nvSpPr>
          <p:spPr>
            <a:xfrm>
              <a:off x="2358774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5F02DF58-70A4-F15D-0CF6-2F6061237C7E}"/>
                </a:ext>
              </a:extLst>
            </p:cNvPr>
            <p:cNvSpPr/>
            <p:nvPr/>
          </p:nvSpPr>
          <p:spPr>
            <a:xfrm>
              <a:off x="4682338" y="4218049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03E4585D-EAC5-7CA7-0A09-A1F4D9126DE0}"/>
                </a:ext>
              </a:extLst>
            </p:cNvPr>
            <p:cNvSpPr/>
            <p:nvPr/>
          </p:nvSpPr>
          <p:spPr>
            <a:xfrm>
              <a:off x="2358774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56BDA804-95D8-4AD3-143B-80D572044879}"/>
                </a:ext>
              </a:extLst>
            </p:cNvPr>
            <p:cNvSpPr/>
            <p:nvPr/>
          </p:nvSpPr>
          <p:spPr>
            <a:xfrm>
              <a:off x="261694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2108D50C-DE7D-C6A2-5DA7-131651115C61}"/>
                </a:ext>
              </a:extLst>
            </p:cNvPr>
            <p:cNvSpPr/>
            <p:nvPr/>
          </p:nvSpPr>
          <p:spPr>
            <a:xfrm>
              <a:off x="2875122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60D577CA-019B-4624-2E79-6284488C3B80}"/>
                </a:ext>
              </a:extLst>
            </p:cNvPr>
            <p:cNvSpPr/>
            <p:nvPr/>
          </p:nvSpPr>
          <p:spPr>
            <a:xfrm>
              <a:off x="3133296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B3388BF1-9FF8-1128-0E4E-5E2F5AC41E2F}"/>
                </a:ext>
              </a:extLst>
            </p:cNvPr>
            <p:cNvSpPr/>
            <p:nvPr/>
          </p:nvSpPr>
          <p:spPr>
            <a:xfrm>
              <a:off x="3391470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FD7BBB20-7E81-5994-0DD9-17B175ED1F0E}"/>
                </a:ext>
              </a:extLst>
            </p:cNvPr>
            <p:cNvSpPr/>
            <p:nvPr/>
          </p:nvSpPr>
          <p:spPr>
            <a:xfrm>
              <a:off x="3649644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CC3C1DA8-2D40-D2B4-6EAC-147B9373D5DA}"/>
                </a:ext>
              </a:extLst>
            </p:cNvPr>
            <p:cNvSpPr/>
            <p:nvPr/>
          </p:nvSpPr>
          <p:spPr>
            <a:xfrm>
              <a:off x="390781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403CE0C3-FC7D-1506-86C4-A2495E323492}"/>
                </a:ext>
              </a:extLst>
            </p:cNvPr>
            <p:cNvSpPr/>
            <p:nvPr/>
          </p:nvSpPr>
          <p:spPr>
            <a:xfrm>
              <a:off x="4165992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D9829EBF-9293-E23E-FBB2-242C14A3DCC7}"/>
                </a:ext>
              </a:extLst>
            </p:cNvPr>
            <p:cNvSpPr/>
            <p:nvPr/>
          </p:nvSpPr>
          <p:spPr>
            <a:xfrm>
              <a:off x="4424166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169E0204-861F-FF04-4FD8-3CCDF6A07CE3}"/>
                </a:ext>
              </a:extLst>
            </p:cNvPr>
            <p:cNvSpPr/>
            <p:nvPr/>
          </p:nvSpPr>
          <p:spPr>
            <a:xfrm>
              <a:off x="2616948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58EE0F22-BD18-12C8-4452-F3C1032A01E3}"/>
                </a:ext>
              </a:extLst>
            </p:cNvPr>
            <p:cNvSpPr/>
            <p:nvPr/>
          </p:nvSpPr>
          <p:spPr>
            <a:xfrm>
              <a:off x="2875122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79A85D81-A071-ACC1-455F-BEBBFDEEE252}"/>
                </a:ext>
              </a:extLst>
            </p:cNvPr>
            <p:cNvSpPr/>
            <p:nvPr/>
          </p:nvSpPr>
          <p:spPr>
            <a:xfrm>
              <a:off x="3133296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65FDA17-BC73-72EF-CEDA-0AC21FD024EB}"/>
                </a:ext>
              </a:extLst>
            </p:cNvPr>
            <p:cNvSpPr/>
            <p:nvPr/>
          </p:nvSpPr>
          <p:spPr>
            <a:xfrm>
              <a:off x="3391470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ACB0545-F739-C062-4783-14E749F1136B}"/>
                </a:ext>
              </a:extLst>
            </p:cNvPr>
            <p:cNvSpPr/>
            <p:nvPr/>
          </p:nvSpPr>
          <p:spPr>
            <a:xfrm>
              <a:off x="3649644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DDA23C44-7E26-2905-6FE7-26C569346335}"/>
                </a:ext>
              </a:extLst>
            </p:cNvPr>
            <p:cNvSpPr/>
            <p:nvPr/>
          </p:nvSpPr>
          <p:spPr>
            <a:xfrm>
              <a:off x="3907818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BB730F4B-0710-5780-5FB3-97E8BC33C02D}"/>
                </a:ext>
              </a:extLst>
            </p:cNvPr>
            <p:cNvSpPr/>
            <p:nvPr/>
          </p:nvSpPr>
          <p:spPr>
            <a:xfrm>
              <a:off x="4165992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4E062A37-A8B4-81DD-98A6-7E0F945C86A2}"/>
                </a:ext>
              </a:extLst>
            </p:cNvPr>
            <p:cNvSpPr/>
            <p:nvPr/>
          </p:nvSpPr>
          <p:spPr>
            <a:xfrm>
              <a:off x="4424166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41F090AB-B953-3118-1FC0-D78D133E50CB}"/>
                </a:ext>
              </a:extLst>
            </p:cNvPr>
            <p:cNvSpPr/>
            <p:nvPr/>
          </p:nvSpPr>
          <p:spPr>
            <a:xfrm>
              <a:off x="2616948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80FB38F9-97FE-F282-8B2D-7A2D1EFF6814}"/>
                </a:ext>
              </a:extLst>
            </p:cNvPr>
            <p:cNvSpPr/>
            <p:nvPr/>
          </p:nvSpPr>
          <p:spPr>
            <a:xfrm>
              <a:off x="2875122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26C37EEF-3283-3FCC-7A1F-A80CBE308C02}"/>
                </a:ext>
              </a:extLst>
            </p:cNvPr>
            <p:cNvSpPr/>
            <p:nvPr/>
          </p:nvSpPr>
          <p:spPr>
            <a:xfrm>
              <a:off x="3133296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4DEA92B3-C289-FE19-DE15-E22340CB690F}"/>
                </a:ext>
              </a:extLst>
            </p:cNvPr>
            <p:cNvSpPr/>
            <p:nvPr/>
          </p:nvSpPr>
          <p:spPr>
            <a:xfrm>
              <a:off x="3391470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8B53CD55-4D2C-FC74-6CBC-22C965DB3A27}"/>
                </a:ext>
              </a:extLst>
            </p:cNvPr>
            <p:cNvSpPr/>
            <p:nvPr/>
          </p:nvSpPr>
          <p:spPr>
            <a:xfrm>
              <a:off x="3649644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697569C4-3A98-6FD0-09DA-13BC79EF2C86}"/>
                </a:ext>
              </a:extLst>
            </p:cNvPr>
            <p:cNvSpPr/>
            <p:nvPr/>
          </p:nvSpPr>
          <p:spPr>
            <a:xfrm>
              <a:off x="3907818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0B032F5F-E901-D498-9B3F-20CF03EF0E64}"/>
                </a:ext>
              </a:extLst>
            </p:cNvPr>
            <p:cNvSpPr/>
            <p:nvPr/>
          </p:nvSpPr>
          <p:spPr>
            <a:xfrm>
              <a:off x="4165992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E069C437-8507-9E64-D2C1-FB002D99EAF1}"/>
                </a:ext>
              </a:extLst>
            </p:cNvPr>
            <p:cNvSpPr/>
            <p:nvPr/>
          </p:nvSpPr>
          <p:spPr>
            <a:xfrm>
              <a:off x="4424166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536E70EC-022B-2B40-4FDB-BDF58F597D52}"/>
                </a:ext>
              </a:extLst>
            </p:cNvPr>
            <p:cNvSpPr/>
            <p:nvPr/>
          </p:nvSpPr>
          <p:spPr>
            <a:xfrm>
              <a:off x="2616948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F4A3D1D9-56E7-A8D9-05E0-4BD2806A7A83}"/>
                </a:ext>
              </a:extLst>
            </p:cNvPr>
            <p:cNvSpPr/>
            <p:nvPr/>
          </p:nvSpPr>
          <p:spPr>
            <a:xfrm>
              <a:off x="2875122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C0302010-EC4C-BDBF-002F-728B16BC23AE}"/>
                </a:ext>
              </a:extLst>
            </p:cNvPr>
            <p:cNvSpPr/>
            <p:nvPr/>
          </p:nvSpPr>
          <p:spPr>
            <a:xfrm>
              <a:off x="3133296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FF81D92F-F6E5-284A-230B-3D015B1ACEAE}"/>
                </a:ext>
              </a:extLst>
            </p:cNvPr>
            <p:cNvSpPr/>
            <p:nvPr/>
          </p:nvSpPr>
          <p:spPr>
            <a:xfrm>
              <a:off x="3391470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ADB5C5AF-BEA2-E7CC-398A-89728243D58C}"/>
                </a:ext>
              </a:extLst>
            </p:cNvPr>
            <p:cNvSpPr/>
            <p:nvPr/>
          </p:nvSpPr>
          <p:spPr>
            <a:xfrm>
              <a:off x="3649644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9D0795A-F1C5-BF0D-F636-D36B216F483B}"/>
                </a:ext>
              </a:extLst>
            </p:cNvPr>
            <p:cNvSpPr/>
            <p:nvPr/>
          </p:nvSpPr>
          <p:spPr>
            <a:xfrm>
              <a:off x="3907818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A9152AB-1BC0-5B69-25F2-89B2E863153A}"/>
                </a:ext>
              </a:extLst>
            </p:cNvPr>
            <p:cNvSpPr/>
            <p:nvPr/>
          </p:nvSpPr>
          <p:spPr>
            <a:xfrm>
              <a:off x="4165992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5BCEB892-636A-F53A-7D09-4D2D7C4F8B75}"/>
                </a:ext>
              </a:extLst>
            </p:cNvPr>
            <p:cNvSpPr/>
            <p:nvPr/>
          </p:nvSpPr>
          <p:spPr>
            <a:xfrm>
              <a:off x="4424166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BC762822-0D16-DE88-3DF5-FB315202C886}"/>
                </a:ext>
              </a:extLst>
            </p:cNvPr>
            <p:cNvSpPr/>
            <p:nvPr/>
          </p:nvSpPr>
          <p:spPr>
            <a:xfrm>
              <a:off x="2616948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B54E9166-D886-5FBA-0BB8-936C42154E46}"/>
                </a:ext>
              </a:extLst>
            </p:cNvPr>
            <p:cNvSpPr/>
            <p:nvPr/>
          </p:nvSpPr>
          <p:spPr>
            <a:xfrm>
              <a:off x="2875122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69ED4172-23B3-4406-7701-F455C46C615C}"/>
                </a:ext>
              </a:extLst>
            </p:cNvPr>
            <p:cNvSpPr/>
            <p:nvPr/>
          </p:nvSpPr>
          <p:spPr>
            <a:xfrm>
              <a:off x="3133296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CF38EF9B-32C3-ABBA-ABE0-C4B01DDD4E3F}"/>
                </a:ext>
              </a:extLst>
            </p:cNvPr>
            <p:cNvSpPr/>
            <p:nvPr/>
          </p:nvSpPr>
          <p:spPr>
            <a:xfrm>
              <a:off x="3391470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742323ED-AE1F-7FE2-06AC-D4A6FB201AF2}"/>
                </a:ext>
              </a:extLst>
            </p:cNvPr>
            <p:cNvSpPr/>
            <p:nvPr/>
          </p:nvSpPr>
          <p:spPr>
            <a:xfrm>
              <a:off x="3649644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447456EB-FA96-4B3A-673D-A2B7364C0E8C}"/>
                </a:ext>
              </a:extLst>
            </p:cNvPr>
            <p:cNvSpPr/>
            <p:nvPr/>
          </p:nvSpPr>
          <p:spPr>
            <a:xfrm>
              <a:off x="3907818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18B09DD5-335E-5217-B85D-67DB25E01AC7}"/>
                </a:ext>
              </a:extLst>
            </p:cNvPr>
            <p:cNvSpPr/>
            <p:nvPr/>
          </p:nvSpPr>
          <p:spPr>
            <a:xfrm>
              <a:off x="4165992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E3A85911-9F8D-F3E9-538A-007A790A7CE2}"/>
                </a:ext>
              </a:extLst>
            </p:cNvPr>
            <p:cNvSpPr/>
            <p:nvPr/>
          </p:nvSpPr>
          <p:spPr>
            <a:xfrm>
              <a:off x="4424166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E2D18C5C-C36D-23B2-6695-000FF3AEFD8B}"/>
                </a:ext>
              </a:extLst>
            </p:cNvPr>
            <p:cNvSpPr/>
            <p:nvPr/>
          </p:nvSpPr>
          <p:spPr>
            <a:xfrm>
              <a:off x="2616948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E7A23276-4322-CF26-0D75-D6D9E257C2F5}"/>
                </a:ext>
              </a:extLst>
            </p:cNvPr>
            <p:cNvSpPr/>
            <p:nvPr/>
          </p:nvSpPr>
          <p:spPr>
            <a:xfrm>
              <a:off x="2875122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F151B45B-CAF8-7041-8BBB-FF8817B5B06F}"/>
                </a:ext>
              </a:extLst>
            </p:cNvPr>
            <p:cNvSpPr/>
            <p:nvPr/>
          </p:nvSpPr>
          <p:spPr>
            <a:xfrm>
              <a:off x="3133296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A042EBE2-53B7-1F1D-41A6-987F4618D6B8}"/>
                </a:ext>
              </a:extLst>
            </p:cNvPr>
            <p:cNvSpPr/>
            <p:nvPr/>
          </p:nvSpPr>
          <p:spPr>
            <a:xfrm>
              <a:off x="3391470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29B21D33-1876-4FAA-34EE-21F8727C697B}"/>
                </a:ext>
              </a:extLst>
            </p:cNvPr>
            <p:cNvSpPr/>
            <p:nvPr/>
          </p:nvSpPr>
          <p:spPr>
            <a:xfrm>
              <a:off x="3649644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1B787C6D-E1D6-AE76-3543-9AA385475516}"/>
                </a:ext>
              </a:extLst>
            </p:cNvPr>
            <p:cNvSpPr/>
            <p:nvPr/>
          </p:nvSpPr>
          <p:spPr>
            <a:xfrm>
              <a:off x="3907818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4771704C-08E0-8152-FB7A-F3181E08603D}"/>
                </a:ext>
              </a:extLst>
            </p:cNvPr>
            <p:cNvSpPr/>
            <p:nvPr/>
          </p:nvSpPr>
          <p:spPr>
            <a:xfrm>
              <a:off x="4165992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224238AA-0C69-D120-6E5E-A4A8321705E2}"/>
                </a:ext>
              </a:extLst>
            </p:cNvPr>
            <p:cNvSpPr/>
            <p:nvPr/>
          </p:nvSpPr>
          <p:spPr>
            <a:xfrm>
              <a:off x="4424166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09083CFB-6EC9-8D66-ECB9-FFC41D673163}"/>
                </a:ext>
              </a:extLst>
            </p:cNvPr>
            <p:cNvSpPr/>
            <p:nvPr/>
          </p:nvSpPr>
          <p:spPr>
            <a:xfrm>
              <a:off x="2616948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3721F18-6793-4068-17F1-E3277E3AAE08}"/>
                </a:ext>
              </a:extLst>
            </p:cNvPr>
            <p:cNvSpPr/>
            <p:nvPr/>
          </p:nvSpPr>
          <p:spPr>
            <a:xfrm>
              <a:off x="2875122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D68BFBA6-9F74-B834-A4C8-EA9D6A3FD0BF}"/>
                </a:ext>
              </a:extLst>
            </p:cNvPr>
            <p:cNvSpPr/>
            <p:nvPr/>
          </p:nvSpPr>
          <p:spPr>
            <a:xfrm>
              <a:off x="3133296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D95F189-FBFC-4256-5AEC-A8BE9DBAB972}"/>
                </a:ext>
              </a:extLst>
            </p:cNvPr>
            <p:cNvSpPr/>
            <p:nvPr/>
          </p:nvSpPr>
          <p:spPr>
            <a:xfrm>
              <a:off x="3391470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1A705603-A2B1-E81C-B677-47C51487B827}"/>
                </a:ext>
              </a:extLst>
            </p:cNvPr>
            <p:cNvSpPr/>
            <p:nvPr/>
          </p:nvSpPr>
          <p:spPr>
            <a:xfrm>
              <a:off x="3649644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567CB850-08A4-4D41-84FA-15037F1D58E8}"/>
                </a:ext>
              </a:extLst>
            </p:cNvPr>
            <p:cNvSpPr/>
            <p:nvPr/>
          </p:nvSpPr>
          <p:spPr>
            <a:xfrm>
              <a:off x="3907818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E507DF16-6D47-C288-D6F4-28F4FA13F89E}"/>
                </a:ext>
              </a:extLst>
            </p:cNvPr>
            <p:cNvSpPr/>
            <p:nvPr/>
          </p:nvSpPr>
          <p:spPr>
            <a:xfrm>
              <a:off x="4165992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5E043FE0-31EB-53FF-F221-3C615AD8568C}"/>
                </a:ext>
              </a:extLst>
            </p:cNvPr>
            <p:cNvSpPr/>
            <p:nvPr/>
          </p:nvSpPr>
          <p:spPr>
            <a:xfrm>
              <a:off x="4424166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61CB0482-60FC-6FE4-8A98-A47190DBE051}"/>
                </a:ext>
              </a:extLst>
            </p:cNvPr>
            <p:cNvSpPr/>
            <p:nvPr/>
          </p:nvSpPr>
          <p:spPr>
            <a:xfrm>
              <a:off x="2616948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BB6719B0-FF39-C062-923C-088CDC68A5AD}"/>
                </a:ext>
              </a:extLst>
            </p:cNvPr>
            <p:cNvSpPr/>
            <p:nvPr/>
          </p:nvSpPr>
          <p:spPr>
            <a:xfrm>
              <a:off x="2875122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34186CA8-697C-6CD9-71CF-B0377B6799B7}"/>
                </a:ext>
              </a:extLst>
            </p:cNvPr>
            <p:cNvSpPr/>
            <p:nvPr/>
          </p:nvSpPr>
          <p:spPr>
            <a:xfrm>
              <a:off x="3133296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3F42A27F-B245-7AF4-32BE-0BA016128281}"/>
                </a:ext>
              </a:extLst>
            </p:cNvPr>
            <p:cNvSpPr/>
            <p:nvPr/>
          </p:nvSpPr>
          <p:spPr>
            <a:xfrm>
              <a:off x="3391470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E5CBEA91-E977-5560-2D35-367AF6051E3F}"/>
                </a:ext>
              </a:extLst>
            </p:cNvPr>
            <p:cNvSpPr/>
            <p:nvPr/>
          </p:nvSpPr>
          <p:spPr>
            <a:xfrm>
              <a:off x="3649644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A868B1A-8ED5-ADA3-CC3B-6B0FE169EA05}"/>
                </a:ext>
              </a:extLst>
            </p:cNvPr>
            <p:cNvSpPr/>
            <p:nvPr/>
          </p:nvSpPr>
          <p:spPr>
            <a:xfrm>
              <a:off x="3907818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91CF65B4-6ED5-7D10-99D6-9916FE32A6BF}"/>
                </a:ext>
              </a:extLst>
            </p:cNvPr>
            <p:cNvSpPr/>
            <p:nvPr/>
          </p:nvSpPr>
          <p:spPr>
            <a:xfrm>
              <a:off x="4165992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51917CF8-C289-2B07-2CCF-9429144C84D9}"/>
                </a:ext>
              </a:extLst>
            </p:cNvPr>
            <p:cNvSpPr/>
            <p:nvPr/>
          </p:nvSpPr>
          <p:spPr>
            <a:xfrm>
              <a:off x="4424166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747156A3-7B76-1E3F-9E92-9A77F0C4969D}"/>
                </a:ext>
              </a:extLst>
            </p:cNvPr>
            <p:cNvSpPr/>
            <p:nvPr/>
          </p:nvSpPr>
          <p:spPr>
            <a:xfrm>
              <a:off x="2616948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A6AB586F-4DE8-1694-3719-37838DB66BEA}"/>
                </a:ext>
              </a:extLst>
            </p:cNvPr>
            <p:cNvSpPr/>
            <p:nvPr/>
          </p:nvSpPr>
          <p:spPr>
            <a:xfrm>
              <a:off x="2875122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D6DC2128-1060-2069-C834-31D3F32C0686}"/>
                </a:ext>
              </a:extLst>
            </p:cNvPr>
            <p:cNvSpPr/>
            <p:nvPr/>
          </p:nvSpPr>
          <p:spPr>
            <a:xfrm>
              <a:off x="3133296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72901326-6C14-DD10-A1F9-314D0F5FC119}"/>
                </a:ext>
              </a:extLst>
            </p:cNvPr>
            <p:cNvSpPr/>
            <p:nvPr/>
          </p:nvSpPr>
          <p:spPr>
            <a:xfrm>
              <a:off x="3391470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1969D0FB-C539-7225-48CC-C5B49A6CE522}"/>
                </a:ext>
              </a:extLst>
            </p:cNvPr>
            <p:cNvSpPr/>
            <p:nvPr/>
          </p:nvSpPr>
          <p:spPr>
            <a:xfrm>
              <a:off x="3649644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0622CB29-90F0-849C-C35A-D03F60A74460}"/>
                </a:ext>
              </a:extLst>
            </p:cNvPr>
            <p:cNvSpPr/>
            <p:nvPr/>
          </p:nvSpPr>
          <p:spPr>
            <a:xfrm>
              <a:off x="3907818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A8D24F24-3777-8996-53FB-D78B55F9823A}"/>
                </a:ext>
              </a:extLst>
            </p:cNvPr>
            <p:cNvSpPr/>
            <p:nvPr/>
          </p:nvSpPr>
          <p:spPr>
            <a:xfrm>
              <a:off x="4165992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64A78FD3-9D6B-F0B0-F203-D2DFB3414BB1}"/>
                </a:ext>
              </a:extLst>
            </p:cNvPr>
            <p:cNvSpPr/>
            <p:nvPr/>
          </p:nvSpPr>
          <p:spPr>
            <a:xfrm>
              <a:off x="4424166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0D5B60D3-15E2-3017-0BF8-394264A4DD94}"/>
                </a:ext>
              </a:extLst>
            </p:cNvPr>
            <p:cNvSpPr/>
            <p:nvPr/>
          </p:nvSpPr>
          <p:spPr>
            <a:xfrm>
              <a:off x="2616948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20E2FFA7-CFE8-3DEB-BABB-004A73439975}"/>
                </a:ext>
              </a:extLst>
            </p:cNvPr>
            <p:cNvSpPr/>
            <p:nvPr/>
          </p:nvSpPr>
          <p:spPr>
            <a:xfrm>
              <a:off x="2875122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5400EE11-DD34-028B-2CB0-774E4EAD8C23}"/>
                </a:ext>
              </a:extLst>
            </p:cNvPr>
            <p:cNvSpPr/>
            <p:nvPr/>
          </p:nvSpPr>
          <p:spPr>
            <a:xfrm>
              <a:off x="3133296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B64066D7-CC04-52FB-3886-2087C988D5C5}"/>
                </a:ext>
              </a:extLst>
            </p:cNvPr>
            <p:cNvSpPr/>
            <p:nvPr/>
          </p:nvSpPr>
          <p:spPr>
            <a:xfrm>
              <a:off x="3391470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B377FC8E-DB4F-C218-D701-36DE53031F94}"/>
                </a:ext>
              </a:extLst>
            </p:cNvPr>
            <p:cNvSpPr/>
            <p:nvPr/>
          </p:nvSpPr>
          <p:spPr>
            <a:xfrm>
              <a:off x="3649644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451F84DD-6DC1-64CB-3B3F-220586406190}"/>
                </a:ext>
              </a:extLst>
            </p:cNvPr>
            <p:cNvSpPr/>
            <p:nvPr/>
          </p:nvSpPr>
          <p:spPr>
            <a:xfrm>
              <a:off x="3907818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BA0E579E-9CC8-E61F-15C0-7E058F7849B6}"/>
                </a:ext>
              </a:extLst>
            </p:cNvPr>
            <p:cNvSpPr/>
            <p:nvPr/>
          </p:nvSpPr>
          <p:spPr>
            <a:xfrm>
              <a:off x="4165992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6E86836-180B-C1D9-DA50-2343B07E94CA}"/>
                </a:ext>
              </a:extLst>
            </p:cNvPr>
            <p:cNvSpPr/>
            <p:nvPr/>
          </p:nvSpPr>
          <p:spPr>
            <a:xfrm>
              <a:off x="4424166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2FA0A6EE-9716-9189-4BA8-5D0DA09BD42B}"/>
                </a:ext>
              </a:extLst>
            </p:cNvPr>
            <p:cNvSpPr/>
            <p:nvPr/>
          </p:nvSpPr>
          <p:spPr>
            <a:xfrm>
              <a:off x="4682338" y="3960136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E420A5DF-68C4-44F9-4091-C9CBFDCFFB55}"/>
                </a:ext>
              </a:extLst>
            </p:cNvPr>
            <p:cNvSpPr/>
            <p:nvPr/>
          </p:nvSpPr>
          <p:spPr>
            <a:xfrm>
              <a:off x="4682338" y="3702223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271EBB86-3EFD-C75E-6832-3D861F923D63}"/>
                </a:ext>
              </a:extLst>
            </p:cNvPr>
            <p:cNvSpPr/>
            <p:nvPr/>
          </p:nvSpPr>
          <p:spPr>
            <a:xfrm>
              <a:off x="4682338" y="344431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A031750B-CD56-DFB6-9734-56F6AF9DD433}"/>
                </a:ext>
              </a:extLst>
            </p:cNvPr>
            <p:cNvSpPr/>
            <p:nvPr/>
          </p:nvSpPr>
          <p:spPr>
            <a:xfrm>
              <a:off x="4682338" y="3186397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041C3016-2225-1090-D181-773EE7F4DE5A}"/>
                </a:ext>
              </a:extLst>
            </p:cNvPr>
            <p:cNvSpPr/>
            <p:nvPr/>
          </p:nvSpPr>
          <p:spPr>
            <a:xfrm>
              <a:off x="4682338" y="2928484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C63397BD-3B50-99FE-472B-2F8C41CD3FE0}"/>
                </a:ext>
              </a:extLst>
            </p:cNvPr>
            <p:cNvSpPr/>
            <p:nvPr/>
          </p:nvSpPr>
          <p:spPr>
            <a:xfrm>
              <a:off x="4682338" y="2670571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178A9CA-2248-FF4F-59C8-1684DFE192FD}"/>
                </a:ext>
              </a:extLst>
            </p:cNvPr>
            <p:cNvSpPr/>
            <p:nvPr/>
          </p:nvSpPr>
          <p:spPr>
            <a:xfrm>
              <a:off x="4682338" y="241265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C5D42907-4D08-7086-6E9D-E477A10FAE98}"/>
                </a:ext>
              </a:extLst>
            </p:cNvPr>
            <p:cNvSpPr/>
            <p:nvPr/>
          </p:nvSpPr>
          <p:spPr>
            <a:xfrm>
              <a:off x="4682338" y="215474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779AAFF8-7490-773C-F77D-A594DE719E7E}"/>
                </a:ext>
              </a:extLst>
            </p:cNvPr>
            <p:cNvSpPr/>
            <p:nvPr/>
          </p:nvSpPr>
          <p:spPr>
            <a:xfrm>
              <a:off x="468233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CF28E4AD-CDE9-AB03-B96A-FF03CF926129}"/>
              </a:ext>
            </a:extLst>
          </p:cNvPr>
          <p:cNvGrpSpPr/>
          <p:nvPr/>
        </p:nvGrpSpPr>
        <p:grpSpPr>
          <a:xfrm>
            <a:off x="1344850" y="4777832"/>
            <a:ext cx="2388614" cy="1103424"/>
            <a:chOff x="332936" y="2596988"/>
            <a:chExt cx="2926080" cy="1351710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CF797354-EFF4-769C-5B53-B3540B15B77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996E9FC2-1550-1F23-0C7D-CE52C13CA1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50C8878-DB77-F93D-2C5D-D60F3A8FD0E1}"/>
              </a:ext>
            </a:extLst>
          </p:cNvPr>
          <p:cNvGrpSpPr/>
          <p:nvPr/>
        </p:nvGrpSpPr>
        <p:grpSpPr>
          <a:xfrm>
            <a:off x="5410537" y="4777832"/>
            <a:ext cx="2388614" cy="1103424"/>
            <a:chOff x="332936" y="2596988"/>
            <a:chExt cx="2926080" cy="1351710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DEF70CD9-EF13-C6C9-C4BC-FEE17EAC32E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FA58B5E6-626D-82C8-FD23-1736299983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83B3C387-7AC2-A2B0-51C0-019FE5D341E4}"/>
              </a:ext>
            </a:extLst>
          </p:cNvPr>
          <p:cNvSpPr txBox="1"/>
          <p:nvPr/>
        </p:nvSpPr>
        <p:spPr>
          <a:xfrm>
            <a:off x="1730241" y="1398561"/>
            <a:ext cx="1617835" cy="6532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0388891-FC9F-D39A-459C-CDCD2983FD6B}"/>
              </a:ext>
            </a:extLst>
          </p:cNvPr>
          <p:cNvSpPr txBox="1"/>
          <p:nvPr/>
        </p:nvSpPr>
        <p:spPr>
          <a:xfrm>
            <a:off x="5795927" y="1398561"/>
            <a:ext cx="1617835" cy="6532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</p:spTree>
    <p:extLst>
      <p:ext uri="{BB962C8B-B14F-4D97-AF65-F5344CB8AC3E}">
        <p14:creationId xmlns:p14="http://schemas.microsoft.com/office/powerpoint/2010/main" val="86989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9B7F5-1587-F307-7B73-3558C5AEC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514AF-D4AE-66C1-C8CE-9BF57C871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Two-Panel Waffle Charts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D334A1-A528-E915-5A8A-44E2EEDCD229}"/>
              </a:ext>
            </a:extLst>
          </p:cNvPr>
          <p:cNvGrpSpPr/>
          <p:nvPr/>
        </p:nvGrpSpPr>
        <p:grpSpPr>
          <a:xfrm>
            <a:off x="5367351" y="2177322"/>
            <a:ext cx="2474984" cy="2474983"/>
            <a:chOff x="5367351" y="2177322"/>
            <a:chExt cx="2474984" cy="247498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F21DC1D-00A3-EFCE-5F08-45818A8075D9}"/>
                </a:ext>
              </a:extLst>
            </p:cNvPr>
            <p:cNvSpPr/>
            <p:nvPr/>
          </p:nvSpPr>
          <p:spPr>
            <a:xfrm>
              <a:off x="5367351" y="2177322"/>
              <a:ext cx="2474984" cy="247498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082BAB7-FBB9-8FB4-4F74-3D4A43703DBB}"/>
                </a:ext>
              </a:extLst>
            </p:cNvPr>
            <p:cNvSpPr/>
            <p:nvPr/>
          </p:nvSpPr>
          <p:spPr>
            <a:xfrm>
              <a:off x="5586918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469FE2A-9E2E-844D-73C2-3930689F97D4}"/>
                </a:ext>
              </a:extLst>
            </p:cNvPr>
            <p:cNvSpPr/>
            <p:nvPr/>
          </p:nvSpPr>
          <p:spPr>
            <a:xfrm>
              <a:off x="5586918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2CAF989-1124-9245-8EF9-0C269774B2DC}"/>
                </a:ext>
              </a:extLst>
            </p:cNvPr>
            <p:cNvSpPr/>
            <p:nvPr/>
          </p:nvSpPr>
          <p:spPr>
            <a:xfrm>
              <a:off x="5586918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D60C368-EED8-E2E8-1A78-2A3945CC8CE1}"/>
                </a:ext>
              </a:extLst>
            </p:cNvPr>
            <p:cNvSpPr/>
            <p:nvPr/>
          </p:nvSpPr>
          <p:spPr>
            <a:xfrm>
              <a:off x="5586918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1C98158-7FFF-D54B-BEC9-90005A08082C}"/>
                </a:ext>
              </a:extLst>
            </p:cNvPr>
            <p:cNvSpPr/>
            <p:nvPr/>
          </p:nvSpPr>
          <p:spPr>
            <a:xfrm>
              <a:off x="5586918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C9511A3-5733-79D3-012E-E74E7DFE9273}"/>
                </a:ext>
              </a:extLst>
            </p:cNvPr>
            <p:cNvSpPr/>
            <p:nvPr/>
          </p:nvSpPr>
          <p:spPr>
            <a:xfrm>
              <a:off x="5586918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19882D0-D754-4EE6-4DE6-ED06AEBC5079}"/>
                </a:ext>
              </a:extLst>
            </p:cNvPr>
            <p:cNvSpPr/>
            <p:nvPr/>
          </p:nvSpPr>
          <p:spPr>
            <a:xfrm>
              <a:off x="5586918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AEFCD19-B1CB-5D7C-EE6F-B17E6726E626}"/>
                </a:ext>
              </a:extLst>
            </p:cNvPr>
            <p:cNvSpPr/>
            <p:nvPr/>
          </p:nvSpPr>
          <p:spPr>
            <a:xfrm>
              <a:off x="5586918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7F0D59C-7F57-531C-8721-BABF24BF42BF}"/>
                </a:ext>
              </a:extLst>
            </p:cNvPr>
            <p:cNvSpPr/>
            <p:nvPr/>
          </p:nvSpPr>
          <p:spPr>
            <a:xfrm>
              <a:off x="5586918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165C810-CF4D-BF16-9D6D-A7B5B469E42F}"/>
                </a:ext>
              </a:extLst>
            </p:cNvPr>
            <p:cNvSpPr/>
            <p:nvPr/>
          </p:nvSpPr>
          <p:spPr>
            <a:xfrm>
              <a:off x="7483687" y="4076816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D7D62D2-E41F-E3F4-4B22-C6AA4B883E5B}"/>
                </a:ext>
              </a:extLst>
            </p:cNvPr>
            <p:cNvSpPr/>
            <p:nvPr/>
          </p:nvSpPr>
          <p:spPr>
            <a:xfrm>
              <a:off x="5586918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DEDD33E-1D0B-03C1-789F-2A1FE7646010}"/>
                </a:ext>
              </a:extLst>
            </p:cNvPr>
            <p:cNvSpPr/>
            <p:nvPr/>
          </p:nvSpPr>
          <p:spPr>
            <a:xfrm>
              <a:off x="5797670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F995C67-322B-8A21-CA85-22853AD3A9A3}"/>
                </a:ext>
              </a:extLst>
            </p:cNvPr>
            <p:cNvSpPr/>
            <p:nvPr/>
          </p:nvSpPr>
          <p:spPr>
            <a:xfrm>
              <a:off x="6008423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B34C103-3044-D07C-BDDE-F1902974286F}"/>
                </a:ext>
              </a:extLst>
            </p:cNvPr>
            <p:cNvSpPr/>
            <p:nvPr/>
          </p:nvSpPr>
          <p:spPr>
            <a:xfrm>
              <a:off x="6219175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BE48E6C-17DF-B18B-108A-C1A6E621FE8D}"/>
                </a:ext>
              </a:extLst>
            </p:cNvPr>
            <p:cNvSpPr/>
            <p:nvPr/>
          </p:nvSpPr>
          <p:spPr>
            <a:xfrm>
              <a:off x="6429927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1755786-8C33-6F9E-7CC1-A1A74C7FA08F}"/>
                </a:ext>
              </a:extLst>
            </p:cNvPr>
            <p:cNvSpPr/>
            <p:nvPr/>
          </p:nvSpPr>
          <p:spPr>
            <a:xfrm>
              <a:off x="6640679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1D8B586-1B33-2D84-AB62-0DFA640D65D3}"/>
                </a:ext>
              </a:extLst>
            </p:cNvPr>
            <p:cNvSpPr/>
            <p:nvPr/>
          </p:nvSpPr>
          <p:spPr>
            <a:xfrm>
              <a:off x="6851432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719231F-D696-7DD6-A702-CB012A877CA3}"/>
                </a:ext>
              </a:extLst>
            </p:cNvPr>
            <p:cNvSpPr/>
            <p:nvPr/>
          </p:nvSpPr>
          <p:spPr>
            <a:xfrm>
              <a:off x="7062184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D4EA376-F1CC-D26D-0E47-EAF430257033}"/>
                </a:ext>
              </a:extLst>
            </p:cNvPr>
            <p:cNvSpPr/>
            <p:nvPr/>
          </p:nvSpPr>
          <p:spPr>
            <a:xfrm>
              <a:off x="7272936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31658104-3AE3-2CAB-9478-64507229D6B2}"/>
                </a:ext>
              </a:extLst>
            </p:cNvPr>
            <p:cNvSpPr/>
            <p:nvPr/>
          </p:nvSpPr>
          <p:spPr>
            <a:xfrm>
              <a:off x="5797670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CAB75DD-BEC0-1567-A963-587B61389C32}"/>
                </a:ext>
              </a:extLst>
            </p:cNvPr>
            <p:cNvSpPr/>
            <p:nvPr/>
          </p:nvSpPr>
          <p:spPr>
            <a:xfrm>
              <a:off x="6008423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A6BC5048-1E36-9FA2-4006-7D9B988EA9DA}"/>
                </a:ext>
              </a:extLst>
            </p:cNvPr>
            <p:cNvSpPr/>
            <p:nvPr/>
          </p:nvSpPr>
          <p:spPr>
            <a:xfrm>
              <a:off x="6219175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7E0404D0-534C-2EA1-642C-3B52A969C752}"/>
                </a:ext>
              </a:extLst>
            </p:cNvPr>
            <p:cNvSpPr/>
            <p:nvPr/>
          </p:nvSpPr>
          <p:spPr>
            <a:xfrm>
              <a:off x="6429927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6133E017-B312-445B-5C15-491319E2D214}"/>
                </a:ext>
              </a:extLst>
            </p:cNvPr>
            <p:cNvSpPr/>
            <p:nvPr/>
          </p:nvSpPr>
          <p:spPr>
            <a:xfrm>
              <a:off x="6640679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52039B6-657D-FF5B-6D27-C843F5A1558F}"/>
                </a:ext>
              </a:extLst>
            </p:cNvPr>
            <p:cNvSpPr/>
            <p:nvPr/>
          </p:nvSpPr>
          <p:spPr>
            <a:xfrm>
              <a:off x="6851432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EC4BE52-717B-F598-05A9-AB9DF7C5BC37}"/>
                </a:ext>
              </a:extLst>
            </p:cNvPr>
            <p:cNvSpPr/>
            <p:nvPr/>
          </p:nvSpPr>
          <p:spPr>
            <a:xfrm>
              <a:off x="7062184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ECEDC8DA-6FF7-469A-07E6-170FB5C45C18}"/>
                </a:ext>
              </a:extLst>
            </p:cNvPr>
            <p:cNvSpPr/>
            <p:nvPr/>
          </p:nvSpPr>
          <p:spPr>
            <a:xfrm>
              <a:off x="7272936" y="407681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F2F956C5-6E0E-E72A-A4B5-189F337E755E}"/>
                </a:ext>
              </a:extLst>
            </p:cNvPr>
            <p:cNvSpPr/>
            <p:nvPr/>
          </p:nvSpPr>
          <p:spPr>
            <a:xfrm>
              <a:off x="5797670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924178FD-1BE3-86D2-C480-E0B3C5DC5596}"/>
                </a:ext>
              </a:extLst>
            </p:cNvPr>
            <p:cNvSpPr/>
            <p:nvPr/>
          </p:nvSpPr>
          <p:spPr>
            <a:xfrm>
              <a:off x="6008423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CCE2F3ED-A8BE-06B5-FE6E-C9D18AE13351}"/>
                </a:ext>
              </a:extLst>
            </p:cNvPr>
            <p:cNvSpPr/>
            <p:nvPr/>
          </p:nvSpPr>
          <p:spPr>
            <a:xfrm>
              <a:off x="6219175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3485A3F-E984-7E28-0A6C-80586C0EBCF5}"/>
                </a:ext>
              </a:extLst>
            </p:cNvPr>
            <p:cNvSpPr/>
            <p:nvPr/>
          </p:nvSpPr>
          <p:spPr>
            <a:xfrm>
              <a:off x="6429927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FD2205A-FD29-D99B-4818-979A263D0B88}"/>
                </a:ext>
              </a:extLst>
            </p:cNvPr>
            <p:cNvSpPr/>
            <p:nvPr/>
          </p:nvSpPr>
          <p:spPr>
            <a:xfrm>
              <a:off x="6640679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1D96988C-E4F1-4AF4-292B-70E1358CB94D}"/>
                </a:ext>
              </a:extLst>
            </p:cNvPr>
            <p:cNvSpPr/>
            <p:nvPr/>
          </p:nvSpPr>
          <p:spPr>
            <a:xfrm>
              <a:off x="6851432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A525653-C2A8-4DFE-CEB6-6C4E76DDD33F}"/>
                </a:ext>
              </a:extLst>
            </p:cNvPr>
            <p:cNvSpPr/>
            <p:nvPr/>
          </p:nvSpPr>
          <p:spPr>
            <a:xfrm>
              <a:off x="7062184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0BD5CA5A-6155-7B6B-9C15-98C590ABD9D1}"/>
                </a:ext>
              </a:extLst>
            </p:cNvPr>
            <p:cNvSpPr/>
            <p:nvPr/>
          </p:nvSpPr>
          <p:spPr>
            <a:xfrm>
              <a:off x="7272936" y="386627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57576416-E8F2-2213-EBD5-1820AF0D44D2}"/>
                </a:ext>
              </a:extLst>
            </p:cNvPr>
            <p:cNvSpPr/>
            <p:nvPr/>
          </p:nvSpPr>
          <p:spPr>
            <a:xfrm>
              <a:off x="5797670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605D20F2-854A-399E-0CCE-108C58FB0B58}"/>
                </a:ext>
              </a:extLst>
            </p:cNvPr>
            <p:cNvSpPr/>
            <p:nvPr/>
          </p:nvSpPr>
          <p:spPr>
            <a:xfrm>
              <a:off x="6008423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10E5611B-731E-EEB6-896C-5711A8EB1F8C}"/>
                </a:ext>
              </a:extLst>
            </p:cNvPr>
            <p:cNvSpPr/>
            <p:nvPr/>
          </p:nvSpPr>
          <p:spPr>
            <a:xfrm>
              <a:off x="6219175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F5494E56-DC83-2649-6F13-9ECB25DB0EA1}"/>
                </a:ext>
              </a:extLst>
            </p:cNvPr>
            <p:cNvSpPr/>
            <p:nvPr/>
          </p:nvSpPr>
          <p:spPr>
            <a:xfrm>
              <a:off x="6429927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60FE03C-68EB-E03E-6B1F-06B7B54F213C}"/>
                </a:ext>
              </a:extLst>
            </p:cNvPr>
            <p:cNvSpPr/>
            <p:nvPr/>
          </p:nvSpPr>
          <p:spPr>
            <a:xfrm>
              <a:off x="6640679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C7C9CF54-9851-52B2-08DD-8773C5FA147D}"/>
                </a:ext>
              </a:extLst>
            </p:cNvPr>
            <p:cNvSpPr/>
            <p:nvPr/>
          </p:nvSpPr>
          <p:spPr>
            <a:xfrm>
              <a:off x="6851432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D803083-B2AE-E44C-D8E3-4FE6176D9F59}"/>
                </a:ext>
              </a:extLst>
            </p:cNvPr>
            <p:cNvSpPr/>
            <p:nvPr/>
          </p:nvSpPr>
          <p:spPr>
            <a:xfrm>
              <a:off x="7062184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32CE6ED2-AA01-1161-4667-B7838E99EFB0}"/>
                </a:ext>
              </a:extLst>
            </p:cNvPr>
            <p:cNvSpPr/>
            <p:nvPr/>
          </p:nvSpPr>
          <p:spPr>
            <a:xfrm>
              <a:off x="7272936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129ACD3C-314D-DECB-B63B-4DF1A85288B5}"/>
                </a:ext>
              </a:extLst>
            </p:cNvPr>
            <p:cNvSpPr/>
            <p:nvPr/>
          </p:nvSpPr>
          <p:spPr>
            <a:xfrm>
              <a:off x="5797670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CF43DA8F-81DE-9ACC-893E-6A07981577E5}"/>
                </a:ext>
              </a:extLst>
            </p:cNvPr>
            <p:cNvSpPr/>
            <p:nvPr/>
          </p:nvSpPr>
          <p:spPr>
            <a:xfrm>
              <a:off x="6008423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B4B7275D-CF8E-F935-0A3B-16759C74285B}"/>
                </a:ext>
              </a:extLst>
            </p:cNvPr>
            <p:cNvSpPr/>
            <p:nvPr/>
          </p:nvSpPr>
          <p:spPr>
            <a:xfrm>
              <a:off x="6219175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C9ABA139-AEF7-6E60-9F5A-AE8D3982387C}"/>
                </a:ext>
              </a:extLst>
            </p:cNvPr>
            <p:cNvSpPr/>
            <p:nvPr/>
          </p:nvSpPr>
          <p:spPr>
            <a:xfrm>
              <a:off x="6429927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C71C472F-567A-A5F9-A920-BEAB98557486}"/>
                </a:ext>
              </a:extLst>
            </p:cNvPr>
            <p:cNvSpPr/>
            <p:nvPr/>
          </p:nvSpPr>
          <p:spPr>
            <a:xfrm>
              <a:off x="6640679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EB083F57-B836-6290-753E-76CD780B9346}"/>
                </a:ext>
              </a:extLst>
            </p:cNvPr>
            <p:cNvSpPr/>
            <p:nvPr/>
          </p:nvSpPr>
          <p:spPr>
            <a:xfrm>
              <a:off x="6851432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1A8B2B1B-3889-F018-1CE4-020FF1BB6051}"/>
                </a:ext>
              </a:extLst>
            </p:cNvPr>
            <p:cNvSpPr/>
            <p:nvPr/>
          </p:nvSpPr>
          <p:spPr>
            <a:xfrm>
              <a:off x="7062184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CAC2BC3-29E2-B2F1-40A9-3FEC65C35B67}"/>
                </a:ext>
              </a:extLst>
            </p:cNvPr>
            <p:cNvSpPr/>
            <p:nvPr/>
          </p:nvSpPr>
          <p:spPr>
            <a:xfrm>
              <a:off x="7272936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7F6947A-998D-2CC8-1B44-45754A4457A5}"/>
                </a:ext>
              </a:extLst>
            </p:cNvPr>
            <p:cNvSpPr/>
            <p:nvPr/>
          </p:nvSpPr>
          <p:spPr>
            <a:xfrm>
              <a:off x="5797670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A0153A3-E22C-05FB-27AD-BC66B5176211}"/>
                </a:ext>
              </a:extLst>
            </p:cNvPr>
            <p:cNvSpPr/>
            <p:nvPr/>
          </p:nvSpPr>
          <p:spPr>
            <a:xfrm>
              <a:off x="6008423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4D129E4F-F015-E78C-78E6-1D1564603B08}"/>
                </a:ext>
              </a:extLst>
            </p:cNvPr>
            <p:cNvSpPr/>
            <p:nvPr/>
          </p:nvSpPr>
          <p:spPr>
            <a:xfrm>
              <a:off x="6219175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27059D80-F764-10EB-C64A-6AEB26B6BA81}"/>
                </a:ext>
              </a:extLst>
            </p:cNvPr>
            <p:cNvSpPr/>
            <p:nvPr/>
          </p:nvSpPr>
          <p:spPr>
            <a:xfrm>
              <a:off x="6429927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2628DE52-50C6-0544-32AD-6614DEF2C8F0}"/>
                </a:ext>
              </a:extLst>
            </p:cNvPr>
            <p:cNvSpPr/>
            <p:nvPr/>
          </p:nvSpPr>
          <p:spPr>
            <a:xfrm>
              <a:off x="6640679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8F2E1742-2FA0-A117-4780-BCF1EB8B8002}"/>
                </a:ext>
              </a:extLst>
            </p:cNvPr>
            <p:cNvSpPr/>
            <p:nvPr/>
          </p:nvSpPr>
          <p:spPr>
            <a:xfrm>
              <a:off x="6851432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F7B7D7BA-3E82-49A3-CD54-79543FABE9C4}"/>
                </a:ext>
              </a:extLst>
            </p:cNvPr>
            <p:cNvSpPr/>
            <p:nvPr/>
          </p:nvSpPr>
          <p:spPr>
            <a:xfrm>
              <a:off x="7062184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D96D5D0A-F5EF-6E35-D43A-C386F4C59EE1}"/>
                </a:ext>
              </a:extLst>
            </p:cNvPr>
            <p:cNvSpPr/>
            <p:nvPr/>
          </p:nvSpPr>
          <p:spPr>
            <a:xfrm>
              <a:off x="7272936" y="3234660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8434ADAB-8163-ADAB-A76E-36B47B68EA29}"/>
                </a:ext>
              </a:extLst>
            </p:cNvPr>
            <p:cNvSpPr/>
            <p:nvPr/>
          </p:nvSpPr>
          <p:spPr>
            <a:xfrm>
              <a:off x="5797670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76030B8C-2FB8-59F3-283F-643D38A2B1B8}"/>
                </a:ext>
              </a:extLst>
            </p:cNvPr>
            <p:cNvSpPr/>
            <p:nvPr/>
          </p:nvSpPr>
          <p:spPr>
            <a:xfrm>
              <a:off x="6008423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1AEF7D1C-5EC3-CC93-D645-418230DC87B8}"/>
                </a:ext>
              </a:extLst>
            </p:cNvPr>
            <p:cNvSpPr/>
            <p:nvPr/>
          </p:nvSpPr>
          <p:spPr>
            <a:xfrm>
              <a:off x="6219175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6041C95-EEBF-1794-2E2E-7D1561005C6B}"/>
                </a:ext>
              </a:extLst>
            </p:cNvPr>
            <p:cNvSpPr/>
            <p:nvPr/>
          </p:nvSpPr>
          <p:spPr>
            <a:xfrm>
              <a:off x="6429927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7B0C639B-AB61-A0C9-4EDF-7FB6003FA73A}"/>
                </a:ext>
              </a:extLst>
            </p:cNvPr>
            <p:cNvSpPr/>
            <p:nvPr/>
          </p:nvSpPr>
          <p:spPr>
            <a:xfrm>
              <a:off x="6640679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3C58FAA0-2A7A-3983-943E-629B22D61BEF}"/>
                </a:ext>
              </a:extLst>
            </p:cNvPr>
            <p:cNvSpPr/>
            <p:nvPr/>
          </p:nvSpPr>
          <p:spPr>
            <a:xfrm>
              <a:off x="6851432" y="3024121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84248F9-841B-2823-88F4-9BA9BD9E1058}"/>
                </a:ext>
              </a:extLst>
            </p:cNvPr>
            <p:cNvSpPr/>
            <p:nvPr/>
          </p:nvSpPr>
          <p:spPr>
            <a:xfrm>
              <a:off x="7062184" y="3024121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299830C0-8998-C716-3D60-C718B2AD78C9}"/>
                </a:ext>
              </a:extLst>
            </p:cNvPr>
            <p:cNvSpPr/>
            <p:nvPr/>
          </p:nvSpPr>
          <p:spPr>
            <a:xfrm>
              <a:off x="7272936" y="3024121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4278CE58-5F8E-4503-6337-64A43868880F}"/>
                </a:ext>
              </a:extLst>
            </p:cNvPr>
            <p:cNvSpPr/>
            <p:nvPr/>
          </p:nvSpPr>
          <p:spPr>
            <a:xfrm>
              <a:off x="5797670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63E5B2F-CCF9-B967-1E86-65BF1859086C}"/>
                </a:ext>
              </a:extLst>
            </p:cNvPr>
            <p:cNvSpPr/>
            <p:nvPr/>
          </p:nvSpPr>
          <p:spPr>
            <a:xfrm>
              <a:off x="6008423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3C7E1987-1697-18FD-592A-BC332A17CDA9}"/>
                </a:ext>
              </a:extLst>
            </p:cNvPr>
            <p:cNvSpPr/>
            <p:nvPr/>
          </p:nvSpPr>
          <p:spPr>
            <a:xfrm>
              <a:off x="6219175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2C2843E-FC61-D598-1E3F-8C3DB6860682}"/>
                </a:ext>
              </a:extLst>
            </p:cNvPr>
            <p:cNvSpPr/>
            <p:nvPr/>
          </p:nvSpPr>
          <p:spPr>
            <a:xfrm>
              <a:off x="6429927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698B453-6FB9-95B3-D144-C145C09F59FF}"/>
                </a:ext>
              </a:extLst>
            </p:cNvPr>
            <p:cNvSpPr/>
            <p:nvPr/>
          </p:nvSpPr>
          <p:spPr>
            <a:xfrm>
              <a:off x="6640679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92431E66-DAF4-80E6-ED14-0380E3E01FE3}"/>
                </a:ext>
              </a:extLst>
            </p:cNvPr>
            <p:cNvSpPr/>
            <p:nvPr/>
          </p:nvSpPr>
          <p:spPr>
            <a:xfrm>
              <a:off x="6851432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3CF9855D-4794-D74C-1D01-19CB919F4A4E}"/>
                </a:ext>
              </a:extLst>
            </p:cNvPr>
            <p:cNvSpPr/>
            <p:nvPr/>
          </p:nvSpPr>
          <p:spPr>
            <a:xfrm>
              <a:off x="7062184" y="2813582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CC5BA504-ACD8-2A91-2510-B8DF48A217AB}"/>
                </a:ext>
              </a:extLst>
            </p:cNvPr>
            <p:cNvSpPr/>
            <p:nvPr/>
          </p:nvSpPr>
          <p:spPr>
            <a:xfrm>
              <a:off x="7272936" y="2813582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73801952-3A0B-CBB4-8D05-63411C9A63EB}"/>
                </a:ext>
              </a:extLst>
            </p:cNvPr>
            <p:cNvSpPr/>
            <p:nvPr/>
          </p:nvSpPr>
          <p:spPr>
            <a:xfrm>
              <a:off x="5797670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A8CC5C2E-6F51-4874-F4E2-13A3892A996F}"/>
                </a:ext>
              </a:extLst>
            </p:cNvPr>
            <p:cNvSpPr/>
            <p:nvPr/>
          </p:nvSpPr>
          <p:spPr>
            <a:xfrm>
              <a:off x="6008423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0A2E3EF4-2137-0A7D-FB5A-5C86B4C819D3}"/>
                </a:ext>
              </a:extLst>
            </p:cNvPr>
            <p:cNvSpPr/>
            <p:nvPr/>
          </p:nvSpPr>
          <p:spPr>
            <a:xfrm>
              <a:off x="6219175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F4704A8-E69F-F847-84AF-04146BCCEACF}"/>
                </a:ext>
              </a:extLst>
            </p:cNvPr>
            <p:cNvSpPr/>
            <p:nvPr/>
          </p:nvSpPr>
          <p:spPr>
            <a:xfrm>
              <a:off x="6429927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73E3DC48-EF74-CCC5-66CE-3BB2F58DBEAB}"/>
                </a:ext>
              </a:extLst>
            </p:cNvPr>
            <p:cNvSpPr/>
            <p:nvPr/>
          </p:nvSpPr>
          <p:spPr>
            <a:xfrm>
              <a:off x="6640679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372ACAE3-E327-DF42-C744-7331C10F51D6}"/>
                </a:ext>
              </a:extLst>
            </p:cNvPr>
            <p:cNvSpPr/>
            <p:nvPr/>
          </p:nvSpPr>
          <p:spPr>
            <a:xfrm>
              <a:off x="6851432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83B676A1-6C57-C4CB-EDEC-F616D65612E7}"/>
                </a:ext>
              </a:extLst>
            </p:cNvPr>
            <p:cNvSpPr/>
            <p:nvPr/>
          </p:nvSpPr>
          <p:spPr>
            <a:xfrm>
              <a:off x="7062184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EBD26BE9-A150-8589-8684-773F20D988A6}"/>
                </a:ext>
              </a:extLst>
            </p:cNvPr>
            <p:cNvSpPr/>
            <p:nvPr/>
          </p:nvSpPr>
          <p:spPr>
            <a:xfrm>
              <a:off x="7272936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0B60AC07-C873-0CE7-1E7F-6E119E41EF36}"/>
                </a:ext>
              </a:extLst>
            </p:cNvPr>
            <p:cNvSpPr/>
            <p:nvPr/>
          </p:nvSpPr>
          <p:spPr>
            <a:xfrm>
              <a:off x="5797670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73DCE509-2A6B-EA65-47CD-BBB661A6E8E6}"/>
                </a:ext>
              </a:extLst>
            </p:cNvPr>
            <p:cNvSpPr/>
            <p:nvPr/>
          </p:nvSpPr>
          <p:spPr>
            <a:xfrm>
              <a:off x="6008423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36E28869-F047-9C7B-ADE9-0F2BE6B5607F}"/>
                </a:ext>
              </a:extLst>
            </p:cNvPr>
            <p:cNvSpPr/>
            <p:nvPr/>
          </p:nvSpPr>
          <p:spPr>
            <a:xfrm>
              <a:off x="6219175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663D0F1-7AF6-6943-0223-6300F9453C61}"/>
                </a:ext>
              </a:extLst>
            </p:cNvPr>
            <p:cNvSpPr/>
            <p:nvPr/>
          </p:nvSpPr>
          <p:spPr>
            <a:xfrm>
              <a:off x="6429927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A472978A-5935-26FA-AC65-1650067EFD27}"/>
                </a:ext>
              </a:extLst>
            </p:cNvPr>
            <p:cNvSpPr/>
            <p:nvPr/>
          </p:nvSpPr>
          <p:spPr>
            <a:xfrm>
              <a:off x="6640679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4DAD85B1-E01F-FD3F-FA64-9DEC14BC7B12}"/>
                </a:ext>
              </a:extLst>
            </p:cNvPr>
            <p:cNvSpPr/>
            <p:nvPr/>
          </p:nvSpPr>
          <p:spPr>
            <a:xfrm>
              <a:off x="6851432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DD68594F-4732-9183-F8ED-D6C880ECA17C}"/>
                </a:ext>
              </a:extLst>
            </p:cNvPr>
            <p:cNvSpPr/>
            <p:nvPr/>
          </p:nvSpPr>
          <p:spPr>
            <a:xfrm>
              <a:off x="7062184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5D2314AD-42D6-0B45-78AB-BC5C885FA10B}"/>
                </a:ext>
              </a:extLst>
            </p:cNvPr>
            <p:cNvSpPr/>
            <p:nvPr/>
          </p:nvSpPr>
          <p:spPr>
            <a:xfrm>
              <a:off x="7272936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5572680E-455E-54A7-D978-DC50EA24CADC}"/>
                </a:ext>
              </a:extLst>
            </p:cNvPr>
            <p:cNvSpPr/>
            <p:nvPr/>
          </p:nvSpPr>
          <p:spPr>
            <a:xfrm>
              <a:off x="7483687" y="3866277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46457135-82F9-F117-E84B-42B2516ECF06}"/>
                </a:ext>
              </a:extLst>
            </p:cNvPr>
            <p:cNvSpPr/>
            <p:nvPr/>
          </p:nvSpPr>
          <p:spPr>
            <a:xfrm>
              <a:off x="7483687" y="365573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A73D18F-C115-B70D-746D-9B8192727D1E}"/>
                </a:ext>
              </a:extLst>
            </p:cNvPr>
            <p:cNvSpPr/>
            <p:nvPr/>
          </p:nvSpPr>
          <p:spPr>
            <a:xfrm>
              <a:off x="7483687" y="344519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5C6296A3-6AAE-61A7-D35D-4631AEDC941B}"/>
                </a:ext>
              </a:extLst>
            </p:cNvPr>
            <p:cNvSpPr/>
            <p:nvPr/>
          </p:nvSpPr>
          <p:spPr>
            <a:xfrm>
              <a:off x="7483687" y="3234659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163C3415-77EB-29F6-8D7B-7FCE857BD522}"/>
                </a:ext>
              </a:extLst>
            </p:cNvPr>
            <p:cNvSpPr/>
            <p:nvPr/>
          </p:nvSpPr>
          <p:spPr>
            <a:xfrm>
              <a:off x="7483687" y="3024120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A7BAAFE2-A2A7-CFE0-3349-B00019008F21}"/>
                </a:ext>
              </a:extLst>
            </p:cNvPr>
            <p:cNvSpPr/>
            <p:nvPr/>
          </p:nvSpPr>
          <p:spPr>
            <a:xfrm>
              <a:off x="7483687" y="2813581"/>
              <a:ext cx="140359" cy="149132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90A9A82F-6E77-E648-ED4A-D1D61CE18900}"/>
                </a:ext>
              </a:extLst>
            </p:cNvPr>
            <p:cNvSpPr/>
            <p:nvPr/>
          </p:nvSpPr>
          <p:spPr>
            <a:xfrm>
              <a:off x="7483687" y="260304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9640BA73-A948-7136-8BDB-49BCFCC8BD5C}"/>
                </a:ext>
              </a:extLst>
            </p:cNvPr>
            <p:cNvSpPr/>
            <p:nvPr/>
          </p:nvSpPr>
          <p:spPr>
            <a:xfrm>
              <a:off x="7483687" y="239250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957E1DF3-39F3-1D13-8A00-945F1770931B}"/>
                </a:ext>
              </a:extLst>
            </p:cNvPr>
            <p:cNvSpPr/>
            <p:nvPr/>
          </p:nvSpPr>
          <p:spPr>
            <a:xfrm>
              <a:off x="7483687" y="4287358"/>
              <a:ext cx="140359" cy="149132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30EEFC5-EF53-C3AA-DF32-AFEB1E649604}"/>
              </a:ext>
            </a:extLst>
          </p:cNvPr>
          <p:cNvGrpSpPr/>
          <p:nvPr/>
        </p:nvGrpSpPr>
        <p:grpSpPr>
          <a:xfrm>
            <a:off x="1301666" y="2177322"/>
            <a:ext cx="2474984" cy="2474983"/>
            <a:chOff x="1301666" y="2177322"/>
            <a:chExt cx="2474984" cy="2474983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4E5B718F-CC41-D6B5-AC1A-216EBD4037AD}"/>
                </a:ext>
              </a:extLst>
            </p:cNvPr>
            <p:cNvSpPr/>
            <p:nvPr/>
          </p:nvSpPr>
          <p:spPr>
            <a:xfrm>
              <a:off x="1301666" y="2177322"/>
              <a:ext cx="2474984" cy="247498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AD6AABA3-1EEA-6875-7479-132E50F2641C}"/>
                </a:ext>
              </a:extLst>
            </p:cNvPr>
            <p:cNvSpPr/>
            <p:nvPr/>
          </p:nvSpPr>
          <p:spPr>
            <a:xfrm>
              <a:off x="1521233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32802804-D979-0C7C-8DB7-5AF621566FAC}"/>
                </a:ext>
              </a:extLst>
            </p:cNvPr>
            <p:cNvSpPr/>
            <p:nvPr/>
          </p:nvSpPr>
          <p:spPr>
            <a:xfrm>
              <a:off x="1521233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5CA7A5F3-9EAE-C090-2CFC-C2217E6E2E7C}"/>
                </a:ext>
              </a:extLst>
            </p:cNvPr>
            <p:cNvSpPr/>
            <p:nvPr/>
          </p:nvSpPr>
          <p:spPr>
            <a:xfrm>
              <a:off x="1521233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C8D81AD1-07B0-D48F-67F4-489B2E70EC56}"/>
                </a:ext>
              </a:extLst>
            </p:cNvPr>
            <p:cNvSpPr/>
            <p:nvPr/>
          </p:nvSpPr>
          <p:spPr>
            <a:xfrm>
              <a:off x="1521233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B9680870-3073-4F51-ADEE-3351C01A81B5}"/>
                </a:ext>
              </a:extLst>
            </p:cNvPr>
            <p:cNvSpPr/>
            <p:nvPr/>
          </p:nvSpPr>
          <p:spPr>
            <a:xfrm>
              <a:off x="1521233" y="3234660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4ABA2AD4-3A24-98F6-DC15-69D2295D6CFF}"/>
                </a:ext>
              </a:extLst>
            </p:cNvPr>
            <p:cNvSpPr/>
            <p:nvPr/>
          </p:nvSpPr>
          <p:spPr>
            <a:xfrm>
              <a:off x="1521233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0D79A512-5BAC-F83E-FB60-6A4A3EB047A5}"/>
                </a:ext>
              </a:extLst>
            </p:cNvPr>
            <p:cNvSpPr/>
            <p:nvPr/>
          </p:nvSpPr>
          <p:spPr>
            <a:xfrm>
              <a:off x="1521233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70098D04-99BD-9FA2-531E-598D0E6BE262}"/>
                </a:ext>
              </a:extLst>
            </p:cNvPr>
            <p:cNvSpPr/>
            <p:nvPr/>
          </p:nvSpPr>
          <p:spPr>
            <a:xfrm>
              <a:off x="1521233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7D702DF0-2B80-F466-EC5E-609A94A7368C}"/>
                </a:ext>
              </a:extLst>
            </p:cNvPr>
            <p:cNvSpPr/>
            <p:nvPr/>
          </p:nvSpPr>
          <p:spPr>
            <a:xfrm>
              <a:off x="1521233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871D43DB-58EE-506D-61DB-5B8624C92894}"/>
                </a:ext>
              </a:extLst>
            </p:cNvPr>
            <p:cNvSpPr/>
            <p:nvPr/>
          </p:nvSpPr>
          <p:spPr>
            <a:xfrm>
              <a:off x="3418002" y="4076816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F657E565-120D-B4D6-BDE1-23485FE74019}"/>
                </a:ext>
              </a:extLst>
            </p:cNvPr>
            <p:cNvSpPr/>
            <p:nvPr/>
          </p:nvSpPr>
          <p:spPr>
            <a:xfrm>
              <a:off x="1521233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31F13DD-AF57-684D-59ED-98981855385E}"/>
                </a:ext>
              </a:extLst>
            </p:cNvPr>
            <p:cNvSpPr/>
            <p:nvPr/>
          </p:nvSpPr>
          <p:spPr>
            <a:xfrm>
              <a:off x="1731985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5057D96C-97A3-C8B9-CD8B-6930C42EA969}"/>
                </a:ext>
              </a:extLst>
            </p:cNvPr>
            <p:cNvSpPr/>
            <p:nvPr/>
          </p:nvSpPr>
          <p:spPr>
            <a:xfrm>
              <a:off x="1942738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191A1A9C-2442-CD51-EDB9-18795D427463}"/>
                </a:ext>
              </a:extLst>
            </p:cNvPr>
            <p:cNvSpPr/>
            <p:nvPr/>
          </p:nvSpPr>
          <p:spPr>
            <a:xfrm>
              <a:off x="2153490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1E97B8CF-BE8F-BAB1-D619-7AFBA070D533}"/>
                </a:ext>
              </a:extLst>
            </p:cNvPr>
            <p:cNvSpPr/>
            <p:nvPr/>
          </p:nvSpPr>
          <p:spPr>
            <a:xfrm>
              <a:off x="2364242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120442F1-5447-D19A-35B7-601B82AA05E8}"/>
                </a:ext>
              </a:extLst>
            </p:cNvPr>
            <p:cNvSpPr/>
            <p:nvPr/>
          </p:nvSpPr>
          <p:spPr>
            <a:xfrm>
              <a:off x="2574994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E30CBE1F-1D20-E697-40CE-9445F3D947C5}"/>
                </a:ext>
              </a:extLst>
            </p:cNvPr>
            <p:cNvSpPr/>
            <p:nvPr/>
          </p:nvSpPr>
          <p:spPr>
            <a:xfrm>
              <a:off x="2785747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49F4B16E-3B19-C101-9E87-F4059AA12055}"/>
                </a:ext>
              </a:extLst>
            </p:cNvPr>
            <p:cNvSpPr/>
            <p:nvPr/>
          </p:nvSpPr>
          <p:spPr>
            <a:xfrm>
              <a:off x="2996499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9A161A4F-F1BC-16FD-2307-BA4647184FF3}"/>
                </a:ext>
              </a:extLst>
            </p:cNvPr>
            <p:cNvSpPr/>
            <p:nvPr/>
          </p:nvSpPr>
          <p:spPr>
            <a:xfrm>
              <a:off x="3207251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22A3EAF0-FA4F-FE4B-2771-3C4AC69F4FED}"/>
                </a:ext>
              </a:extLst>
            </p:cNvPr>
            <p:cNvSpPr/>
            <p:nvPr/>
          </p:nvSpPr>
          <p:spPr>
            <a:xfrm>
              <a:off x="1731985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DAA8B953-2D96-9FF6-631B-7AA1C9BDFC32}"/>
                </a:ext>
              </a:extLst>
            </p:cNvPr>
            <p:cNvSpPr/>
            <p:nvPr/>
          </p:nvSpPr>
          <p:spPr>
            <a:xfrm>
              <a:off x="1942738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83462B95-B6E5-FBAC-961B-CDBF9875C4C8}"/>
                </a:ext>
              </a:extLst>
            </p:cNvPr>
            <p:cNvSpPr/>
            <p:nvPr/>
          </p:nvSpPr>
          <p:spPr>
            <a:xfrm>
              <a:off x="2153490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D89D9DA8-2E22-C232-B3BB-3250FBC1D524}"/>
                </a:ext>
              </a:extLst>
            </p:cNvPr>
            <p:cNvSpPr/>
            <p:nvPr/>
          </p:nvSpPr>
          <p:spPr>
            <a:xfrm>
              <a:off x="2364242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D904F58A-804A-C7BC-6787-5668AC9F09E4}"/>
                </a:ext>
              </a:extLst>
            </p:cNvPr>
            <p:cNvSpPr/>
            <p:nvPr/>
          </p:nvSpPr>
          <p:spPr>
            <a:xfrm>
              <a:off x="2574994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0F711FA1-7991-7DFA-9C41-62A61B5FCCC3}"/>
                </a:ext>
              </a:extLst>
            </p:cNvPr>
            <p:cNvSpPr/>
            <p:nvPr/>
          </p:nvSpPr>
          <p:spPr>
            <a:xfrm>
              <a:off x="2785747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D58B1C6D-AD7F-79C6-1216-24B1CA68FA23}"/>
                </a:ext>
              </a:extLst>
            </p:cNvPr>
            <p:cNvSpPr/>
            <p:nvPr/>
          </p:nvSpPr>
          <p:spPr>
            <a:xfrm>
              <a:off x="2996499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DF27FAC3-2124-3792-40A4-FFD6B87258A3}"/>
                </a:ext>
              </a:extLst>
            </p:cNvPr>
            <p:cNvSpPr/>
            <p:nvPr/>
          </p:nvSpPr>
          <p:spPr>
            <a:xfrm>
              <a:off x="3207251" y="407681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D74F397-17E8-AD3C-DDB3-D4AABAA2CE49}"/>
                </a:ext>
              </a:extLst>
            </p:cNvPr>
            <p:cNvSpPr/>
            <p:nvPr/>
          </p:nvSpPr>
          <p:spPr>
            <a:xfrm>
              <a:off x="1731985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139466B8-98A8-4AA7-5AE9-4011FDD7E4DF}"/>
                </a:ext>
              </a:extLst>
            </p:cNvPr>
            <p:cNvSpPr/>
            <p:nvPr/>
          </p:nvSpPr>
          <p:spPr>
            <a:xfrm>
              <a:off x="1942738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A6BE11F3-7FAF-B369-1760-74038236A053}"/>
                </a:ext>
              </a:extLst>
            </p:cNvPr>
            <p:cNvSpPr/>
            <p:nvPr/>
          </p:nvSpPr>
          <p:spPr>
            <a:xfrm>
              <a:off x="2153490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24E1E9DC-9378-EA33-615B-80572AF8B89D}"/>
                </a:ext>
              </a:extLst>
            </p:cNvPr>
            <p:cNvSpPr/>
            <p:nvPr/>
          </p:nvSpPr>
          <p:spPr>
            <a:xfrm>
              <a:off x="2364242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F5DED926-BB7F-09CA-1990-A3E29E80542B}"/>
                </a:ext>
              </a:extLst>
            </p:cNvPr>
            <p:cNvSpPr/>
            <p:nvPr/>
          </p:nvSpPr>
          <p:spPr>
            <a:xfrm>
              <a:off x="2574994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9747AFEC-0792-F182-561C-433CFD2B3614}"/>
                </a:ext>
              </a:extLst>
            </p:cNvPr>
            <p:cNvSpPr/>
            <p:nvPr/>
          </p:nvSpPr>
          <p:spPr>
            <a:xfrm>
              <a:off x="2785747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95244D9F-13AD-5B6E-F881-5F0DD35922B0}"/>
                </a:ext>
              </a:extLst>
            </p:cNvPr>
            <p:cNvSpPr/>
            <p:nvPr/>
          </p:nvSpPr>
          <p:spPr>
            <a:xfrm>
              <a:off x="2996499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BA4E1D91-2D84-8B1F-889E-58E357E7D60D}"/>
                </a:ext>
              </a:extLst>
            </p:cNvPr>
            <p:cNvSpPr/>
            <p:nvPr/>
          </p:nvSpPr>
          <p:spPr>
            <a:xfrm>
              <a:off x="3207251" y="386627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EFB36330-DF53-AF27-DC60-D43C25A96F04}"/>
                </a:ext>
              </a:extLst>
            </p:cNvPr>
            <p:cNvSpPr/>
            <p:nvPr/>
          </p:nvSpPr>
          <p:spPr>
            <a:xfrm>
              <a:off x="1731985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9CC4B6EE-A4AF-1697-6A33-4588E5FCADB8}"/>
                </a:ext>
              </a:extLst>
            </p:cNvPr>
            <p:cNvSpPr/>
            <p:nvPr/>
          </p:nvSpPr>
          <p:spPr>
            <a:xfrm>
              <a:off x="1942738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BD234823-F70C-01F4-2395-A2F2B51BBF3E}"/>
                </a:ext>
              </a:extLst>
            </p:cNvPr>
            <p:cNvSpPr/>
            <p:nvPr/>
          </p:nvSpPr>
          <p:spPr>
            <a:xfrm>
              <a:off x="2153490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8D130C35-D046-8D58-4951-327CBA38FE59}"/>
                </a:ext>
              </a:extLst>
            </p:cNvPr>
            <p:cNvSpPr/>
            <p:nvPr/>
          </p:nvSpPr>
          <p:spPr>
            <a:xfrm>
              <a:off x="2364242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8FD66753-5551-E293-EE11-094F2A032104}"/>
                </a:ext>
              </a:extLst>
            </p:cNvPr>
            <p:cNvSpPr/>
            <p:nvPr/>
          </p:nvSpPr>
          <p:spPr>
            <a:xfrm>
              <a:off x="2574994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49A5C51-9A96-F7FE-5ABE-7B273399C416}"/>
                </a:ext>
              </a:extLst>
            </p:cNvPr>
            <p:cNvSpPr/>
            <p:nvPr/>
          </p:nvSpPr>
          <p:spPr>
            <a:xfrm>
              <a:off x="2785747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F77982AD-7E94-7680-655A-56694DE1E725}"/>
                </a:ext>
              </a:extLst>
            </p:cNvPr>
            <p:cNvSpPr/>
            <p:nvPr/>
          </p:nvSpPr>
          <p:spPr>
            <a:xfrm>
              <a:off x="2996499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7564BDBC-7DC1-BCC5-3D0D-0CBF820C2B39}"/>
                </a:ext>
              </a:extLst>
            </p:cNvPr>
            <p:cNvSpPr/>
            <p:nvPr/>
          </p:nvSpPr>
          <p:spPr>
            <a:xfrm>
              <a:off x="3207251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FCD6D8B6-074B-CD6D-8805-982F867E38FD}"/>
                </a:ext>
              </a:extLst>
            </p:cNvPr>
            <p:cNvSpPr/>
            <p:nvPr/>
          </p:nvSpPr>
          <p:spPr>
            <a:xfrm>
              <a:off x="1731985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86F96520-EACC-9EA0-0DF7-0D43126D7420}"/>
                </a:ext>
              </a:extLst>
            </p:cNvPr>
            <p:cNvSpPr/>
            <p:nvPr/>
          </p:nvSpPr>
          <p:spPr>
            <a:xfrm>
              <a:off x="1942738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6A1730C4-7597-B1C9-8631-3E92D11AA62C}"/>
                </a:ext>
              </a:extLst>
            </p:cNvPr>
            <p:cNvSpPr/>
            <p:nvPr/>
          </p:nvSpPr>
          <p:spPr>
            <a:xfrm>
              <a:off x="2153490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A318C5E4-2BA2-94A6-D2A2-68E0DEB74D22}"/>
                </a:ext>
              </a:extLst>
            </p:cNvPr>
            <p:cNvSpPr/>
            <p:nvPr/>
          </p:nvSpPr>
          <p:spPr>
            <a:xfrm>
              <a:off x="2364242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FA3A44A1-A579-8C47-EFB4-D3A51FF6BC86}"/>
                </a:ext>
              </a:extLst>
            </p:cNvPr>
            <p:cNvSpPr/>
            <p:nvPr/>
          </p:nvSpPr>
          <p:spPr>
            <a:xfrm>
              <a:off x="2574994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E2D125B-A65D-6FEA-84F5-0390A5ACB601}"/>
                </a:ext>
              </a:extLst>
            </p:cNvPr>
            <p:cNvSpPr/>
            <p:nvPr/>
          </p:nvSpPr>
          <p:spPr>
            <a:xfrm>
              <a:off x="2785747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F06FF6CE-B898-A98D-263E-EC27F3B7637C}"/>
                </a:ext>
              </a:extLst>
            </p:cNvPr>
            <p:cNvSpPr/>
            <p:nvPr/>
          </p:nvSpPr>
          <p:spPr>
            <a:xfrm>
              <a:off x="2996499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FFEE6748-43BD-21A6-18ED-D90901CF8695}"/>
                </a:ext>
              </a:extLst>
            </p:cNvPr>
            <p:cNvSpPr/>
            <p:nvPr/>
          </p:nvSpPr>
          <p:spPr>
            <a:xfrm>
              <a:off x="3207251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30BF1E43-E2A0-7994-E113-8A389AC8B51F}"/>
                </a:ext>
              </a:extLst>
            </p:cNvPr>
            <p:cNvSpPr/>
            <p:nvPr/>
          </p:nvSpPr>
          <p:spPr>
            <a:xfrm>
              <a:off x="1731985" y="3234660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952FF99F-0596-F102-3E0A-F8566B822A57}"/>
                </a:ext>
              </a:extLst>
            </p:cNvPr>
            <p:cNvSpPr/>
            <p:nvPr/>
          </p:nvSpPr>
          <p:spPr>
            <a:xfrm>
              <a:off x="1942738" y="3234660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A8A6E823-A95D-76D8-93BF-1E398B92510F}"/>
                </a:ext>
              </a:extLst>
            </p:cNvPr>
            <p:cNvSpPr/>
            <p:nvPr/>
          </p:nvSpPr>
          <p:spPr>
            <a:xfrm>
              <a:off x="2153490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D0C86416-55CD-D78E-CB40-CA09E74A88CB}"/>
                </a:ext>
              </a:extLst>
            </p:cNvPr>
            <p:cNvSpPr/>
            <p:nvPr/>
          </p:nvSpPr>
          <p:spPr>
            <a:xfrm>
              <a:off x="2364242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5A3773BA-851B-34C7-C4E7-C82F50AE346A}"/>
                </a:ext>
              </a:extLst>
            </p:cNvPr>
            <p:cNvSpPr/>
            <p:nvPr/>
          </p:nvSpPr>
          <p:spPr>
            <a:xfrm>
              <a:off x="2574994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24A87450-CBAD-F535-DBDB-A8B666EDF186}"/>
                </a:ext>
              </a:extLst>
            </p:cNvPr>
            <p:cNvSpPr/>
            <p:nvPr/>
          </p:nvSpPr>
          <p:spPr>
            <a:xfrm>
              <a:off x="2785747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53BAE6F2-04F1-4C13-2805-CAEA2B3AA85C}"/>
                </a:ext>
              </a:extLst>
            </p:cNvPr>
            <p:cNvSpPr/>
            <p:nvPr/>
          </p:nvSpPr>
          <p:spPr>
            <a:xfrm>
              <a:off x="2996499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76037EC9-43BE-6A32-2A2E-B5F3D34FAFE8}"/>
                </a:ext>
              </a:extLst>
            </p:cNvPr>
            <p:cNvSpPr/>
            <p:nvPr/>
          </p:nvSpPr>
          <p:spPr>
            <a:xfrm>
              <a:off x="3207251" y="323466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064E5668-5015-1CAD-BA80-466C095FC5F8}"/>
                </a:ext>
              </a:extLst>
            </p:cNvPr>
            <p:cNvSpPr/>
            <p:nvPr/>
          </p:nvSpPr>
          <p:spPr>
            <a:xfrm>
              <a:off x="1731985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B12A48F3-D984-3DEF-30AA-984FCB64C2D7}"/>
                </a:ext>
              </a:extLst>
            </p:cNvPr>
            <p:cNvSpPr/>
            <p:nvPr/>
          </p:nvSpPr>
          <p:spPr>
            <a:xfrm>
              <a:off x="1942738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517D8395-2654-CBE9-5BFE-C94974E16992}"/>
                </a:ext>
              </a:extLst>
            </p:cNvPr>
            <p:cNvSpPr/>
            <p:nvPr/>
          </p:nvSpPr>
          <p:spPr>
            <a:xfrm>
              <a:off x="2153490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C107B8F-1042-327C-EC1A-AD360BCB472D}"/>
                </a:ext>
              </a:extLst>
            </p:cNvPr>
            <p:cNvSpPr/>
            <p:nvPr/>
          </p:nvSpPr>
          <p:spPr>
            <a:xfrm>
              <a:off x="2364242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07AC93C9-9D7F-842D-89FF-4CD3BCD31D54}"/>
                </a:ext>
              </a:extLst>
            </p:cNvPr>
            <p:cNvSpPr/>
            <p:nvPr/>
          </p:nvSpPr>
          <p:spPr>
            <a:xfrm>
              <a:off x="2574994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6CC54BBC-4BB9-0E3A-D7DC-FEE43B4D9D84}"/>
                </a:ext>
              </a:extLst>
            </p:cNvPr>
            <p:cNvSpPr/>
            <p:nvPr/>
          </p:nvSpPr>
          <p:spPr>
            <a:xfrm>
              <a:off x="2785747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CD40F596-4D5D-E0ED-1389-0F6C1B13A32F}"/>
                </a:ext>
              </a:extLst>
            </p:cNvPr>
            <p:cNvSpPr/>
            <p:nvPr/>
          </p:nvSpPr>
          <p:spPr>
            <a:xfrm>
              <a:off x="2996499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D1BEDD79-DA96-ADDF-9E27-635A7AA5DFB0}"/>
                </a:ext>
              </a:extLst>
            </p:cNvPr>
            <p:cNvSpPr/>
            <p:nvPr/>
          </p:nvSpPr>
          <p:spPr>
            <a:xfrm>
              <a:off x="3207251" y="302412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C447EB4C-B43B-03AE-3A20-30AB52E88EF6}"/>
                </a:ext>
              </a:extLst>
            </p:cNvPr>
            <p:cNvSpPr/>
            <p:nvPr/>
          </p:nvSpPr>
          <p:spPr>
            <a:xfrm>
              <a:off x="1731985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736A5509-4ACA-A053-00DB-4C68C8B4E9C4}"/>
                </a:ext>
              </a:extLst>
            </p:cNvPr>
            <p:cNvSpPr/>
            <p:nvPr/>
          </p:nvSpPr>
          <p:spPr>
            <a:xfrm>
              <a:off x="1942738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93103B0-DFA2-2BC1-1D40-E1D2553EB584}"/>
                </a:ext>
              </a:extLst>
            </p:cNvPr>
            <p:cNvSpPr/>
            <p:nvPr/>
          </p:nvSpPr>
          <p:spPr>
            <a:xfrm>
              <a:off x="2153490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FC1CD3D9-7DAF-B142-7AA8-E98ED6F32C49}"/>
                </a:ext>
              </a:extLst>
            </p:cNvPr>
            <p:cNvSpPr/>
            <p:nvPr/>
          </p:nvSpPr>
          <p:spPr>
            <a:xfrm>
              <a:off x="2364242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082F3AAB-E8E4-7BE9-EEB3-2DF79CE7C2FC}"/>
                </a:ext>
              </a:extLst>
            </p:cNvPr>
            <p:cNvSpPr/>
            <p:nvPr/>
          </p:nvSpPr>
          <p:spPr>
            <a:xfrm>
              <a:off x="2574994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DFAA040C-6C2B-09B7-7B1B-7A3D3D4CACF6}"/>
                </a:ext>
              </a:extLst>
            </p:cNvPr>
            <p:cNvSpPr/>
            <p:nvPr/>
          </p:nvSpPr>
          <p:spPr>
            <a:xfrm>
              <a:off x="2785747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38D43872-8F72-A53B-7236-39AB0D4BA350}"/>
                </a:ext>
              </a:extLst>
            </p:cNvPr>
            <p:cNvSpPr/>
            <p:nvPr/>
          </p:nvSpPr>
          <p:spPr>
            <a:xfrm>
              <a:off x="2996499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3FE47706-4C70-4AEC-C8A8-5361427BEC6D}"/>
                </a:ext>
              </a:extLst>
            </p:cNvPr>
            <p:cNvSpPr/>
            <p:nvPr/>
          </p:nvSpPr>
          <p:spPr>
            <a:xfrm>
              <a:off x="3207251" y="281358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C402000B-3491-8A94-41FA-F9651B835C03}"/>
                </a:ext>
              </a:extLst>
            </p:cNvPr>
            <p:cNvSpPr/>
            <p:nvPr/>
          </p:nvSpPr>
          <p:spPr>
            <a:xfrm>
              <a:off x="1731985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492C49DD-2BBF-B674-E19F-BCB51D0C69A4}"/>
                </a:ext>
              </a:extLst>
            </p:cNvPr>
            <p:cNvSpPr/>
            <p:nvPr/>
          </p:nvSpPr>
          <p:spPr>
            <a:xfrm>
              <a:off x="1942738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B9273BC2-7141-C60F-0B4C-E5F4BB632A28}"/>
                </a:ext>
              </a:extLst>
            </p:cNvPr>
            <p:cNvSpPr/>
            <p:nvPr/>
          </p:nvSpPr>
          <p:spPr>
            <a:xfrm>
              <a:off x="2153490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FE184FDC-E725-C2B1-AB77-9F699A569545}"/>
                </a:ext>
              </a:extLst>
            </p:cNvPr>
            <p:cNvSpPr/>
            <p:nvPr/>
          </p:nvSpPr>
          <p:spPr>
            <a:xfrm>
              <a:off x="2364242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75D70B6A-8D60-E846-48A4-89E7AAA28200}"/>
                </a:ext>
              </a:extLst>
            </p:cNvPr>
            <p:cNvSpPr/>
            <p:nvPr/>
          </p:nvSpPr>
          <p:spPr>
            <a:xfrm>
              <a:off x="2574994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8EF9F97F-6523-5790-4BEB-C11297F08999}"/>
                </a:ext>
              </a:extLst>
            </p:cNvPr>
            <p:cNvSpPr/>
            <p:nvPr/>
          </p:nvSpPr>
          <p:spPr>
            <a:xfrm>
              <a:off x="2785747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2A6CBCF9-4F34-A183-0EF2-3AA632F7708A}"/>
                </a:ext>
              </a:extLst>
            </p:cNvPr>
            <p:cNvSpPr/>
            <p:nvPr/>
          </p:nvSpPr>
          <p:spPr>
            <a:xfrm>
              <a:off x="2996499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FD779B27-A756-14C6-DD9A-F1889AF10413}"/>
                </a:ext>
              </a:extLst>
            </p:cNvPr>
            <p:cNvSpPr/>
            <p:nvPr/>
          </p:nvSpPr>
          <p:spPr>
            <a:xfrm>
              <a:off x="3207251" y="260304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B4F3F994-8041-1BCA-DF83-DCA4EE017C35}"/>
                </a:ext>
              </a:extLst>
            </p:cNvPr>
            <p:cNvSpPr/>
            <p:nvPr/>
          </p:nvSpPr>
          <p:spPr>
            <a:xfrm>
              <a:off x="1731985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E93AEFC4-79FE-046C-2DF0-4076725739DC}"/>
                </a:ext>
              </a:extLst>
            </p:cNvPr>
            <p:cNvSpPr/>
            <p:nvPr/>
          </p:nvSpPr>
          <p:spPr>
            <a:xfrm>
              <a:off x="1942738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059B5F50-7CBB-1085-44DA-637ACFDED6A1}"/>
                </a:ext>
              </a:extLst>
            </p:cNvPr>
            <p:cNvSpPr/>
            <p:nvPr/>
          </p:nvSpPr>
          <p:spPr>
            <a:xfrm>
              <a:off x="2153490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ACD23ADB-A7B7-0F16-2359-EE38145ECE73}"/>
                </a:ext>
              </a:extLst>
            </p:cNvPr>
            <p:cNvSpPr/>
            <p:nvPr/>
          </p:nvSpPr>
          <p:spPr>
            <a:xfrm>
              <a:off x="2364242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DC7CCD86-89B9-CD2D-6ED9-0B32EEF0FBDF}"/>
                </a:ext>
              </a:extLst>
            </p:cNvPr>
            <p:cNvSpPr/>
            <p:nvPr/>
          </p:nvSpPr>
          <p:spPr>
            <a:xfrm>
              <a:off x="2574994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3255B955-6544-A889-D938-DFACBA26B815}"/>
                </a:ext>
              </a:extLst>
            </p:cNvPr>
            <p:cNvSpPr/>
            <p:nvPr/>
          </p:nvSpPr>
          <p:spPr>
            <a:xfrm>
              <a:off x="2785747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317DF619-5226-D7A4-52E7-1C257891A722}"/>
                </a:ext>
              </a:extLst>
            </p:cNvPr>
            <p:cNvSpPr/>
            <p:nvPr/>
          </p:nvSpPr>
          <p:spPr>
            <a:xfrm>
              <a:off x="2996499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D18CD0E-BA84-5C8C-62B6-704CDF05B6D3}"/>
                </a:ext>
              </a:extLst>
            </p:cNvPr>
            <p:cNvSpPr/>
            <p:nvPr/>
          </p:nvSpPr>
          <p:spPr>
            <a:xfrm>
              <a:off x="3207251" y="2392504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0B36FA91-B52A-94DC-6DB1-76B275740D5C}"/>
                </a:ext>
              </a:extLst>
            </p:cNvPr>
            <p:cNvSpPr/>
            <p:nvPr/>
          </p:nvSpPr>
          <p:spPr>
            <a:xfrm>
              <a:off x="3418002" y="3866277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F1E2CE0A-B165-8BE4-7446-9E31A795B1C8}"/>
                </a:ext>
              </a:extLst>
            </p:cNvPr>
            <p:cNvSpPr/>
            <p:nvPr/>
          </p:nvSpPr>
          <p:spPr>
            <a:xfrm>
              <a:off x="3418002" y="365573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F1F3F75B-DCD6-3CDB-ECE7-1230E496F7ED}"/>
                </a:ext>
              </a:extLst>
            </p:cNvPr>
            <p:cNvSpPr/>
            <p:nvPr/>
          </p:nvSpPr>
          <p:spPr>
            <a:xfrm>
              <a:off x="3418002" y="3445199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A17DB185-C10C-3389-316B-7FBA72373E3E}"/>
                </a:ext>
              </a:extLst>
            </p:cNvPr>
            <p:cNvSpPr/>
            <p:nvPr/>
          </p:nvSpPr>
          <p:spPr>
            <a:xfrm>
              <a:off x="3418002" y="3234659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7C5ECB59-9F39-92B5-CBFD-512A381CBF22}"/>
                </a:ext>
              </a:extLst>
            </p:cNvPr>
            <p:cNvSpPr/>
            <p:nvPr/>
          </p:nvSpPr>
          <p:spPr>
            <a:xfrm>
              <a:off x="3418002" y="3024120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EFEA2456-256D-1852-7C4E-EEDFBDC9722A}"/>
                </a:ext>
              </a:extLst>
            </p:cNvPr>
            <p:cNvSpPr/>
            <p:nvPr/>
          </p:nvSpPr>
          <p:spPr>
            <a:xfrm>
              <a:off x="3418002" y="2813581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214F86F5-69EA-2DF3-C4B1-AAF198C4526A}"/>
                </a:ext>
              </a:extLst>
            </p:cNvPr>
            <p:cNvSpPr/>
            <p:nvPr/>
          </p:nvSpPr>
          <p:spPr>
            <a:xfrm>
              <a:off x="3418002" y="2603042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1FD26FBA-B379-05D2-81BD-C90BB25C40C3}"/>
                </a:ext>
              </a:extLst>
            </p:cNvPr>
            <p:cNvSpPr/>
            <p:nvPr/>
          </p:nvSpPr>
          <p:spPr>
            <a:xfrm>
              <a:off x="3418002" y="2392503"/>
              <a:ext cx="140359" cy="149132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61D0A82D-2627-B67B-0BC1-E72F06C7ED8C}"/>
                </a:ext>
              </a:extLst>
            </p:cNvPr>
            <p:cNvSpPr/>
            <p:nvPr/>
          </p:nvSpPr>
          <p:spPr>
            <a:xfrm>
              <a:off x="3418002" y="4287358"/>
              <a:ext cx="140359" cy="149132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E3F35471-B48A-1E7D-5620-3205FB68AFDD}"/>
              </a:ext>
            </a:extLst>
          </p:cNvPr>
          <p:cNvGrpSpPr/>
          <p:nvPr/>
        </p:nvGrpSpPr>
        <p:grpSpPr>
          <a:xfrm>
            <a:off x="1344850" y="4777832"/>
            <a:ext cx="2388614" cy="1103424"/>
            <a:chOff x="332936" y="2596988"/>
            <a:chExt cx="2926080" cy="1351710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54AAE058-04C3-C247-822B-E7DDE46E0F1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EFDEF60-69C2-22E9-0753-0C8C2534BE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11B5EDB0-C1A4-8AA1-6415-278F76925CEA}"/>
              </a:ext>
            </a:extLst>
          </p:cNvPr>
          <p:cNvGrpSpPr/>
          <p:nvPr/>
        </p:nvGrpSpPr>
        <p:grpSpPr>
          <a:xfrm>
            <a:off x="5410537" y="4777832"/>
            <a:ext cx="2388614" cy="1103424"/>
            <a:chOff x="332936" y="2596988"/>
            <a:chExt cx="2926080" cy="1351710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1E2D52EC-8E63-3C91-893D-7409ECB77AA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FBC08777-D2EA-F027-CA77-FA46744CD6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F05D8662-EDF6-4DAC-5DC2-245C8FCAAB17}"/>
              </a:ext>
            </a:extLst>
          </p:cNvPr>
          <p:cNvSpPr txBox="1"/>
          <p:nvPr/>
        </p:nvSpPr>
        <p:spPr>
          <a:xfrm>
            <a:off x="1730241" y="1398561"/>
            <a:ext cx="1617835" cy="6532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BD392C8-F832-7995-6F81-4119BE2FA9C3}"/>
              </a:ext>
            </a:extLst>
          </p:cNvPr>
          <p:cNvSpPr txBox="1"/>
          <p:nvPr/>
        </p:nvSpPr>
        <p:spPr>
          <a:xfrm>
            <a:off x="5795927" y="1398561"/>
            <a:ext cx="1617835" cy="6532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</a:rPr>
              <a:t>67%</a:t>
            </a:r>
          </a:p>
        </p:txBody>
      </p:sp>
    </p:spTree>
    <p:extLst>
      <p:ext uri="{BB962C8B-B14F-4D97-AF65-F5344CB8AC3E}">
        <p14:creationId xmlns:p14="http://schemas.microsoft.com/office/powerpoint/2010/main" val="105090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216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Two-Panel Waffle Charts – Slide Template</vt:lpstr>
      <vt:lpstr>Two-Panel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Two-Panel Waffle Charts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2025-07-30T17:06:48Z</dcterms:modified>
  <cp:category>Charts &amp; Diagrams</cp:category>
</cp:coreProperties>
</file>