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571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E6C6C-98FE-E261-6A5D-B0A74BFA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4D41C-6F92-49D1-CBDF-89C2DF13A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F010C-69EF-2203-E93A-B27B6DBA2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5E3A1-8179-4B6E-0228-8F3711153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7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A695-89CE-224D-DB81-8E8A089B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68A26-DC34-EFFC-5642-16C10E7D6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19A6A-4813-4B38-5D21-0B2661DF9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50A85-E62A-D993-900F-38A4119C2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3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3212E-F3A5-9A78-C704-2E9CC6C97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C9FF8-B373-3DF5-6355-361D802A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Two-Panel Waffle Charts – Slide Template</a:t>
            </a:r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586796BC-48E1-24A8-DA05-DE3619E9FA45}"/>
              </a:ext>
            </a:extLst>
          </p:cNvPr>
          <p:cNvGrpSpPr/>
          <p:nvPr/>
        </p:nvGrpSpPr>
        <p:grpSpPr>
          <a:xfrm>
            <a:off x="7070315" y="1910618"/>
            <a:ext cx="3031884" cy="3031884"/>
            <a:chOff x="7070315" y="1891146"/>
            <a:chExt cx="3031884" cy="303188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039715-4D44-9D6B-0CBD-02C480059BB1}"/>
                </a:ext>
              </a:extLst>
            </p:cNvPr>
            <p:cNvSpPr/>
            <p:nvPr/>
          </p:nvSpPr>
          <p:spPr>
            <a:xfrm>
              <a:off x="7070315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988F22C-3667-2A5B-200D-3855F87D07B6}"/>
                </a:ext>
              </a:extLst>
            </p:cNvPr>
            <p:cNvSpPr/>
            <p:nvPr/>
          </p:nvSpPr>
          <p:spPr>
            <a:xfrm>
              <a:off x="733928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9FBF9395-25ED-F0AE-C31E-E1F41318B996}"/>
                </a:ext>
              </a:extLst>
            </p:cNvPr>
            <p:cNvSpPr/>
            <p:nvPr/>
          </p:nvSpPr>
          <p:spPr>
            <a:xfrm>
              <a:off x="733928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C96AE4F-2424-0487-B7BE-2A3B1FBEE7A1}"/>
                </a:ext>
              </a:extLst>
            </p:cNvPr>
            <p:cNvSpPr/>
            <p:nvPr/>
          </p:nvSpPr>
          <p:spPr>
            <a:xfrm>
              <a:off x="733928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0CE8524-FF82-CE01-EEE8-9EE95CDF31C0}"/>
                </a:ext>
              </a:extLst>
            </p:cNvPr>
            <p:cNvSpPr/>
            <p:nvPr/>
          </p:nvSpPr>
          <p:spPr>
            <a:xfrm>
              <a:off x="733928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C1BDC6A-2DF5-90ED-F40E-4BA307C39775}"/>
                </a:ext>
              </a:extLst>
            </p:cNvPr>
            <p:cNvSpPr/>
            <p:nvPr/>
          </p:nvSpPr>
          <p:spPr>
            <a:xfrm>
              <a:off x="733928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13E7D88F-E765-3120-7976-F3166FB06A67}"/>
                </a:ext>
              </a:extLst>
            </p:cNvPr>
            <p:cNvSpPr/>
            <p:nvPr/>
          </p:nvSpPr>
          <p:spPr>
            <a:xfrm>
              <a:off x="733928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704C44F-85A1-91C1-985B-94D3D67CF267}"/>
                </a:ext>
              </a:extLst>
            </p:cNvPr>
            <p:cNvSpPr/>
            <p:nvPr/>
          </p:nvSpPr>
          <p:spPr>
            <a:xfrm>
              <a:off x="7339287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A5875D9-7E5C-3458-A7AE-2DC2BE5C09BE}"/>
                </a:ext>
              </a:extLst>
            </p:cNvPr>
            <p:cNvSpPr/>
            <p:nvPr/>
          </p:nvSpPr>
          <p:spPr>
            <a:xfrm>
              <a:off x="7339287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85DC0EC-9C35-FD78-B786-6810E9AA4BA3}"/>
                </a:ext>
              </a:extLst>
            </p:cNvPr>
            <p:cNvSpPr/>
            <p:nvPr/>
          </p:nvSpPr>
          <p:spPr>
            <a:xfrm>
              <a:off x="7339287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7FCA655A-1C0E-670E-4BDE-F0F8CAAA6E11}"/>
                </a:ext>
              </a:extLst>
            </p:cNvPr>
            <p:cNvSpPr/>
            <p:nvPr/>
          </p:nvSpPr>
          <p:spPr>
            <a:xfrm>
              <a:off x="9662851" y="4218049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DA17267E-E9EC-E6CC-E4D4-D5A49A54A08E}"/>
                </a:ext>
              </a:extLst>
            </p:cNvPr>
            <p:cNvSpPr/>
            <p:nvPr/>
          </p:nvSpPr>
          <p:spPr>
            <a:xfrm>
              <a:off x="733928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30E688C-FFA0-44CF-6026-9E1B5BD582D0}"/>
                </a:ext>
              </a:extLst>
            </p:cNvPr>
            <p:cNvSpPr/>
            <p:nvPr/>
          </p:nvSpPr>
          <p:spPr>
            <a:xfrm>
              <a:off x="759746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3196794-4A7C-5FD8-A35F-02D2F54160CA}"/>
                </a:ext>
              </a:extLst>
            </p:cNvPr>
            <p:cNvSpPr/>
            <p:nvPr/>
          </p:nvSpPr>
          <p:spPr>
            <a:xfrm>
              <a:off x="785563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876737C-880A-DFAA-2A89-90EE8277E79C}"/>
                </a:ext>
              </a:extLst>
            </p:cNvPr>
            <p:cNvSpPr/>
            <p:nvPr/>
          </p:nvSpPr>
          <p:spPr>
            <a:xfrm>
              <a:off x="811380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5ACF83A-8410-FD0D-1241-4F4C4E29FC24}"/>
                </a:ext>
              </a:extLst>
            </p:cNvPr>
            <p:cNvSpPr/>
            <p:nvPr/>
          </p:nvSpPr>
          <p:spPr>
            <a:xfrm>
              <a:off x="8371983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49AE84F-33E5-EA55-7D9D-D736B93F911C}"/>
                </a:ext>
              </a:extLst>
            </p:cNvPr>
            <p:cNvSpPr/>
            <p:nvPr/>
          </p:nvSpPr>
          <p:spPr>
            <a:xfrm>
              <a:off x="863015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79F881E-5328-2B20-EA2B-187476BF6600}"/>
                </a:ext>
              </a:extLst>
            </p:cNvPr>
            <p:cNvSpPr/>
            <p:nvPr/>
          </p:nvSpPr>
          <p:spPr>
            <a:xfrm>
              <a:off x="888833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86A8483-0A2B-62D0-8D05-4B6C369FB83B}"/>
                </a:ext>
              </a:extLst>
            </p:cNvPr>
            <p:cNvSpPr/>
            <p:nvPr/>
          </p:nvSpPr>
          <p:spPr>
            <a:xfrm>
              <a:off x="914650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521AD7A-0320-52FB-4798-2095043ED609}"/>
                </a:ext>
              </a:extLst>
            </p:cNvPr>
            <p:cNvSpPr/>
            <p:nvPr/>
          </p:nvSpPr>
          <p:spPr>
            <a:xfrm>
              <a:off x="940467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231F2AE7-6804-058D-9D78-22EDC42019DC}"/>
                </a:ext>
              </a:extLst>
            </p:cNvPr>
            <p:cNvSpPr/>
            <p:nvPr/>
          </p:nvSpPr>
          <p:spPr>
            <a:xfrm>
              <a:off x="759746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C7F2001-8193-345E-08BF-825571896B8A}"/>
                </a:ext>
              </a:extLst>
            </p:cNvPr>
            <p:cNvSpPr/>
            <p:nvPr/>
          </p:nvSpPr>
          <p:spPr>
            <a:xfrm>
              <a:off x="785563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07CC1BDB-BB3B-4525-8C88-32E1211AF0DF}"/>
                </a:ext>
              </a:extLst>
            </p:cNvPr>
            <p:cNvSpPr/>
            <p:nvPr/>
          </p:nvSpPr>
          <p:spPr>
            <a:xfrm>
              <a:off x="811380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D503CD9-E735-F6C8-031A-5ED3882DFA10}"/>
                </a:ext>
              </a:extLst>
            </p:cNvPr>
            <p:cNvSpPr/>
            <p:nvPr/>
          </p:nvSpPr>
          <p:spPr>
            <a:xfrm>
              <a:off x="8371983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16BA6EA-5DC5-39C7-C31E-05AF4CA548AD}"/>
                </a:ext>
              </a:extLst>
            </p:cNvPr>
            <p:cNvSpPr/>
            <p:nvPr/>
          </p:nvSpPr>
          <p:spPr>
            <a:xfrm>
              <a:off x="863015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0AF4A12F-6C32-54C2-775C-FE0789D61C4A}"/>
                </a:ext>
              </a:extLst>
            </p:cNvPr>
            <p:cNvSpPr/>
            <p:nvPr/>
          </p:nvSpPr>
          <p:spPr>
            <a:xfrm>
              <a:off x="888833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A68ADBE8-3316-2701-F77C-F8BBA1C2B089}"/>
                </a:ext>
              </a:extLst>
            </p:cNvPr>
            <p:cNvSpPr/>
            <p:nvPr/>
          </p:nvSpPr>
          <p:spPr>
            <a:xfrm>
              <a:off x="914650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3B990A46-661B-C21D-3FB8-E8F2917FEAB3}"/>
                </a:ext>
              </a:extLst>
            </p:cNvPr>
            <p:cNvSpPr/>
            <p:nvPr/>
          </p:nvSpPr>
          <p:spPr>
            <a:xfrm>
              <a:off x="940467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8E0E4CA-71FA-B9B9-A019-9AC0EF724095}"/>
                </a:ext>
              </a:extLst>
            </p:cNvPr>
            <p:cNvSpPr/>
            <p:nvPr/>
          </p:nvSpPr>
          <p:spPr>
            <a:xfrm>
              <a:off x="759746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BF934D7-9251-04E5-97E8-A1862C413593}"/>
                </a:ext>
              </a:extLst>
            </p:cNvPr>
            <p:cNvSpPr/>
            <p:nvPr/>
          </p:nvSpPr>
          <p:spPr>
            <a:xfrm>
              <a:off x="785563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8DC01FE5-9239-E8F7-75AB-A09C4D389F3C}"/>
                </a:ext>
              </a:extLst>
            </p:cNvPr>
            <p:cNvSpPr/>
            <p:nvPr/>
          </p:nvSpPr>
          <p:spPr>
            <a:xfrm>
              <a:off x="811380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F18FA2A-BDAC-8D17-0290-A4602C3E9302}"/>
                </a:ext>
              </a:extLst>
            </p:cNvPr>
            <p:cNvSpPr/>
            <p:nvPr/>
          </p:nvSpPr>
          <p:spPr>
            <a:xfrm>
              <a:off x="8371983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8FAB9968-5118-8C87-21C2-4D2598C8BBF4}"/>
                </a:ext>
              </a:extLst>
            </p:cNvPr>
            <p:cNvSpPr/>
            <p:nvPr/>
          </p:nvSpPr>
          <p:spPr>
            <a:xfrm>
              <a:off x="863015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45801086-180F-5657-58E0-90AF0D729649}"/>
                </a:ext>
              </a:extLst>
            </p:cNvPr>
            <p:cNvSpPr/>
            <p:nvPr/>
          </p:nvSpPr>
          <p:spPr>
            <a:xfrm>
              <a:off x="888833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7072F51C-6DB6-2972-68BE-EBFAB4780CAE}"/>
                </a:ext>
              </a:extLst>
            </p:cNvPr>
            <p:cNvSpPr/>
            <p:nvPr/>
          </p:nvSpPr>
          <p:spPr>
            <a:xfrm>
              <a:off x="914650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CDC2333F-3051-F5FB-D6AC-C7683CAE7592}"/>
                </a:ext>
              </a:extLst>
            </p:cNvPr>
            <p:cNvSpPr/>
            <p:nvPr/>
          </p:nvSpPr>
          <p:spPr>
            <a:xfrm>
              <a:off x="940467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0405048A-AB1F-760C-C01E-C1458B7489A1}"/>
                </a:ext>
              </a:extLst>
            </p:cNvPr>
            <p:cNvSpPr/>
            <p:nvPr/>
          </p:nvSpPr>
          <p:spPr>
            <a:xfrm>
              <a:off x="759746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948AAC3F-1401-8DA5-1E29-1869CE18E79E}"/>
                </a:ext>
              </a:extLst>
            </p:cNvPr>
            <p:cNvSpPr/>
            <p:nvPr/>
          </p:nvSpPr>
          <p:spPr>
            <a:xfrm>
              <a:off x="785563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6EC51D1C-8A8E-6E1D-B41F-63E5828CC1F2}"/>
                </a:ext>
              </a:extLst>
            </p:cNvPr>
            <p:cNvSpPr/>
            <p:nvPr/>
          </p:nvSpPr>
          <p:spPr>
            <a:xfrm>
              <a:off x="811380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C4DAD5CC-264F-B1F4-332F-411BC45FDA34}"/>
                </a:ext>
              </a:extLst>
            </p:cNvPr>
            <p:cNvSpPr/>
            <p:nvPr/>
          </p:nvSpPr>
          <p:spPr>
            <a:xfrm>
              <a:off x="8371983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41FE204-53C4-2E07-6EF6-40FA5050953F}"/>
                </a:ext>
              </a:extLst>
            </p:cNvPr>
            <p:cNvSpPr/>
            <p:nvPr/>
          </p:nvSpPr>
          <p:spPr>
            <a:xfrm>
              <a:off x="863015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4695E5E5-FF43-B76D-6D5D-EF3408E4701D}"/>
                </a:ext>
              </a:extLst>
            </p:cNvPr>
            <p:cNvSpPr/>
            <p:nvPr/>
          </p:nvSpPr>
          <p:spPr>
            <a:xfrm>
              <a:off x="888833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49CCEB5C-C2CA-ADF4-212F-BC9A5C799AC2}"/>
                </a:ext>
              </a:extLst>
            </p:cNvPr>
            <p:cNvSpPr/>
            <p:nvPr/>
          </p:nvSpPr>
          <p:spPr>
            <a:xfrm>
              <a:off x="914650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9A93CDCC-5E7B-DFEB-0FE7-BFF092FEA6F0}"/>
                </a:ext>
              </a:extLst>
            </p:cNvPr>
            <p:cNvSpPr/>
            <p:nvPr/>
          </p:nvSpPr>
          <p:spPr>
            <a:xfrm>
              <a:off x="940467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6CA2029-4E1A-A0E3-A506-EEC7E6BFFC67}"/>
                </a:ext>
              </a:extLst>
            </p:cNvPr>
            <p:cNvSpPr/>
            <p:nvPr/>
          </p:nvSpPr>
          <p:spPr>
            <a:xfrm>
              <a:off x="759746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C808D42D-6122-6B11-CB15-243A4CDDDAD5}"/>
                </a:ext>
              </a:extLst>
            </p:cNvPr>
            <p:cNvSpPr/>
            <p:nvPr/>
          </p:nvSpPr>
          <p:spPr>
            <a:xfrm>
              <a:off x="785563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F771483-F617-6E25-52B0-177FA54137A9}"/>
                </a:ext>
              </a:extLst>
            </p:cNvPr>
            <p:cNvSpPr/>
            <p:nvPr/>
          </p:nvSpPr>
          <p:spPr>
            <a:xfrm>
              <a:off x="811380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6CACD559-DFCF-FDDF-5EC8-94DA0E1155D3}"/>
                </a:ext>
              </a:extLst>
            </p:cNvPr>
            <p:cNvSpPr/>
            <p:nvPr/>
          </p:nvSpPr>
          <p:spPr>
            <a:xfrm>
              <a:off x="8371983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780FAA25-43BD-14E5-19A1-2D7C6E418559}"/>
                </a:ext>
              </a:extLst>
            </p:cNvPr>
            <p:cNvSpPr/>
            <p:nvPr/>
          </p:nvSpPr>
          <p:spPr>
            <a:xfrm>
              <a:off x="863015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3B89508-93DB-14E2-1A29-E0C5D42B58E1}"/>
                </a:ext>
              </a:extLst>
            </p:cNvPr>
            <p:cNvSpPr/>
            <p:nvPr/>
          </p:nvSpPr>
          <p:spPr>
            <a:xfrm>
              <a:off x="888833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18E17EEA-3073-D5D9-E3D4-A38B7861FE47}"/>
                </a:ext>
              </a:extLst>
            </p:cNvPr>
            <p:cNvSpPr/>
            <p:nvPr/>
          </p:nvSpPr>
          <p:spPr>
            <a:xfrm>
              <a:off x="914650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72F0A6AE-8834-855B-386F-0237FBF73E44}"/>
                </a:ext>
              </a:extLst>
            </p:cNvPr>
            <p:cNvSpPr/>
            <p:nvPr/>
          </p:nvSpPr>
          <p:spPr>
            <a:xfrm>
              <a:off x="940467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A151CC06-0CAA-C5DD-C51A-CB9732B3669F}"/>
                </a:ext>
              </a:extLst>
            </p:cNvPr>
            <p:cNvSpPr/>
            <p:nvPr/>
          </p:nvSpPr>
          <p:spPr>
            <a:xfrm>
              <a:off x="759746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B056051-47C0-2510-9DDD-F1C245B11292}"/>
                </a:ext>
              </a:extLst>
            </p:cNvPr>
            <p:cNvSpPr/>
            <p:nvPr/>
          </p:nvSpPr>
          <p:spPr>
            <a:xfrm>
              <a:off x="785563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956AFB03-D39B-BAF3-B566-E3B6277D10A7}"/>
                </a:ext>
              </a:extLst>
            </p:cNvPr>
            <p:cNvSpPr/>
            <p:nvPr/>
          </p:nvSpPr>
          <p:spPr>
            <a:xfrm>
              <a:off x="811380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3FF492FD-77C5-49E1-3310-B9D1693A585A}"/>
                </a:ext>
              </a:extLst>
            </p:cNvPr>
            <p:cNvSpPr/>
            <p:nvPr/>
          </p:nvSpPr>
          <p:spPr>
            <a:xfrm>
              <a:off x="8371983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FC55743F-DAB4-4C93-A37A-A49C7E646230}"/>
                </a:ext>
              </a:extLst>
            </p:cNvPr>
            <p:cNvSpPr/>
            <p:nvPr/>
          </p:nvSpPr>
          <p:spPr>
            <a:xfrm>
              <a:off x="863015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0A9A5C7-7F5A-964C-B91A-09D121884A4B}"/>
                </a:ext>
              </a:extLst>
            </p:cNvPr>
            <p:cNvSpPr/>
            <p:nvPr/>
          </p:nvSpPr>
          <p:spPr>
            <a:xfrm>
              <a:off x="888833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8393F404-F858-1D12-12F9-4D7E8707372B}"/>
                </a:ext>
              </a:extLst>
            </p:cNvPr>
            <p:cNvSpPr/>
            <p:nvPr/>
          </p:nvSpPr>
          <p:spPr>
            <a:xfrm>
              <a:off x="914650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A2FA8537-2D39-A7DF-DD64-ACCB9C36E3FB}"/>
                </a:ext>
              </a:extLst>
            </p:cNvPr>
            <p:cNvSpPr/>
            <p:nvPr/>
          </p:nvSpPr>
          <p:spPr>
            <a:xfrm>
              <a:off x="940467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5AED8515-B572-1B60-8BC1-DD83789D6CE5}"/>
                </a:ext>
              </a:extLst>
            </p:cNvPr>
            <p:cNvSpPr/>
            <p:nvPr/>
          </p:nvSpPr>
          <p:spPr>
            <a:xfrm>
              <a:off x="759746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694939B0-9A71-0AB2-AAB3-0903E23F7A3E}"/>
                </a:ext>
              </a:extLst>
            </p:cNvPr>
            <p:cNvSpPr/>
            <p:nvPr/>
          </p:nvSpPr>
          <p:spPr>
            <a:xfrm>
              <a:off x="7855635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9EACFF2D-B95E-8CE8-A494-AE3921EF12B2}"/>
                </a:ext>
              </a:extLst>
            </p:cNvPr>
            <p:cNvSpPr/>
            <p:nvPr/>
          </p:nvSpPr>
          <p:spPr>
            <a:xfrm>
              <a:off x="8113809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99C1E530-9E02-CC29-9AE4-C024F89F6BE6}"/>
                </a:ext>
              </a:extLst>
            </p:cNvPr>
            <p:cNvSpPr/>
            <p:nvPr/>
          </p:nvSpPr>
          <p:spPr>
            <a:xfrm>
              <a:off x="8371983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0137F40-AD8F-D398-0ECB-1B2FCACD00CB}"/>
                </a:ext>
              </a:extLst>
            </p:cNvPr>
            <p:cNvSpPr/>
            <p:nvPr/>
          </p:nvSpPr>
          <p:spPr>
            <a:xfrm>
              <a:off x="863015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FC8F6B7-4A24-5F77-9271-6109A4FEEB2A}"/>
                </a:ext>
              </a:extLst>
            </p:cNvPr>
            <p:cNvSpPr/>
            <p:nvPr/>
          </p:nvSpPr>
          <p:spPr>
            <a:xfrm>
              <a:off x="888833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110A4C7-4B26-374C-7ED1-EC86262B1150}"/>
                </a:ext>
              </a:extLst>
            </p:cNvPr>
            <p:cNvSpPr/>
            <p:nvPr/>
          </p:nvSpPr>
          <p:spPr>
            <a:xfrm>
              <a:off x="9146505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9ED17AA9-09FB-3757-8C35-34B620FC94B8}"/>
                </a:ext>
              </a:extLst>
            </p:cNvPr>
            <p:cNvSpPr/>
            <p:nvPr/>
          </p:nvSpPr>
          <p:spPr>
            <a:xfrm>
              <a:off x="9404679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20F3784-63A3-83DC-59A9-F900670BD166}"/>
                </a:ext>
              </a:extLst>
            </p:cNvPr>
            <p:cNvSpPr/>
            <p:nvPr/>
          </p:nvSpPr>
          <p:spPr>
            <a:xfrm>
              <a:off x="7597461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60042151-76B3-2C37-97F8-B90D35ECCA58}"/>
                </a:ext>
              </a:extLst>
            </p:cNvPr>
            <p:cNvSpPr/>
            <p:nvPr/>
          </p:nvSpPr>
          <p:spPr>
            <a:xfrm>
              <a:off x="7855635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2BB37E4D-9CBA-630D-D755-1E7BD4D741B1}"/>
                </a:ext>
              </a:extLst>
            </p:cNvPr>
            <p:cNvSpPr/>
            <p:nvPr/>
          </p:nvSpPr>
          <p:spPr>
            <a:xfrm>
              <a:off x="8113809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03802835-1C69-38A2-D859-713EA373388A}"/>
                </a:ext>
              </a:extLst>
            </p:cNvPr>
            <p:cNvSpPr/>
            <p:nvPr/>
          </p:nvSpPr>
          <p:spPr>
            <a:xfrm>
              <a:off x="8371983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31057147-EF7E-C56D-9C9A-F169348D6491}"/>
                </a:ext>
              </a:extLst>
            </p:cNvPr>
            <p:cNvSpPr/>
            <p:nvPr/>
          </p:nvSpPr>
          <p:spPr>
            <a:xfrm>
              <a:off x="8630157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DFC725DB-42FA-36FD-AB61-78B6FD74255C}"/>
                </a:ext>
              </a:extLst>
            </p:cNvPr>
            <p:cNvSpPr/>
            <p:nvPr/>
          </p:nvSpPr>
          <p:spPr>
            <a:xfrm>
              <a:off x="8888331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B2A210B9-81C4-28AB-9F95-7CB4FD4B80A7}"/>
                </a:ext>
              </a:extLst>
            </p:cNvPr>
            <p:cNvSpPr/>
            <p:nvPr/>
          </p:nvSpPr>
          <p:spPr>
            <a:xfrm>
              <a:off x="9146505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39D29028-56C3-57E4-87CE-9FA40384D549}"/>
                </a:ext>
              </a:extLst>
            </p:cNvPr>
            <p:cNvSpPr/>
            <p:nvPr/>
          </p:nvSpPr>
          <p:spPr>
            <a:xfrm>
              <a:off x="9404679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FB416C55-5B88-C1A7-FE80-412FA20144FB}"/>
                </a:ext>
              </a:extLst>
            </p:cNvPr>
            <p:cNvSpPr/>
            <p:nvPr/>
          </p:nvSpPr>
          <p:spPr>
            <a:xfrm>
              <a:off x="7597461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C9A58C67-6971-3611-8D7F-9E487C8CB827}"/>
                </a:ext>
              </a:extLst>
            </p:cNvPr>
            <p:cNvSpPr/>
            <p:nvPr/>
          </p:nvSpPr>
          <p:spPr>
            <a:xfrm>
              <a:off x="7855635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A083483-5009-50EB-6C14-00D734E39FFA}"/>
                </a:ext>
              </a:extLst>
            </p:cNvPr>
            <p:cNvSpPr/>
            <p:nvPr/>
          </p:nvSpPr>
          <p:spPr>
            <a:xfrm>
              <a:off x="8113809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C6796E7-F36B-CD37-767D-1E5D9688EC14}"/>
                </a:ext>
              </a:extLst>
            </p:cNvPr>
            <p:cNvSpPr/>
            <p:nvPr/>
          </p:nvSpPr>
          <p:spPr>
            <a:xfrm>
              <a:off x="8371983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0CAF4E63-A7E1-02EB-2BE0-A00654F471B9}"/>
                </a:ext>
              </a:extLst>
            </p:cNvPr>
            <p:cNvSpPr/>
            <p:nvPr/>
          </p:nvSpPr>
          <p:spPr>
            <a:xfrm>
              <a:off x="8630157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C0B1F328-F602-25E7-1DF2-31642A574439}"/>
                </a:ext>
              </a:extLst>
            </p:cNvPr>
            <p:cNvSpPr/>
            <p:nvPr/>
          </p:nvSpPr>
          <p:spPr>
            <a:xfrm>
              <a:off x="8888331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5ACB1C61-3AC2-2BE6-1FEC-3A9A408A0E08}"/>
                </a:ext>
              </a:extLst>
            </p:cNvPr>
            <p:cNvSpPr/>
            <p:nvPr/>
          </p:nvSpPr>
          <p:spPr>
            <a:xfrm>
              <a:off x="9146505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E1F7C19C-A47C-F9CF-6588-1BC79C0D673F}"/>
                </a:ext>
              </a:extLst>
            </p:cNvPr>
            <p:cNvSpPr/>
            <p:nvPr/>
          </p:nvSpPr>
          <p:spPr>
            <a:xfrm>
              <a:off x="9404679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0280E864-077F-67ED-B34C-89BC6B75C59B}"/>
                </a:ext>
              </a:extLst>
            </p:cNvPr>
            <p:cNvSpPr/>
            <p:nvPr/>
          </p:nvSpPr>
          <p:spPr>
            <a:xfrm>
              <a:off x="7597461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6737AE0-6CBB-4BAB-BEAC-4E75DA63AF64}"/>
                </a:ext>
              </a:extLst>
            </p:cNvPr>
            <p:cNvSpPr/>
            <p:nvPr/>
          </p:nvSpPr>
          <p:spPr>
            <a:xfrm>
              <a:off x="7855635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D0214832-0DD2-8530-139B-E7247D2E2F3A}"/>
                </a:ext>
              </a:extLst>
            </p:cNvPr>
            <p:cNvSpPr/>
            <p:nvPr/>
          </p:nvSpPr>
          <p:spPr>
            <a:xfrm>
              <a:off x="8113809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B3013A58-F71E-A322-A4A0-D4EDF5A57EEA}"/>
                </a:ext>
              </a:extLst>
            </p:cNvPr>
            <p:cNvSpPr/>
            <p:nvPr/>
          </p:nvSpPr>
          <p:spPr>
            <a:xfrm>
              <a:off x="8371983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0045C372-2DB3-804B-4726-56E8F7C180A5}"/>
                </a:ext>
              </a:extLst>
            </p:cNvPr>
            <p:cNvSpPr/>
            <p:nvPr/>
          </p:nvSpPr>
          <p:spPr>
            <a:xfrm>
              <a:off x="8630157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5041BD6B-19B5-3005-9600-B1D7473C6AAB}"/>
                </a:ext>
              </a:extLst>
            </p:cNvPr>
            <p:cNvSpPr/>
            <p:nvPr/>
          </p:nvSpPr>
          <p:spPr>
            <a:xfrm>
              <a:off x="8888331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EDB1F4AB-173C-02A5-D73B-82AAE328804E}"/>
                </a:ext>
              </a:extLst>
            </p:cNvPr>
            <p:cNvSpPr/>
            <p:nvPr/>
          </p:nvSpPr>
          <p:spPr>
            <a:xfrm>
              <a:off x="9146505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A71DDAB2-C3FD-A29D-1FA7-C0B6A8B8CDF1}"/>
                </a:ext>
              </a:extLst>
            </p:cNvPr>
            <p:cNvSpPr/>
            <p:nvPr/>
          </p:nvSpPr>
          <p:spPr>
            <a:xfrm>
              <a:off x="9404679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C533933-E073-2096-4979-7137E05AA460}"/>
                </a:ext>
              </a:extLst>
            </p:cNvPr>
            <p:cNvSpPr/>
            <p:nvPr/>
          </p:nvSpPr>
          <p:spPr>
            <a:xfrm>
              <a:off x="9662851" y="3960136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458E9B35-97D7-3D71-868E-C7FBF17DE074}"/>
                </a:ext>
              </a:extLst>
            </p:cNvPr>
            <p:cNvSpPr/>
            <p:nvPr/>
          </p:nvSpPr>
          <p:spPr>
            <a:xfrm>
              <a:off x="9662851" y="3702223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96C94C62-D084-DB0B-95D7-92B0DF4B1731}"/>
                </a:ext>
              </a:extLst>
            </p:cNvPr>
            <p:cNvSpPr/>
            <p:nvPr/>
          </p:nvSpPr>
          <p:spPr>
            <a:xfrm>
              <a:off x="9662851" y="344431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2C5488B1-43F8-A66A-0373-9482E35650B7}"/>
                </a:ext>
              </a:extLst>
            </p:cNvPr>
            <p:cNvSpPr/>
            <p:nvPr/>
          </p:nvSpPr>
          <p:spPr>
            <a:xfrm>
              <a:off x="9662851" y="318639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FD8A973-D475-9DE4-01FB-C70CFA00C809}"/>
                </a:ext>
              </a:extLst>
            </p:cNvPr>
            <p:cNvSpPr/>
            <p:nvPr/>
          </p:nvSpPr>
          <p:spPr>
            <a:xfrm>
              <a:off x="9662851" y="2928484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0428DCBC-3746-26C1-4167-19DA2F9A81AB}"/>
                </a:ext>
              </a:extLst>
            </p:cNvPr>
            <p:cNvSpPr/>
            <p:nvPr/>
          </p:nvSpPr>
          <p:spPr>
            <a:xfrm>
              <a:off x="9662851" y="2670571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04FACC1E-F7B7-78D2-F724-1BE8DAAC3EFD}"/>
                </a:ext>
              </a:extLst>
            </p:cNvPr>
            <p:cNvSpPr/>
            <p:nvPr/>
          </p:nvSpPr>
          <p:spPr>
            <a:xfrm>
              <a:off x="9662851" y="241265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FB875865-91E6-2610-9674-958CEE17494E}"/>
                </a:ext>
              </a:extLst>
            </p:cNvPr>
            <p:cNvSpPr/>
            <p:nvPr/>
          </p:nvSpPr>
          <p:spPr>
            <a:xfrm>
              <a:off x="9662851" y="215474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63E86698-A604-B02A-2B0B-5BAAD9DE92AC}"/>
                </a:ext>
              </a:extLst>
            </p:cNvPr>
            <p:cNvSpPr/>
            <p:nvPr/>
          </p:nvSpPr>
          <p:spPr>
            <a:xfrm>
              <a:off x="966285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BFF12EE-7079-B422-2CCA-7DDEF4C855A5}"/>
              </a:ext>
            </a:extLst>
          </p:cNvPr>
          <p:cNvGrpSpPr/>
          <p:nvPr/>
        </p:nvGrpSpPr>
        <p:grpSpPr>
          <a:xfrm>
            <a:off x="2089802" y="1910618"/>
            <a:ext cx="3031884" cy="3031884"/>
            <a:chOff x="2089802" y="1891146"/>
            <a:chExt cx="3031884" cy="3031884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4C112EB7-1D31-18AC-A874-E29F691DD9FC}"/>
                </a:ext>
              </a:extLst>
            </p:cNvPr>
            <p:cNvSpPr/>
            <p:nvPr/>
          </p:nvSpPr>
          <p:spPr>
            <a:xfrm>
              <a:off x="2089802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76C3166A-104C-EB7D-12E9-F68384D61FB7}"/>
                </a:ext>
              </a:extLst>
            </p:cNvPr>
            <p:cNvSpPr/>
            <p:nvPr/>
          </p:nvSpPr>
          <p:spPr>
            <a:xfrm>
              <a:off x="2358774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EF13CF4C-C1CD-95A5-D452-EB53CC788428}"/>
                </a:ext>
              </a:extLst>
            </p:cNvPr>
            <p:cNvSpPr/>
            <p:nvPr/>
          </p:nvSpPr>
          <p:spPr>
            <a:xfrm>
              <a:off x="2358774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923B3E7-1521-21E4-90F8-808576E80696}"/>
                </a:ext>
              </a:extLst>
            </p:cNvPr>
            <p:cNvSpPr/>
            <p:nvPr/>
          </p:nvSpPr>
          <p:spPr>
            <a:xfrm>
              <a:off x="2358774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7F6BDF60-7347-98BE-CBCC-C8BFA77B9EDD}"/>
                </a:ext>
              </a:extLst>
            </p:cNvPr>
            <p:cNvSpPr/>
            <p:nvPr/>
          </p:nvSpPr>
          <p:spPr>
            <a:xfrm>
              <a:off x="2358774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E0E95579-3172-53D8-F3B3-E4900E12B99C}"/>
                </a:ext>
              </a:extLst>
            </p:cNvPr>
            <p:cNvSpPr/>
            <p:nvPr/>
          </p:nvSpPr>
          <p:spPr>
            <a:xfrm>
              <a:off x="2358774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9C6B22BF-6B0B-3434-1D3D-2673FD10357A}"/>
                </a:ext>
              </a:extLst>
            </p:cNvPr>
            <p:cNvSpPr/>
            <p:nvPr/>
          </p:nvSpPr>
          <p:spPr>
            <a:xfrm>
              <a:off x="2358774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A4912E64-57F5-796D-159B-04AF74DB0C1C}"/>
                </a:ext>
              </a:extLst>
            </p:cNvPr>
            <p:cNvSpPr/>
            <p:nvPr/>
          </p:nvSpPr>
          <p:spPr>
            <a:xfrm>
              <a:off x="2358774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40DA1B6B-FA45-CEEE-6D28-771C21B4CA2C}"/>
                </a:ext>
              </a:extLst>
            </p:cNvPr>
            <p:cNvSpPr/>
            <p:nvPr/>
          </p:nvSpPr>
          <p:spPr>
            <a:xfrm>
              <a:off x="2358774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4193F861-8EC3-4808-8F9C-7B41D34206A2}"/>
                </a:ext>
              </a:extLst>
            </p:cNvPr>
            <p:cNvSpPr/>
            <p:nvPr/>
          </p:nvSpPr>
          <p:spPr>
            <a:xfrm>
              <a:off x="2358774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5F02DF58-70A4-F15D-0CF6-2F6061237C7E}"/>
                </a:ext>
              </a:extLst>
            </p:cNvPr>
            <p:cNvSpPr/>
            <p:nvPr/>
          </p:nvSpPr>
          <p:spPr>
            <a:xfrm>
              <a:off x="4682338" y="4218049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03E4585D-EAC5-7CA7-0A09-A1F4D9126DE0}"/>
                </a:ext>
              </a:extLst>
            </p:cNvPr>
            <p:cNvSpPr/>
            <p:nvPr/>
          </p:nvSpPr>
          <p:spPr>
            <a:xfrm>
              <a:off x="2358774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56BDA804-95D8-4AD3-143B-80D572044879}"/>
                </a:ext>
              </a:extLst>
            </p:cNvPr>
            <p:cNvSpPr/>
            <p:nvPr/>
          </p:nvSpPr>
          <p:spPr>
            <a:xfrm>
              <a:off x="261694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2108D50C-DE7D-C6A2-5DA7-131651115C61}"/>
                </a:ext>
              </a:extLst>
            </p:cNvPr>
            <p:cNvSpPr/>
            <p:nvPr/>
          </p:nvSpPr>
          <p:spPr>
            <a:xfrm>
              <a:off x="2875122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60D577CA-019B-4624-2E79-6284488C3B80}"/>
                </a:ext>
              </a:extLst>
            </p:cNvPr>
            <p:cNvSpPr/>
            <p:nvPr/>
          </p:nvSpPr>
          <p:spPr>
            <a:xfrm>
              <a:off x="3133296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B3388BF1-9FF8-1128-0E4E-5E2F5AC41E2F}"/>
                </a:ext>
              </a:extLst>
            </p:cNvPr>
            <p:cNvSpPr/>
            <p:nvPr/>
          </p:nvSpPr>
          <p:spPr>
            <a:xfrm>
              <a:off x="3391470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FD7BBB20-7E81-5994-0DD9-17B175ED1F0E}"/>
                </a:ext>
              </a:extLst>
            </p:cNvPr>
            <p:cNvSpPr/>
            <p:nvPr/>
          </p:nvSpPr>
          <p:spPr>
            <a:xfrm>
              <a:off x="3649644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CC3C1DA8-2D40-D2B4-6EAC-147B9373D5DA}"/>
                </a:ext>
              </a:extLst>
            </p:cNvPr>
            <p:cNvSpPr/>
            <p:nvPr/>
          </p:nvSpPr>
          <p:spPr>
            <a:xfrm>
              <a:off x="390781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403CE0C3-FC7D-1506-86C4-A2495E323492}"/>
                </a:ext>
              </a:extLst>
            </p:cNvPr>
            <p:cNvSpPr/>
            <p:nvPr/>
          </p:nvSpPr>
          <p:spPr>
            <a:xfrm>
              <a:off x="4165992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D9829EBF-9293-E23E-FBB2-242C14A3DCC7}"/>
                </a:ext>
              </a:extLst>
            </p:cNvPr>
            <p:cNvSpPr/>
            <p:nvPr/>
          </p:nvSpPr>
          <p:spPr>
            <a:xfrm>
              <a:off x="4424166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169E0204-861F-FF04-4FD8-3CCDF6A07CE3}"/>
                </a:ext>
              </a:extLst>
            </p:cNvPr>
            <p:cNvSpPr/>
            <p:nvPr/>
          </p:nvSpPr>
          <p:spPr>
            <a:xfrm>
              <a:off x="2616948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58EE0F22-BD18-12C8-4452-F3C1032A01E3}"/>
                </a:ext>
              </a:extLst>
            </p:cNvPr>
            <p:cNvSpPr/>
            <p:nvPr/>
          </p:nvSpPr>
          <p:spPr>
            <a:xfrm>
              <a:off x="2875122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79A85D81-A071-ACC1-455F-BEBBFDEEE252}"/>
                </a:ext>
              </a:extLst>
            </p:cNvPr>
            <p:cNvSpPr/>
            <p:nvPr/>
          </p:nvSpPr>
          <p:spPr>
            <a:xfrm>
              <a:off x="3133296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65FDA17-BC73-72EF-CEDA-0AC21FD024EB}"/>
                </a:ext>
              </a:extLst>
            </p:cNvPr>
            <p:cNvSpPr/>
            <p:nvPr/>
          </p:nvSpPr>
          <p:spPr>
            <a:xfrm>
              <a:off x="3391470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ACB0545-F739-C062-4783-14E749F1136B}"/>
                </a:ext>
              </a:extLst>
            </p:cNvPr>
            <p:cNvSpPr/>
            <p:nvPr/>
          </p:nvSpPr>
          <p:spPr>
            <a:xfrm>
              <a:off x="3649644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DDA23C44-7E26-2905-6FE7-26C569346335}"/>
                </a:ext>
              </a:extLst>
            </p:cNvPr>
            <p:cNvSpPr/>
            <p:nvPr/>
          </p:nvSpPr>
          <p:spPr>
            <a:xfrm>
              <a:off x="3907818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BB730F4B-0710-5780-5FB3-97E8BC33C02D}"/>
                </a:ext>
              </a:extLst>
            </p:cNvPr>
            <p:cNvSpPr/>
            <p:nvPr/>
          </p:nvSpPr>
          <p:spPr>
            <a:xfrm>
              <a:off x="4165992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4E062A37-A8B4-81DD-98A6-7E0F945C86A2}"/>
                </a:ext>
              </a:extLst>
            </p:cNvPr>
            <p:cNvSpPr/>
            <p:nvPr/>
          </p:nvSpPr>
          <p:spPr>
            <a:xfrm>
              <a:off x="4424166" y="421805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41F090AB-B953-3118-1FC0-D78D133E50CB}"/>
                </a:ext>
              </a:extLst>
            </p:cNvPr>
            <p:cNvSpPr/>
            <p:nvPr/>
          </p:nvSpPr>
          <p:spPr>
            <a:xfrm>
              <a:off x="2616948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80FB38F9-97FE-F282-8B2D-7A2D1EFF6814}"/>
                </a:ext>
              </a:extLst>
            </p:cNvPr>
            <p:cNvSpPr/>
            <p:nvPr/>
          </p:nvSpPr>
          <p:spPr>
            <a:xfrm>
              <a:off x="2875122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26C37EEF-3283-3FCC-7A1F-A80CBE308C02}"/>
                </a:ext>
              </a:extLst>
            </p:cNvPr>
            <p:cNvSpPr/>
            <p:nvPr/>
          </p:nvSpPr>
          <p:spPr>
            <a:xfrm>
              <a:off x="3133296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4DEA92B3-C289-FE19-DE15-E22340CB690F}"/>
                </a:ext>
              </a:extLst>
            </p:cNvPr>
            <p:cNvSpPr/>
            <p:nvPr/>
          </p:nvSpPr>
          <p:spPr>
            <a:xfrm>
              <a:off x="3391470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8B53CD55-4D2C-FC74-6CBC-22C965DB3A27}"/>
                </a:ext>
              </a:extLst>
            </p:cNvPr>
            <p:cNvSpPr/>
            <p:nvPr/>
          </p:nvSpPr>
          <p:spPr>
            <a:xfrm>
              <a:off x="3649644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697569C4-3A98-6FD0-09DA-13BC79EF2C86}"/>
                </a:ext>
              </a:extLst>
            </p:cNvPr>
            <p:cNvSpPr/>
            <p:nvPr/>
          </p:nvSpPr>
          <p:spPr>
            <a:xfrm>
              <a:off x="3907818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0B032F5F-E901-D498-9B3F-20CF03EF0E64}"/>
                </a:ext>
              </a:extLst>
            </p:cNvPr>
            <p:cNvSpPr/>
            <p:nvPr/>
          </p:nvSpPr>
          <p:spPr>
            <a:xfrm>
              <a:off x="4165992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E069C437-8507-9E64-D2C1-FB002D99EAF1}"/>
                </a:ext>
              </a:extLst>
            </p:cNvPr>
            <p:cNvSpPr/>
            <p:nvPr/>
          </p:nvSpPr>
          <p:spPr>
            <a:xfrm>
              <a:off x="4424166" y="3960137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536E70EC-022B-2B40-4FDB-BDF58F597D52}"/>
                </a:ext>
              </a:extLst>
            </p:cNvPr>
            <p:cNvSpPr/>
            <p:nvPr/>
          </p:nvSpPr>
          <p:spPr>
            <a:xfrm>
              <a:off x="2616948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F4A3D1D9-56E7-A8D9-05E0-4BD2806A7A83}"/>
                </a:ext>
              </a:extLst>
            </p:cNvPr>
            <p:cNvSpPr/>
            <p:nvPr/>
          </p:nvSpPr>
          <p:spPr>
            <a:xfrm>
              <a:off x="2875122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C0302010-EC4C-BDBF-002F-728B16BC23AE}"/>
                </a:ext>
              </a:extLst>
            </p:cNvPr>
            <p:cNvSpPr/>
            <p:nvPr/>
          </p:nvSpPr>
          <p:spPr>
            <a:xfrm>
              <a:off x="3133296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FF81D92F-F6E5-284A-230B-3D015B1ACEAE}"/>
                </a:ext>
              </a:extLst>
            </p:cNvPr>
            <p:cNvSpPr/>
            <p:nvPr/>
          </p:nvSpPr>
          <p:spPr>
            <a:xfrm>
              <a:off x="3391470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ADB5C5AF-BEA2-E7CC-398A-89728243D58C}"/>
                </a:ext>
              </a:extLst>
            </p:cNvPr>
            <p:cNvSpPr/>
            <p:nvPr/>
          </p:nvSpPr>
          <p:spPr>
            <a:xfrm>
              <a:off x="3649644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D9D0795A-F1C5-BF0D-F636-D36B216F483B}"/>
                </a:ext>
              </a:extLst>
            </p:cNvPr>
            <p:cNvSpPr/>
            <p:nvPr/>
          </p:nvSpPr>
          <p:spPr>
            <a:xfrm>
              <a:off x="3907818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0A9152AB-1BC0-5B69-25F2-89B2E863153A}"/>
                </a:ext>
              </a:extLst>
            </p:cNvPr>
            <p:cNvSpPr/>
            <p:nvPr/>
          </p:nvSpPr>
          <p:spPr>
            <a:xfrm>
              <a:off x="4165992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5BCEB892-636A-F53A-7D09-4D2D7C4F8B75}"/>
                </a:ext>
              </a:extLst>
            </p:cNvPr>
            <p:cNvSpPr/>
            <p:nvPr/>
          </p:nvSpPr>
          <p:spPr>
            <a:xfrm>
              <a:off x="4424166" y="3702224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BC762822-0D16-DE88-3DF5-FB315202C886}"/>
                </a:ext>
              </a:extLst>
            </p:cNvPr>
            <p:cNvSpPr/>
            <p:nvPr/>
          </p:nvSpPr>
          <p:spPr>
            <a:xfrm>
              <a:off x="2616948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B54E9166-D886-5FBA-0BB8-936C42154E46}"/>
                </a:ext>
              </a:extLst>
            </p:cNvPr>
            <p:cNvSpPr/>
            <p:nvPr/>
          </p:nvSpPr>
          <p:spPr>
            <a:xfrm>
              <a:off x="2875122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69ED4172-23B3-4406-7701-F455C46C615C}"/>
                </a:ext>
              </a:extLst>
            </p:cNvPr>
            <p:cNvSpPr/>
            <p:nvPr/>
          </p:nvSpPr>
          <p:spPr>
            <a:xfrm>
              <a:off x="3133296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CF38EF9B-32C3-ABBA-ABE0-C4B01DDD4E3F}"/>
                </a:ext>
              </a:extLst>
            </p:cNvPr>
            <p:cNvSpPr/>
            <p:nvPr/>
          </p:nvSpPr>
          <p:spPr>
            <a:xfrm>
              <a:off x="3391470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742323ED-AE1F-7FE2-06AC-D4A6FB201AF2}"/>
                </a:ext>
              </a:extLst>
            </p:cNvPr>
            <p:cNvSpPr/>
            <p:nvPr/>
          </p:nvSpPr>
          <p:spPr>
            <a:xfrm>
              <a:off x="3649644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447456EB-FA96-4B3A-673D-A2B7364C0E8C}"/>
                </a:ext>
              </a:extLst>
            </p:cNvPr>
            <p:cNvSpPr/>
            <p:nvPr/>
          </p:nvSpPr>
          <p:spPr>
            <a:xfrm>
              <a:off x="3907818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18B09DD5-335E-5217-B85D-67DB25E01AC7}"/>
                </a:ext>
              </a:extLst>
            </p:cNvPr>
            <p:cNvSpPr/>
            <p:nvPr/>
          </p:nvSpPr>
          <p:spPr>
            <a:xfrm>
              <a:off x="4165992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E3A85911-9F8D-F3E9-538A-007A790A7CE2}"/>
                </a:ext>
              </a:extLst>
            </p:cNvPr>
            <p:cNvSpPr/>
            <p:nvPr/>
          </p:nvSpPr>
          <p:spPr>
            <a:xfrm>
              <a:off x="4424166" y="3444311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E2D18C5C-C36D-23B2-6695-000FF3AEFD8B}"/>
                </a:ext>
              </a:extLst>
            </p:cNvPr>
            <p:cNvSpPr/>
            <p:nvPr/>
          </p:nvSpPr>
          <p:spPr>
            <a:xfrm>
              <a:off x="2616948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E7A23276-4322-CF26-0D75-D6D9E257C2F5}"/>
                </a:ext>
              </a:extLst>
            </p:cNvPr>
            <p:cNvSpPr/>
            <p:nvPr/>
          </p:nvSpPr>
          <p:spPr>
            <a:xfrm>
              <a:off x="2875122" y="3186398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F151B45B-CAF8-7041-8BBB-FF8817B5B06F}"/>
                </a:ext>
              </a:extLst>
            </p:cNvPr>
            <p:cNvSpPr/>
            <p:nvPr/>
          </p:nvSpPr>
          <p:spPr>
            <a:xfrm>
              <a:off x="3133296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A042EBE2-53B7-1F1D-41A6-987F4618D6B8}"/>
                </a:ext>
              </a:extLst>
            </p:cNvPr>
            <p:cNvSpPr/>
            <p:nvPr/>
          </p:nvSpPr>
          <p:spPr>
            <a:xfrm>
              <a:off x="3391470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29B21D33-1876-4FAA-34EE-21F8727C697B}"/>
                </a:ext>
              </a:extLst>
            </p:cNvPr>
            <p:cNvSpPr/>
            <p:nvPr/>
          </p:nvSpPr>
          <p:spPr>
            <a:xfrm>
              <a:off x="3649644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1B787C6D-E1D6-AE76-3543-9AA385475516}"/>
                </a:ext>
              </a:extLst>
            </p:cNvPr>
            <p:cNvSpPr/>
            <p:nvPr/>
          </p:nvSpPr>
          <p:spPr>
            <a:xfrm>
              <a:off x="3907818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4771704C-08E0-8152-FB7A-F3181E08603D}"/>
                </a:ext>
              </a:extLst>
            </p:cNvPr>
            <p:cNvSpPr/>
            <p:nvPr/>
          </p:nvSpPr>
          <p:spPr>
            <a:xfrm>
              <a:off x="4165992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224238AA-0C69-D120-6E5E-A4A8321705E2}"/>
                </a:ext>
              </a:extLst>
            </p:cNvPr>
            <p:cNvSpPr/>
            <p:nvPr/>
          </p:nvSpPr>
          <p:spPr>
            <a:xfrm>
              <a:off x="4424166" y="318639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09083CFB-6EC9-8D66-ECB9-FFC41D673163}"/>
                </a:ext>
              </a:extLst>
            </p:cNvPr>
            <p:cNvSpPr/>
            <p:nvPr/>
          </p:nvSpPr>
          <p:spPr>
            <a:xfrm>
              <a:off x="2616948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03721F18-6793-4068-17F1-E3277E3AAE08}"/>
                </a:ext>
              </a:extLst>
            </p:cNvPr>
            <p:cNvSpPr/>
            <p:nvPr/>
          </p:nvSpPr>
          <p:spPr>
            <a:xfrm>
              <a:off x="2875122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D68BFBA6-9F74-B834-A4C8-EA9D6A3FD0BF}"/>
                </a:ext>
              </a:extLst>
            </p:cNvPr>
            <p:cNvSpPr/>
            <p:nvPr/>
          </p:nvSpPr>
          <p:spPr>
            <a:xfrm>
              <a:off x="3133296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CD95F189-FBFC-4256-5AEC-A8BE9DBAB972}"/>
                </a:ext>
              </a:extLst>
            </p:cNvPr>
            <p:cNvSpPr/>
            <p:nvPr/>
          </p:nvSpPr>
          <p:spPr>
            <a:xfrm>
              <a:off x="3391470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1A705603-A2B1-E81C-B677-47C51487B827}"/>
                </a:ext>
              </a:extLst>
            </p:cNvPr>
            <p:cNvSpPr/>
            <p:nvPr/>
          </p:nvSpPr>
          <p:spPr>
            <a:xfrm>
              <a:off x="3649644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567CB850-08A4-4D41-84FA-15037F1D58E8}"/>
                </a:ext>
              </a:extLst>
            </p:cNvPr>
            <p:cNvSpPr/>
            <p:nvPr/>
          </p:nvSpPr>
          <p:spPr>
            <a:xfrm>
              <a:off x="3907818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E507DF16-6D47-C288-D6F4-28F4FA13F89E}"/>
                </a:ext>
              </a:extLst>
            </p:cNvPr>
            <p:cNvSpPr/>
            <p:nvPr/>
          </p:nvSpPr>
          <p:spPr>
            <a:xfrm>
              <a:off x="4165992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5E043FE0-31EB-53FF-F221-3C615AD8568C}"/>
                </a:ext>
              </a:extLst>
            </p:cNvPr>
            <p:cNvSpPr/>
            <p:nvPr/>
          </p:nvSpPr>
          <p:spPr>
            <a:xfrm>
              <a:off x="4424166" y="292848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61CB0482-60FC-6FE4-8A98-A47190DBE051}"/>
                </a:ext>
              </a:extLst>
            </p:cNvPr>
            <p:cNvSpPr/>
            <p:nvPr/>
          </p:nvSpPr>
          <p:spPr>
            <a:xfrm>
              <a:off x="2616948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BB6719B0-FF39-C062-923C-088CDC68A5AD}"/>
                </a:ext>
              </a:extLst>
            </p:cNvPr>
            <p:cNvSpPr/>
            <p:nvPr/>
          </p:nvSpPr>
          <p:spPr>
            <a:xfrm>
              <a:off x="2875122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34186CA8-697C-6CD9-71CF-B0377B6799B7}"/>
                </a:ext>
              </a:extLst>
            </p:cNvPr>
            <p:cNvSpPr/>
            <p:nvPr/>
          </p:nvSpPr>
          <p:spPr>
            <a:xfrm>
              <a:off x="3133296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3F42A27F-B245-7AF4-32BE-0BA016128281}"/>
                </a:ext>
              </a:extLst>
            </p:cNvPr>
            <p:cNvSpPr/>
            <p:nvPr/>
          </p:nvSpPr>
          <p:spPr>
            <a:xfrm>
              <a:off x="3391470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E5CBEA91-E977-5560-2D35-367AF6051E3F}"/>
                </a:ext>
              </a:extLst>
            </p:cNvPr>
            <p:cNvSpPr/>
            <p:nvPr/>
          </p:nvSpPr>
          <p:spPr>
            <a:xfrm>
              <a:off x="3649644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A868B1A-8ED5-ADA3-CC3B-6B0FE169EA05}"/>
                </a:ext>
              </a:extLst>
            </p:cNvPr>
            <p:cNvSpPr/>
            <p:nvPr/>
          </p:nvSpPr>
          <p:spPr>
            <a:xfrm>
              <a:off x="3907818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91CF65B4-6ED5-7D10-99D6-9916FE32A6BF}"/>
                </a:ext>
              </a:extLst>
            </p:cNvPr>
            <p:cNvSpPr/>
            <p:nvPr/>
          </p:nvSpPr>
          <p:spPr>
            <a:xfrm>
              <a:off x="4165992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51917CF8-C289-2B07-2CCF-9429144C84D9}"/>
                </a:ext>
              </a:extLst>
            </p:cNvPr>
            <p:cNvSpPr/>
            <p:nvPr/>
          </p:nvSpPr>
          <p:spPr>
            <a:xfrm>
              <a:off x="4424166" y="2670572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747156A3-7B76-1E3F-9E92-9A77F0C4969D}"/>
                </a:ext>
              </a:extLst>
            </p:cNvPr>
            <p:cNvSpPr/>
            <p:nvPr/>
          </p:nvSpPr>
          <p:spPr>
            <a:xfrm>
              <a:off x="2616948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A6AB586F-4DE8-1694-3719-37838DB66BEA}"/>
                </a:ext>
              </a:extLst>
            </p:cNvPr>
            <p:cNvSpPr/>
            <p:nvPr/>
          </p:nvSpPr>
          <p:spPr>
            <a:xfrm>
              <a:off x="2875122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D6DC2128-1060-2069-C834-31D3F32C0686}"/>
                </a:ext>
              </a:extLst>
            </p:cNvPr>
            <p:cNvSpPr/>
            <p:nvPr/>
          </p:nvSpPr>
          <p:spPr>
            <a:xfrm>
              <a:off x="3133296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72901326-6C14-DD10-A1F9-314D0F5FC119}"/>
                </a:ext>
              </a:extLst>
            </p:cNvPr>
            <p:cNvSpPr/>
            <p:nvPr/>
          </p:nvSpPr>
          <p:spPr>
            <a:xfrm>
              <a:off x="3391470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1969D0FB-C539-7225-48CC-C5B49A6CE522}"/>
                </a:ext>
              </a:extLst>
            </p:cNvPr>
            <p:cNvSpPr/>
            <p:nvPr/>
          </p:nvSpPr>
          <p:spPr>
            <a:xfrm>
              <a:off x="3649644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0622CB29-90F0-849C-C35A-D03F60A74460}"/>
                </a:ext>
              </a:extLst>
            </p:cNvPr>
            <p:cNvSpPr/>
            <p:nvPr/>
          </p:nvSpPr>
          <p:spPr>
            <a:xfrm>
              <a:off x="3907818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A8D24F24-3777-8996-53FB-D78B55F9823A}"/>
                </a:ext>
              </a:extLst>
            </p:cNvPr>
            <p:cNvSpPr/>
            <p:nvPr/>
          </p:nvSpPr>
          <p:spPr>
            <a:xfrm>
              <a:off x="4165992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64A78FD3-9D6B-F0B0-F203-D2DFB3414BB1}"/>
                </a:ext>
              </a:extLst>
            </p:cNvPr>
            <p:cNvSpPr/>
            <p:nvPr/>
          </p:nvSpPr>
          <p:spPr>
            <a:xfrm>
              <a:off x="4424166" y="2412659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0D5B60D3-15E2-3017-0BF8-394264A4DD94}"/>
                </a:ext>
              </a:extLst>
            </p:cNvPr>
            <p:cNvSpPr/>
            <p:nvPr/>
          </p:nvSpPr>
          <p:spPr>
            <a:xfrm>
              <a:off x="2616948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20E2FFA7-CFE8-3DEB-BABB-004A73439975}"/>
                </a:ext>
              </a:extLst>
            </p:cNvPr>
            <p:cNvSpPr/>
            <p:nvPr/>
          </p:nvSpPr>
          <p:spPr>
            <a:xfrm>
              <a:off x="2875122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5400EE11-DD34-028B-2CB0-774E4EAD8C23}"/>
                </a:ext>
              </a:extLst>
            </p:cNvPr>
            <p:cNvSpPr/>
            <p:nvPr/>
          </p:nvSpPr>
          <p:spPr>
            <a:xfrm>
              <a:off x="3133296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B64066D7-CC04-52FB-3886-2087C988D5C5}"/>
                </a:ext>
              </a:extLst>
            </p:cNvPr>
            <p:cNvSpPr/>
            <p:nvPr/>
          </p:nvSpPr>
          <p:spPr>
            <a:xfrm>
              <a:off x="3391470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B377FC8E-DB4F-C218-D701-36DE53031F94}"/>
                </a:ext>
              </a:extLst>
            </p:cNvPr>
            <p:cNvSpPr/>
            <p:nvPr/>
          </p:nvSpPr>
          <p:spPr>
            <a:xfrm>
              <a:off x="3649644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451F84DD-6DC1-64CB-3B3F-220586406190}"/>
                </a:ext>
              </a:extLst>
            </p:cNvPr>
            <p:cNvSpPr/>
            <p:nvPr/>
          </p:nvSpPr>
          <p:spPr>
            <a:xfrm>
              <a:off x="3907818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BA0E579E-9CC8-E61F-15C0-7E058F7849B6}"/>
                </a:ext>
              </a:extLst>
            </p:cNvPr>
            <p:cNvSpPr/>
            <p:nvPr/>
          </p:nvSpPr>
          <p:spPr>
            <a:xfrm>
              <a:off x="4165992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6E86836-180B-C1D9-DA50-2343B07E94CA}"/>
                </a:ext>
              </a:extLst>
            </p:cNvPr>
            <p:cNvSpPr/>
            <p:nvPr/>
          </p:nvSpPr>
          <p:spPr>
            <a:xfrm>
              <a:off x="4424166" y="2154746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2FA0A6EE-9716-9189-4BA8-5D0DA09BD42B}"/>
                </a:ext>
              </a:extLst>
            </p:cNvPr>
            <p:cNvSpPr/>
            <p:nvPr/>
          </p:nvSpPr>
          <p:spPr>
            <a:xfrm>
              <a:off x="4682338" y="3960136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E420A5DF-68C4-44F9-4091-C9CBFDCFFB55}"/>
                </a:ext>
              </a:extLst>
            </p:cNvPr>
            <p:cNvSpPr/>
            <p:nvPr/>
          </p:nvSpPr>
          <p:spPr>
            <a:xfrm>
              <a:off x="4682338" y="3702223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271EBB86-3EFD-C75E-6832-3D861F923D63}"/>
                </a:ext>
              </a:extLst>
            </p:cNvPr>
            <p:cNvSpPr/>
            <p:nvPr/>
          </p:nvSpPr>
          <p:spPr>
            <a:xfrm>
              <a:off x="4682338" y="3444310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A031750B-CD56-DFB6-9734-56F6AF9DD433}"/>
                </a:ext>
              </a:extLst>
            </p:cNvPr>
            <p:cNvSpPr/>
            <p:nvPr/>
          </p:nvSpPr>
          <p:spPr>
            <a:xfrm>
              <a:off x="4682338" y="3186397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041C3016-2225-1090-D181-773EE7F4DE5A}"/>
                </a:ext>
              </a:extLst>
            </p:cNvPr>
            <p:cNvSpPr/>
            <p:nvPr/>
          </p:nvSpPr>
          <p:spPr>
            <a:xfrm>
              <a:off x="4682338" y="2928484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C63397BD-3B50-99FE-472B-2F8C41CD3FE0}"/>
                </a:ext>
              </a:extLst>
            </p:cNvPr>
            <p:cNvSpPr/>
            <p:nvPr/>
          </p:nvSpPr>
          <p:spPr>
            <a:xfrm>
              <a:off x="4682338" y="2670571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178A9CA-2248-FF4F-59C8-1684DFE192FD}"/>
                </a:ext>
              </a:extLst>
            </p:cNvPr>
            <p:cNvSpPr/>
            <p:nvPr/>
          </p:nvSpPr>
          <p:spPr>
            <a:xfrm>
              <a:off x="4682338" y="2412658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C5D42907-4D08-7086-6E9D-E477A10FAE98}"/>
                </a:ext>
              </a:extLst>
            </p:cNvPr>
            <p:cNvSpPr/>
            <p:nvPr/>
          </p:nvSpPr>
          <p:spPr>
            <a:xfrm>
              <a:off x="4682338" y="2154745"/>
              <a:ext cx="171942" cy="182688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779AAFF8-7490-773C-F77D-A594DE719E7E}"/>
                </a:ext>
              </a:extLst>
            </p:cNvPr>
            <p:cNvSpPr/>
            <p:nvPr/>
          </p:nvSpPr>
          <p:spPr>
            <a:xfrm>
              <a:off x="4682338" y="4475965"/>
              <a:ext cx="171942" cy="182688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CF28E4AD-CDE9-AB03-B96A-FF03CF926129}"/>
              </a:ext>
            </a:extLst>
          </p:cNvPr>
          <p:cNvGrpSpPr/>
          <p:nvPr/>
        </p:nvGrpSpPr>
        <p:grpSpPr>
          <a:xfrm>
            <a:off x="2142704" y="5004797"/>
            <a:ext cx="2926080" cy="920821"/>
            <a:chOff x="332936" y="2627766"/>
            <a:chExt cx="2926080" cy="920821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CF797354-EFF4-769C-5B53-B3540B15B7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996E9FC2-1550-1F23-0C7D-CE52C13CA1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50C8878-DB77-F93D-2C5D-D60F3A8FD0E1}"/>
              </a:ext>
            </a:extLst>
          </p:cNvPr>
          <p:cNvGrpSpPr/>
          <p:nvPr/>
        </p:nvGrpSpPr>
        <p:grpSpPr>
          <a:xfrm>
            <a:off x="7123217" y="5004797"/>
            <a:ext cx="2926080" cy="920821"/>
            <a:chOff x="332936" y="2627766"/>
            <a:chExt cx="2926080" cy="920821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DEF70CD9-EF13-C6C9-C4BC-FEE17EAC32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FA58B5E6-626D-82C8-FD23-1736299983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83B3C387-7AC2-A2B0-51C0-019FE5D341E4}"/>
              </a:ext>
            </a:extLst>
          </p:cNvPr>
          <p:cNvSpPr txBox="1"/>
          <p:nvPr/>
        </p:nvSpPr>
        <p:spPr>
          <a:xfrm>
            <a:off x="2614811" y="10788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0388891-FC9F-D39A-459C-CDCD2983FD6B}"/>
              </a:ext>
            </a:extLst>
          </p:cNvPr>
          <p:cNvSpPr txBox="1"/>
          <p:nvPr/>
        </p:nvSpPr>
        <p:spPr>
          <a:xfrm>
            <a:off x="7595324" y="10788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</p:spTree>
    <p:extLst>
      <p:ext uri="{BB962C8B-B14F-4D97-AF65-F5344CB8AC3E}">
        <p14:creationId xmlns:p14="http://schemas.microsoft.com/office/powerpoint/2010/main" val="86989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4C3A8-7D74-B7BF-2EEB-8698FDAA9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0D690-2710-673A-8CED-F7DE01E5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963C5313-F72D-53C3-1EC1-D506AC6FB5D8}"/>
              </a:ext>
            </a:extLst>
          </p:cNvPr>
          <p:cNvGrpSpPr/>
          <p:nvPr/>
        </p:nvGrpSpPr>
        <p:grpSpPr>
          <a:xfrm>
            <a:off x="2142704" y="5004797"/>
            <a:ext cx="2926080" cy="920821"/>
            <a:chOff x="332936" y="2627766"/>
            <a:chExt cx="2926080" cy="920821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FE09ADC9-62F7-930E-5B10-9DD9FA9A21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1118260-F5A6-0A47-7AAE-CB5DC11834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BDA58E8-F1C1-B536-48C6-951672642640}"/>
              </a:ext>
            </a:extLst>
          </p:cNvPr>
          <p:cNvGrpSpPr/>
          <p:nvPr/>
        </p:nvGrpSpPr>
        <p:grpSpPr>
          <a:xfrm>
            <a:off x="7123217" y="5004797"/>
            <a:ext cx="2926080" cy="920821"/>
            <a:chOff x="332936" y="2627766"/>
            <a:chExt cx="2926080" cy="920821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17C4964-65C7-6C36-C264-8644D9CD25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4FE7A880-8738-2D96-413B-96CD9D77AF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6FFE9D24-7379-2CA2-F56A-2A43450D2A23}"/>
              </a:ext>
            </a:extLst>
          </p:cNvPr>
          <p:cNvSpPr txBox="1"/>
          <p:nvPr/>
        </p:nvSpPr>
        <p:spPr>
          <a:xfrm>
            <a:off x="2614811" y="10788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1B14F746-A0B1-755B-C532-EBD81BA242A0}"/>
              </a:ext>
            </a:extLst>
          </p:cNvPr>
          <p:cNvSpPr txBox="1"/>
          <p:nvPr/>
        </p:nvSpPr>
        <p:spPr>
          <a:xfrm>
            <a:off x="7595324" y="1078882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/>
                </a:solidFill>
              </a:rPr>
              <a:t>67%</a:t>
            </a:r>
          </a:p>
        </p:txBody>
      </p: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05CDBB3D-DFBC-A8DE-1190-A0920595100C}"/>
              </a:ext>
            </a:extLst>
          </p:cNvPr>
          <p:cNvGrpSpPr/>
          <p:nvPr/>
        </p:nvGrpSpPr>
        <p:grpSpPr>
          <a:xfrm>
            <a:off x="7070315" y="1910618"/>
            <a:ext cx="3031884" cy="3031884"/>
            <a:chOff x="7070315" y="1891146"/>
            <a:chExt cx="3031884" cy="3031884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7800561-61B7-39E8-D2AC-622FA3EA5B75}"/>
                </a:ext>
              </a:extLst>
            </p:cNvPr>
            <p:cNvSpPr/>
            <p:nvPr/>
          </p:nvSpPr>
          <p:spPr>
            <a:xfrm>
              <a:off x="7070315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947D1D8-29A0-9CDB-C7C0-E8960113C725}"/>
                </a:ext>
              </a:extLst>
            </p:cNvPr>
            <p:cNvSpPr/>
            <p:nvPr/>
          </p:nvSpPr>
          <p:spPr>
            <a:xfrm>
              <a:off x="733928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3F6A4FC-4823-4AD0-A8F7-EBB34105F52C}"/>
                </a:ext>
              </a:extLst>
            </p:cNvPr>
            <p:cNvSpPr/>
            <p:nvPr/>
          </p:nvSpPr>
          <p:spPr>
            <a:xfrm>
              <a:off x="733928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796139D-D511-EF59-32D8-A7F82F70BE26}"/>
                </a:ext>
              </a:extLst>
            </p:cNvPr>
            <p:cNvSpPr/>
            <p:nvPr/>
          </p:nvSpPr>
          <p:spPr>
            <a:xfrm>
              <a:off x="733928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867133E-6B00-7971-4461-3EF666B88358}"/>
                </a:ext>
              </a:extLst>
            </p:cNvPr>
            <p:cNvSpPr/>
            <p:nvPr/>
          </p:nvSpPr>
          <p:spPr>
            <a:xfrm>
              <a:off x="733928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548C66A-CC03-1DDA-5CCE-409BD666D74E}"/>
                </a:ext>
              </a:extLst>
            </p:cNvPr>
            <p:cNvSpPr/>
            <p:nvPr/>
          </p:nvSpPr>
          <p:spPr>
            <a:xfrm>
              <a:off x="733928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F7162A0-1FA2-1F70-5B48-94EB14198A5D}"/>
                </a:ext>
              </a:extLst>
            </p:cNvPr>
            <p:cNvSpPr/>
            <p:nvPr/>
          </p:nvSpPr>
          <p:spPr>
            <a:xfrm>
              <a:off x="733928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42BB250-BE50-BD2D-3C80-612D49986DB9}"/>
                </a:ext>
              </a:extLst>
            </p:cNvPr>
            <p:cNvSpPr/>
            <p:nvPr/>
          </p:nvSpPr>
          <p:spPr>
            <a:xfrm>
              <a:off x="7339287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32F388C-0C76-959A-2A71-B42B57AE973C}"/>
                </a:ext>
              </a:extLst>
            </p:cNvPr>
            <p:cNvSpPr/>
            <p:nvPr/>
          </p:nvSpPr>
          <p:spPr>
            <a:xfrm>
              <a:off x="7339287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4B8B16D-0ABC-9A86-739B-F42E4D673FB9}"/>
                </a:ext>
              </a:extLst>
            </p:cNvPr>
            <p:cNvSpPr/>
            <p:nvPr/>
          </p:nvSpPr>
          <p:spPr>
            <a:xfrm>
              <a:off x="7339287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2A56A3E-1AC9-9581-35BE-546B74F64B3A}"/>
                </a:ext>
              </a:extLst>
            </p:cNvPr>
            <p:cNvSpPr/>
            <p:nvPr/>
          </p:nvSpPr>
          <p:spPr>
            <a:xfrm>
              <a:off x="9662851" y="4218049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46BE2E6-B5D4-EC3F-179C-48B931D69DA7}"/>
                </a:ext>
              </a:extLst>
            </p:cNvPr>
            <p:cNvSpPr/>
            <p:nvPr/>
          </p:nvSpPr>
          <p:spPr>
            <a:xfrm>
              <a:off x="733928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60501B01-3698-E681-9F0F-BA69E6DD5453}"/>
                </a:ext>
              </a:extLst>
            </p:cNvPr>
            <p:cNvSpPr/>
            <p:nvPr/>
          </p:nvSpPr>
          <p:spPr>
            <a:xfrm>
              <a:off x="759746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9E425266-344D-9FA9-CF7A-6E2C3D0A3C5C}"/>
                </a:ext>
              </a:extLst>
            </p:cNvPr>
            <p:cNvSpPr/>
            <p:nvPr/>
          </p:nvSpPr>
          <p:spPr>
            <a:xfrm>
              <a:off x="785563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903F006-493C-8D88-0694-3502DC48E784}"/>
                </a:ext>
              </a:extLst>
            </p:cNvPr>
            <p:cNvSpPr/>
            <p:nvPr/>
          </p:nvSpPr>
          <p:spPr>
            <a:xfrm>
              <a:off x="811380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71DBF51-31F2-C21A-57B5-8F08B5B522FB}"/>
                </a:ext>
              </a:extLst>
            </p:cNvPr>
            <p:cNvSpPr/>
            <p:nvPr/>
          </p:nvSpPr>
          <p:spPr>
            <a:xfrm>
              <a:off x="8371983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6D8B1278-D740-7D03-C631-C94D7B62EA5F}"/>
                </a:ext>
              </a:extLst>
            </p:cNvPr>
            <p:cNvSpPr/>
            <p:nvPr/>
          </p:nvSpPr>
          <p:spPr>
            <a:xfrm>
              <a:off x="8630157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DC4A17CB-F39F-6527-EA92-75243CD6B0CB}"/>
                </a:ext>
              </a:extLst>
            </p:cNvPr>
            <p:cNvSpPr/>
            <p:nvPr/>
          </p:nvSpPr>
          <p:spPr>
            <a:xfrm>
              <a:off x="888833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399C66BB-4FFB-6F9B-92F9-5AAE728953EE}"/>
                </a:ext>
              </a:extLst>
            </p:cNvPr>
            <p:cNvSpPr/>
            <p:nvPr/>
          </p:nvSpPr>
          <p:spPr>
            <a:xfrm>
              <a:off x="9146505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3BA48065-4138-8635-99C9-24FD3EE7E972}"/>
                </a:ext>
              </a:extLst>
            </p:cNvPr>
            <p:cNvSpPr/>
            <p:nvPr/>
          </p:nvSpPr>
          <p:spPr>
            <a:xfrm>
              <a:off x="9404679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A6B43E8-76EC-3358-C099-D4F9AD20F5CC}"/>
                </a:ext>
              </a:extLst>
            </p:cNvPr>
            <p:cNvSpPr/>
            <p:nvPr/>
          </p:nvSpPr>
          <p:spPr>
            <a:xfrm>
              <a:off x="759746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8C279C4F-D180-CD64-2EC6-A5CD9A709863}"/>
                </a:ext>
              </a:extLst>
            </p:cNvPr>
            <p:cNvSpPr/>
            <p:nvPr/>
          </p:nvSpPr>
          <p:spPr>
            <a:xfrm>
              <a:off x="785563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7DFC9AC-A9EF-7372-C0CA-A7D45F1F372A}"/>
                </a:ext>
              </a:extLst>
            </p:cNvPr>
            <p:cNvSpPr/>
            <p:nvPr/>
          </p:nvSpPr>
          <p:spPr>
            <a:xfrm>
              <a:off x="811380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A64EF66-9BCB-F35F-E476-D215F6986FA1}"/>
                </a:ext>
              </a:extLst>
            </p:cNvPr>
            <p:cNvSpPr/>
            <p:nvPr/>
          </p:nvSpPr>
          <p:spPr>
            <a:xfrm>
              <a:off x="8371983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BBA1413-21A9-15E3-328E-DFA80E1C7555}"/>
                </a:ext>
              </a:extLst>
            </p:cNvPr>
            <p:cNvSpPr/>
            <p:nvPr/>
          </p:nvSpPr>
          <p:spPr>
            <a:xfrm>
              <a:off x="8630157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ACC0BAA7-F3C5-34B4-F8E5-A6FAEE12BA82}"/>
                </a:ext>
              </a:extLst>
            </p:cNvPr>
            <p:cNvSpPr/>
            <p:nvPr/>
          </p:nvSpPr>
          <p:spPr>
            <a:xfrm>
              <a:off x="8888331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7AA25AA8-C8A6-CBD0-6957-E3F88CFAE3FE}"/>
                </a:ext>
              </a:extLst>
            </p:cNvPr>
            <p:cNvSpPr/>
            <p:nvPr/>
          </p:nvSpPr>
          <p:spPr>
            <a:xfrm>
              <a:off x="9146505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2DAD2243-67BA-518B-5F89-5291AC218CE0}"/>
                </a:ext>
              </a:extLst>
            </p:cNvPr>
            <p:cNvSpPr/>
            <p:nvPr/>
          </p:nvSpPr>
          <p:spPr>
            <a:xfrm>
              <a:off x="9404679" y="421805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A79AF84F-833C-7B4C-37F0-43640DF09518}"/>
                </a:ext>
              </a:extLst>
            </p:cNvPr>
            <p:cNvSpPr/>
            <p:nvPr/>
          </p:nvSpPr>
          <p:spPr>
            <a:xfrm>
              <a:off x="759746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489A77E2-C3E9-E196-E8FC-7F80467DD063}"/>
                </a:ext>
              </a:extLst>
            </p:cNvPr>
            <p:cNvSpPr/>
            <p:nvPr/>
          </p:nvSpPr>
          <p:spPr>
            <a:xfrm>
              <a:off x="785563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90A2CEA7-17DE-0109-B249-2C6D92EDF7BD}"/>
                </a:ext>
              </a:extLst>
            </p:cNvPr>
            <p:cNvSpPr/>
            <p:nvPr/>
          </p:nvSpPr>
          <p:spPr>
            <a:xfrm>
              <a:off x="811380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659BD2DC-841D-74AA-7797-369DC2151750}"/>
                </a:ext>
              </a:extLst>
            </p:cNvPr>
            <p:cNvSpPr/>
            <p:nvPr/>
          </p:nvSpPr>
          <p:spPr>
            <a:xfrm>
              <a:off x="8371983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F7257F7D-94FF-747A-451C-6C24F8606841}"/>
                </a:ext>
              </a:extLst>
            </p:cNvPr>
            <p:cNvSpPr/>
            <p:nvPr/>
          </p:nvSpPr>
          <p:spPr>
            <a:xfrm>
              <a:off x="8630157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A2334418-2010-1FD1-3B51-0B22CEDA5452}"/>
                </a:ext>
              </a:extLst>
            </p:cNvPr>
            <p:cNvSpPr/>
            <p:nvPr/>
          </p:nvSpPr>
          <p:spPr>
            <a:xfrm>
              <a:off x="8888331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ACF3FD1F-E6F2-B741-FFC2-81DCA152D676}"/>
                </a:ext>
              </a:extLst>
            </p:cNvPr>
            <p:cNvSpPr/>
            <p:nvPr/>
          </p:nvSpPr>
          <p:spPr>
            <a:xfrm>
              <a:off x="9146505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F47AF0A2-C5C2-A586-923D-F3BF6AE3C30F}"/>
                </a:ext>
              </a:extLst>
            </p:cNvPr>
            <p:cNvSpPr/>
            <p:nvPr/>
          </p:nvSpPr>
          <p:spPr>
            <a:xfrm>
              <a:off x="9404679" y="396013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F19D109D-F86D-2352-135D-259B7BC32FC3}"/>
                </a:ext>
              </a:extLst>
            </p:cNvPr>
            <p:cNvSpPr/>
            <p:nvPr/>
          </p:nvSpPr>
          <p:spPr>
            <a:xfrm>
              <a:off x="759746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EB564DE2-3920-F068-7BC3-1B1E926C6C32}"/>
                </a:ext>
              </a:extLst>
            </p:cNvPr>
            <p:cNvSpPr/>
            <p:nvPr/>
          </p:nvSpPr>
          <p:spPr>
            <a:xfrm>
              <a:off x="785563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7705AE19-2833-D5CF-C70F-38BF287CC489}"/>
                </a:ext>
              </a:extLst>
            </p:cNvPr>
            <p:cNvSpPr/>
            <p:nvPr/>
          </p:nvSpPr>
          <p:spPr>
            <a:xfrm>
              <a:off x="811380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F527A591-E2C6-9105-6417-F7741D1BC877}"/>
                </a:ext>
              </a:extLst>
            </p:cNvPr>
            <p:cNvSpPr/>
            <p:nvPr/>
          </p:nvSpPr>
          <p:spPr>
            <a:xfrm>
              <a:off x="8371983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63DD6ED9-2E98-C079-DDAE-7FA5C9E40D8C}"/>
                </a:ext>
              </a:extLst>
            </p:cNvPr>
            <p:cNvSpPr/>
            <p:nvPr/>
          </p:nvSpPr>
          <p:spPr>
            <a:xfrm>
              <a:off x="8630157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16C4179B-2156-274C-F6E3-5471B03429C8}"/>
                </a:ext>
              </a:extLst>
            </p:cNvPr>
            <p:cNvSpPr/>
            <p:nvPr/>
          </p:nvSpPr>
          <p:spPr>
            <a:xfrm>
              <a:off x="8888331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BED41D76-BF87-CF80-1A57-77053019C9C5}"/>
                </a:ext>
              </a:extLst>
            </p:cNvPr>
            <p:cNvSpPr/>
            <p:nvPr/>
          </p:nvSpPr>
          <p:spPr>
            <a:xfrm>
              <a:off x="9146505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E10D6476-88ED-8984-EB3C-58CD94DDD38D}"/>
                </a:ext>
              </a:extLst>
            </p:cNvPr>
            <p:cNvSpPr/>
            <p:nvPr/>
          </p:nvSpPr>
          <p:spPr>
            <a:xfrm>
              <a:off x="9404679" y="3702224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C7FEAA79-967A-03C1-ADEA-30224EBB1E3C}"/>
                </a:ext>
              </a:extLst>
            </p:cNvPr>
            <p:cNvSpPr/>
            <p:nvPr/>
          </p:nvSpPr>
          <p:spPr>
            <a:xfrm>
              <a:off x="759746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A4374CBC-9E22-FDE3-1C69-98659BAABED1}"/>
                </a:ext>
              </a:extLst>
            </p:cNvPr>
            <p:cNvSpPr/>
            <p:nvPr/>
          </p:nvSpPr>
          <p:spPr>
            <a:xfrm>
              <a:off x="785563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F21BD064-8A3A-12DE-9F43-E5D2151679E5}"/>
                </a:ext>
              </a:extLst>
            </p:cNvPr>
            <p:cNvSpPr/>
            <p:nvPr/>
          </p:nvSpPr>
          <p:spPr>
            <a:xfrm>
              <a:off x="811380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B0DFCBF2-F312-2CFB-156A-C3E94E11EED9}"/>
                </a:ext>
              </a:extLst>
            </p:cNvPr>
            <p:cNvSpPr/>
            <p:nvPr/>
          </p:nvSpPr>
          <p:spPr>
            <a:xfrm>
              <a:off x="8371983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B1FB76D3-7A2C-861A-A94F-0B59D00222E8}"/>
                </a:ext>
              </a:extLst>
            </p:cNvPr>
            <p:cNvSpPr/>
            <p:nvPr/>
          </p:nvSpPr>
          <p:spPr>
            <a:xfrm>
              <a:off x="8630157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0BD0ABF0-6299-7201-6A86-65DDF23D4EFF}"/>
                </a:ext>
              </a:extLst>
            </p:cNvPr>
            <p:cNvSpPr/>
            <p:nvPr/>
          </p:nvSpPr>
          <p:spPr>
            <a:xfrm>
              <a:off x="8888331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3CC7C4A2-AF99-65BA-8EBA-1D41F55FE3E4}"/>
                </a:ext>
              </a:extLst>
            </p:cNvPr>
            <p:cNvSpPr/>
            <p:nvPr/>
          </p:nvSpPr>
          <p:spPr>
            <a:xfrm>
              <a:off x="9146505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9070671A-3B2B-35A2-8F63-2FBC6278A167}"/>
                </a:ext>
              </a:extLst>
            </p:cNvPr>
            <p:cNvSpPr/>
            <p:nvPr/>
          </p:nvSpPr>
          <p:spPr>
            <a:xfrm>
              <a:off x="9404679" y="3444311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60A02F66-47DD-1EEE-4024-D11F78877DCA}"/>
                </a:ext>
              </a:extLst>
            </p:cNvPr>
            <p:cNvSpPr/>
            <p:nvPr/>
          </p:nvSpPr>
          <p:spPr>
            <a:xfrm>
              <a:off x="759746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3D2EE8AD-3292-D159-A27B-67C3C4F0A4E2}"/>
                </a:ext>
              </a:extLst>
            </p:cNvPr>
            <p:cNvSpPr/>
            <p:nvPr/>
          </p:nvSpPr>
          <p:spPr>
            <a:xfrm>
              <a:off x="785563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B040F980-CD19-6307-4A60-98FDC8356003}"/>
                </a:ext>
              </a:extLst>
            </p:cNvPr>
            <p:cNvSpPr/>
            <p:nvPr/>
          </p:nvSpPr>
          <p:spPr>
            <a:xfrm>
              <a:off x="811380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C696AF68-BC1C-CDF0-3F50-6A07BD654C9E}"/>
                </a:ext>
              </a:extLst>
            </p:cNvPr>
            <p:cNvSpPr/>
            <p:nvPr/>
          </p:nvSpPr>
          <p:spPr>
            <a:xfrm>
              <a:off x="8371983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790CDF71-550F-5BF8-F43C-3D94D43635A8}"/>
                </a:ext>
              </a:extLst>
            </p:cNvPr>
            <p:cNvSpPr/>
            <p:nvPr/>
          </p:nvSpPr>
          <p:spPr>
            <a:xfrm>
              <a:off x="8630157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223A6E94-5D15-41E1-41E6-FA5AAB339E2C}"/>
                </a:ext>
              </a:extLst>
            </p:cNvPr>
            <p:cNvSpPr/>
            <p:nvPr/>
          </p:nvSpPr>
          <p:spPr>
            <a:xfrm>
              <a:off x="8888331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5633B48E-645E-CD58-DB11-13E795048ED3}"/>
                </a:ext>
              </a:extLst>
            </p:cNvPr>
            <p:cNvSpPr/>
            <p:nvPr/>
          </p:nvSpPr>
          <p:spPr>
            <a:xfrm>
              <a:off x="9146505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08FB74A5-6597-EF8A-5966-EFC2AB279D4A}"/>
                </a:ext>
              </a:extLst>
            </p:cNvPr>
            <p:cNvSpPr/>
            <p:nvPr/>
          </p:nvSpPr>
          <p:spPr>
            <a:xfrm>
              <a:off x="9404679" y="3186398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91CA1B92-11AF-3600-8C76-CC2B31091E16}"/>
                </a:ext>
              </a:extLst>
            </p:cNvPr>
            <p:cNvSpPr/>
            <p:nvPr/>
          </p:nvSpPr>
          <p:spPr>
            <a:xfrm>
              <a:off x="759746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21DAD7E2-9686-C105-A4F8-4017A2AF69AA}"/>
                </a:ext>
              </a:extLst>
            </p:cNvPr>
            <p:cNvSpPr/>
            <p:nvPr/>
          </p:nvSpPr>
          <p:spPr>
            <a:xfrm>
              <a:off x="7855635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DAB3E84D-F617-B88C-D5CC-06D1696316C3}"/>
                </a:ext>
              </a:extLst>
            </p:cNvPr>
            <p:cNvSpPr/>
            <p:nvPr/>
          </p:nvSpPr>
          <p:spPr>
            <a:xfrm>
              <a:off x="8113809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90464F97-DE55-FF16-B2E5-612F616E3BF5}"/>
                </a:ext>
              </a:extLst>
            </p:cNvPr>
            <p:cNvSpPr/>
            <p:nvPr/>
          </p:nvSpPr>
          <p:spPr>
            <a:xfrm>
              <a:off x="8371983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2D528285-9BED-2162-24B9-75D07814BAE1}"/>
                </a:ext>
              </a:extLst>
            </p:cNvPr>
            <p:cNvSpPr/>
            <p:nvPr/>
          </p:nvSpPr>
          <p:spPr>
            <a:xfrm>
              <a:off x="8630157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EF8C3BAA-5D87-43E7-C8AA-4BC2827E6BDC}"/>
                </a:ext>
              </a:extLst>
            </p:cNvPr>
            <p:cNvSpPr/>
            <p:nvPr/>
          </p:nvSpPr>
          <p:spPr>
            <a:xfrm>
              <a:off x="8888331" y="292848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FF10EF8B-513A-D7AF-EE36-7AD99B23FFD5}"/>
                </a:ext>
              </a:extLst>
            </p:cNvPr>
            <p:cNvSpPr/>
            <p:nvPr/>
          </p:nvSpPr>
          <p:spPr>
            <a:xfrm>
              <a:off x="9146505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0C38C35B-60FA-DD83-B10A-E9BAACAF87C6}"/>
                </a:ext>
              </a:extLst>
            </p:cNvPr>
            <p:cNvSpPr/>
            <p:nvPr/>
          </p:nvSpPr>
          <p:spPr>
            <a:xfrm>
              <a:off x="9404679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45ACFD71-6251-D942-1947-82BCAF811783}"/>
                </a:ext>
              </a:extLst>
            </p:cNvPr>
            <p:cNvSpPr/>
            <p:nvPr/>
          </p:nvSpPr>
          <p:spPr>
            <a:xfrm>
              <a:off x="7597461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3F9F8498-83E7-E76D-A34C-2E88BD7C01F6}"/>
                </a:ext>
              </a:extLst>
            </p:cNvPr>
            <p:cNvSpPr/>
            <p:nvPr/>
          </p:nvSpPr>
          <p:spPr>
            <a:xfrm>
              <a:off x="7855635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8A22BF9C-0CA1-8A3E-580B-32F5A33B1576}"/>
                </a:ext>
              </a:extLst>
            </p:cNvPr>
            <p:cNvSpPr/>
            <p:nvPr/>
          </p:nvSpPr>
          <p:spPr>
            <a:xfrm>
              <a:off x="8113809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3CCB67F5-2154-D290-6A59-71D603FB9A3D}"/>
                </a:ext>
              </a:extLst>
            </p:cNvPr>
            <p:cNvSpPr/>
            <p:nvPr/>
          </p:nvSpPr>
          <p:spPr>
            <a:xfrm>
              <a:off x="8371983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06545FC5-B942-E652-D5D4-7826532DEF6B}"/>
                </a:ext>
              </a:extLst>
            </p:cNvPr>
            <p:cNvSpPr/>
            <p:nvPr/>
          </p:nvSpPr>
          <p:spPr>
            <a:xfrm>
              <a:off x="8630157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D98EAFD0-40CF-CA08-6E3D-6F4B68A286DC}"/>
                </a:ext>
              </a:extLst>
            </p:cNvPr>
            <p:cNvSpPr/>
            <p:nvPr/>
          </p:nvSpPr>
          <p:spPr>
            <a:xfrm>
              <a:off x="8888331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F9CBA063-794F-C90F-3A24-B4E6736140A1}"/>
                </a:ext>
              </a:extLst>
            </p:cNvPr>
            <p:cNvSpPr/>
            <p:nvPr/>
          </p:nvSpPr>
          <p:spPr>
            <a:xfrm>
              <a:off x="9146505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06517035-ED6A-7663-9823-D64297D9CBA2}"/>
                </a:ext>
              </a:extLst>
            </p:cNvPr>
            <p:cNvSpPr/>
            <p:nvPr/>
          </p:nvSpPr>
          <p:spPr>
            <a:xfrm>
              <a:off x="9404679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791E2F2D-AA41-8899-274A-0BF0FC8784FF}"/>
                </a:ext>
              </a:extLst>
            </p:cNvPr>
            <p:cNvSpPr/>
            <p:nvPr/>
          </p:nvSpPr>
          <p:spPr>
            <a:xfrm>
              <a:off x="7597461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3C843456-21A6-9469-DB73-879DAD883318}"/>
                </a:ext>
              </a:extLst>
            </p:cNvPr>
            <p:cNvSpPr/>
            <p:nvPr/>
          </p:nvSpPr>
          <p:spPr>
            <a:xfrm>
              <a:off x="7855635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9884D974-0DFD-B83F-86C0-0591587DED59}"/>
                </a:ext>
              </a:extLst>
            </p:cNvPr>
            <p:cNvSpPr/>
            <p:nvPr/>
          </p:nvSpPr>
          <p:spPr>
            <a:xfrm>
              <a:off x="8113809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2069388E-C063-A9A5-52FA-2CE49D9E8B50}"/>
                </a:ext>
              </a:extLst>
            </p:cNvPr>
            <p:cNvSpPr/>
            <p:nvPr/>
          </p:nvSpPr>
          <p:spPr>
            <a:xfrm>
              <a:off x="8371983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D2C127C4-FE80-8A21-8C01-11DB4C84873D}"/>
                </a:ext>
              </a:extLst>
            </p:cNvPr>
            <p:cNvSpPr/>
            <p:nvPr/>
          </p:nvSpPr>
          <p:spPr>
            <a:xfrm>
              <a:off x="8630157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D80C8097-5D70-A52C-3277-7203EE6D16BF}"/>
                </a:ext>
              </a:extLst>
            </p:cNvPr>
            <p:cNvSpPr/>
            <p:nvPr/>
          </p:nvSpPr>
          <p:spPr>
            <a:xfrm>
              <a:off x="8888331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720404A5-58BE-FEAD-9F23-7EAA834D8C95}"/>
                </a:ext>
              </a:extLst>
            </p:cNvPr>
            <p:cNvSpPr/>
            <p:nvPr/>
          </p:nvSpPr>
          <p:spPr>
            <a:xfrm>
              <a:off x="9146505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EF9608EC-F2A2-132E-B943-9032A40690FC}"/>
                </a:ext>
              </a:extLst>
            </p:cNvPr>
            <p:cNvSpPr/>
            <p:nvPr/>
          </p:nvSpPr>
          <p:spPr>
            <a:xfrm>
              <a:off x="9404679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D2EDDEC3-1E8E-997A-47FA-A1F2F75EF3AC}"/>
                </a:ext>
              </a:extLst>
            </p:cNvPr>
            <p:cNvSpPr/>
            <p:nvPr/>
          </p:nvSpPr>
          <p:spPr>
            <a:xfrm>
              <a:off x="7597461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D2A13AB4-C479-BB2B-23FB-01081733666B}"/>
                </a:ext>
              </a:extLst>
            </p:cNvPr>
            <p:cNvSpPr/>
            <p:nvPr/>
          </p:nvSpPr>
          <p:spPr>
            <a:xfrm>
              <a:off x="7855635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28BD6683-979C-7153-21CC-8AB05222BF21}"/>
                </a:ext>
              </a:extLst>
            </p:cNvPr>
            <p:cNvSpPr/>
            <p:nvPr/>
          </p:nvSpPr>
          <p:spPr>
            <a:xfrm>
              <a:off x="8113809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5E87A7E6-E268-73B4-5DD9-809C51745292}"/>
                </a:ext>
              </a:extLst>
            </p:cNvPr>
            <p:cNvSpPr/>
            <p:nvPr/>
          </p:nvSpPr>
          <p:spPr>
            <a:xfrm>
              <a:off x="8371983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9CE006D4-5C6D-C3DA-B90F-4DB675C96AF7}"/>
                </a:ext>
              </a:extLst>
            </p:cNvPr>
            <p:cNvSpPr/>
            <p:nvPr/>
          </p:nvSpPr>
          <p:spPr>
            <a:xfrm>
              <a:off x="8630157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172A1C23-085A-69BC-5075-6BD1A5582594}"/>
                </a:ext>
              </a:extLst>
            </p:cNvPr>
            <p:cNvSpPr/>
            <p:nvPr/>
          </p:nvSpPr>
          <p:spPr>
            <a:xfrm>
              <a:off x="8888331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DA861BAC-601A-D3F3-F382-C39932B6BB6F}"/>
                </a:ext>
              </a:extLst>
            </p:cNvPr>
            <p:cNvSpPr/>
            <p:nvPr/>
          </p:nvSpPr>
          <p:spPr>
            <a:xfrm>
              <a:off x="9146505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774B2356-CEC0-14D9-618C-626AB14984F8}"/>
                </a:ext>
              </a:extLst>
            </p:cNvPr>
            <p:cNvSpPr/>
            <p:nvPr/>
          </p:nvSpPr>
          <p:spPr>
            <a:xfrm>
              <a:off x="9404679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6A8AA705-8E3E-E3E3-BABD-8DFCFC5BA914}"/>
                </a:ext>
              </a:extLst>
            </p:cNvPr>
            <p:cNvSpPr/>
            <p:nvPr/>
          </p:nvSpPr>
          <p:spPr>
            <a:xfrm>
              <a:off x="9662851" y="3960136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552EB15B-6B93-8BF7-E7BB-E08754C5F587}"/>
                </a:ext>
              </a:extLst>
            </p:cNvPr>
            <p:cNvSpPr/>
            <p:nvPr/>
          </p:nvSpPr>
          <p:spPr>
            <a:xfrm>
              <a:off x="9662851" y="3702223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13ACDB57-C7FA-C68A-33A3-EA2479C6484C}"/>
                </a:ext>
              </a:extLst>
            </p:cNvPr>
            <p:cNvSpPr/>
            <p:nvPr/>
          </p:nvSpPr>
          <p:spPr>
            <a:xfrm>
              <a:off x="9662851" y="3444310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CCB9718E-F06D-E49E-8269-E7A1144109B9}"/>
                </a:ext>
              </a:extLst>
            </p:cNvPr>
            <p:cNvSpPr/>
            <p:nvPr/>
          </p:nvSpPr>
          <p:spPr>
            <a:xfrm>
              <a:off x="9662851" y="3186397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5EA305F5-1532-144E-6B4A-99956A2902AB}"/>
                </a:ext>
              </a:extLst>
            </p:cNvPr>
            <p:cNvSpPr/>
            <p:nvPr/>
          </p:nvSpPr>
          <p:spPr>
            <a:xfrm>
              <a:off x="9662851" y="2928484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408D6AE1-0BC4-F8A4-2665-1A66B648168A}"/>
                </a:ext>
              </a:extLst>
            </p:cNvPr>
            <p:cNvSpPr/>
            <p:nvPr/>
          </p:nvSpPr>
          <p:spPr>
            <a:xfrm>
              <a:off x="9662851" y="2670571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0C7404F0-17FB-BE8E-6687-45CE7522B761}"/>
                </a:ext>
              </a:extLst>
            </p:cNvPr>
            <p:cNvSpPr/>
            <p:nvPr/>
          </p:nvSpPr>
          <p:spPr>
            <a:xfrm>
              <a:off x="9662851" y="241265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DE8BBD7B-DE5E-607C-0248-1FE641E06C67}"/>
                </a:ext>
              </a:extLst>
            </p:cNvPr>
            <p:cNvSpPr/>
            <p:nvPr/>
          </p:nvSpPr>
          <p:spPr>
            <a:xfrm>
              <a:off x="9662851" y="215474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EC59B9BA-9CA7-D1A7-B1AA-513183CB1D31}"/>
                </a:ext>
              </a:extLst>
            </p:cNvPr>
            <p:cNvSpPr/>
            <p:nvPr/>
          </p:nvSpPr>
          <p:spPr>
            <a:xfrm>
              <a:off x="9662851" y="4475965"/>
              <a:ext cx="171942" cy="182688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41C99B16-E6F8-84BD-BB5F-192932EA1DE6}"/>
              </a:ext>
            </a:extLst>
          </p:cNvPr>
          <p:cNvGrpSpPr/>
          <p:nvPr/>
        </p:nvGrpSpPr>
        <p:grpSpPr>
          <a:xfrm>
            <a:off x="2089802" y="1910618"/>
            <a:ext cx="3031884" cy="3031884"/>
            <a:chOff x="2089802" y="1891146"/>
            <a:chExt cx="3031884" cy="3031884"/>
          </a:xfrm>
        </p:grpSpPr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70FF78D8-340A-8483-4614-6D7DDC0C35E3}"/>
                </a:ext>
              </a:extLst>
            </p:cNvPr>
            <p:cNvSpPr/>
            <p:nvPr/>
          </p:nvSpPr>
          <p:spPr>
            <a:xfrm>
              <a:off x="2089802" y="1891146"/>
              <a:ext cx="3031884" cy="3031884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4A60A19E-FFBD-CC8D-57B5-F167D91A7690}"/>
                </a:ext>
              </a:extLst>
            </p:cNvPr>
            <p:cNvSpPr/>
            <p:nvPr/>
          </p:nvSpPr>
          <p:spPr>
            <a:xfrm>
              <a:off x="2358774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id="{4E38DDC4-18CC-E19F-377D-B42ACC200782}"/>
                </a:ext>
              </a:extLst>
            </p:cNvPr>
            <p:cNvSpPr/>
            <p:nvPr/>
          </p:nvSpPr>
          <p:spPr>
            <a:xfrm>
              <a:off x="2358774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26F2866E-3A4E-D255-6145-3DABACE63E28}"/>
                </a:ext>
              </a:extLst>
            </p:cNvPr>
            <p:cNvSpPr/>
            <p:nvPr/>
          </p:nvSpPr>
          <p:spPr>
            <a:xfrm>
              <a:off x="2358774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2972A877-33AC-66FE-F623-85F5BA92A3B6}"/>
                </a:ext>
              </a:extLst>
            </p:cNvPr>
            <p:cNvSpPr/>
            <p:nvPr/>
          </p:nvSpPr>
          <p:spPr>
            <a:xfrm>
              <a:off x="2358774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B15C2B5D-FE92-F787-87AB-B106B150B0DD}"/>
                </a:ext>
              </a:extLst>
            </p:cNvPr>
            <p:cNvSpPr/>
            <p:nvPr/>
          </p:nvSpPr>
          <p:spPr>
            <a:xfrm>
              <a:off x="2358774" y="3186398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6C98B45C-1F4D-2A23-FB58-9CD09A7AEE5A}"/>
                </a:ext>
              </a:extLst>
            </p:cNvPr>
            <p:cNvSpPr/>
            <p:nvPr/>
          </p:nvSpPr>
          <p:spPr>
            <a:xfrm>
              <a:off x="2358774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525C7E6F-005B-7594-121A-6A68BC49CFE0}"/>
                </a:ext>
              </a:extLst>
            </p:cNvPr>
            <p:cNvSpPr/>
            <p:nvPr/>
          </p:nvSpPr>
          <p:spPr>
            <a:xfrm>
              <a:off x="2358774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ED819EB5-5CA6-9C27-1D26-911033762E59}"/>
                </a:ext>
              </a:extLst>
            </p:cNvPr>
            <p:cNvSpPr/>
            <p:nvPr/>
          </p:nvSpPr>
          <p:spPr>
            <a:xfrm>
              <a:off x="2358774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19B9D682-D6F1-AF9B-BF5C-0936457F8B59}"/>
                </a:ext>
              </a:extLst>
            </p:cNvPr>
            <p:cNvSpPr/>
            <p:nvPr/>
          </p:nvSpPr>
          <p:spPr>
            <a:xfrm>
              <a:off x="2358774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CEE21B56-6183-F927-9C8B-A9C2734DDAD7}"/>
                </a:ext>
              </a:extLst>
            </p:cNvPr>
            <p:cNvSpPr/>
            <p:nvPr/>
          </p:nvSpPr>
          <p:spPr>
            <a:xfrm>
              <a:off x="4682338" y="4218049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7D3E2BF1-161E-4726-E161-1A1990938D91}"/>
                </a:ext>
              </a:extLst>
            </p:cNvPr>
            <p:cNvSpPr/>
            <p:nvPr/>
          </p:nvSpPr>
          <p:spPr>
            <a:xfrm>
              <a:off x="2358774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AEF811A1-10BE-CD57-BC02-672371EAFCDB}"/>
                </a:ext>
              </a:extLst>
            </p:cNvPr>
            <p:cNvSpPr/>
            <p:nvPr/>
          </p:nvSpPr>
          <p:spPr>
            <a:xfrm>
              <a:off x="2616948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90910408-4AB8-C291-B904-C6354820A3D5}"/>
                </a:ext>
              </a:extLst>
            </p:cNvPr>
            <p:cNvSpPr/>
            <p:nvPr/>
          </p:nvSpPr>
          <p:spPr>
            <a:xfrm>
              <a:off x="2875122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E186CB57-0E81-5187-FCF4-8FB55259672B}"/>
                </a:ext>
              </a:extLst>
            </p:cNvPr>
            <p:cNvSpPr/>
            <p:nvPr/>
          </p:nvSpPr>
          <p:spPr>
            <a:xfrm>
              <a:off x="3133296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89B8F4AC-F39E-0EDB-3BC4-5C8034592E4D}"/>
                </a:ext>
              </a:extLst>
            </p:cNvPr>
            <p:cNvSpPr/>
            <p:nvPr/>
          </p:nvSpPr>
          <p:spPr>
            <a:xfrm>
              <a:off x="3391470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E167CA8F-67AE-872E-3638-2B7E09A27559}"/>
                </a:ext>
              </a:extLst>
            </p:cNvPr>
            <p:cNvSpPr/>
            <p:nvPr/>
          </p:nvSpPr>
          <p:spPr>
            <a:xfrm>
              <a:off x="3649644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CEA66F4E-E2E1-89C3-CD6F-59FB75AA4056}"/>
                </a:ext>
              </a:extLst>
            </p:cNvPr>
            <p:cNvSpPr/>
            <p:nvPr/>
          </p:nvSpPr>
          <p:spPr>
            <a:xfrm>
              <a:off x="3907818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A50CDBDD-689E-D792-DBAA-7DB9AD46CC45}"/>
                </a:ext>
              </a:extLst>
            </p:cNvPr>
            <p:cNvSpPr/>
            <p:nvPr/>
          </p:nvSpPr>
          <p:spPr>
            <a:xfrm>
              <a:off x="4165992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0FC97D40-9F29-DAAB-372E-49C3F74EFF2A}"/>
                </a:ext>
              </a:extLst>
            </p:cNvPr>
            <p:cNvSpPr/>
            <p:nvPr/>
          </p:nvSpPr>
          <p:spPr>
            <a:xfrm>
              <a:off x="4424166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A374DC35-1772-5A5A-1B6F-F2C884C97676}"/>
                </a:ext>
              </a:extLst>
            </p:cNvPr>
            <p:cNvSpPr/>
            <p:nvPr/>
          </p:nvSpPr>
          <p:spPr>
            <a:xfrm>
              <a:off x="2616948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C440B8A4-BEAA-1C82-4F04-79340D61737D}"/>
                </a:ext>
              </a:extLst>
            </p:cNvPr>
            <p:cNvSpPr/>
            <p:nvPr/>
          </p:nvSpPr>
          <p:spPr>
            <a:xfrm>
              <a:off x="2875122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28ED7266-F537-D906-04D7-004C0937B3CA}"/>
                </a:ext>
              </a:extLst>
            </p:cNvPr>
            <p:cNvSpPr/>
            <p:nvPr/>
          </p:nvSpPr>
          <p:spPr>
            <a:xfrm>
              <a:off x="3133296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AA526A94-3AB9-4DD5-ECA3-A192DF15C0FF}"/>
                </a:ext>
              </a:extLst>
            </p:cNvPr>
            <p:cNvSpPr/>
            <p:nvPr/>
          </p:nvSpPr>
          <p:spPr>
            <a:xfrm>
              <a:off x="3391470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DE1B10F7-21B3-439E-869F-690E61CDB814}"/>
                </a:ext>
              </a:extLst>
            </p:cNvPr>
            <p:cNvSpPr/>
            <p:nvPr/>
          </p:nvSpPr>
          <p:spPr>
            <a:xfrm>
              <a:off x="3649644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393D719E-8920-BF7E-BDE2-ECD2F576BD8B}"/>
                </a:ext>
              </a:extLst>
            </p:cNvPr>
            <p:cNvSpPr/>
            <p:nvPr/>
          </p:nvSpPr>
          <p:spPr>
            <a:xfrm>
              <a:off x="3907818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E43227D2-0CBF-7B57-EAEB-C597D9E9DE18}"/>
                </a:ext>
              </a:extLst>
            </p:cNvPr>
            <p:cNvSpPr/>
            <p:nvPr/>
          </p:nvSpPr>
          <p:spPr>
            <a:xfrm>
              <a:off x="4165992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601DA108-8D26-9CC6-2210-CBDB170581E6}"/>
                </a:ext>
              </a:extLst>
            </p:cNvPr>
            <p:cNvSpPr/>
            <p:nvPr/>
          </p:nvSpPr>
          <p:spPr>
            <a:xfrm>
              <a:off x="4424166" y="421805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A77D59C6-B17A-7677-6E23-543AD33E131A}"/>
                </a:ext>
              </a:extLst>
            </p:cNvPr>
            <p:cNvSpPr/>
            <p:nvPr/>
          </p:nvSpPr>
          <p:spPr>
            <a:xfrm>
              <a:off x="2616948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26B7042D-D2F7-7B58-229C-3D22B5CE93D4}"/>
                </a:ext>
              </a:extLst>
            </p:cNvPr>
            <p:cNvSpPr/>
            <p:nvPr/>
          </p:nvSpPr>
          <p:spPr>
            <a:xfrm>
              <a:off x="2875122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EF4ADE22-1C8B-0D88-8D43-428308E473EB}"/>
                </a:ext>
              </a:extLst>
            </p:cNvPr>
            <p:cNvSpPr/>
            <p:nvPr/>
          </p:nvSpPr>
          <p:spPr>
            <a:xfrm>
              <a:off x="3133296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4547352B-4E3F-2DC2-D1EF-C31DB0E2788F}"/>
                </a:ext>
              </a:extLst>
            </p:cNvPr>
            <p:cNvSpPr/>
            <p:nvPr/>
          </p:nvSpPr>
          <p:spPr>
            <a:xfrm>
              <a:off x="3391470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570E2E83-8F49-79B2-6683-DEEE10245D31}"/>
                </a:ext>
              </a:extLst>
            </p:cNvPr>
            <p:cNvSpPr/>
            <p:nvPr/>
          </p:nvSpPr>
          <p:spPr>
            <a:xfrm>
              <a:off x="3649644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CE6AF9F7-1F5E-D557-E1E9-6291B8EEDFF4}"/>
                </a:ext>
              </a:extLst>
            </p:cNvPr>
            <p:cNvSpPr/>
            <p:nvPr/>
          </p:nvSpPr>
          <p:spPr>
            <a:xfrm>
              <a:off x="3907818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8733BC64-1975-DC38-3596-748388A229EA}"/>
                </a:ext>
              </a:extLst>
            </p:cNvPr>
            <p:cNvSpPr/>
            <p:nvPr/>
          </p:nvSpPr>
          <p:spPr>
            <a:xfrm>
              <a:off x="4165992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69553B99-FE04-43B1-0DC9-E2B56FDA744D}"/>
                </a:ext>
              </a:extLst>
            </p:cNvPr>
            <p:cNvSpPr/>
            <p:nvPr/>
          </p:nvSpPr>
          <p:spPr>
            <a:xfrm>
              <a:off x="4424166" y="3960137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988BCEBC-5FFE-F076-89E4-1919ED694C82}"/>
                </a:ext>
              </a:extLst>
            </p:cNvPr>
            <p:cNvSpPr/>
            <p:nvPr/>
          </p:nvSpPr>
          <p:spPr>
            <a:xfrm>
              <a:off x="2616948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F8EBC138-80AA-2F93-0F7E-23D2ED06F3FA}"/>
                </a:ext>
              </a:extLst>
            </p:cNvPr>
            <p:cNvSpPr/>
            <p:nvPr/>
          </p:nvSpPr>
          <p:spPr>
            <a:xfrm>
              <a:off x="2875122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6E141447-133A-55A0-7124-8F5916C29109}"/>
                </a:ext>
              </a:extLst>
            </p:cNvPr>
            <p:cNvSpPr/>
            <p:nvPr/>
          </p:nvSpPr>
          <p:spPr>
            <a:xfrm>
              <a:off x="3133296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6E6DA1C2-64E3-BC04-77A9-F1ABE0EBBFCC}"/>
                </a:ext>
              </a:extLst>
            </p:cNvPr>
            <p:cNvSpPr/>
            <p:nvPr/>
          </p:nvSpPr>
          <p:spPr>
            <a:xfrm>
              <a:off x="3391470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DEC3B85F-4ACC-6D09-74C4-222285EE59DC}"/>
                </a:ext>
              </a:extLst>
            </p:cNvPr>
            <p:cNvSpPr/>
            <p:nvPr/>
          </p:nvSpPr>
          <p:spPr>
            <a:xfrm>
              <a:off x="3649644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415D7139-77C4-7ABF-F09C-579F95092B92}"/>
                </a:ext>
              </a:extLst>
            </p:cNvPr>
            <p:cNvSpPr/>
            <p:nvPr/>
          </p:nvSpPr>
          <p:spPr>
            <a:xfrm>
              <a:off x="3907818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E5AE7B0C-9548-901A-FCF0-8C8515390AFF}"/>
                </a:ext>
              </a:extLst>
            </p:cNvPr>
            <p:cNvSpPr/>
            <p:nvPr/>
          </p:nvSpPr>
          <p:spPr>
            <a:xfrm>
              <a:off x="4165992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55BE6A4C-4027-3C8C-FA1D-8BCC0401575C}"/>
                </a:ext>
              </a:extLst>
            </p:cNvPr>
            <p:cNvSpPr/>
            <p:nvPr/>
          </p:nvSpPr>
          <p:spPr>
            <a:xfrm>
              <a:off x="4424166" y="3702224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CAB1750B-0D40-805F-FE18-CE10223B97AA}"/>
                </a:ext>
              </a:extLst>
            </p:cNvPr>
            <p:cNvSpPr/>
            <p:nvPr/>
          </p:nvSpPr>
          <p:spPr>
            <a:xfrm>
              <a:off x="2616948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2DD088E0-0C27-CE97-CDD0-0E2BE84594B7}"/>
                </a:ext>
              </a:extLst>
            </p:cNvPr>
            <p:cNvSpPr/>
            <p:nvPr/>
          </p:nvSpPr>
          <p:spPr>
            <a:xfrm>
              <a:off x="2875122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3B31BE30-7F05-1860-2436-9A40AB4F378D}"/>
                </a:ext>
              </a:extLst>
            </p:cNvPr>
            <p:cNvSpPr/>
            <p:nvPr/>
          </p:nvSpPr>
          <p:spPr>
            <a:xfrm>
              <a:off x="3133296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2726C8E0-64E5-9FDF-8431-01E338A0F70F}"/>
                </a:ext>
              </a:extLst>
            </p:cNvPr>
            <p:cNvSpPr/>
            <p:nvPr/>
          </p:nvSpPr>
          <p:spPr>
            <a:xfrm>
              <a:off x="3391470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4F0A8F0F-6A25-D96F-B8C2-F39B1B9007EA}"/>
                </a:ext>
              </a:extLst>
            </p:cNvPr>
            <p:cNvSpPr/>
            <p:nvPr/>
          </p:nvSpPr>
          <p:spPr>
            <a:xfrm>
              <a:off x="3649644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062102A9-41DC-366F-823E-4C05E560D64C}"/>
                </a:ext>
              </a:extLst>
            </p:cNvPr>
            <p:cNvSpPr/>
            <p:nvPr/>
          </p:nvSpPr>
          <p:spPr>
            <a:xfrm>
              <a:off x="3907818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3FBD1E11-DC8D-0C02-240D-66EDE5CD6729}"/>
                </a:ext>
              </a:extLst>
            </p:cNvPr>
            <p:cNvSpPr/>
            <p:nvPr/>
          </p:nvSpPr>
          <p:spPr>
            <a:xfrm>
              <a:off x="4165992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1BE04433-87E0-1293-5313-1338D34A04AD}"/>
                </a:ext>
              </a:extLst>
            </p:cNvPr>
            <p:cNvSpPr/>
            <p:nvPr/>
          </p:nvSpPr>
          <p:spPr>
            <a:xfrm>
              <a:off x="4424166" y="3444311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B9E4C630-1867-B1E4-AF45-AE10C1CFB0E8}"/>
                </a:ext>
              </a:extLst>
            </p:cNvPr>
            <p:cNvSpPr/>
            <p:nvPr/>
          </p:nvSpPr>
          <p:spPr>
            <a:xfrm>
              <a:off x="2616948" y="3186398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E7FF9765-DCEF-AAA0-44CA-1C4B98CC56E4}"/>
                </a:ext>
              </a:extLst>
            </p:cNvPr>
            <p:cNvSpPr/>
            <p:nvPr/>
          </p:nvSpPr>
          <p:spPr>
            <a:xfrm>
              <a:off x="2875122" y="3186398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BDCABA19-26ED-F797-9897-1AE56AAC7C2D}"/>
                </a:ext>
              </a:extLst>
            </p:cNvPr>
            <p:cNvSpPr/>
            <p:nvPr/>
          </p:nvSpPr>
          <p:spPr>
            <a:xfrm>
              <a:off x="3133296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Rectangle: Rounded Corners 370">
              <a:extLst>
                <a:ext uri="{FF2B5EF4-FFF2-40B4-BE49-F238E27FC236}">
                  <a16:creationId xmlns:a16="http://schemas.microsoft.com/office/drawing/2014/main" id="{FDD74A91-024B-51B7-C29C-3E052A21C835}"/>
                </a:ext>
              </a:extLst>
            </p:cNvPr>
            <p:cNvSpPr/>
            <p:nvPr/>
          </p:nvSpPr>
          <p:spPr>
            <a:xfrm>
              <a:off x="3391470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71F0068C-CC84-986D-AB92-4963403A7EC5}"/>
                </a:ext>
              </a:extLst>
            </p:cNvPr>
            <p:cNvSpPr/>
            <p:nvPr/>
          </p:nvSpPr>
          <p:spPr>
            <a:xfrm>
              <a:off x="3649644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57499C9A-EAF5-0123-7C9E-4F9F9B3B5D10}"/>
                </a:ext>
              </a:extLst>
            </p:cNvPr>
            <p:cNvSpPr/>
            <p:nvPr/>
          </p:nvSpPr>
          <p:spPr>
            <a:xfrm>
              <a:off x="3907818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Rectangle: Rounded Corners 373">
              <a:extLst>
                <a:ext uri="{FF2B5EF4-FFF2-40B4-BE49-F238E27FC236}">
                  <a16:creationId xmlns:a16="http://schemas.microsoft.com/office/drawing/2014/main" id="{9EAEDEC4-1360-F025-1ABD-DC7AC83C319D}"/>
                </a:ext>
              </a:extLst>
            </p:cNvPr>
            <p:cNvSpPr/>
            <p:nvPr/>
          </p:nvSpPr>
          <p:spPr>
            <a:xfrm>
              <a:off x="4165992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Rectangle: Rounded Corners 374">
              <a:extLst>
                <a:ext uri="{FF2B5EF4-FFF2-40B4-BE49-F238E27FC236}">
                  <a16:creationId xmlns:a16="http://schemas.microsoft.com/office/drawing/2014/main" id="{58B90904-CABE-0A0F-1823-9C88F68C8BC1}"/>
                </a:ext>
              </a:extLst>
            </p:cNvPr>
            <p:cNvSpPr/>
            <p:nvPr/>
          </p:nvSpPr>
          <p:spPr>
            <a:xfrm>
              <a:off x="4424166" y="318639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459C2590-CA34-50CD-6412-DB418E5D9683}"/>
                </a:ext>
              </a:extLst>
            </p:cNvPr>
            <p:cNvSpPr/>
            <p:nvPr/>
          </p:nvSpPr>
          <p:spPr>
            <a:xfrm>
              <a:off x="2616948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Rectangle: Rounded Corners 376">
              <a:extLst>
                <a:ext uri="{FF2B5EF4-FFF2-40B4-BE49-F238E27FC236}">
                  <a16:creationId xmlns:a16="http://schemas.microsoft.com/office/drawing/2014/main" id="{E17A9B54-6D3B-6EE0-7C34-8C58312FF698}"/>
                </a:ext>
              </a:extLst>
            </p:cNvPr>
            <p:cNvSpPr/>
            <p:nvPr/>
          </p:nvSpPr>
          <p:spPr>
            <a:xfrm>
              <a:off x="2875122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C71C113F-D75C-CA61-BCB6-B2595299BEA6}"/>
                </a:ext>
              </a:extLst>
            </p:cNvPr>
            <p:cNvSpPr/>
            <p:nvPr/>
          </p:nvSpPr>
          <p:spPr>
            <a:xfrm>
              <a:off x="3133296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Rectangle: Rounded Corners 378">
              <a:extLst>
                <a:ext uri="{FF2B5EF4-FFF2-40B4-BE49-F238E27FC236}">
                  <a16:creationId xmlns:a16="http://schemas.microsoft.com/office/drawing/2014/main" id="{10175345-DA70-E141-6E42-684CD8A91265}"/>
                </a:ext>
              </a:extLst>
            </p:cNvPr>
            <p:cNvSpPr/>
            <p:nvPr/>
          </p:nvSpPr>
          <p:spPr>
            <a:xfrm>
              <a:off x="3391470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Rectangle: Rounded Corners 379">
              <a:extLst>
                <a:ext uri="{FF2B5EF4-FFF2-40B4-BE49-F238E27FC236}">
                  <a16:creationId xmlns:a16="http://schemas.microsoft.com/office/drawing/2014/main" id="{0B8F425D-C832-11F9-01F8-3FD29AF6C3F1}"/>
                </a:ext>
              </a:extLst>
            </p:cNvPr>
            <p:cNvSpPr/>
            <p:nvPr/>
          </p:nvSpPr>
          <p:spPr>
            <a:xfrm>
              <a:off x="3649644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Rectangle: Rounded Corners 380">
              <a:extLst>
                <a:ext uri="{FF2B5EF4-FFF2-40B4-BE49-F238E27FC236}">
                  <a16:creationId xmlns:a16="http://schemas.microsoft.com/office/drawing/2014/main" id="{BEDECE73-D1C3-CD23-903C-8DDA054FBA30}"/>
                </a:ext>
              </a:extLst>
            </p:cNvPr>
            <p:cNvSpPr/>
            <p:nvPr/>
          </p:nvSpPr>
          <p:spPr>
            <a:xfrm>
              <a:off x="3907818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9315BF98-2B21-1C1E-A7E4-C59E279F3C03}"/>
                </a:ext>
              </a:extLst>
            </p:cNvPr>
            <p:cNvSpPr/>
            <p:nvPr/>
          </p:nvSpPr>
          <p:spPr>
            <a:xfrm>
              <a:off x="4165992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EDC52C84-9B17-0C85-EA69-C70AD364C007}"/>
                </a:ext>
              </a:extLst>
            </p:cNvPr>
            <p:cNvSpPr/>
            <p:nvPr/>
          </p:nvSpPr>
          <p:spPr>
            <a:xfrm>
              <a:off x="4424166" y="292848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Rectangle: Rounded Corners 383">
              <a:extLst>
                <a:ext uri="{FF2B5EF4-FFF2-40B4-BE49-F238E27FC236}">
                  <a16:creationId xmlns:a16="http://schemas.microsoft.com/office/drawing/2014/main" id="{24A5CD7B-9B44-3F32-4F2A-CFBBAE510B69}"/>
                </a:ext>
              </a:extLst>
            </p:cNvPr>
            <p:cNvSpPr/>
            <p:nvPr/>
          </p:nvSpPr>
          <p:spPr>
            <a:xfrm>
              <a:off x="2616948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80BA5E1D-DC92-BE50-FB54-7E96ACB2E5E2}"/>
                </a:ext>
              </a:extLst>
            </p:cNvPr>
            <p:cNvSpPr/>
            <p:nvPr/>
          </p:nvSpPr>
          <p:spPr>
            <a:xfrm>
              <a:off x="2875122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E9010F05-F288-890A-C26E-A9B051DAD330}"/>
                </a:ext>
              </a:extLst>
            </p:cNvPr>
            <p:cNvSpPr/>
            <p:nvPr/>
          </p:nvSpPr>
          <p:spPr>
            <a:xfrm>
              <a:off x="3133296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Rectangle: Rounded Corners 386">
              <a:extLst>
                <a:ext uri="{FF2B5EF4-FFF2-40B4-BE49-F238E27FC236}">
                  <a16:creationId xmlns:a16="http://schemas.microsoft.com/office/drawing/2014/main" id="{28A7898F-A800-C44B-6A88-DA0C737D7751}"/>
                </a:ext>
              </a:extLst>
            </p:cNvPr>
            <p:cNvSpPr/>
            <p:nvPr/>
          </p:nvSpPr>
          <p:spPr>
            <a:xfrm>
              <a:off x="3391470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Rectangle: Rounded Corners 387">
              <a:extLst>
                <a:ext uri="{FF2B5EF4-FFF2-40B4-BE49-F238E27FC236}">
                  <a16:creationId xmlns:a16="http://schemas.microsoft.com/office/drawing/2014/main" id="{925F9649-1559-CD88-1138-2C081D9292C6}"/>
                </a:ext>
              </a:extLst>
            </p:cNvPr>
            <p:cNvSpPr/>
            <p:nvPr/>
          </p:nvSpPr>
          <p:spPr>
            <a:xfrm>
              <a:off x="3649644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Rectangle: Rounded Corners 388">
              <a:extLst>
                <a:ext uri="{FF2B5EF4-FFF2-40B4-BE49-F238E27FC236}">
                  <a16:creationId xmlns:a16="http://schemas.microsoft.com/office/drawing/2014/main" id="{62D56CA8-FD76-1B30-FBAF-B07171408635}"/>
                </a:ext>
              </a:extLst>
            </p:cNvPr>
            <p:cNvSpPr/>
            <p:nvPr/>
          </p:nvSpPr>
          <p:spPr>
            <a:xfrm>
              <a:off x="3907818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Rectangle: Rounded Corners 389">
              <a:extLst>
                <a:ext uri="{FF2B5EF4-FFF2-40B4-BE49-F238E27FC236}">
                  <a16:creationId xmlns:a16="http://schemas.microsoft.com/office/drawing/2014/main" id="{AE4119F8-158D-19FE-4C9A-0342A474EA09}"/>
                </a:ext>
              </a:extLst>
            </p:cNvPr>
            <p:cNvSpPr/>
            <p:nvPr/>
          </p:nvSpPr>
          <p:spPr>
            <a:xfrm>
              <a:off x="4165992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Rectangle: Rounded Corners 390">
              <a:extLst>
                <a:ext uri="{FF2B5EF4-FFF2-40B4-BE49-F238E27FC236}">
                  <a16:creationId xmlns:a16="http://schemas.microsoft.com/office/drawing/2014/main" id="{D25DFA08-E138-E9A8-0A4F-6173D0E3600C}"/>
                </a:ext>
              </a:extLst>
            </p:cNvPr>
            <p:cNvSpPr/>
            <p:nvPr/>
          </p:nvSpPr>
          <p:spPr>
            <a:xfrm>
              <a:off x="4424166" y="2670572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BFE6E8C2-71A5-EF19-CD0F-5EBD93C6035A}"/>
                </a:ext>
              </a:extLst>
            </p:cNvPr>
            <p:cNvSpPr/>
            <p:nvPr/>
          </p:nvSpPr>
          <p:spPr>
            <a:xfrm>
              <a:off x="2616948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D3807BB9-6680-63FE-C8B6-2D0144609C3E}"/>
                </a:ext>
              </a:extLst>
            </p:cNvPr>
            <p:cNvSpPr/>
            <p:nvPr/>
          </p:nvSpPr>
          <p:spPr>
            <a:xfrm>
              <a:off x="2875122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Rectangle: Rounded Corners 393">
              <a:extLst>
                <a:ext uri="{FF2B5EF4-FFF2-40B4-BE49-F238E27FC236}">
                  <a16:creationId xmlns:a16="http://schemas.microsoft.com/office/drawing/2014/main" id="{A6A05CE8-B128-F8D5-E7FD-A75CB9800DC9}"/>
                </a:ext>
              </a:extLst>
            </p:cNvPr>
            <p:cNvSpPr/>
            <p:nvPr/>
          </p:nvSpPr>
          <p:spPr>
            <a:xfrm>
              <a:off x="3133296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Rectangle: Rounded Corners 394">
              <a:extLst>
                <a:ext uri="{FF2B5EF4-FFF2-40B4-BE49-F238E27FC236}">
                  <a16:creationId xmlns:a16="http://schemas.microsoft.com/office/drawing/2014/main" id="{9F67C0A7-819B-D401-BB2F-C6E6C0447D57}"/>
                </a:ext>
              </a:extLst>
            </p:cNvPr>
            <p:cNvSpPr/>
            <p:nvPr/>
          </p:nvSpPr>
          <p:spPr>
            <a:xfrm>
              <a:off x="3391470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Rectangle: Rounded Corners 395">
              <a:extLst>
                <a:ext uri="{FF2B5EF4-FFF2-40B4-BE49-F238E27FC236}">
                  <a16:creationId xmlns:a16="http://schemas.microsoft.com/office/drawing/2014/main" id="{5EAECFF6-B430-AE49-0673-588C105AEA34}"/>
                </a:ext>
              </a:extLst>
            </p:cNvPr>
            <p:cNvSpPr/>
            <p:nvPr/>
          </p:nvSpPr>
          <p:spPr>
            <a:xfrm>
              <a:off x="3649644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Rectangle: Rounded Corners 396">
              <a:extLst>
                <a:ext uri="{FF2B5EF4-FFF2-40B4-BE49-F238E27FC236}">
                  <a16:creationId xmlns:a16="http://schemas.microsoft.com/office/drawing/2014/main" id="{C50DD646-3D7B-47ED-6A21-2D00C536353E}"/>
                </a:ext>
              </a:extLst>
            </p:cNvPr>
            <p:cNvSpPr/>
            <p:nvPr/>
          </p:nvSpPr>
          <p:spPr>
            <a:xfrm>
              <a:off x="3907818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9C75A852-68EB-3B87-7288-AC90FB3F17D7}"/>
                </a:ext>
              </a:extLst>
            </p:cNvPr>
            <p:cNvSpPr/>
            <p:nvPr/>
          </p:nvSpPr>
          <p:spPr>
            <a:xfrm>
              <a:off x="4165992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D30136FD-C570-FC52-6A50-7E444D2375D3}"/>
                </a:ext>
              </a:extLst>
            </p:cNvPr>
            <p:cNvSpPr/>
            <p:nvPr/>
          </p:nvSpPr>
          <p:spPr>
            <a:xfrm>
              <a:off x="4424166" y="2412659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Rectangle: Rounded Corners 399">
              <a:extLst>
                <a:ext uri="{FF2B5EF4-FFF2-40B4-BE49-F238E27FC236}">
                  <a16:creationId xmlns:a16="http://schemas.microsoft.com/office/drawing/2014/main" id="{68A5DD8D-CC52-B2BB-CA76-365B0FCE5B4D}"/>
                </a:ext>
              </a:extLst>
            </p:cNvPr>
            <p:cNvSpPr/>
            <p:nvPr/>
          </p:nvSpPr>
          <p:spPr>
            <a:xfrm>
              <a:off x="2616948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6B57F879-4C5E-9EF8-8F68-8BF8AAE26552}"/>
                </a:ext>
              </a:extLst>
            </p:cNvPr>
            <p:cNvSpPr/>
            <p:nvPr/>
          </p:nvSpPr>
          <p:spPr>
            <a:xfrm>
              <a:off x="2875122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BB5030EF-EA56-FF95-B55B-9EC88CAD37C3}"/>
                </a:ext>
              </a:extLst>
            </p:cNvPr>
            <p:cNvSpPr/>
            <p:nvPr/>
          </p:nvSpPr>
          <p:spPr>
            <a:xfrm>
              <a:off x="3133296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Rectangle: Rounded Corners 402">
              <a:extLst>
                <a:ext uri="{FF2B5EF4-FFF2-40B4-BE49-F238E27FC236}">
                  <a16:creationId xmlns:a16="http://schemas.microsoft.com/office/drawing/2014/main" id="{E6B5BF06-4263-8CC2-6CF6-EB3A457D402B}"/>
                </a:ext>
              </a:extLst>
            </p:cNvPr>
            <p:cNvSpPr/>
            <p:nvPr/>
          </p:nvSpPr>
          <p:spPr>
            <a:xfrm>
              <a:off x="3391470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CE814BA9-AEC1-7412-B3CC-F3CC1AEAA937}"/>
                </a:ext>
              </a:extLst>
            </p:cNvPr>
            <p:cNvSpPr/>
            <p:nvPr/>
          </p:nvSpPr>
          <p:spPr>
            <a:xfrm>
              <a:off x="3649644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C7EEBFD0-3A5B-72B6-B8AF-6F4E04C52139}"/>
                </a:ext>
              </a:extLst>
            </p:cNvPr>
            <p:cNvSpPr/>
            <p:nvPr/>
          </p:nvSpPr>
          <p:spPr>
            <a:xfrm>
              <a:off x="3907818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Rectangle: Rounded Corners 405">
              <a:extLst>
                <a:ext uri="{FF2B5EF4-FFF2-40B4-BE49-F238E27FC236}">
                  <a16:creationId xmlns:a16="http://schemas.microsoft.com/office/drawing/2014/main" id="{1293F15A-FC34-036F-B9E2-77A89E148A78}"/>
                </a:ext>
              </a:extLst>
            </p:cNvPr>
            <p:cNvSpPr/>
            <p:nvPr/>
          </p:nvSpPr>
          <p:spPr>
            <a:xfrm>
              <a:off x="4165992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954454B0-2C01-6868-8C3B-D2769DB85534}"/>
                </a:ext>
              </a:extLst>
            </p:cNvPr>
            <p:cNvSpPr/>
            <p:nvPr/>
          </p:nvSpPr>
          <p:spPr>
            <a:xfrm>
              <a:off x="4424166" y="2154746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1A27EAE3-252F-EBE4-39EB-31D5F6563241}"/>
                </a:ext>
              </a:extLst>
            </p:cNvPr>
            <p:cNvSpPr/>
            <p:nvPr/>
          </p:nvSpPr>
          <p:spPr>
            <a:xfrm>
              <a:off x="4682338" y="3960136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BE7BE37C-8AEC-B8FF-FA09-E284F0C2014A}"/>
                </a:ext>
              </a:extLst>
            </p:cNvPr>
            <p:cNvSpPr/>
            <p:nvPr/>
          </p:nvSpPr>
          <p:spPr>
            <a:xfrm>
              <a:off x="4682338" y="3702223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381A8B2B-15BC-2760-D0DF-9BFD3281EB02}"/>
                </a:ext>
              </a:extLst>
            </p:cNvPr>
            <p:cNvSpPr/>
            <p:nvPr/>
          </p:nvSpPr>
          <p:spPr>
            <a:xfrm>
              <a:off x="4682338" y="3444310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D82D2741-2428-3542-1C8D-46C3C2D08940}"/>
                </a:ext>
              </a:extLst>
            </p:cNvPr>
            <p:cNvSpPr/>
            <p:nvPr/>
          </p:nvSpPr>
          <p:spPr>
            <a:xfrm>
              <a:off x="4682338" y="3186397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EA137FFB-0727-D0E8-D10F-32BF28D61B56}"/>
                </a:ext>
              </a:extLst>
            </p:cNvPr>
            <p:cNvSpPr/>
            <p:nvPr/>
          </p:nvSpPr>
          <p:spPr>
            <a:xfrm>
              <a:off x="4682338" y="2928484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6ACD4C6B-A6CE-7DDC-B90B-BD3D07A2A717}"/>
                </a:ext>
              </a:extLst>
            </p:cNvPr>
            <p:cNvSpPr/>
            <p:nvPr/>
          </p:nvSpPr>
          <p:spPr>
            <a:xfrm>
              <a:off x="4682338" y="2670571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76BF7266-4636-4DBC-3DA7-81A16872CE47}"/>
                </a:ext>
              </a:extLst>
            </p:cNvPr>
            <p:cNvSpPr/>
            <p:nvPr/>
          </p:nvSpPr>
          <p:spPr>
            <a:xfrm>
              <a:off x="4682338" y="2412658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A5BDCC9E-9CF9-24F8-1FB6-16AEF7F6880D}"/>
                </a:ext>
              </a:extLst>
            </p:cNvPr>
            <p:cNvSpPr/>
            <p:nvPr/>
          </p:nvSpPr>
          <p:spPr>
            <a:xfrm>
              <a:off x="4682338" y="2154745"/>
              <a:ext cx="171942" cy="182688"/>
            </a:xfrm>
            <a:prstGeom prst="roundRect">
              <a:avLst/>
            </a:prstGeom>
            <a:solidFill>
              <a:schemeClr val="bg2"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050AC55A-227A-54C1-9E97-1D4B5E4C18E4}"/>
                </a:ext>
              </a:extLst>
            </p:cNvPr>
            <p:cNvSpPr/>
            <p:nvPr/>
          </p:nvSpPr>
          <p:spPr>
            <a:xfrm>
              <a:off x="4682338" y="4475965"/>
              <a:ext cx="171942" cy="182688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150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172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Two-Panel Waffle Charts – Slide Template</vt:lpstr>
      <vt:lpstr>Two-Panel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Two-Panel Waffle Charts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2025-07-30T17:06:32Z</dcterms:modified>
  <cp:category>Charts &amp; Diagrams</cp:category>
</cp:coreProperties>
</file>