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F595A6"/>
    <a:srgbClr val="CEBA8B"/>
    <a:srgbClr val="D0BA94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49827-1F60-86B6-9FDC-D7B544C39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6BDAE5-0327-060F-AB41-72D174A900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F602E9-37E6-4C46-A972-EA345BDB23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825A-769D-9D38-AFB3-2457EB63F7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943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2BDA8-DFB6-234B-8100-39C22378A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C91687-A934-53DB-B4FF-3C1B39D72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35CFF4-DA15-1805-9AF3-E7DCBE5EF2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8D2E8A-9BC5-02D5-FAD3-6F9C54F1D2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356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150DD-FB3D-A79C-83EA-8F23BA42C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51FA8-7115-6C8A-CB9E-A4C1C77F3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Design Numbers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BB933E-3750-D732-F57D-55D2918B6DF8}"/>
              </a:ext>
            </a:extLst>
          </p:cNvPr>
          <p:cNvGrpSpPr>
            <a:grpSpLocks noChangeAspect="1"/>
          </p:cNvGrpSpPr>
          <p:nvPr/>
        </p:nvGrpSpPr>
        <p:grpSpPr>
          <a:xfrm>
            <a:off x="1777175" y="1770071"/>
            <a:ext cx="1289305" cy="1289304"/>
            <a:chOff x="1382807" y="174388"/>
            <a:chExt cx="3025589" cy="302558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E070D30-BDBA-0F32-D921-63F152431585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13C93EA7-C076-3FCF-B38E-E2C0135A9C8D}"/>
                </a:ext>
              </a:extLst>
            </p:cNvPr>
            <p:cNvSpPr/>
            <p:nvPr/>
          </p:nvSpPr>
          <p:spPr>
            <a:xfrm>
              <a:off x="2203087" y="750511"/>
              <a:ext cx="1372358" cy="1988065"/>
            </a:xfrm>
            <a:custGeom>
              <a:avLst/>
              <a:gdLst/>
              <a:ahLst/>
              <a:cxnLst/>
              <a:rect l="l" t="t" r="r" b="b"/>
              <a:pathLst>
                <a:path w="1372358" h="1988065">
                  <a:moveTo>
                    <a:pt x="704724" y="0"/>
                  </a:moveTo>
                  <a:cubicBezTo>
                    <a:pt x="836273" y="0"/>
                    <a:pt x="945319" y="22502"/>
                    <a:pt x="1031865" y="67505"/>
                  </a:cubicBezTo>
                  <a:cubicBezTo>
                    <a:pt x="1118410" y="112509"/>
                    <a:pt x="1186904" y="177294"/>
                    <a:pt x="1237347" y="261861"/>
                  </a:cubicBezTo>
                  <a:cubicBezTo>
                    <a:pt x="1287791" y="346428"/>
                    <a:pt x="1322903" y="449788"/>
                    <a:pt x="1342685" y="571940"/>
                  </a:cubicBezTo>
                  <a:cubicBezTo>
                    <a:pt x="1362467" y="694092"/>
                    <a:pt x="1372358" y="832317"/>
                    <a:pt x="1372358" y="986615"/>
                  </a:cubicBezTo>
                  <a:cubicBezTo>
                    <a:pt x="1372358" y="1139923"/>
                    <a:pt x="1359994" y="1278395"/>
                    <a:pt x="1335267" y="1402031"/>
                  </a:cubicBezTo>
                  <a:cubicBezTo>
                    <a:pt x="1310540" y="1525667"/>
                    <a:pt x="1270235" y="1631005"/>
                    <a:pt x="1214351" y="1718045"/>
                  </a:cubicBezTo>
                  <a:cubicBezTo>
                    <a:pt x="1158468" y="1805084"/>
                    <a:pt x="1085770" y="1871847"/>
                    <a:pt x="996257" y="1918335"/>
                  </a:cubicBezTo>
                  <a:cubicBezTo>
                    <a:pt x="906745" y="1964822"/>
                    <a:pt x="797204" y="1988065"/>
                    <a:pt x="667633" y="1988065"/>
                  </a:cubicBezTo>
                  <a:cubicBezTo>
                    <a:pt x="536085" y="1988065"/>
                    <a:pt x="427285" y="1965563"/>
                    <a:pt x="341235" y="1920560"/>
                  </a:cubicBezTo>
                  <a:cubicBezTo>
                    <a:pt x="255184" y="1875556"/>
                    <a:pt x="186937" y="1810771"/>
                    <a:pt x="136494" y="1726204"/>
                  </a:cubicBezTo>
                  <a:cubicBezTo>
                    <a:pt x="86050" y="1641638"/>
                    <a:pt x="50690" y="1538278"/>
                    <a:pt x="30414" y="1416126"/>
                  </a:cubicBezTo>
                  <a:cubicBezTo>
                    <a:pt x="10138" y="1293973"/>
                    <a:pt x="0" y="1155748"/>
                    <a:pt x="0" y="1001451"/>
                  </a:cubicBezTo>
                  <a:cubicBezTo>
                    <a:pt x="0" y="849132"/>
                    <a:pt x="12610" y="710907"/>
                    <a:pt x="37832" y="586776"/>
                  </a:cubicBezTo>
                  <a:cubicBezTo>
                    <a:pt x="63054" y="462646"/>
                    <a:pt x="103606" y="357061"/>
                    <a:pt x="159490" y="270021"/>
                  </a:cubicBezTo>
                  <a:cubicBezTo>
                    <a:pt x="215373" y="182981"/>
                    <a:pt x="288071" y="116218"/>
                    <a:pt x="377584" y="69731"/>
                  </a:cubicBezTo>
                  <a:cubicBezTo>
                    <a:pt x="467096" y="23244"/>
                    <a:pt x="576143" y="0"/>
                    <a:pt x="704724" y="0"/>
                  </a:cubicBezTo>
                  <a:close/>
                  <a:moveTo>
                    <a:pt x="688404" y="308595"/>
                  </a:moveTo>
                  <a:cubicBezTo>
                    <a:pt x="630048" y="308595"/>
                    <a:pt x="581830" y="322690"/>
                    <a:pt x="543750" y="350879"/>
                  </a:cubicBezTo>
                  <a:cubicBezTo>
                    <a:pt x="505670" y="379068"/>
                    <a:pt x="475503" y="421351"/>
                    <a:pt x="453249" y="477729"/>
                  </a:cubicBezTo>
                  <a:cubicBezTo>
                    <a:pt x="430994" y="534107"/>
                    <a:pt x="415416" y="604332"/>
                    <a:pt x="406514" y="688405"/>
                  </a:cubicBezTo>
                  <a:cubicBezTo>
                    <a:pt x="397613" y="772477"/>
                    <a:pt x="393162" y="870397"/>
                    <a:pt x="393162" y="982164"/>
                  </a:cubicBezTo>
                  <a:cubicBezTo>
                    <a:pt x="393162" y="1118658"/>
                    <a:pt x="398602" y="1231661"/>
                    <a:pt x="409482" y="1321173"/>
                  </a:cubicBezTo>
                  <a:cubicBezTo>
                    <a:pt x="420362" y="1410686"/>
                    <a:pt x="437423" y="1481900"/>
                    <a:pt x="460667" y="1534816"/>
                  </a:cubicBezTo>
                  <a:cubicBezTo>
                    <a:pt x="483910" y="1587732"/>
                    <a:pt x="513830" y="1624823"/>
                    <a:pt x="550426" y="1646088"/>
                  </a:cubicBezTo>
                  <a:cubicBezTo>
                    <a:pt x="587023" y="1667354"/>
                    <a:pt x="631037" y="1677986"/>
                    <a:pt x="682470" y="1677986"/>
                  </a:cubicBezTo>
                  <a:cubicBezTo>
                    <a:pt x="721044" y="1677986"/>
                    <a:pt x="755167" y="1671805"/>
                    <a:pt x="784840" y="1659441"/>
                  </a:cubicBezTo>
                  <a:cubicBezTo>
                    <a:pt x="814513" y="1647077"/>
                    <a:pt x="840476" y="1628532"/>
                    <a:pt x="862731" y="1603805"/>
                  </a:cubicBezTo>
                  <a:cubicBezTo>
                    <a:pt x="884985" y="1579078"/>
                    <a:pt x="903531" y="1547921"/>
                    <a:pt x="918367" y="1510336"/>
                  </a:cubicBezTo>
                  <a:cubicBezTo>
                    <a:pt x="933203" y="1472751"/>
                    <a:pt x="945319" y="1429231"/>
                    <a:pt x="954716" y="1379777"/>
                  </a:cubicBezTo>
                  <a:cubicBezTo>
                    <a:pt x="964112" y="1330322"/>
                    <a:pt x="970541" y="1274439"/>
                    <a:pt x="974003" y="1212126"/>
                  </a:cubicBezTo>
                  <a:cubicBezTo>
                    <a:pt x="977465" y="1149814"/>
                    <a:pt x="979196" y="1081072"/>
                    <a:pt x="979196" y="1005902"/>
                  </a:cubicBezTo>
                  <a:cubicBezTo>
                    <a:pt x="979196" y="914906"/>
                    <a:pt x="976723" y="834542"/>
                    <a:pt x="971778" y="764812"/>
                  </a:cubicBezTo>
                  <a:cubicBezTo>
                    <a:pt x="966832" y="695081"/>
                    <a:pt x="959167" y="634500"/>
                    <a:pt x="948781" y="583067"/>
                  </a:cubicBezTo>
                  <a:cubicBezTo>
                    <a:pt x="938396" y="531634"/>
                    <a:pt x="925538" y="488115"/>
                    <a:pt x="910207" y="452508"/>
                  </a:cubicBezTo>
                  <a:cubicBezTo>
                    <a:pt x="894876" y="416900"/>
                    <a:pt x="876331" y="388464"/>
                    <a:pt x="854571" y="367199"/>
                  </a:cubicBezTo>
                  <a:cubicBezTo>
                    <a:pt x="832811" y="345933"/>
                    <a:pt x="808084" y="330850"/>
                    <a:pt x="780389" y="321948"/>
                  </a:cubicBezTo>
                  <a:cubicBezTo>
                    <a:pt x="752695" y="313046"/>
                    <a:pt x="722033" y="308595"/>
                    <a:pt x="688404" y="3085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4A1C45DE-52B9-B3DF-B396-3E1750C744FF}"/>
                </a:ext>
              </a:extLst>
            </p:cNvPr>
            <p:cNvSpPr/>
            <p:nvPr/>
          </p:nvSpPr>
          <p:spPr>
            <a:xfrm>
              <a:off x="2435987" y="908072"/>
              <a:ext cx="1972409" cy="2291904"/>
            </a:xfrm>
            <a:custGeom>
              <a:avLst/>
              <a:gdLst>
                <a:gd name="connsiteX0" fmla="*/ 455504 w 1972409"/>
                <a:gd name="connsiteY0" fmla="*/ 151034 h 2291904"/>
                <a:gd name="connsiteX1" fmla="*/ 547489 w 1972409"/>
                <a:gd name="connsiteY1" fmla="*/ 164387 h 2291904"/>
                <a:gd name="connsiteX2" fmla="*/ 621671 w 1972409"/>
                <a:gd name="connsiteY2" fmla="*/ 209638 h 2291904"/>
                <a:gd name="connsiteX3" fmla="*/ 677307 w 1972409"/>
                <a:gd name="connsiteY3" fmla="*/ 294947 h 2291904"/>
                <a:gd name="connsiteX4" fmla="*/ 715881 w 1972409"/>
                <a:gd name="connsiteY4" fmla="*/ 425506 h 2291904"/>
                <a:gd name="connsiteX5" fmla="*/ 738878 w 1972409"/>
                <a:gd name="connsiteY5" fmla="*/ 607251 h 2291904"/>
                <a:gd name="connsiteX6" fmla="*/ 746296 w 1972409"/>
                <a:gd name="connsiteY6" fmla="*/ 848341 h 2291904"/>
                <a:gd name="connsiteX7" fmla="*/ 741103 w 1972409"/>
                <a:gd name="connsiteY7" fmla="*/ 1054565 h 2291904"/>
                <a:gd name="connsiteX8" fmla="*/ 721816 w 1972409"/>
                <a:gd name="connsiteY8" fmla="*/ 1222216 h 2291904"/>
                <a:gd name="connsiteX9" fmla="*/ 685467 w 1972409"/>
                <a:gd name="connsiteY9" fmla="*/ 1352775 h 2291904"/>
                <a:gd name="connsiteX10" fmla="*/ 629831 w 1972409"/>
                <a:gd name="connsiteY10" fmla="*/ 1446244 h 2291904"/>
                <a:gd name="connsiteX11" fmla="*/ 551940 w 1972409"/>
                <a:gd name="connsiteY11" fmla="*/ 1501880 h 2291904"/>
                <a:gd name="connsiteX12" fmla="*/ 449570 w 1972409"/>
                <a:gd name="connsiteY12" fmla="*/ 1520425 h 2291904"/>
                <a:gd name="connsiteX13" fmla="*/ 317526 w 1972409"/>
                <a:gd name="connsiteY13" fmla="*/ 1488527 h 2291904"/>
                <a:gd name="connsiteX14" fmla="*/ 227767 w 1972409"/>
                <a:gd name="connsiteY14" fmla="*/ 1377255 h 2291904"/>
                <a:gd name="connsiteX15" fmla="*/ 176582 w 1972409"/>
                <a:gd name="connsiteY15" fmla="*/ 1163612 h 2291904"/>
                <a:gd name="connsiteX16" fmla="*/ 160262 w 1972409"/>
                <a:gd name="connsiteY16" fmla="*/ 824603 h 2291904"/>
                <a:gd name="connsiteX17" fmla="*/ 173614 w 1972409"/>
                <a:gd name="connsiteY17" fmla="*/ 530844 h 2291904"/>
                <a:gd name="connsiteX18" fmla="*/ 220349 w 1972409"/>
                <a:gd name="connsiteY18" fmla="*/ 320168 h 2291904"/>
                <a:gd name="connsiteX19" fmla="*/ 310850 w 1972409"/>
                <a:gd name="connsiteY19" fmla="*/ 193318 h 2291904"/>
                <a:gd name="connsiteX20" fmla="*/ 455504 w 1972409"/>
                <a:gd name="connsiteY20" fmla="*/ 151034 h 2291904"/>
                <a:gd name="connsiteX21" fmla="*/ 921389 w 1972409"/>
                <a:gd name="connsiteY21" fmla="*/ 0 h 2291904"/>
                <a:gd name="connsiteX22" fmla="*/ 1972409 w 1972409"/>
                <a:gd name="connsiteY22" fmla="*/ 911725 h 2291904"/>
                <a:gd name="connsiteX23" fmla="*/ 1972409 w 1972409"/>
                <a:gd name="connsiteY23" fmla="*/ 2291904 h 2291904"/>
                <a:gd name="connsiteX24" fmla="*/ 698576 w 1972409"/>
                <a:gd name="connsiteY24" fmla="*/ 2291904 h 2291904"/>
                <a:gd name="connsiteX25" fmla="*/ 0 w 1972409"/>
                <a:gd name="connsiteY25" fmla="*/ 1685913 h 2291904"/>
                <a:gd name="connsiteX26" fmla="*/ 108336 w 1972409"/>
                <a:gd name="connsiteY26" fmla="*/ 1762998 h 2291904"/>
                <a:gd name="connsiteX27" fmla="*/ 434734 w 1972409"/>
                <a:gd name="connsiteY27" fmla="*/ 1830503 h 2291904"/>
                <a:gd name="connsiteX28" fmla="*/ 763358 w 1972409"/>
                <a:gd name="connsiteY28" fmla="*/ 1760773 h 2291904"/>
                <a:gd name="connsiteX29" fmla="*/ 981452 w 1972409"/>
                <a:gd name="connsiteY29" fmla="*/ 1560483 h 2291904"/>
                <a:gd name="connsiteX30" fmla="*/ 1102368 w 1972409"/>
                <a:gd name="connsiteY30" fmla="*/ 1244469 h 2291904"/>
                <a:gd name="connsiteX31" fmla="*/ 1139459 w 1972409"/>
                <a:gd name="connsiteY31" fmla="*/ 829053 h 2291904"/>
                <a:gd name="connsiteX32" fmla="*/ 1109786 w 1972409"/>
                <a:gd name="connsiteY32" fmla="*/ 414378 h 2291904"/>
                <a:gd name="connsiteX33" fmla="*/ 1004448 w 1972409"/>
                <a:gd name="connsiteY33" fmla="*/ 104299 h 229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72409" h="2291904">
                  <a:moveTo>
                    <a:pt x="455504" y="151034"/>
                  </a:moveTo>
                  <a:cubicBezTo>
                    <a:pt x="489133" y="151034"/>
                    <a:pt x="519795" y="155485"/>
                    <a:pt x="547489" y="164387"/>
                  </a:cubicBezTo>
                  <a:cubicBezTo>
                    <a:pt x="575184" y="173289"/>
                    <a:pt x="599911" y="188372"/>
                    <a:pt x="621671" y="209638"/>
                  </a:cubicBezTo>
                  <a:cubicBezTo>
                    <a:pt x="643431" y="230903"/>
                    <a:pt x="661976" y="259339"/>
                    <a:pt x="677307" y="294947"/>
                  </a:cubicBezTo>
                  <a:cubicBezTo>
                    <a:pt x="692638" y="330554"/>
                    <a:pt x="705496" y="374073"/>
                    <a:pt x="715881" y="425506"/>
                  </a:cubicBezTo>
                  <a:cubicBezTo>
                    <a:pt x="726267" y="476939"/>
                    <a:pt x="733932" y="537520"/>
                    <a:pt x="738878" y="607251"/>
                  </a:cubicBezTo>
                  <a:cubicBezTo>
                    <a:pt x="743823" y="676981"/>
                    <a:pt x="746296" y="757345"/>
                    <a:pt x="746296" y="848341"/>
                  </a:cubicBezTo>
                  <a:cubicBezTo>
                    <a:pt x="746296" y="923511"/>
                    <a:pt x="744565" y="992253"/>
                    <a:pt x="741103" y="1054565"/>
                  </a:cubicBezTo>
                  <a:cubicBezTo>
                    <a:pt x="737641" y="1116878"/>
                    <a:pt x="731212" y="1172761"/>
                    <a:pt x="721816" y="1222216"/>
                  </a:cubicBezTo>
                  <a:cubicBezTo>
                    <a:pt x="712419" y="1271670"/>
                    <a:pt x="700303" y="1315190"/>
                    <a:pt x="685467" y="1352775"/>
                  </a:cubicBezTo>
                  <a:cubicBezTo>
                    <a:pt x="670631" y="1390360"/>
                    <a:pt x="652085" y="1421517"/>
                    <a:pt x="629831" y="1446244"/>
                  </a:cubicBezTo>
                  <a:cubicBezTo>
                    <a:pt x="607576" y="1470971"/>
                    <a:pt x="581613" y="1489516"/>
                    <a:pt x="551940" y="1501880"/>
                  </a:cubicBezTo>
                  <a:cubicBezTo>
                    <a:pt x="522267" y="1514244"/>
                    <a:pt x="488144" y="1520425"/>
                    <a:pt x="449570" y="1520425"/>
                  </a:cubicBezTo>
                  <a:cubicBezTo>
                    <a:pt x="398137" y="1520425"/>
                    <a:pt x="354123" y="1509793"/>
                    <a:pt x="317526" y="1488527"/>
                  </a:cubicBezTo>
                  <a:cubicBezTo>
                    <a:pt x="280930" y="1467262"/>
                    <a:pt x="251010" y="1430171"/>
                    <a:pt x="227767" y="1377255"/>
                  </a:cubicBezTo>
                  <a:cubicBezTo>
                    <a:pt x="204523" y="1324339"/>
                    <a:pt x="187462" y="1253125"/>
                    <a:pt x="176582" y="1163612"/>
                  </a:cubicBezTo>
                  <a:cubicBezTo>
                    <a:pt x="165702" y="1074100"/>
                    <a:pt x="160262" y="961097"/>
                    <a:pt x="160262" y="824603"/>
                  </a:cubicBezTo>
                  <a:cubicBezTo>
                    <a:pt x="160262" y="712836"/>
                    <a:pt x="164713" y="614916"/>
                    <a:pt x="173614" y="530844"/>
                  </a:cubicBezTo>
                  <a:cubicBezTo>
                    <a:pt x="182516" y="446771"/>
                    <a:pt x="198094" y="376546"/>
                    <a:pt x="220349" y="320168"/>
                  </a:cubicBezTo>
                  <a:cubicBezTo>
                    <a:pt x="242603" y="263790"/>
                    <a:pt x="272770" y="221507"/>
                    <a:pt x="310850" y="193318"/>
                  </a:cubicBezTo>
                  <a:cubicBezTo>
                    <a:pt x="348930" y="165129"/>
                    <a:pt x="397148" y="151034"/>
                    <a:pt x="455504" y="151034"/>
                  </a:cubicBezTo>
                  <a:close/>
                  <a:moveTo>
                    <a:pt x="921389" y="0"/>
                  </a:moveTo>
                  <a:lnTo>
                    <a:pt x="1972409" y="911725"/>
                  </a:lnTo>
                  <a:lnTo>
                    <a:pt x="1972409" y="2291904"/>
                  </a:lnTo>
                  <a:lnTo>
                    <a:pt x="698576" y="2291904"/>
                  </a:lnTo>
                  <a:lnTo>
                    <a:pt x="0" y="1685913"/>
                  </a:lnTo>
                  <a:lnTo>
                    <a:pt x="108336" y="1762998"/>
                  </a:lnTo>
                  <a:cubicBezTo>
                    <a:pt x="194386" y="1808001"/>
                    <a:pt x="303186" y="1830503"/>
                    <a:pt x="434734" y="1830503"/>
                  </a:cubicBezTo>
                  <a:cubicBezTo>
                    <a:pt x="564305" y="1830503"/>
                    <a:pt x="673846" y="1807260"/>
                    <a:pt x="763358" y="1760773"/>
                  </a:cubicBezTo>
                  <a:cubicBezTo>
                    <a:pt x="852871" y="1714285"/>
                    <a:pt x="925569" y="1647522"/>
                    <a:pt x="981452" y="1560483"/>
                  </a:cubicBezTo>
                  <a:cubicBezTo>
                    <a:pt x="1037336" y="1473443"/>
                    <a:pt x="1077641" y="1368105"/>
                    <a:pt x="1102368" y="1244469"/>
                  </a:cubicBezTo>
                  <a:cubicBezTo>
                    <a:pt x="1127095" y="1120833"/>
                    <a:pt x="1139459" y="982361"/>
                    <a:pt x="1139459" y="829053"/>
                  </a:cubicBezTo>
                  <a:cubicBezTo>
                    <a:pt x="1139459" y="674755"/>
                    <a:pt x="1129568" y="536530"/>
                    <a:pt x="1109786" y="414378"/>
                  </a:cubicBezTo>
                  <a:cubicBezTo>
                    <a:pt x="1090004" y="292226"/>
                    <a:pt x="1054892" y="188866"/>
                    <a:pt x="1004448" y="10429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E8CAD12-A054-3B1B-235A-712589A4468C}"/>
              </a:ext>
            </a:extLst>
          </p:cNvPr>
          <p:cNvGrpSpPr>
            <a:grpSpLocks noChangeAspect="1"/>
          </p:cNvGrpSpPr>
          <p:nvPr/>
        </p:nvGrpSpPr>
        <p:grpSpPr>
          <a:xfrm>
            <a:off x="3614263" y="1770071"/>
            <a:ext cx="1289304" cy="1289304"/>
            <a:chOff x="1382806" y="3668806"/>
            <a:chExt cx="3025588" cy="30255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11A6F4-C037-06B0-97E1-8350E5D895CD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937F7AD3-A7CC-7C49-BDCF-6CE4F272824C}"/>
                </a:ext>
              </a:extLst>
            </p:cNvPr>
            <p:cNvSpPr/>
            <p:nvPr/>
          </p:nvSpPr>
          <p:spPr>
            <a:xfrm>
              <a:off x="2338093" y="4265700"/>
              <a:ext cx="1180970" cy="1933171"/>
            </a:xfrm>
            <a:custGeom>
              <a:avLst/>
              <a:gdLst/>
              <a:ahLst/>
              <a:cxnLst/>
              <a:rect l="l" t="t" r="r" b="b"/>
              <a:pathLst>
                <a:path w="1180970" h="1933171">
                  <a:moveTo>
                    <a:pt x="634994" y="0"/>
                  </a:moveTo>
                  <a:cubicBezTo>
                    <a:pt x="672579" y="0"/>
                    <a:pt x="702993" y="742"/>
                    <a:pt x="726237" y="2226"/>
                  </a:cubicBezTo>
                  <a:cubicBezTo>
                    <a:pt x="749481" y="3709"/>
                    <a:pt x="767037" y="6182"/>
                    <a:pt x="778906" y="9644"/>
                  </a:cubicBezTo>
                  <a:cubicBezTo>
                    <a:pt x="790775" y="13106"/>
                    <a:pt x="798688" y="17804"/>
                    <a:pt x="802644" y="23738"/>
                  </a:cubicBezTo>
                  <a:cubicBezTo>
                    <a:pt x="806600" y="29673"/>
                    <a:pt x="808579" y="37091"/>
                    <a:pt x="808579" y="45993"/>
                  </a:cubicBezTo>
                  <a:lnTo>
                    <a:pt x="808579" y="1631994"/>
                  </a:lnTo>
                  <a:lnTo>
                    <a:pt x="1121624" y="1631994"/>
                  </a:lnTo>
                  <a:cubicBezTo>
                    <a:pt x="1130526" y="1631994"/>
                    <a:pt x="1138686" y="1634714"/>
                    <a:pt x="1146104" y="1640154"/>
                  </a:cubicBezTo>
                  <a:cubicBezTo>
                    <a:pt x="1153523" y="1645594"/>
                    <a:pt x="1159952" y="1654248"/>
                    <a:pt x="1165392" y="1666117"/>
                  </a:cubicBezTo>
                  <a:cubicBezTo>
                    <a:pt x="1170832" y="1677986"/>
                    <a:pt x="1174788" y="1693564"/>
                    <a:pt x="1177261" y="1712852"/>
                  </a:cubicBezTo>
                  <a:cubicBezTo>
                    <a:pt x="1179733" y="1732139"/>
                    <a:pt x="1180970" y="1756124"/>
                    <a:pt x="1180970" y="1784808"/>
                  </a:cubicBezTo>
                  <a:cubicBezTo>
                    <a:pt x="1180970" y="1812502"/>
                    <a:pt x="1179486" y="1835993"/>
                    <a:pt x="1176519" y="1855280"/>
                  </a:cubicBezTo>
                  <a:cubicBezTo>
                    <a:pt x="1173552" y="1874567"/>
                    <a:pt x="1169348" y="1889898"/>
                    <a:pt x="1163908" y="1901273"/>
                  </a:cubicBezTo>
                  <a:cubicBezTo>
                    <a:pt x="1158468" y="1912647"/>
                    <a:pt x="1152286" y="1920807"/>
                    <a:pt x="1145363" y="1925753"/>
                  </a:cubicBezTo>
                  <a:cubicBezTo>
                    <a:pt x="1138439" y="1930698"/>
                    <a:pt x="1130526" y="1933171"/>
                    <a:pt x="1121624" y="1933171"/>
                  </a:cubicBezTo>
                  <a:lnTo>
                    <a:pt x="62312" y="1933171"/>
                  </a:lnTo>
                  <a:cubicBezTo>
                    <a:pt x="54400" y="1933171"/>
                    <a:pt x="46982" y="1930698"/>
                    <a:pt x="40058" y="1925753"/>
                  </a:cubicBezTo>
                  <a:cubicBezTo>
                    <a:pt x="33134" y="1920807"/>
                    <a:pt x="26953" y="1912647"/>
                    <a:pt x="21513" y="1901273"/>
                  </a:cubicBezTo>
                  <a:cubicBezTo>
                    <a:pt x="16073" y="1889898"/>
                    <a:pt x="11869" y="1874567"/>
                    <a:pt x="8902" y="1855280"/>
                  </a:cubicBezTo>
                  <a:cubicBezTo>
                    <a:pt x="5934" y="1835993"/>
                    <a:pt x="4451" y="1812502"/>
                    <a:pt x="4451" y="1784808"/>
                  </a:cubicBezTo>
                  <a:cubicBezTo>
                    <a:pt x="4451" y="1756124"/>
                    <a:pt x="5687" y="1732139"/>
                    <a:pt x="8160" y="1712852"/>
                  </a:cubicBezTo>
                  <a:cubicBezTo>
                    <a:pt x="10633" y="1693564"/>
                    <a:pt x="14589" y="1677986"/>
                    <a:pt x="20029" y="1666117"/>
                  </a:cubicBezTo>
                  <a:cubicBezTo>
                    <a:pt x="25469" y="1654248"/>
                    <a:pt x="31651" y="1645594"/>
                    <a:pt x="38574" y="1640154"/>
                  </a:cubicBezTo>
                  <a:cubicBezTo>
                    <a:pt x="45498" y="1634714"/>
                    <a:pt x="53411" y="1631994"/>
                    <a:pt x="62312" y="1631994"/>
                  </a:cubicBezTo>
                  <a:lnTo>
                    <a:pt x="419867" y="1631994"/>
                  </a:lnTo>
                  <a:lnTo>
                    <a:pt x="419867" y="382777"/>
                  </a:lnTo>
                  <a:lnTo>
                    <a:pt x="111272" y="553394"/>
                  </a:lnTo>
                  <a:cubicBezTo>
                    <a:pt x="88523" y="564274"/>
                    <a:pt x="69978" y="570951"/>
                    <a:pt x="55636" y="573423"/>
                  </a:cubicBezTo>
                  <a:cubicBezTo>
                    <a:pt x="41294" y="575896"/>
                    <a:pt x="29920" y="572929"/>
                    <a:pt x="21513" y="564522"/>
                  </a:cubicBezTo>
                  <a:cubicBezTo>
                    <a:pt x="13105" y="556114"/>
                    <a:pt x="7418" y="541525"/>
                    <a:pt x="4451" y="520755"/>
                  </a:cubicBezTo>
                  <a:cubicBezTo>
                    <a:pt x="1484" y="499984"/>
                    <a:pt x="0" y="470806"/>
                    <a:pt x="0" y="433220"/>
                  </a:cubicBezTo>
                  <a:cubicBezTo>
                    <a:pt x="0" y="409482"/>
                    <a:pt x="494" y="389948"/>
                    <a:pt x="1484" y="374617"/>
                  </a:cubicBezTo>
                  <a:cubicBezTo>
                    <a:pt x="2473" y="359286"/>
                    <a:pt x="4945" y="346181"/>
                    <a:pt x="8902" y="335301"/>
                  </a:cubicBezTo>
                  <a:cubicBezTo>
                    <a:pt x="12858" y="324421"/>
                    <a:pt x="18298" y="315519"/>
                    <a:pt x="25222" y="308595"/>
                  </a:cubicBezTo>
                  <a:cubicBezTo>
                    <a:pt x="32145" y="301672"/>
                    <a:pt x="41542" y="294254"/>
                    <a:pt x="53411" y="286341"/>
                  </a:cubicBezTo>
                  <a:lnTo>
                    <a:pt x="465860" y="19288"/>
                  </a:lnTo>
                  <a:cubicBezTo>
                    <a:pt x="470805" y="15331"/>
                    <a:pt x="476987" y="12117"/>
                    <a:pt x="484405" y="9644"/>
                  </a:cubicBezTo>
                  <a:cubicBezTo>
                    <a:pt x="491823" y="7171"/>
                    <a:pt x="501467" y="5193"/>
                    <a:pt x="513336" y="3709"/>
                  </a:cubicBezTo>
                  <a:cubicBezTo>
                    <a:pt x="525205" y="2226"/>
                    <a:pt x="540783" y="1237"/>
                    <a:pt x="560070" y="742"/>
                  </a:cubicBezTo>
                  <a:cubicBezTo>
                    <a:pt x="579358" y="248"/>
                    <a:pt x="604332" y="0"/>
                    <a:pt x="6349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29C2BF15-B005-85FA-E82D-9837FBD2AB25}"/>
                </a:ext>
              </a:extLst>
            </p:cNvPr>
            <p:cNvSpPr/>
            <p:nvPr/>
          </p:nvSpPr>
          <p:spPr>
            <a:xfrm>
              <a:off x="2361975" y="4296064"/>
              <a:ext cx="2046419" cy="2398330"/>
            </a:xfrm>
            <a:custGeom>
              <a:avLst/>
              <a:gdLst>
                <a:gd name="connsiteX0" fmla="*/ 395986 w 2046419"/>
                <a:gd name="connsiteY0" fmla="*/ 352414 h 2398330"/>
                <a:gd name="connsiteX1" fmla="*/ 395987 w 2046419"/>
                <a:gd name="connsiteY1" fmla="*/ 879025 h 2398330"/>
                <a:gd name="connsiteX2" fmla="*/ 0 w 2046419"/>
                <a:gd name="connsiteY2" fmla="*/ 535520 h 2398330"/>
                <a:gd name="connsiteX3" fmla="*/ 12468 w 2046419"/>
                <a:gd name="connsiteY3" fmla="*/ 542690 h 2398330"/>
                <a:gd name="connsiteX4" fmla="*/ 31755 w 2046419"/>
                <a:gd name="connsiteY4" fmla="*/ 543060 h 2398330"/>
                <a:gd name="connsiteX5" fmla="*/ 87391 w 2046419"/>
                <a:gd name="connsiteY5" fmla="*/ 523032 h 2398330"/>
                <a:gd name="connsiteX6" fmla="*/ 780529 w 2046419"/>
                <a:gd name="connsiteY6" fmla="*/ 0 h 2398330"/>
                <a:gd name="connsiteX7" fmla="*/ 2046419 w 2046419"/>
                <a:gd name="connsiteY7" fmla="*/ 1098117 h 2398330"/>
                <a:gd name="connsiteX8" fmla="*/ 2046419 w 2046419"/>
                <a:gd name="connsiteY8" fmla="*/ 2398330 h 2398330"/>
                <a:gd name="connsiteX9" fmla="*/ 599559 w 2046419"/>
                <a:gd name="connsiteY9" fmla="*/ 2398330 h 2398330"/>
                <a:gd name="connsiteX10" fmla="*/ 22023 w 2046419"/>
                <a:gd name="connsiteY10" fmla="*/ 1897337 h 2398330"/>
                <a:gd name="connsiteX11" fmla="*/ 38430 w 2046419"/>
                <a:gd name="connsiteY11" fmla="*/ 1902806 h 2398330"/>
                <a:gd name="connsiteX12" fmla="*/ 1097742 w 2046419"/>
                <a:gd name="connsiteY12" fmla="*/ 1902806 h 2398330"/>
                <a:gd name="connsiteX13" fmla="*/ 1121481 w 2046419"/>
                <a:gd name="connsiteY13" fmla="*/ 1895388 h 2398330"/>
                <a:gd name="connsiteX14" fmla="*/ 1140026 w 2046419"/>
                <a:gd name="connsiteY14" fmla="*/ 1870908 h 2398330"/>
                <a:gd name="connsiteX15" fmla="*/ 1152637 w 2046419"/>
                <a:gd name="connsiteY15" fmla="*/ 1824915 h 2398330"/>
                <a:gd name="connsiteX16" fmla="*/ 1157088 w 2046419"/>
                <a:gd name="connsiteY16" fmla="*/ 1754443 h 2398330"/>
                <a:gd name="connsiteX17" fmla="*/ 1153379 w 2046419"/>
                <a:gd name="connsiteY17" fmla="*/ 1682487 h 2398330"/>
                <a:gd name="connsiteX18" fmla="*/ 1141510 w 2046419"/>
                <a:gd name="connsiteY18" fmla="*/ 1635752 h 2398330"/>
                <a:gd name="connsiteX19" fmla="*/ 1122222 w 2046419"/>
                <a:gd name="connsiteY19" fmla="*/ 1609789 h 2398330"/>
                <a:gd name="connsiteX20" fmla="*/ 1097742 w 2046419"/>
                <a:gd name="connsiteY20" fmla="*/ 1601629 h 2398330"/>
                <a:gd name="connsiteX21" fmla="*/ 784697 w 2046419"/>
                <a:gd name="connsiteY21" fmla="*/ 1601629 h 2398330"/>
                <a:gd name="connsiteX22" fmla="*/ 784697 w 2046419"/>
                <a:gd name="connsiteY22" fmla="*/ 15628 h 2398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46419" h="2398330">
                  <a:moveTo>
                    <a:pt x="395986" y="352414"/>
                  </a:moveTo>
                  <a:lnTo>
                    <a:pt x="395987" y="879025"/>
                  </a:lnTo>
                  <a:lnTo>
                    <a:pt x="0" y="535520"/>
                  </a:lnTo>
                  <a:lnTo>
                    <a:pt x="12468" y="542690"/>
                  </a:lnTo>
                  <a:cubicBezTo>
                    <a:pt x="18154" y="544173"/>
                    <a:pt x="24585" y="544297"/>
                    <a:pt x="31755" y="543060"/>
                  </a:cubicBezTo>
                  <a:cubicBezTo>
                    <a:pt x="46097" y="540588"/>
                    <a:pt x="64642" y="533911"/>
                    <a:pt x="87391" y="523032"/>
                  </a:cubicBezTo>
                  <a:close/>
                  <a:moveTo>
                    <a:pt x="780529" y="0"/>
                  </a:moveTo>
                  <a:lnTo>
                    <a:pt x="2046419" y="1098117"/>
                  </a:lnTo>
                  <a:lnTo>
                    <a:pt x="2046419" y="2398330"/>
                  </a:lnTo>
                  <a:lnTo>
                    <a:pt x="599559" y="2398330"/>
                  </a:lnTo>
                  <a:lnTo>
                    <a:pt x="22023" y="1897337"/>
                  </a:lnTo>
                  <a:lnTo>
                    <a:pt x="38430" y="1902806"/>
                  </a:lnTo>
                  <a:lnTo>
                    <a:pt x="1097742" y="1902806"/>
                  </a:lnTo>
                  <a:cubicBezTo>
                    <a:pt x="1106644" y="1902806"/>
                    <a:pt x="1114557" y="1900333"/>
                    <a:pt x="1121481" y="1895388"/>
                  </a:cubicBezTo>
                  <a:cubicBezTo>
                    <a:pt x="1128404" y="1890442"/>
                    <a:pt x="1134586" y="1882282"/>
                    <a:pt x="1140026" y="1870908"/>
                  </a:cubicBezTo>
                  <a:cubicBezTo>
                    <a:pt x="1145466" y="1859533"/>
                    <a:pt x="1149670" y="1844202"/>
                    <a:pt x="1152637" y="1824915"/>
                  </a:cubicBezTo>
                  <a:cubicBezTo>
                    <a:pt x="1155604" y="1805628"/>
                    <a:pt x="1157088" y="1782137"/>
                    <a:pt x="1157088" y="1754443"/>
                  </a:cubicBezTo>
                  <a:cubicBezTo>
                    <a:pt x="1157088" y="1725759"/>
                    <a:pt x="1155851" y="1701774"/>
                    <a:pt x="1153379" y="1682487"/>
                  </a:cubicBezTo>
                  <a:cubicBezTo>
                    <a:pt x="1150906" y="1663199"/>
                    <a:pt x="1146950" y="1647621"/>
                    <a:pt x="1141510" y="1635752"/>
                  </a:cubicBezTo>
                  <a:cubicBezTo>
                    <a:pt x="1136070" y="1623883"/>
                    <a:pt x="1129641" y="1615229"/>
                    <a:pt x="1122222" y="1609789"/>
                  </a:cubicBezTo>
                  <a:cubicBezTo>
                    <a:pt x="1114804" y="1604349"/>
                    <a:pt x="1106644" y="1601629"/>
                    <a:pt x="1097742" y="1601629"/>
                  </a:cubicBezTo>
                  <a:lnTo>
                    <a:pt x="784697" y="1601629"/>
                  </a:lnTo>
                  <a:lnTo>
                    <a:pt x="784697" y="15628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E44DA9D-88EA-DC3D-D06F-078361967246}"/>
              </a:ext>
            </a:extLst>
          </p:cNvPr>
          <p:cNvGrpSpPr>
            <a:grpSpLocks noChangeAspect="1"/>
          </p:cNvGrpSpPr>
          <p:nvPr/>
        </p:nvGrpSpPr>
        <p:grpSpPr>
          <a:xfrm>
            <a:off x="5451350" y="1770071"/>
            <a:ext cx="1289304" cy="1289304"/>
            <a:chOff x="1382807" y="174388"/>
            <a:chExt cx="3025589" cy="302558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7D8D34B-7B97-3D4B-434C-145FED0ECCBB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491964F1-30C2-4D1A-4F22-BCB9017A680B}"/>
                </a:ext>
              </a:extLst>
            </p:cNvPr>
            <p:cNvSpPr/>
            <p:nvPr/>
          </p:nvSpPr>
          <p:spPr>
            <a:xfrm>
              <a:off x="2249080" y="750510"/>
              <a:ext cx="1287791" cy="1953942"/>
            </a:xfrm>
            <a:custGeom>
              <a:avLst/>
              <a:gdLst/>
              <a:ahLst/>
              <a:cxnLst/>
              <a:rect l="l" t="t" r="r" b="b"/>
              <a:pathLst>
                <a:path w="1287791" h="1953942">
                  <a:moveTo>
                    <a:pt x="615707" y="0"/>
                  </a:moveTo>
                  <a:cubicBezTo>
                    <a:pt x="715605" y="0"/>
                    <a:pt x="802891" y="12611"/>
                    <a:pt x="877568" y="37833"/>
                  </a:cubicBezTo>
                  <a:cubicBezTo>
                    <a:pt x="952244" y="63055"/>
                    <a:pt x="1014309" y="98167"/>
                    <a:pt x="1063763" y="143171"/>
                  </a:cubicBezTo>
                  <a:cubicBezTo>
                    <a:pt x="1113217" y="188174"/>
                    <a:pt x="1150061" y="241585"/>
                    <a:pt x="1174294" y="303403"/>
                  </a:cubicBezTo>
                  <a:cubicBezTo>
                    <a:pt x="1198526" y="365221"/>
                    <a:pt x="1210642" y="431737"/>
                    <a:pt x="1210642" y="502951"/>
                  </a:cubicBezTo>
                  <a:cubicBezTo>
                    <a:pt x="1210642" y="565264"/>
                    <a:pt x="1204708" y="626587"/>
                    <a:pt x="1192839" y="686921"/>
                  </a:cubicBezTo>
                  <a:cubicBezTo>
                    <a:pt x="1180970" y="747256"/>
                    <a:pt x="1156243" y="812288"/>
                    <a:pt x="1118657" y="882019"/>
                  </a:cubicBezTo>
                  <a:cubicBezTo>
                    <a:pt x="1081072" y="951749"/>
                    <a:pt x="1028156" y="1028898"/>
                    <a:pt x="959909" y="1113465"/>
                  </a:cubicBezTo>
                  <a:cubicBezTo>
                    <a:pt x="891662" y="1198032"/>
                    <a:pt x="801161" y="1296199"/>
                    <a:pt x="688405" y="1407966"/>
                  </a:cubicBezTo>
                  <a:lnTo>
                    <a:pt x="464376" y="1637928"/>
                  </a:lnTo>
                  <a:lnTo>
                    <a:pt x="1221028" y="1637928"/>
                  </a:lnTo>
                  <a:cubicBezTo>
                    <a:pt x="1230919" y="1637928"/>
                    <a:pt x="1240068" y="1640896"/>
                    <a:pt x="1248475" y="1646830"/>
                  </a:cubicBezTo>
                  <a:cubicBezTo>
                    <a:pt x="1256882" y="1652765"/>
                    <a:pt x="1264053" y="1661914"/>
                    <a:pt x="1269988" y="1674277"/>
                  </a:cubicBezTo>
                  <a:cubicBezTo>
                    <a:pt x="1275922" y="1686641"/>
                    <a:pt x="1280373" y="1702961"/>
                    <a:pt x="1283340" y="1723237"/>
                  </a:cubicBezTo>
                  <a:cubicBezTo>
                    <a:pt x="1286308" y="1743513"/>
                    <a:pt x="1287791" y="1767499"/>
                    <a:pt x="1287791" y="1795193"/>
                  </a:cubicBezTo>
                  <a:cubicBezTo>
                    <a:pt x="1287791" y="1823877"/>
                    <a:pt x="1286555" y="1848357"/>
                    <a:pt x="1284082" y="1868633"/>
                  </a:cubicBezTo>
                  <a:cubicBezTo>
                    <a:pt x="1281609" y="1888909"/>
                    <a:pt x="1277900" y="1905476"/>
                    <a:pt x="1272955" y="1918335"/>
                  </a:cubicBezTo>
                  <a:cubicBezTo>
                    <a:pt x="1268010" y="1931193"/>
                    <a:pt x="1261580" y="1940342"/>
                    <a:pt x="1253668" y="1945782"/>
                  </a:cubicBezTo>
                  <a:cubicBezTo>
                    <a:pt x="1245755" y="1951222"/>
                    <a:pt x="1236853" y="1953942"/>
                    <a:pt x="1226962" y="1953942"/>
                  </a:cubicBezTo>
                  <a:lnTo>
                    <a:pt x="123141" y="1953942"/>
                  </a:lnTo>
                  <a:cubicBezTo>
                    <a:pt x="101382" y="1953942"/>
                    <a:pt x="82589" y="1951963"/>
                    <a:pt x="66764" y="1948007"/>
                  </a:cubicBezTo>
                  <a:cubicBezTo>
                    <a:pt x="50938" y="1944051"/>
                    <a:pt x="38080" y="1936385"/>
                    <a:pt x="28189" y="1925011"/>
                  </a:cubicBezTo>
                  <a:cubicBezTo>
                    <a:pt x="18298" y="1913636"/>
                    <a:pt x="11127" y="1897069"/>
                    <a:pt x="6676" y="1875309"/>
                  </a:cubicBezTo>
                  <a:cubicBezTo>
                    <a:pt x="2226" y="1853549"/>
                    <a:pt x="0" y="1825360"/>
                    <a:pt x="0" y="1790742"/>
                  </a:cubicBezTo>
                  <a:cubicBezTo>
                    <a:pt x="0" y="1758103"/>
                    <a:pt x="1484" y="1730161"/>
                    <a:pt x="4451" y="1706917"/>
                  </a:cubicBezTo>
                  <a:cubicBezTo>
                    <a:pt x="7418" y="1683674"/>
                    <a:pt x="12858" y="1662903"/>
                    <a:pt x="20771" y="1644605"/>
                  </a:cubicBezTo>
                  <a:cubicBezTo>
                    <a:pt x="28684" y="1626307"/>
                    <a:pt x="38822" y="1608503"/>
                    <a:pt x="51185" y="1591194"/>
                  </a:cubicBezTo>
                  <a:cubicBezTo>
                    <a:pt x="63549" y="1573885"/>
                    <a:pt x="79622" y="1554845"/>
                    <a:pt x="99403" y="1534074"/>
                  </a:cubicBezTo>
                  <a:lnTo>
                    <a:pt x="431737" y="1178003"/>
                  </a:lnTo>
                  <a:cubicBezTo>
                    <a:pt x="498005" y="1108767"/>
                    <a:pt x="551416" y="1045713"/>
                    <a:pt x="591969" y="988840"/>
                  </a:cubicBezTo>
                  <a:cubicBezTo>
                    <a:pt x="632521" y="931968"/>
                    <a:pt x="664172" y="880041"/>
                    <a:pt x="686921" y="833059"/>
                  </a:cubicBezTo>
                  <a:cubicBezTo>
                    <a:pt x="709670" y="786077"/>
                    <a:pt x="725248" y="742805"/>
                    <a:pt x="733655" y="703241"/>
                  </a:cubicBezTo>
                  <a:cubicBezTo>
                    <a:pt x="742063" y="663678"/>
                    <a:pt x="746266" y="626092"/>
                    <a:pt x="746266" y="590485"/>
                  </a:cubicBezTo>
                  <a:cubicBezTo>
                    <a:pt x="746266" y="557845"/>
                    <a:pt x="741074" y="526936"/>
                    <a:pt x="730688" y="497758"/>
                  </a:cubicBezTo>
                  <a:cubicBezTo>
                    <a:pt x="720303" y="468580"/>
                    <a:pt x="704972" y="443111"/>
                    <a:pt x="684696" y="421351"/>
                  </a:cubicBezTo>
                  <a:cubicBezTo>
                    <a:pt x="664419" y="399591"/>
                    <a:pt x="638950" y="382530"/>
                    <a:pt x="608289" y="370166"/>
                  </a:cubicBezTo>
                  <a:cubicBezTo>
                    <a:pt x="577627" y="357802"/>
                    <a:pt x="541525" y="351621"/>
                    <a:pt x="499984" y="351621"/>
                  </a:cubicBezTo>
                  <a:cubicBezTo>
                    <a:pt x="441627" y="351621"/>
                    <a:pt x="389948" y="359039"/>
                    <a:pt x="344944" y="373875"/>
                  </a:cubicBezTo>
                  <a:cubicBezTo>
                    <a:pt x="299941" y="388711"/>
                    <a:pt x="260377" y="405279"/>
                    <a:pt x="226254" y="423577"/>
                  </a:cubicBezTo>
                  <a:cubicBezTo>
                    <a:pt x="192130" y="441875"/>
                    <a:pt x="163694" y="458689"/>
                    <a:pt x="140945" y="474020"/>
                  </a:cubicBezTo>
                  <a:cubicBezTo>
                    <a:pt x="118196" y="489351"/>
                    <a:pt x="100392" y="497017"/>
                    <a:pt x="87534" y="497017"/>
                  </a:cubicBezTo>
                  <a:cubicBezTo>
                    <a:pt x="78633" y="497017"/>
                    <a:pt x="70967" y="494049"/>
                    <a:pt x="64538" y="488115"/>
                  </a:cubicBezTo>
                  <a:cubicBezTo>
                    <a:pt x="58109" y="482180"/>
                    <a:pt x="52916" y="472289"/>
                    <a:pt x="48960" y="458442"/>
                  </a:cubicBezTo>
                  <a:cubicBezTo>
                    <a:pt x="45004" y="444595"/>
                    <a:pt x="41789" y="426049"/>
                    <a:pt x="39316" y="402806"/>
                  </a:cubicBezTo>
                  <a:cubicBezTo>
                    <a:pt x="36844" y="379562"/>
                    <a:pt x="35607" y="351126"/>
                    <a:pt x="35607" y="317497"/>
                  </a:cubicBezTo>
                  <a:cubicBezTo>
                    <a:pt x="35607" y="294748"/>
                    <a:pt x="36349" y="275708"/>
                    <a:pt x="37833" y="260377"/>
                  </a:cubicBezTo>
                  <a:cubicBezTo>
                    <a:pt x="39316" y="245047"/>
                    <a:pt x="41542" y="231694"/>
                    <a:pt x="44509" y="220319"/>
                  </a:cubicBezTo>
                  <a:cubicBezTo>
                    <a:pt x="47476" y="208945"/>
                    <a:pt x="51433" y="199054"/>
                    <a:pt x="56378" y="190647"/>
                  </a:cubicBezTo>
                  <a:cubicBezTo>
                    <a:pt x="61324" y="182240"/>
                    <a:pt x="69978" y="172101"/>
                    <a:pt x="82342" y="160232"/>
                  </a:cubicBezTo>
                  <a:cubicBezTo>
                    <a:pt x="94705" y="148363"/>
                    <a:pt x="117454" y="133280"/>
                    <a:pt x="150589" y="114982"/>
                  </a:cubicBezTo>
                  <a:cubicBezTo>
                    <a:pt x="183723" y="96684"/>
                    <a:pt x="224523" y="78880"/>
                    <a:pt x="272988" y="61571"/>
                  </a:cubicBezTo>
                  <a:cubicBezTo>
                    <a:pt x="321453" y="44262"/>
                    <a:pt x="374864" y="29673"/>
                    <a:pt x="433220" y="17804"/>
                  </a:cubicBezTo>
                  <a:cubicBezTo>
                    <a:pt x="491576" y="5935"/>
                    <a:pt x="552405" y="0"/>
                    <a:pt x="6157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BC623F8-491A-1AC3-2A8D-34A9948AB753}"/>
                </a:ext>
              </a:extLst>
            </p:cNvPr>
            <p:cNvSpPr txBox="1"/>
            <p:nvPr/>
          </p:nvSpPr>
          <p:spPr>
            <a:xfrm>
              <a:off x="2292711" y="898530"/>
              <a:ext cx="2115685" cy="2301447"/>
            </a:xfrm>
            <a:custGeom>
              <a:avLst/>
              <a:gdLst>
                <a:gd name="connsiteX0" fmla="*/ 456353 w 2115685"/>
                <a:gd name="connsiteY0" fmla="*/ 203601 h 2301447"/>
                <a:gd name="connsiteX1" fmla="*/ 564658 w 2115685"/>
                <a:gd name="connsiteY1" fmla="*/ 222146 h 2301447"/>
                <a:gd name="connsiteX2" fmla="*/ 641065 w 2115685"/>
                <a:gd name="connsiteY2" fmla="*/ 273331 h 2301447"/>
                <a:gd name="connsiteX3" fmla="*/ 687057 w 2115685"/>
                <a:gd name="connsiteY3" fmla="*/ 349738 h 2301447"/>
                <a:gd name="connsiteX4" fmla="*/ 702635 w 2115685"/>
                <a:gd name="connsiteY4" fmla="*/ 442465 h 2301447"/>
                <a:gd name="connsiteX5" fmla="*/ 690024 w 2115685"/>
                <a:gd name="connsiteY5" fmla="*/ 555221 h 2301447"/>
                <a:gd name="connsiteX6" fmla="*/ 643290 w 2115685"/>
                <a:gd name="connsiteY6" fmla="*/ 685039 h 2301447"/>
                <a:gd name="connsiteX7" fmla="*/ 602490 w 2115685"/>
                <a:gd name="connsiteY7" fmla="*/ 759221 h 2301447"/>
                <a:gd name="connsiteX8" fmla="*/ 567532 w 2115685"/>
                <a:gd name="connsiteY8" fmla="*/ 811898 h 2301447"/>
                <a:gd name="connsiteX9" fmla="*/ 25852 w 2115685"/>
                <a:gd name="connsiteY9" fmla="*/ 342009 h 2301447"/>
                <a:gd name="connsiteX10" fmla="*/ 43903 w 2115685"/>
                <a:gd name="connsiteY10" fmla="*/ 348997 h 2301447"/>
                <a:gd name="connsiteX11" fmla="*/ 97314 w 2115685"/>
                <a:gd name="connsiteY11" fmla="*/ 326000 h 2301447"/>
                <a:gd name="connsiteX12" fmla="*/ 182623 w 2115685"/>
                <a:gd name="connsiteY12" fmla="*/ 275557 h 2301447"/>
                <a:gd name="connsiteX13" fmla="*/ 301313 w 2115685"/>
                <a:gd name="connsiteY13" fmla="*/ 225855 h 2301447"/>
                <a:gd name="connsiteX14" fmla="*/ 456353 w 2115685"/>
                <a:gd name="connsiteY14" fmla="*/ 203601 h 2301447"/>
                <a:gd name="connsiteX15" fmla="*/ 1024383 w 2115685"/>
                <a:gd name="connsiteY15" fmla="*/ 0 h 2301447"/>
                <a:gd name="connsiteX16" fmla="*/ 2115685 w 2115685"/>
                <a:gd name="connsiteY16" fmla="*/ 946668 h 2301447"/>
                <a:gd name="connsiteX17" fmla="*/ 2115685 w 2115685"/>
                <a:gd name="connsiteY17" fmla="*/ 2301447 h 2301447"/>
                <a:gd name="connsiteX18" fmla="*/ 593970 w 2115685"/>
                <a:gd name="connsiteY18" fmla="*/ 2301447 h 2301447"/>
                <a:gd name="connsiteX19" fmla="*/ 0 w 2115685"/>
                <a:gd name="connsiteY19" fmla="*/ 1786198 h 2301447"/>
                <a:gd name="connsiteX20" fmla="*/ 23133 w 2115685"/>
                <a:gd name="connsiteY20" fmla="*/ 1799988 h 2301447"/>
                <a:gd name="connsiteX21" fmla="*/ 79510 w 2115685"/>
                <a:gd name="connsiteY21" fmla="*/ 1805923 h 2301447"/>
                <a:gd name="connsiteX22" fmla="*/ 1183331 w 2115685"/>
                <a:gd name="connsiteY22" fmla="*/ 1805923 h 2301447"/>
                <a:gd name="connsiteX23" fmla="*/ 1210037 w 2115685"/>
                <a:gd name="connsiteY23" fmla="*/ 1797763 h 2301447"/>
                <a:gd name="connsiteX24" fmla="*/ 1229324 w 2115685"/>
                <a:gd name="connsiteY24" fmla="*/ 1770316 h 2301447"/>
                <a:gd name="connsiteX25" fmla="*/ 1240451 w 2115685"/>
                <a:gd name="connsiteY25" fmla="*/ 1720614 h 2301447"/>
                <a:gd name="connsiteX26" fmla="*/ 1244160 w 2115685"/>
                <a:gd name="connsiteY26" fmla="*/ 1647174 h 2301447"/>
                <a:gd name="connsiteX27" fmla="*/ 1239709 w 2115685"/>
                <a:gd name="connsiteY27" fmla="*/ 1575218 h 2301447"/>
                <a:gd name="connsiteX28" fmla="*/ 1226357 w 2115685"/>
                <a:gd name="connsiteY28" fmla="*/ 1526258 h 2301447"/>
                <a:gd name="connsiteX29" fmla="*/ 1204844 w 2115685"/>
                <a:gd name="connsiteY29" fmla="*/ 1498811 h 2301447"/>
                <a:gd name="connsiteX30" fmla="*/ 1177397 w 2115685"/>
                <a:gd name="connsiteY30" fmla="*/ 1489909 h 2301447"/>
                <a:gd name="connsiteX31" fmla="*/ 420745 w 2115685"/>
                <a:gd name="connsiteY31" fmla="*/ 1489909 h 2301447"/>
                <a:gd name="connsiteX32" fmla="*/ 644774 w 2115685"/>
                <a:gd name="connsiteY32" fmla="*/ 1259947 h 2301447"/>
                <a:gd name="connsiteX33" fmla="*/ 916278 w 2115685"/>
                <a:gd name="connsiteY33" fmla="*/ 965446 h 2301447"/>
                <a:gd name="connsiteX34" fmla="*/ 1075026 w 2115685"/>
                <a:gd name="connsiteY34" fmla="*/ 734000 h 2301447"/>
                <a:gd name="connsiteX35" fmla="*/ 1149208 w 2115685"/>
                <a:gd name="connsiteY35" fmla="*/ 538902 h 2301447"/>
                <a:gd name="connsiteX36" fmla="*/ 1167011 w 2115685"/>
                <a:gd name="connsiteY36" fmla="*/ 354932 h 2301447"/>
                <a:gd name="connsiteX37" fmla="*/ 1130663 w 2115685"/>
                <a:gd name="connsiteY37" fmla="*/ 155384 h 2301447"/>
                <a:gd name="connsiteX38" fmla="*/ 1084855 w 2115685"/>
                <a:gd name="connsiteY38" fmla="*/ 68962 h 230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115685" h="2301447">
                  <a:moveTo>
                    <a:pt x="456353" y="203601"/>
                  </a:moveTo>
                  <a:cubicBezTo>
                    <a:pt x="497894" y="203601"/>
                    <a:pt x="533996" y="209782"/>
                    <a:pt x="564658" y="222146"/>
                  </a:cubicBezTo>
                  <a:cubicBezTo>
                    <a:pt x="595319" y="234510"/>
                    <a:pt x="620788" y="251571"/>
                    <a:pt x="641065" y="273331"/>
                  </a:cubicBezTo>
                  <a:cubicBezTo>
                    <a:pt x="661341" y="295091"/>
                    <a:pt x="676672" y="320560"/>
                    <a:pt x="687057" y="349738"/>
                  </a:cubicBezTo>
                  <a:cubicBezTo>
                    <a:pt x="697443" y="378916"/>
                    <a:pt x="702635" y="409825"/>
                    <a:pt x="702635" y="442465"/>
                  </a:cubicBezTo>
                  <a:cubicBezTo>
                    <a:pt x="702635" y="478072"/>
                    <a:pt x="698432" y="515658"/>
                    <a:pt x="690024" y="555221"/>
                  </a:cubicBezTo>
                  <a:cubicBezTo>
                    <a:pt x="681617" y="594785"/>
                    <a:pt x="666039" y="638057"/>
                    <a:pt x="643290" y="685039"/>
                  </a:cubicBezTo>
                  <a:cubicBezTo>
                    <a:pt x="631916" y="708530"/>
                    <a:pt x="618316" y="733257"/>
                    <a:pt x="602490" y="759221"/>
                  </a:cubicBezTo>
                  <a:lnTo>
                    <a:pt x="567532" y="811898"/>
                  </a:lnTo>
                  <a:lnTo>
                    <a:pt x="25852" y="342009"/>
                  </a:lnTo>
                  <a:lnTo>
                    <a:pt x="43903" y="348997"/>
                  </a:lnTo>
                  <a:cubicBezTo>
                    <a:pt x="56761" y="348997"/>
                    <a:pt x="74565" y="341331"/>
                    <a:pt x="97314" y="326000"/>
                  </a:cubicBezTo>
                  <a:cubicBezTo>
                    <a:pt x="120063" y="310669"/>
                    <a:pt x="148499" y="293855"/>
                    <a:pt x="182623" y="275557"/>
                  </a:cubicBezTo>
                  <a:cubicBezTo>
                    <a:pt x="216746" y="257259"/>
                    <a:pt x="256310" y="240691"/>
                    <a:pt x="301313" y="225855"/>
                  </a:cubicBezTo>
                  <a:cubicBezTo>
                    <a:pt x="346317" y="211019"/>
                    <a:pt x="397996" y="203601"/>
                    <a:pt x="456353" y="203601"/>
                  </a:cubicBezTo>
                  <a:close/>
                  <a:moveTo>
                    <a:pt x="1024383" y="0"/>
                  </a:moveTo>
                  <a:lnTo>
                    <a:pt x="2115685" y="946668"/>
                  </a:lnTo>
                  <a:lnTo>
                    <a:pt x="2115685" y="2301447"/>
                  </a:lnTo>
                  <a:lnTo>
                    <a:pt x="593970" y="2301447"/>
                  </a:lnTo>
                  <a:lnTo>
                    <a:pt x="0" y="1786198"/>
                  </a:lnTo>
                  <a:lnTo>
                    <a:pt x="23133" y="1799988"/>
                  </a:lnTo>
                  <a:cubicBezTo>
                    <a:pt x="38958" y="1803944"/>
                    <a:pt x="57751" y="1805923"/>
                    <a:pt x="79510" y="1805923"/>
                  </a:cubicBezTo>
                  <a:lnTo>
                    <a:pt x="1183331" y="1805923"/>
                  </a:lnTo>
                  <a:cubicBezTo>
                    <a:pt x="1193222" y="1805923"/>
                    <a:pt x="1202124" y="1803203"/>
                    <a:pt x="1210037" y="1797763"/>
                  </a:cubicBezTo>
                  <a:cubicBezTo>
                    <a:pt x="1217949" y="1792323"/>
                    <a:pt x="1224379" y="1783174"/>
                    <a:pt x="1229324" y="1770316"/>
                  </a:cubicBezTo>
                  <a:cubicBezTo>
                    <a:pt x="1234269" y="1757457"/>
                    <a:pt x="1237978" y="1740890"/>
                    <a:pt x="1240451" y="1720614"/>
                  </a:cubicBezTo>
                  <a:cubicBezTo>
                    <a:pt x="1242924" y="1700338"/>
                    <a:pt x="1244160" y="1675858"/>
                    <a:pt x="1244160" y="1647174"/>
                  </a:cubicBezTo>
                  <a:cubicBezTo>
                    <a:pt x="1244160" y="1619480"/>
                    <a:pt x="1242677" y="1595494"/>
                    <a:pt x="1239709" y="1575218"/>
                  </a:cubicBezTo>
                  <a:cubicBezTo>
                    <a:pt x="1236742" y="1554942"/>
                    <a:pt x="1232291" y="1538622"/>
                    <a:pt x="1226357" y="1526258"/>
                  </a:cubicBezTo>
                  <a:cubicBezTo>
                    <a:pt x="1220422" y="1513895"/>
                    <a:pt x="1213251" y="1504746"/>
                    <a:pt x="1204844" y="1498811"/>
                  </a:cubicBezTo>
                  <a:cubicBezTo>
                    <a:pt x="1196437" y="1492877"/>
                    <a:pt x="1187288" y="1489909"/>
                    <a:pt x="1177397" y="1489909"/>
                  </a:cubicBezTo>
                  <a:lnTo>
                    <a:pt x="420745" y="1489909"/>
                  </a:lnTo>
                  <a:lnTo>
                    <a:pt x="644774" y="1259947"/>
                  </a:lnTo>
                  <a:cubicBezTo>
                    <a:pt x="757530" y="1148180"/>
                    <a:pt x="848031" y="1050013"/>
                    <a:pt x="916278" y="965446"/>
                  </a:cubicBezTo>
                  <a:cubicBezTo>
                    <a:pt x="984525" y="880879"/>
                    <a:pt x="1037441" y="803730"/>
                    <a:pt x="1075026" y="734000"/>
                  </a:cubicBezTo>
                  <a:cubicBezTo>
                    <a:pt x="1112612" y="664269"/>
                    <a:pt x="1137339" y="599237"/>
                    <a:pt x="1149208" y="538902"/>
                  </a:cubicBezTo>
                  <a:cubicBezTo>
                    <a:pt x="1161077" y="478568"/>
                    <a:pt x="1167011" y="417245"/>
                    <a:pt x="1167011" y="354932"/>
                  </a:cubicBezTo>
                  <a:cubicBezTo>
                    <a:pt x="1167011" y="283718"/>
                    <a:pt x="1154895" y="217202"/>
                    <a:pt x="1130663" y="155384"/>
                  </a:cubicBezTo>
                  <a:cubicBezTo>
                    <a:pt x="1118547" y="124475"/>
                    <a:pt x="1103277" y="95668"/>
                    <a:pt x="1084855" y="6896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9B42A1C-26EB-B9A1-D614-8B7A7FF28E8A}"/>
              </a:ext>
            </a:extLst>
          </p:cNvPr>
          <p:cNvGrpSpPr>
            <a:grpSpLocks noChangeAspect="1"/>
          </p:cNvGrpSpPr>
          <p:nvPr/>
        </p:nvGrpSpPr>
        <p:grpSpPr>
          <a:xfrm>
            <a:off x="7288436" y="1770071"/>
            <a:ext cx="1289304" cy="1289304"/>
            <a:chOff x="1382806" y="3668806"/>
            <a:chExt cx="3025589" cy="302558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328F548-9132-F7C1-C7D7-06DDEF28AC68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DB69532-08D4-408E-5547-BF55C9ECF4CF}"/>
                </a:ext>
              </a:extLst>
            </p:cNvPr>
            <p:cNvSpPr txBox="1"/>
            <p:nvPr/>
          </p:nvSpPr>
          <p:spPr>
            <a:xfrm>
              <a:off x="2301328" y="4390328"/>
              <a:ext cx="2107067" cy="2304066"/>
            </a:xfrm>
            <a:custGeom>
              <a:avLst/>
              <a:gdLst>
                <a:gd name="connsiteX0" fmla="*/ 163419 w 2107067"/>
                <a:gd name="connsiteY0" fmla="*/ 966904 h 2304066"/>
                <a:gd name="connsiteX1" fmla="*/ 194031 w 2107067"/>
                <a:gd name="connsiteY1" fmla="*/ 971774 h 2304066"/>
                <a:gd name="connsiteX2" fmla="*/ 360197 w 2107067"/>
                <a:gd name="connsiteY2" fmla="*/ 971774 h 2304066"/>
                <a:gd name="connsiteX3" fmla="*/ 543426 w 2107067"/>
                <a:gd name="connsiteY3" fmla="*/ 992545 h 2304066"/>
                <a:gd name="connsiteX4" fmla="*/ 672502 w 2107067"/>
                <a:gd name="connsiteY4" fmla="*/ 1051148 h 2304066"/>
                <a:gd name="connsiteX5" fmla="*/ 749650 w 2107067"/>
                <a:gd name="connsiteY5" fmla="*/ 1142392 h 2304066"/>
                <a:gd name="connsiteX6" fmla="*/ 775614 w 2107067"/>
                <a:gd name="connsiteY6" fmla="*/ 1262566 h 2304066"/>
                <a:gd name="connsiteX7" fmla="*/ 754101 w 2107067"/>
                <a:gd name="connsiteY7" fmla="*/ 1373096 h 2304066"/>
                <a:gd name="connsiteX8" fmla="*/ 727025 w 2107067"/>
                <a:gd name="connsiteY8" fmla="*/ 1419089 h 2304066"/>
                <a:gd name="connsiteX9" fmla="*/ 707462 w 2107067"/>
                <a:gd name="connsiteY9" fmla="*/ 1438843 h 2304066"/>
                <a:gd name="connsiteX10" fmla="*/ 449215 w 2107067"/>
                <a:gd name="connsiteY10" fmla="*/ 164679 h 2304066"/>
                <a:gd name="connsiteX11" fmla="*/ 567906 w 2107067"/>
                <a:gd name="connsiteY11" fmla="*/ 183225 h 2304066"/>
                <a:gd name="connsiteX12" fmla="*/ 650247 w 2107067"/>
                <a:gd name="connsiteY12" fmla="*/ 233668 h 2304066"/>
                <a:gd name="connsiteX13" fmla="*/ 698465 w 2107067"/>
                <a:gd name="connsiteY13" fmla="*/ 309333 h 2304066"/>
                <a:gd name="connsiteX14" fmla="*/ 714785 w 2107067"/>
                <a:gd name="connsiteY14" fmla="*/ 402060 h 2304066"/>
                <a:gd name="connsiteX15" fmla="*/ 691047 w 2107067"/>
                <a:gd name="connsiteY15" fmla="*/ 518525 h 2304066"/>
                <a:gd name="connsiteX16" fmla="*/ 622058 w 2107067"/>
                <a:gd name="connsiteY16" fmla="*/ 608285 h 2304066"/>
                <a:gd name="connsiteX17" fmla="*/ 510044 w 2107067"/>
                <a:gd name="connsiteY17" fmla="*/ 665404 h 2304066"/>
                <a:gd name="connsiteX18" fmla="*/ 447542 w 2107067"/>
                <a:gd name="connsiteY18" fmla="*/ 678520 h 2304066"/>
                <a:gd name="connsiteX19" fmla="*/ 23160 w 2107067"/>
                <a:gd name="connsiteY19" fmla="*/ 310383 h 2304066"/>
                <a:gd name="connsiteX20" fmla="*/ 33799 w 2107067"/>
                <a:gd name="connsiteY20" fmla="*/ 313042 h 2304066"/>
                <a:gd name="connsiteX21" fmla="*/ 89435 w 2107067"/>
                <a:gd name="connsiteY21" fmla="*/ 289304 h 2304066"/>
                <a:gd name="connsiteX22" fmla="*/ 181420 w 2107067"/>
                <a:gd name="connsiteY22" fmla="*/ 238119 h 2304066"/>
                <a:gd name="connsiteX23" fmla="*/ 303819 w 2107067"/>
                <a:gd name="connsiteY23" fmla="*/ 187675 h 2304066"/>
                <a:gd name="connsiteX24" fmla="*/ 449215 w 2107067"/>
                <a:gd name="connsiteY24" fmla="*/ 164679 h 2304066"/>
                <a:gd name="connsiteX25" fmla="*/ 1007444 w 2107067"/>
                <a:gd name="connsiteY25" fmla="*/ 0 h 2304066"/>
                <a:gd name="connsiteX26" fmla="*/ 2107067 w 2107067"/>
                <a:gd name="connsiteY26" fmla="*/ 953887 h 2304066"/>
                <a:gd name="connsiteX27" fmla="*/ 2107067 w 2107067"/>
                <a:gd name="connsiteY27" fmla="*/ 2304066 h 2304066"/>
                <a:gd name="connsiteX28" fmla="*/ 665098 w 2107067"/>
                <a:gd name="connsiteY28" fmla="*/ 2304066 h 2304066"/>
                <a:gd name="connsiteX29" fmla="*/ 0 w 2107067"/>
                <a:gd name="connsiteY29" fmla="*/ 1727116 h 2304066"/>
                <a:gd name="connsiteX30" fmla="*/ 5610 w 2107067"/>
                <a:gd name="connsiteY30" fmla="*/ 1731022 h 2304066"/>
                <a:gd name="connsiteX31" fmla="*/ 41217 w 2107067"/>
                <a:gd name="connsiteY31" fmla="*/ 1750680 h 2304066"/>
                <a:gd name="connsiteX32" fmla="*/ 150264 w 2107067"/>
                <a:gd name="connsiteY32" fmla="*/ 1793705 h 2304066"/>
                <a:gd name="connsiteX33" fmla="*/ 302336 w 2107067"/>
                <a:gd name="connsiteY33" fmla="*/ 1828571 h 2304066"/>
                <a:gd name="connsiteX34" fmla="*/ 486306 w 2107067"/>
                <a:gd name="connsiteY34" fmla="*/ 1842665 h 2304066"/>
                <a:gd name="connsiteX35" fmla="*/ 784516 w 2107067"/>
                <a:gd name="connsiteY35" fmla="*/ 1803349 h 2304066"/>
                <a:gd name="connsiteX36" fmla="*/ 1018929 w 2107067"/>
                <a:gd name="connsiteY36" fmla="*/ 1688368 h 2304066"/>
                <a:gd name="connsiteX37" fmla="*/ 1171743 w 2107067"/>
                <a:gd name="connsiteY37" fmla="*/ 1501430 h 2304066"/>
                <a:gd name="connsiteX38" fmla="*/ 1226637 w 2107067"/>
                <a:gd name="connsiteY38" fmla="*/ 1246246 h 2304066"/>
                <a:gd name="connsiteX39" fmla="*/ 1196965 w 2107067"/>
                <a:gd name="connsiteY39" fmla="*/ 1085272 h 2304066"/>
                <a:gd name="connsiteX40" fmla="*/ 1111656 w 2107067"/>
                <a:gd name="connsiteY40" fmla="*/ 951003 h 2304066"/>
                <a:gd name="connsiteX41" fmla="*/ 975904 w 2107067"/>
                <a:gd name="connsiteY41" fmla="*/ 852342 h 2304066"/>
                <a:gd name="connsiteX42" fmla="*/ 794901 w 2107067"/>
                <a:gd name="connsiteY42" fmla="*/ 801157 h 2304066"/>
                <a:gd name="connsiteX43" fmla="*/ 794901 w 2107067"/>
                <a:gd name="connsiteY43" fmla="*/ 796706 h 2304066"/>
                <a:gd name="connsiteX44" fmla="*/ 944006 w 2107067"/>
                <a:gd name="connsiteY44" fmla="*/ 734393 h 2304066"/>
                <a:gd name="connsiteX45" fmla="*/ 1051569 w 2107067"/>
                <a:gd name="connsiteY45" fmla="*/ 633507 h 2304066"/>
                <a:gd name="connsiteX46" fmla="*/ 1116849 w 2107067"/>
                <a:gd name="connsiteY46" fmla="*/ 498496 h 2304066"/>
                <a:gd name="connsiteX47" fmla="*/ 1139103 w 2107067"/>
                <a:gd name="connsiteY47" fmla="*/ 335297 h 2304066"/>
                <a:gd name="connsiteX48" fmla="*/ 1101271 w 2107067"/>
                <a:gd name="connsiteY48" fmla="*/ 132781 h 2304066"/>
                <a:gd name="connsiteX49" fmla="*/ 1054536 w 2107067"/>
                <a:gd name="connsiteY49" fmla="*/ 50069 h 2304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107067" h="2304066">
                  <a:moveTo>
                    <a:pt x="163419" y="966904"/>
                  </a:moveTo>
                  <a:lnTo>
                    <a:pt x="194031" y="971774"/>
                  </a:lnTo>
                  <a:lnTo>
                    <a:pt x="360197" y="971774"/>
                  </a:lnTo>
                  <a:cubicBezTo>
                    <a:pt x="430423" y="971774"/>
                    <a:pt x="491499" y="978698"/>
                    <a:pt x="543426" y="992545"/>
                  </a:cubicBezTo>
                  <a:cubicBezTo>
                    <a:pt x="595353" y="1006392"/>
                    <a:pt x="638378" y="1025927"/>
                    <a:pt x="672502" y="1051148"/>
                  </a:cubicBezTo>
                  <a:cubicBezTo>
                    <a:pt x="706625" y="1076370"/>
                    <a:pt x="732341" y="1106784"/>
                    <a:pt x="749650" y="1142392"/>
                  </a:cubicBezTo>
                  <a:cubicBezTo>
                    <a:pt x="766959" y="1177999"/>
                    <a:pt x="775614" y="1218057"/>
                    <a:pt x="775614" y="1262566"/>
                  </a:cubicBezTo>
                  <a:cubicBezTo>
                    <a:pt x="775614" y="1303118"/>
                    <a:pt x="768443" y="1339962"/>
                    <a:pt x="754101" y="1373096"/>
                  </a:cubicBezTo>
                  <a:cubicBezTo>
                    <a:pt x="746930" y="1389664"/>
                    <a:pt x="737905" y="1404995"/>
                    <a:pt x="727025" y="1419089"/>
                  </a:cubicBezTo>
                  <a:lnTo>
                    <a:pt x="707462" y="1438843"/>
                  </a:lnTo>
                  <a:close/>
                  <a:moveTo>
                    <a:pt x="449215" y="164679"/>
                  </a:moveTo>
                  <a:cubicBezTo>
                    <a:pt x="494713" y="164679"/>
                    <a:pt x="534277" y="170861"/>
                    <a:pt x="567906" y="183225"/>
                  </a:cubicBezTo>
                  <a:cubicBezTo>
                    <a:pt x="601535" y="195588"/>
                    <a:pt x="628982" y="212403"/>
                    <a:pt x="650247" y="233668"/>
                  </a:cubicBezTo>
                  <a:cubicBezTo>
                    <a:pt x="671512" y="254933"/>
                    <a:pt x="687585" y="280155"/>
                    <a:pt x="698465" y="309333"/>
                  </a:cubicBezTo>
                  <a:cubicBezTo>
                    <a:pt x="709345" y="338511"/>
                    <a:pt x="714785" y="369420"/>
                    <a:pt x="714785" y="402060"/>
                  </a:cubicBezTo>
                  <a:cubicBezTo>
                    <a:pt x="714785" y="444591"/>
                    <a:pt x="706872" y="483412"/>
                    <a:pt x="691047" y="518525"/>
                  </a:cubicBezTo>
                  <a:cubicBezTo>
                    <a:pt x="675222" y="553638"/>
                    <a:pt x="652225" y="583557"/>
                    <a:pt x="622058" y="608285"/>
                  </a:cubicBezTo>
                  <a:cubicBezTo>
                    <a:pt x="591891" y="633012"/>
                    <a:pt x="554553" y="652052"/>
                    <a:pt x="510044" y="665404"/>
                  </a:cubicBezTo>
                  <a:lnTo>
                    <a:pt x="447542" y="678520"/>
                  </a:lnTo>
                  <a:lnTo>
                    <a:pt x="23160" y="310383"/>
                  </a:lnTo>
                  <a:lnTo>
                    <a:pt x="33799" y="313042"/>
                  </a:lnTo>
                  <a:cubicBezTo>
                    <a:pt x="45668" y="313042"/>
                    <a:pt x="64213" y="305130"/>
                    <a:pt x="89435" y="289304"/>
                  </a:cubicBezTo>
                  <a:cubicBezTo>
                    <a:pt x="114657" y="273479"/>
                    <a:pt x="145318" y="256417"/>
                    <a:pt x="181420" y="238119"/>
                  </a:cubicBezTo>
                  <a:cubicBezTo>
                    <a:pt x="217522" y="219821"/>
                    <a:pt x="258321" y="203006"/>
                    <a:pt x="303819" y="187675"/>
                  </a:cubicBezTo>
                  <a:cubicBezTo>
                    <a:pt x="349317" y="172345"/>
                    <a:pt x="397783" y="164679"/>
                    <a:pt x="449215" y="164679"/>
                  </a:cubicBezTo>
                  <a:close/>
                  <a:moveTo>
                    <a:pt x="1007444" y="0"/>
                  </a:moveTo>
                  <a:lnTo>
                    <a:pt x="2107067" y="953887"/>
                  </a:lnTo>
                  <a:lnTo>
                    <a:pt x="2107067" y="2304066"/>
                  </a:lnTo>
                  <a:lnTo>
                    <a:pt x="665098" y="2304066"/>
                  </a:lnTo>
                  <a:lnTo>
                    <a:pt x="0" y="1727116"/>
                  </a:lnTo>
                  <a:lnTo>
                    <a:pt x="5610" y="1731022"/>
                  </a:lnTo>
                  <a:cubicBezTo>
                    <a:pt x="15006" y="1736709"/>
                    <a:pt x="26875" y="1743262"/>
                    <a:pt x="41217" y="1750680"/>
                  </a:cubicBezTo>
                  <a:cubicBezTo>
                    <a:pt x="69900" y="1765516"/>
                    <a:pt x="106249" y="1779858"/>
                    <a:pt x="150264" y="1793705"/>
                  </a:cubicBezTo>
                  <a:cubicBezTo>
                    <a:pt x="194278" y="1807553"/>
                    <a:pt x="244969" y="1819174"/>
                    <a:pt x="302336" y="1828571"/>
                  </a:cubicBezTo>
                  <a:cubicBezTo>
                    <a:pt x="359703" y="1837967"/>
                    <a:pt x="421026" y="1842665"/>
                    <a:pt x="486306" y="1842665"/>
                  </a:cubicBezTo>
                  <a:cubicBezTo>
                    <a:pt x="594116" y="1842665"/>
                    <a:pt x="693520" y="1829560"/>
                    <a:pt x="784516" y="1803349"/>
                  </a:cubicBezTo>
                  <a:cubicBezTo>
                    <a:pt x="875512" y="1777138"/>
                    <a:pt x="953650" y="1738811"/>
                    <a:pt x="1018929" y="1688368"/>
                  </a:cubicBezTo>
                  <a:cubicBezTo>
                    <a:pt x="1084209" y="1637924"/>
                    <a:pt x="1135147" y="1575612"/>
                    <a:pt x="1171743" y="1501430"/>
                  </a:cubicBezTo>
                  <a:cubicBezTo>
                    <a:pt x="1208339" y="1427249"/>
                    <a:pt x="1226637" y="1342187"/>
                    <a:pt x="1226637" y="1246246"/>
                  </a:cubicBezTo>
                  <a:cubicBezTo>
                    <a:pt x="1226637" y="1188879"/>
                    <a:pt x="1216747" y="1135221"/>
                    <a:pt x="1196965" y="1085272"/>
                  </a:cubicBezTo>
                  <a:cubicBezTo>
                    <a:pt x="1177183" y="1035323"/>
                    <a:pt x="1148747" y="990567"/>
                    <a:pt x="1111656" y="951003"/>
                  </a:cubicBezTo>
                  <a:cubicBezTo>
                    <a:pt x="1074565" y="911440"/>
                    <a:pt x="1029315" y="878553"/>
                    <a:pt x="975904" y="852342"/>
                  </a:cubicBezTo>
                  <a:cubicBezTo>
                    <a:pt x="922493" y="826131"/>
                    <a:pt x="862159" y="809069"/>
                    <a:pt x="794901" y="801157"/>
                  </a:cubicBezTo>
                  <a:lnTo>
                    <a:pt x="794901" y="796706"/>
                  </a:lnTo>
                  <a:cubicBezTo>
                    <a:pt x="851279" y="782859"/>
                    <a:pt x="900981" y="762088"/>
                    <a:pt x="944006" y="734393"/>
                  </a:cubicBezTo>
                  <a:cubicBezTo>
                    <a:pt x="987031" y="706699"/>
                    <a:pt x="1022886" y="673070"/>
                    <a:pt x="1051569" y="633507"/>
                  </a:cubicBezTo>
                  <a:cubicBezTo>
                    <a:pt x="1080253" y="593943"/>
                    <a:pt x="1102013" y="548939"/>
                    <a:pt x="1116849" y="498496"/>
                  </a:cubicBezTo>
                  <a:cubicBezTo>
                    <a:pt x="1131685" y="448053"/>
                    <a:pt x="1139103" y="393653"/>
                    <a:pt x="1139103" y="335297"/>
                  </a:cubicBezTo>
                  <a:cubicBezTo>
                    <a:pt x="1139103" y="260126"/>
                    <a:pt x="1126492" y="192621"/>
                    <a:pt x="1101271" y="132781"/>
                  </a:cubicBezTo>
                  <a:cubicBezTo>
                    <a:pt x="1088660" y="102861"/>
                    <a:pt x="1073082" y="75290"/>
                    <a:pt x="1054536" y="5006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dirty="0"/>
            </a:p>
          </p:txBody>
        </p:sp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id="{3E75243D-18AE-AA6D-6E38-AFC467DA94F8}"/>
                </a:ext>
              </a:extLst>
            </p:cNvPr>
            <p:cNvSpPr/>
            <p:nvPr/>
          </p:nvSpPr>
          <p:spPr>
            <a:xfrm>
              <a:off x="2244624" y="4244929"/>
              <a:ext cx="1283340" cy="1988065"/>
            </a:xfrm>
            <a:custGeom>
              <a:avLst/>
              <a:gdLst/>
              <a:ahLst/>
              <a:cxnLst/>
              <a:rect l="l" t="t" r="r" b="b"/>
              <a:pathLst>
                <a:path w="1283340" h="1988065">
                  <a:moveTo>
                    <a:pt x="618674" y="0"/>
                  </a:moveTo>
                  <a:cubicBezTo>
                    <a:pt x="711648" y="0"/>
                    <a:pt x="793990" y="10880"/>
                    <a:pt x="865699" y="32640"/>
                  </a:cubicBezTo>
                  <a:cubicBezTo>
                    <a:pt x="937407" y="54400"/>
                    <a:pt x="997742" y="85804"/>
                    <a:pt x="1046701" y="126851"/>
                  </a:cubicBezTo>
                  <a:cubicBezTo>
                    <a:pt x="1095661" y="167898"/>
                    <a:pt x="1132752" y="218341"/>
                    <a:pt x="1157974" y="278181"/>
                  </a:cubicBezTo>
                  <a:cubicBezTo>
                    <a:pt x="1183195" y="338021"/>
                    <a:pt x="1195806" y="405526"/>
                    <a:pt x="1195806" y="480697"/>
                  </a:cubicBezTo>
                  <a:cubicBezTo>
                    <a:pt x="1195806" y="539053"/>
                    <a:pt x="1188388" y="593453"/>
                    <a:pt x="1173552" y="643896"/>
                  </a:cubicBezTo>
                  <a:cubicBezTo>
                    <a:pt x="1158716" y="694339"/>
                    <a:pt x="1136956" y="739343"/>
                    <a:pt x="1108272" y="778907"/>
                  </a:cubicBezTo>
                  <a:cubicBezTo>
                    <a:pt x="1079589" y="818470"/>
                    <a:pt x="1043734" y="852099"/>
                    <a:pt x="1000709" y="879793"/>
                  </a:cubicBezTo>
                  <a:cubicBezTo>
                    <a:pt x="957684" y="907488"/>
                    <a:pt x="907982" y="928259"/>
                    <a:pt x="851604" y="942106"/>
                  </a:cubicBezTo>
                  <a:lnTo>
                    <a:pt x="851604" y="946557"/>
                  </a:lnTo>
                  <a:cubicBezTo>
                    <a:pt x="918862" y="954469"/>
                    <a:pt x="979196" y="971531"/>
                    <a:pt x="1032607" y="997742"/>
                  </a:cubicBezTo>
                  <a:cubicBezTo>
                    <a:pt x="1086018" y="1023953"/>
                    <a:pt x="1131268" y="1056840"/>
                    <a:pt x="1168359" y="1096403"/>
                  </a:cubicBezTo>
                  <a:cubicBezTo>
                    <a:pt x="1205450" y="1135967"/>
                    <a:pt x="1233886" y="1180723"/>
                    <a:pt x="1253668" y="1230672"/>
                  </a:cubicBezTo>
                  <a:cubicBezTo>
                    <a:pt x="1273450" y="1280621"/>
                    <a:pt x="1283340" y="1334279"/>
                    <a:pt x="1283340" y="1391646"/>
                  </a:cubicBezTo>
                  <a:cubicBezTo>
                    <a:pt x="1283340" y="1487587"/>
                    <a:pt x="1265042" y="1572649"/>
                    <a:pt x="1228446" y="1646830"/>
                  </a:cubicBezTo>
                  <a:cubicBezTo>
                    <a:pt x="1191850" y="1721012"/>
                    <a:pt x="1140912" y="1783324"/>
                    <a:pt x="1075632" y="1833768"/>
                  </a:cubicBezTo>
                  <a:cubicBezTo>
                    <a:pt x="1010353" y="1884211"/>
                    <a:pt x="932215" y="1922538"/>
                    <a:pt x="841219" y="1948749"/>
                  </a:cubicBezTo>
                  <a:cubicBezTo>
                    <a:pt x="750223" y="1974960"/>
                    <a:pt x="650819" y="1988065"/>
                    <a:pt x="543009" y="1988065"/>
                  </a:cubicBezTo>
                  <a:cubicBezTo>
                    <a:pt x="477729" y="1988065"/>
                    <a:pt x="416406" y="1983367"/>
                    <a:pt x="359039" y="1973971"/>
                  </a:cubicBezTo>
                  <a:cubicBezTo>
                    <a:pt x="301672" y="1964574"/>
                    <a:pt x="250981" y="1952953"/>
                    <a:pt x="206967" y="1939105"/>
                  </a:cubicBezTo>
                  <a:cubicBezTo>
                    <a:pt x="162952" y="1925258"/>
                    <a:pt x="126603" y="1910916"/>
                    <a:pt x="97920" y="1896080"/>
                  </a:cubicBezTo>
                  <a:cubicBezTo>
                    <a:pt x="69236" y="1881244"/>
                    <a:pt x="50444" y="1869869"/>
                    <a:pt x="41542" y="1861957"/>
                  </a:cubicBezTo>
                  <a:cubicBezTo>
                    <a:pt x="32640" y="1854044"/>
                    <a:pt x="25964" y="1845142"/>
                    <a:pt x="21513" y="1835251"/>
                  </a:cubicBezTo>
                  <a:cubicBezTo>
                    <a:pt x="17062" y="1825360"/>
                    <a:pt x="13106" y="1813739"/>
                    <a:pt x="9644" y="1800386"/>
                  </a:cubicBezTo>
                  <a:cubicBezTo>
                    <a:pt x="6182" y="1787033"/>
                    <a:pt x="3709" y="1770219"/>
                    <a:pt x="2226" y="1749943"/>
                  </a:cubicBezTo>
                  <a:cubicBezTo>
                    <a:pt x="742" y="1729666"/>
                    <a:pt x="0" y="1705186"/>
                    <a:pt x="0" y="1676503"/>
                  </a:cubicBezTo>
                  <a:cubicBezTo>
                    <a:pt x="0" y="1629027"/>
                    <a:pt x="3957" y="1596139"/>
                    <a:pt x="11869" y="1577841"/>
                  </a:cubicBezTo>
                  <a:cubicBezTo>
                    <a:pt x="19782" y="1559543"/>
                    <a:pt x="31651" y="1550394"/>
                    <a:pt x="47476" y="1550394"/>
                  </a:cubicBezTo>
                  <a:cubicBezTo>
                    <a:pt x="57367" y="1550394"/>
                    <a:pt x="74429" y="1557071"/>
                    <a:pt x="98662" y="1570423"/>
                  </a:cubicBezTo>
                  <a:cubicBezTo>
                    <a:pt x="122894" y="1583776"/>
                    <a:pt x="153803" y="1598118"/>
                    <a:pt x="191389" y="1613449"/>
                  </a:cubicBezTo>
                  <a:cubicBezTo>
                    <a:pt x="228974" y="1628779"/>
                    <a:pt x="272988" y="1643121"/>
                    <a:pt x="323432" y="1656474"/>
                  </a:cubicBezTo>
                  <a:cubicBezTo>
                    <a:pt x="373875" y="1669827"/>
                    <a:pt x="431242" y="1676503"/>
                    <a:pt x="495533" y="1676503"/>
                  </a:cubicBezTo>
                  <a:cubicBezTo>
                    <a:pt x="549933" y="1676503"/>
                    <a:pt x="597903" y="1670074"/>
                    <a:pt x="639445" y="1657216"/>
                  </a:cubicBezTo>
                  <a:cubicBezTo>
                    <a:pt x="680987" y="1644357"/>
                    <a:pt x="716346" y="1626307"/>
                    <a:pt x="745525" y="1603063"/>
                  </a:cubicBezTo>
                  <a:cubicBezTo>
                    <a:pt x="774703" y="1579820"/>
                    <a:pt x="796462" y="1551631"/>
                    <a:pt x="810804" y="1518496"/>
                  </a:cubicBezTo>
                  <a:cubicBezTo>
                    <a:pt x="825146" y="1485362"/>
                    <a:pt x="832317" y="1448518"/>
                    <a:pt x="832317" y="1407966"/>
                  </a:cubicBezTo>
                  <a:cubicBezTo>
                    <a:pt x="832317" y="1363457"/>
                    <a:pt x="823662" y="1323399"/>
                    <a:pt x="806353" y="1287792"/>
                  </a:cubicBezTo>
                  <a:cubicBezTo>
                    <a:pt x="789044" y="1252184"/>
                    <a:pt x="763328" y="1221770"/>
                    <a:pt x="729205" y="1196548"/>
                  </a:cubicBezTo>
                  <a:cubicBezTo>
                    <a:pt x="695081" y="1171327"/>
                    <a:pt x="652056" y="1151792"/>
                    <a:pt x="600129" y="1137945"/>
                  </a:cubicBezTo>
                  <a:cubicBezTo>
                    <a:pt x="548202" y="1124098"/>
                    <a:pt x="487126" y="1117174"/>
                    <a:pt x="416900" y="1117174"/>
                  </a:cubicBezTo>
                  <a:lnTo>
                    <a:pt x="250734" y="1117174"/>
                  </a:lnTo>
                  <a:cubicBezTo>
                    <a:pt x="237876" y="1117174"/>
                    <a:pt x="226996" y="1115443"/>
                    <a:pt x="218094" y="1111981"/>
                  </a:cubicBezTo>
                  <a:cubicBezTo>
                    <a:pt x="209192" y="1108520"/>
                    <a:pt x="201774" y="1101349"/>
                    <a:pt x="195839" y="1090469"/>
                  </a:cubicBezTo>
                  <a:cubicBezTo>
                    <a:pt x="189905" y="1079589"/>
                    <a:pt x="185701" y="1064505"/>
                    <a:pt x="183229" y="1045218"/>
                  </a:cubicBezTo>
                  <a:cubicBezTo>
                    <a:pt x="180756" y="1025931"/>
                    <a:pt x="179519" y="1000957"/>
                    <a:pt x="179519" y="970295"/>
                  </a:cubicBezTo>
                  <a:cubicBezTo>
                    <a:pt x="179519" y="941611"/>
                    <a:pt x="180756" y="918120"/>
                    <a:pt x="183229" y="899822"/>
                  </a:cubicBezTo>
                  <a:cubicBezTo>
                    <a:pt x="185701" y="881524"/>
                    <a:pt x="189658" y="867430"/>
                    <a:pt x="195098" y="857539"/>
                  </a:cubicBezTo>
                  <a:cubicBezTo>
                    <a:pt x="200538" y="847648"/>
                    <a:pt x="207461" y="840724"/>
                    <a:pt x="215868" y="836768"/>
                  </a:cubicBezTo>
                  <a:cubicBezTo>
                    <a:pt x="224276" y="832812"/>
                    <a:pt x="234414" y="830833"/>
                    <a:pt x="246283" y="830833"/>
                  </a:cubicBezTo>
                  <a:lnTo>
                    <a:pt x="413933" y="830833"/>
                  </a:lnTo>
                  <a:cubicBezTo>
                    <a:pt x="471300" y="830833"/>
                    <a:pt x="522238" y="824157"/>
                    <a:pt x="566747" y="810804"/>
                  </a:cubicBezTo>
                  <a:cubicBezTo>
                    <a:pt x="611256" y="797452"/>
                    <a:pt x="648594" y="778412"/>
                    <a:pt x="678761" y="753685"/>
                  </a:cubicBezTo>
                  <a:cubicBezTo>
                    <a:pt x="708928" y="728957"/>
                    <a:pt x="731925" y="699038"/>
                    <a:pt x="747750" y="663925"/>
                  </a:cubicBezTo>
                  <a:cubicBezTo>
                    <a:pt x="763575" y="628812"/>
                    <a:pt x="771488" y="589991"/>
                    <a:pt x="771488" y="547460"/>
                  </a:cubicBezTo>
                  <a:cubicBezTo>
                    <a:pt x="771488" y="514820"/>
                    <a:pt x="766048" y="483911"/>
                    <a:pt x="755168" y="454733"/>
                  </a:cubicBezTo>
                  <a:cubicBezTo>
                    <a:pt x="744288" y="425555"/>
                    <a:pt x="728215" y="400333"/>
                    <a:pt x="706950" y="379068"/>
                  </a:cubicBezTo>
                  <a:cubicBezTo>
                    <a:pt x="685685" y="357803"/>
                    <a:pt x="658238" y="340988"/>
                    <a:pt x="624609" y="328625"/>
                  </a:cubicBezTo>
                  <a:cubicBezTo>
                    <a:pt x="590980" y="316261"/>
                    <a:pt x="551416" y="310079"/>
                    <a:pt x="505918" y="310079"/>
                  </a:cubicBezTo>
                  <a:cubicBezTo>
                    <a:pt x="454486" y="310079"/>
                    <a:pt x="406020" y="317745"/>
                    <a:pt x="360522" y="333075"/>
                  </a:cubicBezTo>
                  <a:cubicBezTo>
                    <a:pt x="315024" y="348406"/>
                    <a:pt x="274225" y="365221"/>
                    <a:pt x="238123" y="383519"/>
                  </a:cubicBezTo>
                  <a:cubicBezTo>
                    <a:pt x="202021" y="401817"/>
                    <a:pt x="171360" y="418879"/>
                    <a:pt x="146138" y="434704"/>
                  </a:cubicBezTo>
                  <a:cubicBezTo>
                    <a:pt x="120916" y="450530"/>
                    <a:pt x="102371" y="458442"/>
                    <a:pt x="90502" y="458442"/>
                  </a:cubicBezTo>
                  <a:cubicBezTo>
                    <a:pt x="82589" y="458442"/>
                    <a:pt x="75665" y="456711"/>
                    <a:pt x="69731" y="453250"/>
                  </a:cubicBezTo>
                  <a:cubicBezTo>
                    <a:pt x="63796" y="449788"/>
                    <a:pt x="58851" y="443111"/>
                    <a:pt x="54895" y="433221"/>
                  </a:cubicBezTo>
                  <a:cubicBezTo>
                    <a:pt x="50938" y="423330"/>
                    <a:pt x="47971" y="408988"/>
                    <a:pt x="45993" y="390195"/>
                  </a:cubicBezTo>
                  <a:cubicBezTo>
                    <a:pt x="44015" y="371403"/>
                    <a:pt x="43026" y="347170"/>
                    <a:pt x="43026" y="317497"/>
                  </a:cubicBezTo>
                  <a:cubicBezTo>
                    <a:pt x="43026" y="292770"/>
                    <a:pt x="43520" y="272247"/>
                    <a:pt x="44509" y="255927"/>
                  </a:cubicBezTo>
                  <a:cubicBezTo>
                    <a:pt x="45498" y="239607"/>
                    <a:pt x="47476" y="226007"/>
                    <a:pt x="50444" y="215127"/>
                  </a:cubicBezTo>
                  <a:cubicBezTo>
                    <a:pt x="53411" y="204247"/>
                    <a:pt x="57120" y="194851"/>
                    <a:pt x="61571" y="186938"/>
                  </a:cubicBezTo>
                  <a:cubicBezTo>
                    <a:pt x="66022" y="179025"/>
                    <a:pt x="73193" y="170371"/>
                    <a:pt x="83084" y="160974"/>
                  </a:cubicBezTo>
                  <a:cubicBezTo>
                    <a:pt x="92974" y="151578"/>
                    <a:pt x="113251" y="137483"/>
                    <a:pt x="143912" y="118691"/>
                  </a:cubicBezTo>
                  <a:cubicBezTo>
                    <a:pt x="174574" y="99898"/>
                    <a:pt x="213148" y="81600"/>
                    <a:pt x="259636" y="63797"/>
                  </a:cubicBezTo>
                  <a:cubicBezTo>
                    <a:pt x="306123" y="45993"/>
                    <a:pt x="359781" y="30910"/>
                    <a:pt x="420609" y="18546"/>
                  </a:cubicBezTo>
                  <a:cubicBezTo>
                    <a:pt x="481438" y="6182"/>
                    <a:pt x="547460" y="0"/>
                    <a:pt x="61867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1199334-AB7A-CB74-04A5-9D0448D6AF95}"/>
              </a:ext>
            </a:extLst>
          </p:cNvPr>
          <p:cNvGrpSpPr>
            <a:grpSpLocks noChangeAspect="1"/>
          </p:cNvGrpSpPr>
          <p:nvPr/>
        </p:nvGrpSpPr>
        <p:grpSpPr>
          <a:xfrm>
            <a:off x="9125522" y="1770071"/>
            <a:ext cx="1289304" cy="1289304"/>
            <a:chOff x="1382807" y="174388"/>
            <a:chExt cx="3025588" cy="3025588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9A5AB27-0134-445D-E876-4831379E7AAC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id="{76E76503-E402-BA8E-83A8-2FF8308EA10C}"/>
                </a:ext>
              </a:extLst>
            </p:cNvPr>
            <p:cNvSpPr/>
            <p:nvPr/>
          </p:nvSpPr>
          <p:spPr>
            <a:xfrm>
              <a:off x="2171931" y="775732"/>
              <a:ext cx="1424285" cy="1937622"/>
            </a:xfrm>
            <a:custGeom>
              <a:avLst/>
              <a:gdLst/>
              <a:ahLst/>
              <a:cxnLst/>
              <a:rect l="l" t="t" r="r" b="b"/>
              <a:pathLst>
                <a:path w="1424285" h="1937622">
                  <a:moveTo>
                    <a:pt x="919851" y="0"/>
                  </a:moveTo>
                  <a:cubicBezTo>
                    <a:pt x="970295" y="0"/>
                    <a:pt x="1013320" y="1236"/>
                    <a:pt x="1048927" y="3709"/>
                  </a:cubicBezTo>
                  <a:cubicBezTo>
                    <a:pt x="1084534" y="6182"/>
                    <a:pt x="1112970" y="10138"/>
                    <a:pt x="1134236" y="15578"/>
                  </a:cubicBezTo>
                  <a:cubicBezTo>
                    <a:pt x="1155501" y="21018"/>
                    <a:pt x="1171079" y="27694"/>
                    <a:pt x="1180970" y="35607"/>
                  </a:cubicBezTo>
                  <a:cubicBezTo>
                    <a:pt x="1190861" y="43520"/>
                    <a:pt x="1195806" y="52916"/>
                    <a:pt x="1195806" y="63796"/>
                  </a:cubicBezTo>
                  <a:lnTo>
                    <a:pt x="1195806" y="1219544"/>
                  </a:lnTo>
                  <a:lnTo>
                    <a:pt x="1366424" y="1219544"/>
                  </a:lnTo>
                  <a:cubicBezTo>
                    <a:pt x="1382249" y="1219544"/>
                    <a:pt x="1395849" y="1231661"/>
                    <a:pt x="1407224" y="1255893"/>
                  </a:cubicBezTo>
                  <a:cubicBezTo>
                    <a:pt x="1418598" y="1280126"/>
                    <a:pt x="1424285" y="1320431"/>
                    <a:pt x="1424285" y="1376809"/>
                  </a:cubicBezTo>
                  <a:cubicBezTo>
                    <a:pt x="1424285" y="1427253"/>
                    <a:pt x="1419093" y="1465580"/>
                    <a:pt x="1408707" y="1491791"/>
                  </a:cubicBezTo>
                  <a:cubicBezTo>
                    <a:pt x="1398322" y="1518001"/>
                    <a:pt x="1384227" y="1531107"/>
                    <a:pt x="1366424" y="1531107"/>
                  </a:cubicBezTo>
                  <a:lnTo>
                    <a:pt x="1195806" y="1531107"/>
                  </a:lnTo>
                  <a:lnTo>
                    <a:pt x="1195806" y="1878276"/>
                  </a:lnTo>
                  <a:cubicBezTo>
                    <a:pt x="1195806" y="1888167"/>
                    <a:pt x="1192839" y="1896822"/>
                    <a:pt x="1186905" y="1904240"/>
                  </a:cubicBezTo>
                  <a:cubicBezTo>
                    <a:pt x="1180970" y="1911658"/>
                    <a:pt x="1170585" y="1917840"/>
                    <a:pt x="1155748" y="1922785"/>
                  </a:cubicBezTo>
                  <a:cubicBezTo>
                    <a:pt x="1140912" y="1927731"/>
                    <a:pt x="1121625" y="1931440"/>
                    <a:pt x="1097887" y="1933912"/>
                  </a:cubicBezTo>
                  <a:cubicBezTo>
                    <a:pt x="1074149" y="1936385"/>
                    <a:pt x="1043487" y="1937622"/>
                    <a:pt x="1005902" y="1937622"/>
                  </a:cubicBezTo>
                  <a:cubicBezTo>
                    <a:pt x="970295" y="1937622"/>
                    <a:pt x="940375" y="1936385"/>
                    <a:pt x="916142" y="1933912"/>
                  </a:cubicBezTo>
                  <a:cubicBezTo>
                    <a:pt x="891910" y="1931440"/>
                    <a:pt x="872622" y="1927731"/>
                    <a:pt x="858281" y="1922785"/>
                  </a:cubicBezTo>
                  <a:cubicBezTo>
                    <a:pt x="843939" y="1917840"/>
                    <a:pt x="834048" y="1911658"/>
                    <a:pt x="828608" y="1904240"/>
                  </a:cubicBezTo>
                  <a:cubicBezTo>
                    <a:pt x="823168" y="1896822"/>
                    <a:pt x="820448" y="1888167"/>
                    <a:pt x="820448" y="1878276"/>
                  </a:cubicBezTo>
                  <a:lnTo>
                    <a:pt x="820448" y="1531107"/>
                  </a:lnTo>
                  <a:lnTo>
                    <a:pt x="86051" y="1531107"/>
                  </a:lnTo>
                  <a:cubicBezTo>
                    <a:pt x="72204" y="1531107"/>
                    <a:pt x="59840" y="1529376"/>
                    <a:pt x="48960" y="1525914"/>
                  </a:cubicBezTo>
                  <a:cubicBezTo>
                    <a:pt x="38080" y="1522452"/>
                    <a:pt x="28931" y="1514540"/>
                    <a:pt x="21513" y="1502176"/>
                  </a:cubicBezTo>
                  <a:cubicBezTo>
                    <a:pt x="14095" y="1489812"/>
                    <a:pt x="8655" y="1472009"/>
                    <a:pt x="5193" y="1448765"/>
                  </a:cubicBezTo>
                  <a:cubicBezTo>
                    <a:pt x="1731" y="1425522"/>
                    <a:pt x="0" y="1394613"/>
                    <a:pt x="0" y="1356038"/>
                  </a:cubicBezTo>
                  <a:cubicBezTo>
                    <a:pt x="0" y="1324387"/>
                    <a:pt x="742" y="1296940"/>
                    <a:pt x="2226" y="1273697"/>
                  </a:cubicBezTo>
                  <a:cubicBezTo>
                    <a:pt x="3709" y="1250453"/>
                    <a:pt x="6182" y="1229435"/>
                    <a:pt x="9644" y="1210642"/>
                  </a:cubicBezTo>
                  <a:cubicBezTo>
                    <a:pt x="13106" y="1191850"/>
                    <a:pt x="18051" y="1174046"/>
                    <a:pt x="24480" y="1157232"/>
                  </a:cubicBezTo>
                  <a:cubicBezTo>
                    <a:pt x="30909" y="1140417"/>
                    <a:pt x="39069" y="1122614"/>
                    <a:pt x="48960" y="1103821"/>
                  </a:cubicBezTo>
                  <a:lnTo>
                    <a:pt x="645380" y="51927"/>
                  </a:lnTo>
                  <a:cubicBezTo>
                    <a:pt x="650325" y="43025"/>
                    <a:pt x="658732" y="35360"/>
                    <a:pt x="670601" y="28931"/>
                  </a:cubicBezTo>
                  <a:cubicBezTo>
                    <a:pt x="682470" y="22502"/>
                    <a:pt x="699038" y="17062"/>
                    <a:pt x="720303" y="12611"/>
                  </a:cubicBezTo>
                  <a:cubicBezTo>
                    <a:pt x="741568" y="8160"/>
                    <a:pt x="768521" y="4946"/>
                    <a:pt x="801161" y="2967"/>
                  </a:cubicBezTo>
                  <a:cubicBezTo>
                    <a:pt x="833801" y="989"/>
                    <a:pt x="873364" y="0"/>
                    <a:pt x="919851" y="0"/>
                  </a:cubicBezTo>
                  <a:close/>
                  <a:moveTo>
                    <a:pt x="817481" y="336784"/>
                  </a:moveTo>
                  <a:lnTo>
                    <a:pt x="311563" y="1219544"/>
                  </a:lnTo>
                  <a:lnTo>
                    <a:pt x="820448" y="1219544"/>
                  </a:lnTo>
                  <a:lnTo>
                    <a:pt x="820448" y="336784"/>
                  </a:lnTo>
                  <a:lnTo>
                    <a:pt x="817481" y="3367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id="{0348D103-9382-210C-F588-D78617673FC6}"/>
                </a:ext>
              </a:extLst>
            </p:cNvPr>
            <p:cNvSpPr/>
            <p:nvPr/>
          </p:nvSpPr>
          <p:spPr>
            <a:xfrm>
              <a:off x="2222756" y="818764"/>
              <a:ext cx="2185638" cy="2381212"/>
            </a:xfrm>
            <a:custGeom>
              <a:avLst/>
              <a:gdLst>
                <a:gd name="connsiteX0" fmla="*/ 766655 w 2185638"/>
                <a:gd name="connsiteY0" fmla="*/ 293752 h 2381212"/>
                <a:gd name="connsiteX1" fmla="*/ 769622 w 2185638"/>
                <a:gd name="connsiteY1" fmla="*/ 293752 h 2381212"/>
                <a:gd name="connsiteX2" fmla="*/ 769622 w 2185638"/>
                <a:gd name="connsiteY2" fmla="*/ 1176512 h 2381212"/>
                <a:gd name="connsiteX3" fmla="*/ 260737 w 2185638"/>
                <a:gd name="connsiteY3" fmla="*/ 1176512 h 2381212"/>
                <a:gd name="connsiteX4" fmla="*/ 1134051 w 2185638"/>
                <a:gd name="connsiteY4" fmla="*/ 0 h 2381212"/>
                <a:gd name="connsiteX5" fmla="*/ 2185638 w 2185638"/>
                <a:gd name="connsiteY5" fmla="*/ 912217 h 2381212"/>
                <a:gd name="connsiteX6" fmla="*/ 2185638 w 2185638"/>
                <a:gd name="connsiteY6" fmla="*/ 2381212 h 2381212"/>
                <a:gd name="connsiteX7" fmla="*/ 1035278 w 2185638"/>
                <a:gd name="connsiteY7" fmla="*/ 2381212 h 2381212"/>
                <a:gd name="connsiteX8" fmla="*/ 0 w 2185638"/>
                <a:gd name="connsiteY8" fmla="*/ 1483143 h 2381212"/>
                <a:gd name="connsiteX9" fmla="*/ 35224 w 2185638"/>
                <a:gd name="connsiteY9" fmla="*/ 1488075 h 2381212"/>
                <a:gd name="connsiteX10" fmla="*/ 769621 w 2185638"/>
                <a:gd name="connsiteY10" fmla="*/ 1488075 h 2381212"/>
                <a:gd name="connsiteX11" fmla="*/ 769621 w 2185638"/>
                <a:gd name="connsiteY11" fmla="*/ 1835244 h 2381212"/>
                <a:gd name="connsiteX12" fmla="*/ 777781 w 2185638"/>
                <a:gd name="connsiteY12" fmla="*/ 1861208 h 2381212"/>
                <a:gd name="connsiteX13" fmla="*/ 807454 w 2185638"/>
                <a:gd name="connsiteY13" fmla="*/ 1879753 h 2381212"/>
                <a:gd name="connsiteX14" fmla="*/ 865315 w 2185638"/>
                <a:gd name="connsiteY14" fmla="*/ 1890880 h 2381212"/>
                <a:gd name="connsiteX15" fmla="*/ 955075 w 2185638"/>
                <a:gd name="connsiteY15" fmla="*/ 1894590 h 2381212"/>
                <a:gd name="connsiteX16" fmla="*/ 1047060 w 2185638"/>
                <a:gd name="connsiteY16" fmla="*/ 1890880 h 2381212"/>
                <a:gd name="connsiteX17" fmla="*/ 1104921 w 2185638"/>
                <a:gd name="connsiteY17" fmla="*/ 1879753 h 2381212"/>
                <a:gd name="connsiteX18" fmla="*/ 1136078 w 2185638"/>
                <a:gd name="connsiteY18" fmla="*/ 1861208 h 2381212"/>
                <a:gd name="connsiteX19" fmla="*/ 1144979 w 2185638"/>
                <a:gd name="connsiteY19" fmla="*/ 1835244 h 2381212"/>
                <a:gd name="connsiteX20" fmla="*/ 1144979 w 2185638"/>
                <a:gd name="connsiteY20" fmla="*/ 1488075 h 2381212"/>
                <a:gd name="connsiteX21" fmla="*/ 1315597 w 2185638"/>
                <a:gd name="connsiteY21" fmla="*/ 1488075 h 2381212"/>
                <a:gd name="connsiteX22" fmla="*/ 1357880 w 2185638"/>
                <a:gd name="connsiteY22" fmla="*/ 1448759 h 2381212"/>
                <a:gd name="connsiteX23" fmla="*/ 1373458 w 2185638"/>
                <a:gd name="connsiteY23" fmla="*/ 1333777 h 2381212"/>
                <a:gd name="connsiteX24" fmla="*/ 1356397 w 2185638"/>
                <a:gd name="connsiteY24" fmla="*/ 1212861 h 2381212"/>
                <a:gd name="connsiteX25" fmla="*/ 1315597 w 2185638"/>
                <a:gd name="connsiteY25" fmla="*/ 1176512 h 2381212"/>
                <a:gd name="connsiteX26" fmla="*/ 1144979 w 2185638"/>
                <a:gd name="connsiteY26" fmla="*/ 1176512 h 2381212"/>
                <a:gd name="connsiteX27" fmla="*/ 1144979 w 2185638"/>
                <a:gd name="connsiteY27" fmla="*/ 20764 h 2381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85638" h="2381212">
                  <a:moveTo>
                    <a:pt x="766655" y="293752"/>
                  </a:moveTo>
                  <a:lnTo>
                    <a:pt x="769622" y="293752"/>
                  </a:lnTo>
                  <a:lnTo>
                    <a:pt x="769622" y="1176512"/>
                  </a:lnTo>
                  <a:lnTo>
                    <a:pt x="260737" y="1176512"/>
                  </a:lnTo>
                  <a:close/>
                  <a:moveTo>
                    <a:pt x="1134051" y="0"/>
                  </a:moveTo>
                  <a:lnTo>
                    <a:pt x="2185638" y="912217"/>
                  </a:lnTo>
                  <a:lnTo>
                    <a:pt x="2185638" y="2381212"/>
                  </a:lnTo>
                  <a:lnTo>
                    <a:pt x="1035278" y="2381212"/>
                  </a:lnTo>
                  <a:lnTo>
                    <a:pt x="0" y="1483143"/>
                  </a:lnTo>
                  <a:lnTo>
                    <a:pt x="35224" y="1488075"/>
                  </a:lnTo>
                  <a:lnTo>
                    <a:pt x="769621" y="1488075"/>
                  </a:lnTo>
                  <a:lnTo>
                    <a:pt x="769621" y="1835244"/>
                  </a:lnTo>
                  <a:cubicBezTo>
                    <a:pt x="769621" y="1845135"/>
                    <a:pt x="772341" y="1853790"/>
                    <a:pt x="777781" y="1861208"/>
                  </a:cubicBezTo>
                  <a:cubicBezTo>
                    <a:pt x="783221" y="1868626"/>
                    <a:pt x="793112" y="1874808"/>
                    <a:pt x="807454" y="1879753"/>
                  </a:cubicBezTo>
                  <a:cubicBezTo>
                    <a:pt x="821795" y="1884699"/>
                    <a:pt x="841083" y="1888408"/>
                    <a:pt x="865315" y="1890880"/>
                  </a:cubicBezTo>
                  <a:cubicBezTo>
                    <a:pt x="889548" y="1893353"/>
                    <a:pt x="919468" y="1894590"/>
                    <a:pt x="955075" y="1894590"/>
                  </a:cubicBezTo>
                  <a:cubicBezTo>
                    <a:pt x="992660" y="1894590"/>
                    <a:pt x="1023322" y="1893353"/>
                    <a:pt x="1047060" y="1890880"/>
                  </a:cubicBezTo>
                  <a:cubicBezTo>
                    <a:pt x="1070798" y="1888408"/>
                    <a:pt x="1090085" y="1884699"/>
                    <a:pt x="1104921" y="1879753"/>
                  </a:cubicBezTo>
                  <a:cubicBezTo>
                    <a:pt x="1119758" y="1874808"/>
                    <a:pt x="1130143" y="1868626"/>
                    <a:pt x="1136078" y="1861208"/>
                  </a:cubicBezTo>
                  <a:cubicBezTo>
                    <a:pt x="1142012" y="1853790"/>
                    <a:pt x="1144979" y="1845135"/>
                    <a:pt x="1144979" y="1835244"/>
                  </a:cubicBezTo>
                  <a:lnTo>
                    <a:pt x="1144979" y="1488075"/>
                  </a:lnTo>
                  <a:lnTo>
                    <a:pt x="1315597" y="1488075"/>
                  </a:lnTo>
                  <a:cubicBezTo>
                    <a:pt x="1333400" y="1488075"/>
                    <a:pt x="1347495" y="1474969"/>
                    <a:pt x="1357880" y="1448759"/>
                  </a:cubicBezTo>
                  <a:cubicBezTo>
                    <a:pt x="1368266" y="1422548"/>
                    <a:pt x="1373458" y="1384221"/>
                    <a:pt x="1373458" y="1333777"/>
                  </a:cubicBezTo>
                  <a:cubicBezTo>
                    <a:pt x="1373458" y="1277399"/>
                    <a:pt x="1367771" y="1237094"/>
                    <a:pt x="1356397" y="1212861"/>
                  </a:cubicBezTo>
                  <a:cubicBezTo>
                    <a:pt x="1345022" y="1188629"/>
                    <a:pt x="1331422" y="1176512"/>
                    <a:pt x="1315597" y="1176512"/>
                  </a:cubicBezTo>
                  <a:lnTo>
                    <a:pt x="1144979" y="1176512"/>
                  </a:lnTo>
                  <a:lnTo>
                    <a:pt x="1144979" y="20764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443897C-B0F6-E934-F219-AA672B3FA097}"/>
              </a:ext>
            </a:extLst>
          </p:cNvPr>
          <p:cNvGrpSpPr>
            <a:grpSpLocks noChangeAspect="1"/>
          </p:cNvGrpSpPr>
          <p:nvPr/>
        </p:nvGrpSpPr>
        <p:grpSpPr>
          <a:xfrm>
            <a:off x="1777175" y="3798626"/>
            <a:ext cx="1289304" cy="1289304"/>
            <a:chOff x="1382806" y="3668806"/>
            <a:chExt cx="3025589" cy="3025589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55A47FC-DD2F-D756-07C2-E20929017DB6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75268FF4-7697-3E07-8A3C-4A2436EDC0AD}"/>
                </a:ext>
              </a:extLst>
            </p:cNvPr>
            <p:cNvSpPr/>
            <p:nvPr/>
          </p:nvSpPr>
          <p:spPr>
            <a:xfrm>
              <a:off x="2260945" y="4279053"/>
              <a:ext cx="1258119" cy="1953941"/>
            </a:xfrm>
            <a:custGeom>
              <a:avLst/>
              <a:gdLst/>
              <a:ahLst/>
              <a:cxnLst/>
              <a:rect l="l" t="t" r="r" b="b"/>
              <a:pathLst>
                <a:path w="1258119" h="1953941">
                  <a:moveTo>
                    <a:pt x="172101" y="0"/>
                  </a:moveTo>
                  <a:lnTo>
                    <a:pt x="1081567" y="0"/>
                  </a:lnTo>
                  <a:cubicBezTo>
                    <a:pt x="1090468" y="0"/>
                    <a:pt x="1098876" y="2967"/>
                    <a:pt x="1106788" y="8902"/>
                  </a:cubicBezTo>
                  <a:cubicBezTo>
                    <a:pt x="1114701" y="14836"/>
                    <a:pt x="1121377" y="24233"/>
                    <a:pt x="1126817" y="37091"/>
                  </a:cubicBezTo>
                  <a:cubicBezTo>
                    <a:pt x="1132257" y="49949"/>
                    <a:pt x="1136214" y="67011"/>
                    <a:pt x="1138686" y="88276"/>
                  </a:cubicBezTo>
                  <a:cubicBezTo>
                    <a:pt x="1141159" y="109541"/>
                    <a:pt x="1142396" y="135010"/>
                    <a:pt x="1142396" y="164683"/>
                  </a:cubicBezTo>
                  <a:cubicBezTo>
                    <a:pt x="1142396" y="224028"/>
                    <a:pt x="1137203" y="267053"/>
                    <a:pt x="1126817" y="293759"/>
                  </a:cubicBezTo>
                  <a:cubicBezTo>
                    <a:pt x="1116432" y="320464"/>
                    <a:pt x="1101348" y="333817"/>
                    <a:pt x="1081567" y="333817"/>
                  </a:cubicBezTo>
                  <a:lnTo>
                    <a:pt x="399097" y="333817"/>
                  </a:lnTo>
                  <a:lnTo>
                    <a:pt x="399097" y="744782"/>
                  </a:lnTo>
                  <a:cubicBezTo>
                    <a:pt x="433715" y="740826"/>
                    <a:pt x="468086" y="738353"/>
                    <a:pt x="502209" y="737364"/>
                  </a:cubicBezTo>
                  <a:cubicBezTo>
                    <a:pt x="536333" y="736375"/>
                    <a:pt x="572187" y="735881"/>
                    <a:pt x="609772" y="735881"/>
                  </a:cubicBezTo>
                  <a:cubicBezTo>
                    <a:pt x="713626" y="735881"/>
                    <a:pt x="805859" y="747997"/>
                    <a:pt x="886469" y="772230"/>
                  </a:cubicBezTo>
                  <a:cubicBezTo>
                    <a:pt x="967080" y="796462"/>
                    <a:pt x="1034832" y="832069"/>
                    <a:pt x="1089727" y="879051"/>
                  </a:cubicBezTo>
                  <a:cubicBezTo>
                    <a:pt x="1144621" y="926033"/>
                    <a:pt x="1186410" y="984389"/>
                    <a:pt x="1215093" y="1054119"/>
                  </a:cubicBezTo>
                  <a:cubicBezTo>
                    <a:pt x="1243777" y="1123850"/>
                    <a:pt x="1258119" y="1204708"/>
                    <a:pt x="1258119" y="1296693"/>
                  </a:cubicBezTo>
                  <a:cubicBezTo>
                    <a:pt x="1258119" y="1400547"/>
                    <a:pt x="1240068" y="1493274"/>
                    <a:pt x="1203966" y="1574874"/>
                  </a:cubicBezTo>
                  <a:cubicBezTo>
                    <a:pt x="1167865" y="1656473"/>
                    <a:pt x="1116926" y="1725215"/>
                    <a:pt x="1051152" y="1781098"/>
                  </a:cubicBezTo>
                  <a:cubicBezTo>
                    <a:pt x="985378" y="1836982"/>
                    <a:pt x="906251" y="1879760"/>
                    <a:pt x="813771" y="1909432"/>
                  </a:cubicBezTo>
                  <a:cubicBezTo>
                    <a:pt x="721292" y="1939105"/>
                    <a:pt x="618674" y="1953941"/>
                    <a:pt x="505918" y="1953941"/>
                  </a:cubicBezTo>
                  <a:cubicBezTo>
                    <a:pt x="446573" y="1953941"/>
                    <a:pt x="390195" y="1950232"/>
                    <a:pt x="336784" y="1942814"/>
                  </a:cubicBezTo>
                  <a:cubicBezTo>
                    <a:pt x="283374" y="1935396"/>
                    <a:pt x="235403" y="1925999"/>
                    <a:pt x="192872" y="1914625"/>
                  </a:cubicBezTo>
                  <a:cubicBezTo>
                    <a:pt x="150341" y="1903250"/>
                    <a:pt x="115476" y="1891876"/>
                    <a:pt x="88276" y="1880502"/>
                  </a:cubicBezTo>
                  <a:cubicBezTo>
                    <a:pt x="61076" y="1869127"/>
                    <a:pt x="43273" y="1859731"/>
                    <a:pt x="34865" y="1852313"/>
                  </a:cubicBezTo>
                  <a:cubicBezTo>
                    <a:pt x="26458" y="1844894"/>
                    <a:pt x="20276" y="1836734"/>
                    <a:pt x="16320" y="1827833"/>
                  </a:cubicBezTo>
                  <a:cubicBezTo>
                    <a:pt x="12364" y="1818931"/>
                    <a:pt x="9149" y="1808298"/>
                    <a:pt x="6677" y="1795935"/>
                  </a:cubicBezTo>
                  <a:cubicBezTo>
                    <a:pt x="4204" y="1783571"/>
                    <a:pt x="2473" y="1767993"/>
                    <a:pt x="1484" y="1749200"/>
                  </a:cubicBezTo>
                  <a:cubicBezTo>
                    <a:pt x="495" y="1730408"/>
                    <a:pt x="0" y="1708153"/>
                    <a:pt x="0" y="1682437"/>
                  </a:cubicBezTo>
                  <a:cubicBezTo>
                    <a:pt x="0" y="1654742"/>
                    <a:pt x="989" y="1631252"/>
                    <a:pt x="2967" y="1611964"/>
                  </a:cubicBezTo>
                  <a:cubicBezTo>
                    <a:pt x="4946" y="1592677"/>
                    <a:pt x="8160" y="1577099"/>
                    <a:pt x="12611" y="1565230"/>
                  </a:cubicBezTo>
                  <a:cubicBezTo>
                    <a:pt x="17062" y="1553361"/>
                    <a:pt x="22255" y="1544954"/>
                    <a:pt x="28189" y="1540008"/>
                  </a:cubicBezTo>
                  <a:cubicBezTo>
                    <a:pt x="34124" y="1535063"/>
                    <a:pt x="41047" y="1532590"/>
                    <a:pt x="48960" y="1532590"/>
                  </a:cubicBezTo>
                  <a:cubicBezTo>
                    <a:pt x="58851" y="1532590"/>
                    <a:pt x="73934" y="1538277"/>
                    <a:pt x="94211" y="1549652"/>
                  </a:cubicBezTo>
                  <a:cubicBezTo>
                    <a:pt x="114487" y="1561026"/>
                    <a:pt x="141192" y="1573637"/>
                    <a:pt x="174327" y="1587485"/>
                  </a:cubicBezTo>
                  <a:cubicBezTo>
                    <a:pt x="207461" y="1601332"/>
                    <a:pt x="247766" y="1613943"/>
                    <a:pt x="295243" y="1625317"/>
                  </a:cubicBezTo>
                  <a:cubicBezTo>
                    <a:pt x="342719" y="1636691"/>
                    <a:pt x="399591" y="1642379"/>
                    <a:pt x="465860" y="1642379"/>
                  </a:cubicBezTo>
                  <a:cubicBezTo>
                    <a:pt x="523227" y="1642379"/>
                    <a:pt x="575402" y="1636444"/>
                    <a:pt x="622383" y="1624575"/>
                  </a:cubicBezTo>
                  <a:cubicBezTo>
                    <a:pt x="669365" y="1612706"/>
                    <a:pt x="709176" y="1593666"/>
                    <a:pt x="741815" y="1567456"/>
                  </a:cubicBezTo>
                  <a:cubicBezTo>
                    <a:pt x="774455" y="1541245"/>
                    <a:pt x="799677" y="1508357"/>
                    <a:pt x="817481" y="1468794"/>
                  </a:cubicBezTo>
                  <a:cubicBezTo>
                    <a:pt x="835284" y="1429231"/>
                    <a:pt x="844186" y="1381754"/>
                    <a:pt x="844186" y="1326365"/>
                  </a:cubicBezTo>
                  <a:cubicBezTo>
                    <a:pt x="844186" y="1278889"/>
                    <a:pt x="836768" y="1236606"/>
                    <a:pt x="821931" y="1199515"/>
                  </a:cubicBezTo>
                  <a:cubicBezTo>
                    <a:pt x="807095" y="1162424"/>
                    <a:pt x="783852" y="1131021"/>
                    <a:pt x="752201" y="1105305"/>
                  </a:cubicBezTo>
                  <a:cubicBezTo>
                    <a:pt x="720550" y="1079588"/>
                    <a:pt x="679503" y="1060301"/>
                    <a:pt x="629059" y="1047443"/>
                  </a:cubicBezTo>
                  <a:cubicBezTo>
                    <a:pt x="578616" y="1034585"/>
                    <a:pt x="517293" y="1028156"/>
                    <a:pt x="445089" y="1028156"/>
                  </a:cubicBezTo>
                  <a:cubicBezTo>
                    <a:pt x="387722" y="1028156"/>
                    <a:pt x="335548" y="1031123"/>
                    <a:pt x="288566" y="1037058"/>
                  </a:cubicBezTo>
                  <a:cubicBezTo>
                    <a:pt x="241585" y="1042992"/>
                    <a:pt x="197323" y="1045959"/>
                    <a:pt x="155781" y="1045959"/>
                  </a:cubicBezTo>
                  <a:cubicBezTo>
                    <a:pt x="127098" y="1045959"/>
                    <a:pt x="106574" y="1038789"/>
                    <a:pt x="94211" y="1024447"/>
                  </a:cubicBezTo>
                  <a:cubicBezTo>
                    <a:pt x="81847" y="1010105"/>
                    <a:pt x="75665" y="983647"/>
                    <a:pt x="75665" y="945073"/>
                  </a:cubicBezTo>
                  <a:lnTo>
                    <a:pt x="75665" y="111272"/>
                  </a:lnTo>
                  <a:cubicBezTo>
                    <a:pt x="75665" y="71709"/>
                    <a:pt x="83331" y="43272"/>
                    <a:pt x="98662" y="25964"/>
                  </a:cubicBezTo>
                  <a:cubicBezTo>
                    <a:pt x="113992" y="8655"/>
                    <a:pt x="138472" y="0"/>
                    <a:pt x="17210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24">
              <a:extLst>
                <a:ext uri="{FF2B5EF4-FFF2-40B4-BE49-F238E27FC236}">
                  <a16:creationId xmlns:a16="http://schemas.microsoft.com/office/drawing/2014/main" id="{DF559FF3-87E8-8041-D007-4055B2F98840}"/>
                </a:ext>
              </a:extLst>
            </p:cNvPr>
            <p:cNvSpPr/>
            <p:nvPr/>
          </p:nvSpPr>
          <p:spPr>
            <a:xfrm>
              <a:off x="2325672" y="4294612"/>
              <a:ext cx="2082723" cy="2399783"/>
            </a:xfrm>
            <a:custGeom>
              <a:avLst/>
              <a:gdLst>
                <a:gd name="connsiteX0" fmla="*/ 380362 w 2082723"/>
                <a:gd name="connsiteY0" fmla="*/ 1012596 h 2399783"/>
                <a:gd name="connsiteX1" fmla="*/ 564332 w 2082723"/>
                <a:gd name="connsiteY1" fmla="*/ 1031883 h 2399783"/>
                <a:gd name="connsiteX2" fmla="*/ 687474 w 2082723"/>
                <a:gd name="connsiteY2" fmla="*/ 1089745 h 2399783"/>
                <a:gd name="connsiteX3" fmla="*/ 757204 w 2082723"/>
                <a:gd name="connsiteY3" fmla="*/ 1183955 h 2399783"/>
                <a:gd name="connsiteX4" fmla="*/ 779459 w 2082723"/>
                <a:gd name="connsiteY4" fmla="*/ 1310805 h 2399783"/>
                <a:gd name="connsiteX5" fmla="*/ 752754 w 2082723"/>
                <a:gd name="connsiteY5" fmla="*/ 1453234 h 2399783"/>
                <a:gd name="connsiteX6" fmla="*/ 677088 w 2082723"/>
                <a:gd name="connsiteY6" fmla="*/ 1551896 h 2399783"/>
                <a:gd name="connsiteX7" fmla="*/ 666374 w 2082723"/>
                <a:gd name="connsiteY7" fmla="*/ 1558588 h 2399783"/>
                <a:gd name="connsiteX8" fmla="*/ 42518 w 2082723"/>
                <a:gd name="connsiteY8" fmla="*/ 1017413 h 2399783"/>
                <a:gd name="connsiteX9" fmla="*/ 54149 w 2082723"/>
                <a:gd name="connsiteY9" fmla="*/ 1025021 h 2399783"/>
                <a:gd name="connsiteX10" fmla="*/ 91054 w 2082723"/>
                <a:gd name="connsiteY10" fmla="*/ 1030399 h 2399783"/>
                <a:gd name="connsiteX11" fmla="*/ 223839 w 2082723"/>
                <a:gd name="connsiteY11" fmla="*/ 1021498 h 2399783"/>
                <a:gd name="connsiteX12" fmla="*/ 380362 w 2082723"/>
                <a:gd name="connsiteY12" fmla="*/ 1012596 h 2399783"/>
                <a:gd name="connsiteX13" fmla="*/ 1046791 w 2082723"/>
                <a:gd name="connsiteY13" fmla="*/ 0 h 2399783"/>
                <a:gd name="connsiteX14" fmla="*/ 2082723 w 2082723"/>
                <a:gd name="connsiteY14" fmla="*/ 898637 h 2399783"/>
                <a:gd name="connsiteX15" fmla="*/ 2082723 w 2082723"/>
                <a:gd name="connsiteY15" fmla="*/ 2399783 h 2399783"/>
                <a:gd name="connsiteX16" fmla="*/ 629084 w 2082723"/>
                <a:gd name="connsiteY16" fmla="*/ 2399783 h 2399783"/>
                <a:gd name="connsiteX17" fmla="*/ 0 w 2082723"/>
                <a:gd name="connsiteY17" fmla="*/ 1854074 h 2399783"/>
                <a:gd name="connsiteX18" fmla="*/ 23549 w 2082723"/>
                <a:gd name="connsiteY18" fmla="*/ 1864943 h 2399783"/>
                <a:gd name="connsiteX19" fmla="*/ 128145 w 2082723"/>
                <a:gd name="connsiteY19" fmla="*/ 1899066 h 2399783"/>
                <a:gd name="connsiteX20" fmla="*/ 272057 w 2082723"/>
                <a:gd name="connsiteY20" fmla="*/ 1927255 h 2399783"/>
                <a:gd name="connsiteX21" fmla="*/ 441191 w 2082723"/>
                <a:gd name="connsiteY21" fmla="*/ 1938382 h 2399783"/>
                <a:gd name="connsiteX22" fmla="*/ 749044 w 2082723"/>
                <a:gd name="connsiteY22" fmla="*/ 1893873 h 2399783"/>
                <a:gd name="connsiteX23" fmla="*/ 986425 w 2082723"/>
                <a:gd name="connsiteY23" fmla="*/ 1765539 h 2399783"/>
                <a:gd name="connsiteX24" fmla="*/ 1139239 w 2082723"/>
                <a:gd name="connsiteY24" fmla="*/ 1559315 h 2399783"/>
                <a:gd name="connsiteX25" fmla="*/ 1193392 w 2082723"/>
                <a:gd name="connsiteY25" fmla="*/ 1281134 h 2399783"/>
                <a:gd name="connsiteX26" fmla="*/ 1150366 w 2082723"/>
                <a:gd name="connsiteY26" fmla="*/ 1038560 h 2399783"/>
                <a:gd name="connsiteX27" fmla="*/ 1025000 w 2082723"/>
                <a:gd name="connsiteY27" fmla="*/ 863492 h 2399783"/>
                <a:gd name="connsiteX28" fmla="*/ 821742 w 2082723"/>
                <a:gd name="connsiteY28" fmla="*/ 756671 h 2399783"/>
                <a:gd name="connsiteX29" fmla="*/ 545045 w 2082723"/>
                <a:gd name="connsiteY29" fmla="*/ 720322 h 2399783"/>
                <a:gd name="connsiteX30" fmla="*/ 437482 w 2082723"/>
                <a:gd name="connsiteY30" fmla="*/ 721805 h 2399783"/>
                <a:gd name="connsiteX31" fmla="*/ 334370 w 2082723"/>
                <a:gd name="connsiteY31" fmla="*/ 729223 h 2399783"/>
                <a:gd name="connsiteX32" fmla="*/ 334370 w 2082723"/>
                <a:gd name="connsiteY32" fmla="*/ 318258 h 2399783"/>
                <a:gd name="connsiteX33" fmla="*/ 1016840 w 2082723"/>
                <a:gd name="connsiteY33" fmla="*/ 318258 h 2399783"/>
                <a:gd name="connsiteX34" fmla="*/ 1062090 w 2082723"/>
                <a:gd name="connsiteY34" fmla="*/ 278200 h 2399783"/>
                <a:gd name="connsiteX35" fmla="*/ 1077669 w 2082723"/>
                <a:gd name="connsiteY35" fmla="*/ 149124 h 2399783"/>
                <a:gd name="connsiteX36" fmla="*/ 1073959 w 2082723"/>
                <a:gd name="connsiteY36" fmla="*/ 72717 h 2399783"/>
                <a:gd name="connsiteX37" fmla="*/ 1062090 w 2082723"/>
                <a:gd name="connsiteY37" fmla="*/ 21532 h 2399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82723" h="2399783">
                  <a:moveTo>
                    <a:pt x="380362" y="1012596"/>
                  </a:moveTo>
                  <a:cubicBezTo>
                    <a:pt x="452566" y="1012596"/>
                    <a:pt x="513889" y="1019025"/>
                    <a:pt x="564332" y="1031883"/>
                  </a:cubicBezTo>
                  <a:cubicBezTo>
                    <a:pt x="614776" y="1044741"/>
                    <a:pt x="655823" y="1064028"/>
                    <a:pt x="687474" y="1089745"/>
                  </a:cubicBezTo>
                  <a:cubicBezTo>
                    <a:pt x="719125" y="1115461"/>
                    <a:pt x="742368" y="1146864"/>
                    <a:pt x="757204" y="1183955"/>
                  </a:cubicBezTo>
                  <a:cubicBezTo>
                    <a:pt x="772041" y="1221046"/>
                    <a:pt x="779459" y="1263329"/>
                    <a:pt x="779459" y="1310805"/>
                  </a:cubicBezTo>
                  <a:cubicBezTo>
                    <a:pt x="779459" y="1366194"/>
                    <a:pt x="770557" y="1413671"/>
                    <a:pt x="752754" y="1453234"/>
                  </a:cubicBezTo>
                  <a:cubicBezTo>
                    <a:pt x="734950" y="1492797"/>
                    <a:pt x="709728" y="1525685"/>
                    <a:pt x="677088" y="1551896"/>
                  </a:cubicBezTo>
                  <a:lnTo>
                    <a:pt x="666374" y="1558588"/>
                  </a:lnTo>
                  <a:lnTo>
                    <a:pt x="42518" y="1017413"/>
                  </a:lnTo>
                  <a:lnTo>
                    <a:pt x="54149" y="1025021"/>
                  </a:lnTo>
                  <a:cubicBezTo>
                    <a:pt x="64411" y="1028607"/>
                    <a:pt x="76713" y="1030399"/>
                    <a:pt x="91054" y="1030399"/>
                  </a:cubicBezTo>
                  <a:cubicBezTo>
                    <a:pt x="132596" y="1030399"/>
                    <a:pt x="176858" y="1027432"/>
                    <a:pt x="223839" y="1021498"/>
                  </a:cubicBezTo>
                  <a:cubicBezTo>
                    <a:pt x="270821" y="1015563"/>
                    <a:pt x="322995" y="1012596"/>
                    <a:pt x="380362" y="1012596"/>
                  </a:cubicBezTo>
                  <a:close/>
                  <a:moveTo>
                    <a:pt x="1046791" y="0"/>
                  </a:moveTo>
                  <a:lnTo>
                    <a:pt x="2082723" y="898637"/>
                  </a:lnTo>
                  <a:lnTo>
                    <a:pt x="2082723" y="2399783"/>
                  </a:lnTo>
                  <a:lnTo>
                    <a:pt x="629084" y="2399783"/>
                  </a:lnTo>
                  <a:lnTo>
                    <a:pt x="0" y="1854074"/>
                  </a:lnTo>
                  <a:lnTo>
                    <a:pt x="23549" y="1864943"/>
                  </a:lnTo>
                  <a:cubicBezTo>
                    <a:pt x="50749" y="1876317"/>
                    <a:pt x="85614" y="1887691"/>
                    <a:pt x="128145" y="1899066"/>
                  </a:cubicBezTo>
                  <a:cubicBezTo>
                    <a:pt x="170676" y="1910440"/>
                    <a:pt x="218647" y="1919837"/>
                    <a:pt x="272057" y="1927255"/>
                  </a:cubicBezTo>
                  <a:cubicBezTo>
                    <a:pt x="325468" y="1934673"/>
                    <a:pt x="381846" y="1938382"/>
                    <a:pt x="441191" y="1938382"/>
                  </a:cubicBezTo>
                  <a:cubicBezTo>
                    <a:pt x="553947" y="1938382"/>
                    <a:pt x="656565" y="1923546"/>
                    <a:pt x="749044" y="1893873"/>
                  </a:cubicBezTo>
                  <a:cubicBezTo>
                    <a:pt x="841524" y="1864201"/>
                    <a:pt x="920651" y="1821423"/>
                    <a:pt x="986425" y="1765539"/>
                  </a:cubicBezTo>
                  <a:cubicBezTo>
                    <a:pt x="1052199" y="1709656"/>
                    <a:pt x="1103138" y="1640914"/>
                    <a:pt x="1139239" y="1559315"/>
                  </a:cubicBezTo>
                  <a:cubicBezTo>
                    <a:pt x="1175341" y="1477715"/>
                    <a:pt x="1193392" y="1384988"/>
                    <a:pt x="1193392" y="1281134"/>
                  </a:cubicBezTo>
                  <a:cubicBezTo>
                    <a:pt x="1193392" y="1189149"/>
                    <a:pt x="1179050" y="1108291"/>
                    <a:pt x="1150366" y="1038560"/>
                  </a:cubicBezTo>
                  <a:cubicBezTo>
                    <a:pt x="1121683" y="968830"/>
                    <a:pt x="1079894" y="910474"/>
                    <a:pt x="1025000" y="863492"/>
                  </a:cubicBezTo>
                  <a:cubicBezTo>
                    <a:pt x="970105" y="816510"/>
                    <a:pt x="902353" y="780903"/>
                    <a:pt x="821742" y="756671"/>
                  </a:cubicBezTo>
                  <a:cubicBezTo>
                    <a:pt x="741132" y="732438"/>
                    <a:pt x="648899" y="720322"/>
                    <a:pt x="545045" y="720322"/>
                  </a:cubicBezTo>
                  <a:cubicBezTo>
                    <a:pt x="507460" y="720322"/>
                    <a:pt x="471606" y="720816"/>
                    <a:pt x="437482" y="721805"/>
                  </a:cubicBezTo>
                  <a:cubicBezTo>
                    <a:pt x="403359" y="722794"/>
                    <a:pt x="368988" y="725267"/>
                    <a:pt x="334370" y="729223"/>
                  </a:cubicBezTo>
                  <a:lnTo>
                    <a:pt x="334370" y="318258"/>
                  </a:lnTo>
                  <a:lnTo>
                    <a:pt x="1016840" y="318258"/>
                  </a:lnTo>
                  <a:cubicBezTo>
                    <a:pt x="1036621" y="318258"/>
                    <a:pt x="1051705" y="304905"/>
                    <a:pt x="1062090" y="278200"/>
                  </a:cubicBezTo>
                  <a:cubicBezTo>
                    <a:pt x="1072476" y="251494"/>
                    <a:pt x="1077669" y="208469"/>
                    <a:pt x="1077669" y="149124"/>
                  </a:cubicBezTo>
                  <a:cubicBezTo>
                    <a:pt x="1077669" y="119451"/>
                    <a:pt x="1076432" y="93982"/>
                    <a:pt x="1073959" y="72717"/>
                  </a:cubicBezTo>
                  <a:cubicBezTo>
                    <a:pt x="1071487" y="51452"/>
                    <a:pt x="1067530" y="34390"/>
                    <a:pt x="1062090" y="2153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E7AABB8-B4F0-9C4D-2B58-DC7E5160F293}"/>
              </a:ext>
            </a:extLst>
          </p:cNvPr>
          <p:cNvGrpSpPr>
            <a:grpSpLocks noChangeAspect="1"/>
          </p:cNvGrpSpPr>
          <p:nvPr/>
        </p:nvGrpSpPr>
        <p:grpSpPr>
          <a:xfrm>
            <a:off x="3614262" y="3798626"/>
            <a:ext cx="1289304" cy="1289304"/>
            <a:chOff x="1382807" y="174388"/>
            <a:chExt cx="3025588" cy="3025589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2239025-E3C7-24EF-9E12-E160038A59A4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27">
              <a:extLst>
                <a:ext uri="{FF2B5EF4-FFF2-40B4-BE49-F238E27FC236}">
                  <a16:creationId xmlns:a16="http://schemas.microsoft.com/office/drawing/2014/main" id="{CB9923F4-9CEA-1A1D-C5A7-959392B85180}"/>
                </a:ext>
              </a:extLst>
            </p:cNvPr>
            <p:cNvSpPr/>
            <p:nvPr/>
          </p:nvSpPr>
          <p:spPr>
            <a:xfrm>
              <a:off x="2243145" y="751995"/>
              <a:ext cx="1323398" cy="1986581"/>
            </a:xfrm>
            <a:custGeom>
              <a:avLst/>
              <a:gdLst/>
              <a:ahLst/>
              <a:cxnLst/>
              <a:rect l="l" t="t" r="r" b="b"/>
              <a:pathLst>
                <a:path w="1323398" h="1986581">
                  <a:moveTo>
                    <a:pt x="821931" y="0"/>
                  </a:moveTo>
                  <a:cubicBezTo>
                    <a:pt x="859516" y="0"/>
                    <a:pt x="897349" y="2225"/>
                    <a:pt x="935429" y="6676"/>
                  </a:cubicBezTo>
                  <a:cubicBezTo>
                    <a:pt x="973508" y="11127"/>
                    <a:pt x="1008868" y="16814"/>
                    <a:pt x="1041508" y="23738"/>
                  </a:cubicBezTo>
                  <a:cubicBezTo>
                    <a:pt x="1074148" y="30662"/>
                    <a:pt x="1101843" y="38574"/>
                    <a:pt x="1124591" y="47476"/>
                  </a:cubicBezTo>
                  <a:cubicBezTo>
                    <a:pt x="1147340" y="56378"/>
                    <a:pt x="1162424" y="64043"/>
                    <a:pt x="1169842" y="70472"/>
                  </a:cubicBezTo>
                  <a:cubicBezTo>
                    <a:pt x="1177260" y="76901"/>
                    <a:pt x="1182947" y="84072"/>
                    <a:pt x="1186904" y="91985"/>
                  </a:cubicBezTo>
                  <a:cubicBezTo>
                    <a:pt x="1190860" y="99898"/>
                    <a:pt x="1194075" y="108552"/>
                    <a:pt x="1196547" y="117949"/>
                  </a:cubicBezTo>
                  <a:cubicBezTo>
                    <a:pt x="1199020" y="127345"/>
                    <a:pt x="1200751" y="138967"/>
                    <a:pt x="1201740" y="152814"/>
                  </a:cubicBezTo>
                  <a:cubicBezTo>
                    <a:pt x="1202729" y="166661"/>
                    <a:pt x="1203224" y="183476"/>
                    <a:pt x="1203224" y="203257"/>
                  </a:cubicBezTo>
                  <a:cubicBezTo>
                    <a:pt x="1203224" y="233919"/>
                    <a:pt x="1202482" y="259388"/>
                    <a:pt x="1200998" y="279664"/>
                  </a:cubicBezTo>
                  <a:cubicBezTo>
                    <a:pt x="1199515" y="299941"/>
                    <a:pt x="1196795" y="315766"/>
                    <a:pt x="1192838" y="327140"/>
                  </a:cubicBezTo>
                  <a:cubicBezTo>
                    <a:pt x="1188882" y="338515"/>
                    <a:pt x="1183442" y="346675"/>
                    <a:pt x="1176518" y="351620"/>
                  </a:cubicBezTo>
                  <a:cubicBezTo>
                    <a:pt x="1169595" y="356566"/>
                    <a:pt x="1161188" y="359039"/>
                    <a:pt x="1151297" y="359039"/>
                  </a:cubicBezTo>
                  <a:cubicBezTo>
                    <a:pt x="1139428" y="359039"/>
                    <a:pt x="1124097" y="355824"/>
                    <a:pt x="1105304" y="349395"/>
                  </a:cubicBezTo>
                  <a:cubicBezTo>
                    <a:pt x="1086512" y="342966"/>
                    <a:pt x="1063763" y="335795"/>
                    <a:pt x="1037057" y="327882"/>
                  </a:cubicBezTo>
                  <a:cubicBezTo>
                    <a:pt x="1010352" y="319970"/>
                    <a:pt x="978948" y="313046"/>
                    <a:pt x="942847" y="307111"/>
                  </a:cubicBezTo>
                  <a:cubicBezTo>
                    <a:pt x="906745" y="301177"/>
                    <a:pt x="864956" y="298210"/>
                    <a:pt x="817480" y="298210"/>
                  </a:cubicBezTo>
                  <a:cubicBezTo>
                    <a:pt x="737364" y="298210"/>
                    <a:pt x="669611" y="313046"/>
                    <a:pt x="614223" y="342719"/>
                  </a:cubicBezTo>
                  <a:cubicBezTo>
                    <a:pt x="558834" y="372391"/>
                    <a:pt x="513830" y="412696"/>
                    <a:pt x="479212" y="463634"/>
                  </a:cubicBezTo>
                  <a:cubicBezTo>
                    <a:pt x="444594" y="514572"/>
                    <a:pt x="419372" y="573670"/>
                    <a:pt x="403547" y="640928"/>
                  </a:cubicBezTo>
                  <a:cubicBezTo>
                    <a:pt x="387722" y="708186"/>
                    <a:pt x="379314" y="779401"/>
                    <a:pt x="378325" y="854571"/>
                  </a:cubicBezTo>
                  <a:cubicBezTo>
                    <a:pt x="400085" y="840724"/>
                    <a:pt x="425060" y="826877"/>
                    <a:pt x="453249" y="813030"/>
                  </a:cubicBezTo>
                  <a:cubicBezTo>
                    <a:pt x="481438" y="799182"/>
                    <a:pt x="512099" y="787313"/>
                    <a:pt x="545234" y="777422"/>
                  </a:cubicBezTo>
                  <a:cubicBezTo>
                    <a:pt x="578368" y="767531"/>
                    <a:pt x="614223" y="759371"/>
                    <a:pt x="652797" y="752943"/>
                  </a:cubicBezTo>
                  <a:cubicBezTo>
                    <a:pt x="691371" y="746513"/>
                    <a:pt x="732419" y="743299"/>
                    <a:pt x="775938" y="743299"/>
                  </a:cubicBezTo>
                  <a:cubicBezTo>
                    <a:pt x="872869" y="743299"/>
                    <a:pt x="955952" y="756651"/>
                    <a:pt x="1025188" y="783357"/>
                  </a:cubicBezTo>
                  <a:cubicBezTo>
                    <a:pt x="1094424" y="810062"/>
                    <a:pt x="1151049" y="848142"/>
                    <a:pt x="1195064" y="897596"/>
                  </a:cubicBezTo>
                  <a:cubicBezTo>
                    <a:pt x="1239078" y="947051"/>
                    <a:pt x="1271471" y="1006891"/>
                    <a:pt x="1292242" y="1077116"/>
                  </a:cubicBezTo>
                  <a:cubicBezTo>
                    <a:pt x="1313012" y="1147341"/>
                    <a:pt x="1323398" y="1225479"/>
                    <a:pt x="1323398" y="1311529"/>
                  </a:cubicBezTo>
                  <a:cubicBezTo>
                    <a:pt x="1323398" y="1408460"/>
                    <a:pt x="1308562" y="1498219"/>
                    <a:pt x="1278889" y="1580808"/>
                  </a:cubicBezTo>
                  <a:cubicBezTo>
                    <a:pt x="1249216" y="1663397"/>
                    <a:pt x="1205697" y="1734611"/>
                    <a:pt x="1148329" y="1794451"/>
                  </a:cubicBezTo>
                  <a:cubicBezTo>
                    <a:pt x="1090963" y="1854291"/>
                    <a:pt x="1020243" y="1901272"/>
                    <a:pt x="936170" y="1935396"/>
                  </a:cubicBezTo>
                  <a:cubicBezTo>
                    <a:pt x="852098" y="1969519"/>
                    <a:pt x="755167" y="1986581"/>
                    <a:pt x="645379" y="1986581"/>
                  </a:cubicBezTo>
                  <a:cubicBezTo>
                    <a:pt x="556361" y="1986581"/>
                    <a:pt x="478718" y="1976443"/>
                    <a:pt x="412449" y="1956167"/>
                  </a:cubicBezTo>
                  <a:cubicBezTo>
                    <a:pt x="346180" y="1935890"/>
                    <a:pt x="288813" y="1906712"/>
                    <a:pt x="240348" y="1868633"/>
                  </a:cubicBezTo>
                  <a:cubicBezTo>
                    <a:pt x="191882" y="1830553"/>
                    <a:pt x="152319" y="1784313"/>
                    <a:pt x="121657" y="1729913"/>
                  </a:cubicBezTo>
                  <a:cubicBezTo>
                    <a:pt x="90996" y="1675513"/>
                    <a:pt x="66516" y="1614190"/>
                    <a:pt x="48218" y="1545943"/>
                  </a:cubicBezTo>
                  <a:cubicBezTo>
                    <a:pt x="29919" y="1477696"/>
                    <a:pt x="17309" y="1403514"/>
                    <a:pt x="10385" y="1323398"/>
                  </a:cubicBezTo>
                  <a:cubicBezTo>
                    <a:pt x="3461" y="1243282"/>
                    <a:pt x="0" y="1158221"/>
                    <a:pt x="0" y="1068214"/>
                  </a:cubicBezTo>
                  <a:cubicBezTo>
                    <a:pt x="0" y="993043"/>
                    <a:pt x="3709" y="914411"/>
                    <a:pt x="11127" y="832317"/>
                  </a:cubicBezTo>
                  <a:cubicBezTo>
                    <a:pt x="18545" y="750222"/>
                    <a:pt x="32887" y="669612"/>
                    <a:pt x="54152" y="590485"/>
                  </a:cubicBezTo>
                  <a:cubicBezTo>
                    <a:pt x="75417" y="511358"/>
                    <a:pt x="105337" y="435940"/>
                    <a:pt x="143912" y="364231"/>
                  </a:cubicBezTo>
                  <a:cubicBezTo>
                    <a:pt x="182486" y="292522"/>
                    <a:pt x="232188" y="229715"/>
                    <a:pt x="293017" y="175810"/>
                  </a:cubicBezTo>
                  <a:cubicBezTo>
                    <a:pt x="353845" y="121905"/>
                    <a:pt x="427532" y="79127"/>
                    <a:pt x="514078" y="47476"/>
                  </a:cubicBezTo>
                  <a:cubicBezTo>
                    <a:pt x="600623" y="15825"/>
                    <a:pt x="703240" y="0"/>
                    <a:pt x="821931" y="0"/>
                  </a:cubicBezTo>
                  <a:close/>
                  <a:moveTo>
                    <a:pt x="686920" y="1040025"/>
                  </a:moveTo>
                  <a:cubicBezTo>
                    <a:pt x="659226" y="1040025"/>
                    <a:pt x="632026" y="1042498"/>
                    <a:pt x="605321" y="1047443"/>
                  </a:cubicBezTo>
                  <a:cubicBezTo>
                    <a:pt x="578615" y="1052388"/>
                    <a:pt x="552405" y="1059312"/>
                    <a:pt x="526688" y="1068214"/>
                  </a:cubicBezTo>
                  <a:cubicBezTo>
                    <a:pt x="500972" y="1077116"/>
                    <a:pt x="476245" y="1087748"/>
                    <a:pt x="452507" y="1100112"/>
                  </a:cubicBezTo>
                  <a:cubicBezTo>
                    <a:pt x="428769" y="1112476"/>
                    <a:pt x="406514" y="1125581"/>
                    <a:pt x="385743" y="1139428"/>
                  </a:cubicBezTo>
                  <a:cubicBezTo>
                    <a:pt x="385743" y="1245261"/>
                    <a:pt x="391678" y="1333537"/>
                    <a:pt x="403547" y="1404256"/>
                  </a:cubicBezTo>
                  <a:cubicBezTo>
                    <a:pt x="415416" y="1474976"/>
                    <a:pt x="432972" y="1531107"/>
                    <a:pt x="456216" y="1572648"/>
                  </a:cubicBezTo>
                  <a:cubicBezTo>
                    <a:pt x="479459" y="1614190"/>
                    <a:pt x="508638" y="1643615"/>
                    <a:pt x="543750" y="1660924"/>
                  </a:cubicBezTo>
                  <a:cubicBezTo>
                    <a:pt x="578863" y="1678233"/>
                    <a:pt x="619663" y="1686888"/>
                    <a:pt x="666150" y="1686888"/>
                  </a:cubicBezTo>
                  <a:cubicBezTo>
                    <a:pt x="711648" y="1686888"/>
                    <a:pt x="751458" y="1678481"/>
                    <a:pt x="785582" y="1661666"/>
                  </a:cubicBezTo>
                  <a:cubicBezTo>
                    <a:pt x="819705" y="1644852"/>
                    <a:pt x="848142" y="1621113"/>
                    <a:pt x="870891" y="1590452"/>
                  </a:cubicBezTo>
                  <a:cubicBezTo>
                    <a:pt x="893640" y="1559790"/>
                    <a:pt x="910949" y="1523936"/>
                    <a:pt x="922818" y="1482889"/>
                  </a:cubicBezTo>
                  <a:cubicBezTo>
                    <a:pt x="934687" y="1441842"/>
                    <a:pt x="940621" y="1397085"/>
                    <a:pt x="940621" y="1348620"/>
                  </a:cubicBezTo>
                  <a:cubicBezTo>
                    <a:pt x="940621" y="1298177"/>
                    <a:pt x="936170" y="1253915"/>
                    <a:pt x="927269" y="1215835"/>
                  </a:cubicBezTo>
                  <a:cubicBezTo>
                    <a:pt x="918367" y="1177755"/>
                    <a:pt x="904025" y="1145610"/>
                    <a:pt x="884243" y="1119399"/>
                  </a:cubicBezTo>
                  <a:cubicBezTo>
                    <a:pt x="864462" y="1093188"/>
                    <a:pt x="838251" y="1073407"/>
                    <a:pt x="805611" y="1060054"/>
                  </a:cubicBezTo>
                  <a:cubicBezTo>
                    <a:pt x="772971" y="1046701"/>
                    <a:pt x="733408" y="1040025"/>
                    <a:pt x="686920" y="10400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8" name="Freeform 28">
              <a:extLst>
                <a:ext uri="{FF2B5EF4-FFF2-40B4-BE49-F238E27FC236}">
                  <a16:creationId xmlns:a16="http://schemas.microsoft.com/office/drawing/2014/main" id="{D9C76801-8F78-91DC-2F71-74DBEFADF73A}"/>
                </a:ext>
              </a:extLst>
            </p:cNvPr>
            <p:cNvSpPr/>
            <p:nvPr/>
          </p:nvSpPr>
          <p:spPr>
            <a:xfrm>
              <a:off x="2519963" y="839904"/>
              <a:ext cx="1888432" cy="2360073"/>
            </a:xfrm>
            <a:custGeom>
              <a:avLst/>
              <a:gdLst>
                <a:gd name="connsiteX0" fmla="*/ 410102 w 1888432"/>
                <a:gd name="connsiteY0" fmla="*/ 952116 h 2360073"/>
                <a:gd name="connsiteX1" fmla="*/ 528793 w 1888432"/>
                <a:gd name="connsiteY1" fmla="*/ 972145 h 2360073"/>
                <a:gd name="connsiteX2" fmla="*/ 607425 w 1888432"/>
                <a:gd name="connsiteY2" fmla="*/ 1031490 h 2360073"/>
                <a:gd name="connsiteX3" fmla="*/ 650451 w 1888432"/>
                <a:gd name="connsiteY3" fmla="*/ 1127926 h 2360073"/>
                <a:gd name="connsiteX4" fmla="*/ 663803 w 1888432"/>
                <a:gd name="connsiteY4" fmla="*/ 1260711 h 2360073"/>
                <a:gd name="connsiteX5" fmla="*/ 646000 w 1888432"/>
                <a:gd name="connsiteY5" fmla="*/ 1394980 h 2360073"/>
                <a:gd name="connsiteX6" fmla="*/ 594073 w 1888432"/>
                <a:gd name="connsiteY6" fmla="*/ 1502543 h 2360073"/>
                <a:gd name="connsiteX7" fmla="*/ 508764 w 1888432"/>
                <a:gd name="connsiteY7" fmla="*/ 1573757 h 2360073"/>
                <a:gd name="connsiteX8" fmla="*/ 389332 w 1888432"/>
                <a:gd name="connsiteY8" fmla="*/ 1598979 h 2360073"/>
                <a:gd name="connsiteX9" fmla="*/ 266932 w 1888432"/>
                <a:gd name="connsiteY9" fmla="*/ 1573015 h 2360073"/>
                <a:gd name="connsiteX10" fmla="*/ 179398 w 1888432"/>
                <a:gd name="connsiteY10" fmla="*/ 1484739 h 2360073"/>
                <a:gd name="connsiteX11" fmla="*/ 126729 w 1888432"/>
                <a:gd name="connsiteY11" fmla="*/ 1316347 h 2360073"/>
                <a:gd name="connsiteX12" fmla="*/ 108925 w 1888432"/>
                <a:gd name="connsiteY12" fmla="*/ 1051519 h 2360073"/>
                <a:gd name="connsiteX13" fmla="*/ 175689 w 1888432"/>
                <a:gd name="connsiteY13" fmla="*/ 1012203 h 2360073"/>
                <a:gd name="connsiteX14" fmla="*/ 249870 w 1888432"/>
                <a:gd name="connsiteY14" fmla="*/ 980305 h 2360073"/>
                <a:gd name="connsiteX15" fmla="*/ 328503 w 1888432"/>
                <a:gd name="connsiteY15" fmla="*/ 959534 h 2360073"/>
                <a:gd name="connsiteX16" fmla="*/ 410102 w 1888432"/>
                <a:gd name="connsiteY16" fmla="*/ 952116 h 2360073"/>
                <a:gd name="connsiteX17" fmla="*/ 906854 w 1888432"/>
                <a:gd name="connsiteY17" fmla="*/ 0 h 2360073"/>
                <a:gd name="connsiteX18" fmla="*/ 1888432 w 1888432"/>
                <a:gd name="connsiteY18" fmla="*/ 851487 h 2360073"/>
                <a:gd name="connsiteX19" fmla="*/ 1888432 w 1888432"/>
                <a:gd name="connsiteY19" fmla="*/ 2360073 h 2360073"/>
                <a:gd name="connsiteX20" fmla="*/ 641145 w 1888432"/>
                <a:gd name="connsiteY20" fmla="*/ 2360073 h 2360073"/>
                <a:gd name="connsiteX21" fmla="*/ 0 w 1888432"/>
                <a:gd name="connsiteY21" fmla="*/ 1803901 h 2360073"/>
                <a:gd name="connsiteX22" fmla="*/ 42904 w 1888432"/>
                <a:gd name="connsiteY22" fmla="*/ 1831167 h 2360073"/>
                <a:gd name="connsiteX23" fmla="*/ 135631 w 1888432"/>
                <a:gd name="connsiteY23" fmla="*/ 1868258 h 2360073"/>
                <a:gd name="connsiteX24" fmla="*/ 368561 w 1888432"/>
                <a:gd name="connsiteY24" fmla="*/ 1898672 h 2360073"/>
                <a:gd name="connsiteX25" fmla="*/ 659352 w 1888432"/>
                <a:gd name="connsiteY25" fmla="*/ 1847487 h 2360073"/>
                <a:gd name="connsiteX26" fmla="*/ 871511 w 1888432"/>
                <a:gd name="connsiteY26" fmla="*/ 1706542 h 2360073"/>
                <a:gd name="connsiteX27" fmla="*/ 1002071 w 1888432"/>
                <a:gd name="connsiteY27" fmla="*/ 1492899 h 2360073"/>
                <a:gd name="connsiteX28" fmla="*/ 1046580 w 1888432"/>
                <a:gd name="connsiteY28" fmla="*/ 1223620 h 2360073"/>
                <a:gd name="connsiteX29" fmla="*/ 1015424 w 1888432"/>
                <a:gd name="connsiteY29" fmla="*/ 989207 h 2360073"/>
                <a:gd name="connsiteX30" fmla="*/ 918246 w 1888432"/>
                <a:gd name="connsiteY30" fmla="*/ 809687 h 2360073"/>
                <a:gd name="connsiteX31" fmla="*/ 748370 w 1888432"/>
                <a:gd name="connsiteY31" fmla="*/ 695448 h 2360073"/>
                <a:gd name="connsiteX32" fmla="*/ 499120 w 1888432"/>
                <a:gd name="connsiteY32" fmla="*/ 655390 h 2360073"/>
                <a:gd name="connsiteX33" fmla="*/ 375979 w 1888432"/>
                <a:gd name="connsiteY33" fmla="*/ 665034 h 2360073"/>
                <a:gd name="connsiteX34" fmla="*/ 268416 w 1888432"/>
                <a:gd name="connsiteY34" fmla="*/ 689513 h 2360073"/>
                <a:gd name="connsiteX35" fmla="*/ 176431 w 1888432"/>
                <a:gd name="connsiteY35" fmla="*/ 725121 h 2360073"/>
                <a:gd name="connsiteX36" fmla="*/ 101507 w 1888432"/>
                <a:gd name="connsiteY36" fmla="*/ 766662 h 2360073"/>
                <a:gd name="connsiteX37" fmla="*/ 126729 w 1888432"/>
                <a:gd name="connsiteY37" fmla="*/ 553019 h 2360073"/>
                <a:gd name="connsiteX38" fmla="*/ 202394 w 1888432"/>
                <a:gd name="connsiteY38" fmla="*/ 375725 h 2360073"/>
                <a:gd name="connsiteX39" fmla="*/ 337405 w 1888432"/>
                <a:gd name="connsiteY39" fmla="*/ 254810 h 2360073"/>
                <a:gd name="connsiteX40" fmla="*/ 540662 w 1888432"/>
                <a:gd name="connsiteY40" fmla="*/ 210301 h 2360073"/>
                <a:gd name="connsiteX41" fmla="*/ 666029 w 1888432"/>
                <a:gd name="connsiteY41" fmla="*/ 219202 h 2360073"/>
                <a:gd name="connsiteX42" fmla="*/ 760239 w 1888432"/>
                <a:gd name="connsiteY42" fmla="*/ 239973 h 2360073"/>
                <a:gd name="connsiteX43" fmla="*/ 828486 w 1888432"/>
                <a:gd name="connsiteY43" fmla="*/ 261486 h 2360073"/>
                <a:gd name="connsiteX44" fmla="*/ 874479 w 1888432"/>
                <a:gd name="connsiteY44" fmla="*/ 271130 h 2360073"/>
                <a:gd name="connsiteX45" fmla="*/ 899700 w 1888432"/>
                <a:gd name="connsiteY45" fmla="*/ 263711 h 2360073"/>
                <a:gd name="connsiteX46" fmla="*/ 916020 w 1888432"/>
                <a:gd name="connsiteY46" fmla="*/ 239231 h 2360073"/>
                <a:gd name="connsiteX47" fmla="*/ 924180 w 1888432"/>
                <a:gd name="connsiteY47" fmla="*/ 191755 h 2360073"/>
                <a:gd name="connsiteX48" fmla="*/ 926406 w 1888432"/>
                <a:gd name="connsiteY48" fmla="*/ 115348 h 2360073"/>
                <a:gd name="connsiteX49" fmla="*/ 924922 w 1888432"/>
                <a:gd name="connsiteY49" fmla="*/ 64905 h 2360073"/>
                <a:gd name="connsiteX50" fmla="*/ 919729 w 1888432"/>
                <a:gd name="connsiteY50" fmla="*/ 30040 h 2360073"/>
                <a:gd name="connsiteX51" fmla="*/ 910086 w 1888432"/>
                <a:gd name="connsiteY51" fmla="*/ 4076 h 236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888432" h="2360073">
                  <a:moveTo>
                    <a:pt x="410102" y="952116"/>
                  </a:moveTo>
                  <a:cubicBezTo>
                    <a:pt x="456590" y="952116"/>
                    <a:pt x="496153" y="958792"/>
                    <a:pt x="528793" y="972145"/>
                  </a:cubicBezTo>
                  <a:cubicBezTo>
                    <a:pt x="561433" y="985498"/>
                    <a:pt x="587644" y="1005279"/>
                    <a:pt x="607425" y="1031490"/>
                  </a:cubicBezTo>
                  <a:cubicBezTo>
                    <a:pt x="627207" y="1057701"/>
                    <a:pt x="641549" y="1089846"/>
                    <a:pt x="650451" y="1127926"/>
                  </a:cubicBezTo>
                  <a:cubicBezTo>
                    <a:pt x="659352" y="1166006"/>
                    <a:pt x="663803" y="1210268"/>
                    <a:pt x="663803" y="1260711"/>
                  </a:cubicBezTo>
                  <a:cubicBezTo>
                    <a:pt x="663803" y="1309176"/>
                    <a:pt x="657869" y="1353933"/>
                    <a:pt x="646000" y="1394980"/>
                  </a:cubicBezTo>
                  <a:cubicBezTo>
                    <a:pt x="634131" y="1436027"/>
                    <a:pt x="616822" y="1471881"/>
                    <a:pt x="594073" y="1502543"/>
                  </a:cubicBezTo>
                  <a:cubicBezTo>
                    <a:pt x="571324" y="1533204"/>
                    <a:pt x="542887" y="1556943"/>
                    <a:pt x="508764" y="1573757"/>
                  </a:cubicBezTo>
                  <a:cubicBezTo>
                    <a:pt x="474640" y="1590572"/>
                    <a:pt x="434830" y="1598979"/>
                    <a:pt x="389332" y="1598979"/>
                  </a:cubicBezTo>
                  <a:cubicBezTo>
                    <a:pt x="342845" y="1598979"/>
                    <a:pt x="302045" y="1590324"/>
                    <a:pt x="266932" y="1573015"/>
                  </a:cubicBezTo>
                  <a:cubicBezTo>
                    <a:pt x="231820" y="1555706"/>
                    <a:pt x="202641" y="1526281"/>
                    <a:pt x="179398" y="1484739"/>
                  </a:cubicBezTo>
                  <a:cubicBezTo>
                    <a:pt x="156154" y="1443198"/>
                    <a:pt x="138598" y="1387067"/>
                    <a:pt x="126729" y="1316347"/>
                  </a:cubicBezTo>
                  <a:cubicBezTo>
                    <a:pt x="114860" y="1245628"/>
                    <a:pt x="108925" y="1157352"/>
                    <a:pt x="108925" y="1051519"/>
                  </a:cubicBezTo>
                  <a:cubicBezTo>
                    <a:pt x="129696" y="1037672"/>
                    <a:pt x="151951" y="1024567"/>
                    <a:pt x="175689" y="1012203"/>
                  </a:cubicBezTo>
                  <a:cubicBezTo>
                    <a:pt x="199427" y="999839"/>
                    <a:pt x="224154" y="989207"/>
                    <a:pt x="249870" y="980305"/>
                  </a:cubicBezTo>
                  <a:cubicBezTo>
                    <a:pt x="275587" y="971403"/>
                    <a:pt x="301797" y="964479"/>
                    <a:pt x="328503" y="959534"/>
                  </a:cubicBezTo>
                  <a:cubicBezTo>
                    <a:pt x="355208" y="954589"/>
                    <a:pt x="382408" y="952116"/>
                    <a:pt x="410102" y="952116"/>
                  </a:cubicBezTo>
                  <a:close/>
                  <a:moveTo>
                    <a:pt x="906854" y="0"/>
                  </a:moveTo>
                  <a:lnTo>
                    <a:pt x="1888432" y="851487"/>
                  </a:lnTo>
                  <a:lnTo>
                    <a:pt x="1888432" y="2360073"/>
                  </a:lnTo>
                  <a:lnTo>
                    <a:pt x="641145" y="2360073"/>
                  </a:lnTo>
                  <a:lnTo>
                    <a:pt x="0" y="1803901"/>
                  </a:lnTo>
                  <a:lnTo>
                    <a:pt x="42904" y="1831167"/>
                  </a:lnTo>
                  <a:cubicBezTo>
                    <a:pt x="71588" y="1845756"/>
                    <a:pt x="102497" y="1858120"/>
                    <a:pt x="135631" y="1868258"/>
                  </a:cubicBezTo>
                  <a:cubicBezTo>
                    <a:pt x="201900" y="1888534"/>
                    <a:pt x="279543" y="1898672"/>
                    <a:pt x="368561" y="1898672"/>
                  </a:cubicBezTo>
                  <a:cubicBezTo>
                    <a:pt x="478349" y="1898672"/>
                    <a:pt x="575280" y="1881610"/>
                    <a:pt x="659352" y="1847487"/>
                  </a:cubicBezTo>
                  <a:cubicBezTo>
                    <a:pt x="743425" y="1813363"/>
                    <a:pt x="814145" y="1766382"/>
                    <a:pt x="871511" y="1706542"/>
                  </a:cubicBezTo>
                  <a:cubicBezTo>
                    <a:pt x="928879" y="1646702"/>
                    <a:pt x="972398" y="1575488"/>
                    <a:pt x="1002071" y="1492899"/>
                  </a:cubicBezTo>
                  <a:cubicBezTo>
                    <a:pt x="1031744" y="1410310"/>
                    <a:pt x="1046580" y="1320551"/>
                    <a:pt x="1046580" y="1223620"/>
                  </a:cubicBezTo>
                  <a:cubicBezTo>
                    <a:pt x="1046580" y="1137570"/>
                    <a:pt x="1036194" y="1059432"/>
                    <a:pt x="1015424" y="989207"/>
                  </a:cubicBezTo>
                  <a:cubicBezTo>
                    <a:pt x="994653" y="918982"/>
                    <a:pt x="962260" y="859142"/>
                    <a:pt x="918246" y="809687"/>
                  </a:cubicBezTo>
                  <a:cubicBezTo>
                    <a:pt x="874231" y="760233"/>
                    <a:pt x="817606" y="722153"/>
                    <a:pt x="748370" y="695448"/>
                  </a:cubicBezTo>
                  <a:cubicBezTo>
                    <a:pt x="679134" y="668742"/>
                    <a:pt x="596051" y="655390"/>
                    <a:pt x="499120" y="655390"/>
                  </a:cubicBezTo>
                  <a:cubicBezTo>
                    <a:pt x="455601" y="655390"/>
                    <a:pt x="414553" y="658604"/>
                    <a:pt x="375979" y="665034"/>
                  </a:cubicBezTo>
                  <a:cubicBezTo>
                    <a:pt x="337405" y="671462"/>
                    <a:pt x="301550" y="679622"/>
                    <a:pt x="268416" y="689513"/>
                  </a:cubicBezTo>
                  <a:cubicBezTo>
                    <a:pt x="235281" y="699404"/>
                    <a:pt x="204620" y="711273"/>
                    <a:pt x="176431" y="725121"/>
                  </a:cubicBezTo>
                  <a:cubicBezTo>
                    <a:pt x="148242" y="738968"/>
                    <a:pt x="123267" y="752815"/>
                    <a:pt x="101507" y="766662"/>
                  </a:cubicBezTo>
                  <a:cubicBezTo>
                    <a:pt x="102496" y="691492"/>
                    <a:pt x="110904" y="620277"/>
                    <a:pt x="126729" y="553019"/>
                  </a:cubicBezTo>
                  <a:cubicBezTo>
                    <a:pt x="142554" y="485761"/>
                    <a:pt x="167776" y="426663"/>
                    <a:pt x="202394" y="375725"/>
                  </a:cubicBezTo>
                  <a:cubicBezTo>
                    <a:pt x="237012" y="324787"/>
                    <a:pt x="282016" y="284482"/>
                    <a:pt x="337405" y="254810"/>
                  </a:cubicBezTo>
                  <a:cubicBezTo>
                    <a:pt x="392793" y="225137"/>
                    <a:pt x="460546" y="210301"/>
                    <a:pt x="540662" y="210301"/>
                  </a:cubicBezTo>
                  <a:cubicBezTo>
                    <a:pt x="588138" y="210301"/>
                    <a:pt x="629927" y="213268"/>
                    <a:pt x="666029" y="219202"/>
                  </a:cubicBezTo>
                  <a:cubicBezTo>
                    <a:pt x="702130" y="225137"/>
                    <a:pt x="733534" y="232061"/>
                    <a:pt x="760239" y="239973"/>
                  </a:cubicBezTo>
                  <a:cubicBezTo>
                    <a:pt x="786945" y="247886"/>
                    <a:pt x="809694" y="255057"/>
                    <a:pt x="828486" y="261486"/>
                  </a:cubicBezTo>
                  <a:cubicBezTo>
                    <a:pt x="847279" y="267915"/>
                    <a:pt x="862610" y="271130"/>
                    <a:pt x="874479" y="271130"/>
                  </a:cubicBezTo>
                  <a:cubicBezTo>
                    <a:pt x="884370" y="271130"/>
                    <a:pt x="892777" y="268657"/>
                    <a:pt x="899700" y="263711"/>
                  </a:cubicBezTo>
                  <a:cubicBezTo>
                    <a:pt x="906624" y="258766"/>
                    <a:pt x="912064" y="250606"/>
                    <a:pt x="916020" y="239231"/>
                  </a:cubicBezTo>
                  <a:cubicBezTo>
                    <a:pt x="919977" y="227857"/>
                    <a:pt x="922697" y="212032"/>
                    <a:pt x="924180" y="191755"/>
                  </a:cubicBezTo>
                  <a:cubicBezTo>
                    <a:pt x="925664" y="171479"/>
                    <a:pt x="926406" y="146010"/>
                    <a:pt x="926406" y="115348"/>
                  </a:cubicBezTo>
                  <a:cubicBezTo>
                    <a:pt x="926406" y="95567"/>
                    <a:pt x="925911" y="78752"/>
                    <a:pt x="924922" y="64905"/>
                  </a:cubicBezTo>
                  <a:cubicBezTo>
                    <a:pt x="923933" y="51058"/>
                    <a:pt x="922202" y="39436"/>
                    <a:pt x="919729" y="30040"/>
                  </a:cubicBezTo>
                  <a:cubicBezTo>
                    <a:pt x="917257" y="20643"/>
                    <a:pt x="914042" y="11989"/>
                    <a:pt x="910086" y="4076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AA69A6F1-37EC-C383-AF78-E95F95B2F1AA}"/>
              </a:ext>
            </a:extLst>
          </p:cNvPr>
          <p:cNvGrpSpPr>
            <a:grpSpLocks noChangeAspect="1"/>
          </p:cNvGrpSpPr>
          <p:nvPr/>
        </p:nvGrpSpPr>
        <p:grpSpPr>
          <a:xfrm>
            <a:off x="5451349" y="3798626"/>
            <a:ext cx="1289304" cy="1289304"/>
            <a:chOff x="1382806" y="3668806"/>
            <a:chExt cx="3025588" cy="3025589"/>
          </a:xfrm>
        </p:grpSpPr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AEE04248-88CF-F024-078C-9F5CD9E6CD8C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 31">
              <a:extLst>
                <a:ext uri="{FF2B5EF4-FFF2-40B4-BE49-F238E27FC236}">
                  <a16:creationId xmlns:a16="http://schemas.microsoft.com/office/drawing/2014/main" id="{B43A33C1-CEE8-30B5-A88A-9F19E89C4423}"/>
                </a:ext>
              </a:extLst>
            </p:cNvPr>
            <p:cNvSpPr/>
            <p:nvPr/>
          </p:nvSpPr>
          <p:spPr>
            <a:xfrm>
              <a:off x="2238691" y="4279052"/>
              <a:ext cx="1296693" cy="1928720"/>
            </a:xfrm>
            <a:custGeom>
              <a:avLst/>
              <a:gdLst/>
              <a:ahLst/>
              <a:cxnLst/>
              <a:rect l="l" t="t" r="r" b="b"/>
              <a:pathLst>
                <a:path w="1296693" h="1928720">
                  <a:moveTo>
                    <a:pt x="62312" y="0"/>
                  </a:moveTo>
                  <a:lnTo>
                    <a:pt x="1203224" y="0"/>
                  </a:lnTo>
                  <a:cubicBezTo>
                    <a:pt x="1221027" y="0"/>
                    <a:pt x="1235864" y="1731"/>
                    <a:pt x="1247733" y="5193"/>
                  </a:cubicBezTo>
                  <a:cubicBezTo>
                    <a:pt x="1259602" y="8655"/>
                    <a:pt x="1268998" y="16320"/>
                    <a:pt x="1275922" y="28189"/>
                  </a:cubicBezTo>
                  <a:cubicBezTo>
                    <a:pt x="1282846" y="40058"/>
                    <a:pt x="1288038" y="56873"/>
                    <a:pt x="1291500" y="78632"/>
                  </a:cubicBezTo>
                  <a:cubicBezTo>
                    <a:pt x="1294962" y="100392"/>
                    <a:pt x="1296693" y="129076"/>
                    <a:pt x="1296693" y="164683"/>
                  </a:cubicBezTo>
                  <a:cubicBezTo>
                    <a:pt x="1296693" y="193367"/>
                    <a:pt x="1295703" y="218341"/>
                    <a:pt x="1293725" y="239606"/>
                  </a:cubicBezTo>
                  <a:cubicBezTo>
                    <a:pt x="1291747" y="260872"/>
                    <a:pt x="1289027" y="280653"/>
                    <a:pt x="1285565" y="298951"/>
                  </a:cubicBezTo>
                  <a:cubicBezTo>
                    <a:pt x="1282104" y="317250"/>
                    <a:pt x="1277405" y="334559"/>
                    <a:pt x="1271471" y="350879"/>
                  </a:cubicBezTo>
                  <a:cubicBezTo>
                    <a:pt x="1265536" y="367198"/>
                    <a:pt x="1258613" y="384755"/>
                    <a:pt x="1250700" y="403547"/>
                  </a:cubicBezTo>
                  <a:lnTo>
                    <a:pt x="618674" y="1867891"/>
                  </a:lnTo>
                  <a:cubicBezTo>
                    <a:pt x="612739" y="1880749"/>
                    <a:pt x="605074" y="1891134"/>
                    <a:pt x="595677" y="1899047"/>
                  </a:cubicBezTo>
                  <a:cubicBezTo>
                    <a:pt x="586281" y="1906960"/>
                    <a:pt x="573176" y="1913141"/>
                    <a:pt x="556361" y="1917592"/>
                  </a:cubicBezTo>
                  <a:cubicBezTo>
                    <a:pt x="539547" y="1922043"/>
                    <a:pt x="518034" y="1925010"/>
                    <a:pt x="491823" y="1926494"/>
                  </a:cubicBezTo>
                  <a:cubicBezTo>
                    <a:pt x="465612" y="1927978"/>
                    <a:pt x="433220" y="1928720"/>
                    <a:pt x="394645" y="1928720"/>
                  </a:cubicBezTo>
                  <a:cubicBezTo>
                    <a:pt x="342224" y="1928720"/>
                    <a:pt x="300682" y="1926989"/>
                    <a:pt x="270020" y="1923527"/>
                  </a:cubicBezTo>
                  <a:cubicBezTo>
                    <a:pt x="239359" y="1920065"/>
                    <a:pt x="216857" y="1914625"/>
                    <a:pt x="202515" y="1907207"/>
                  </a:cubicBezTo>
                  <a:cubicBezTo>
                    <a:pt x="188173" y="1899789"/>
                    <a:pt x="180508" y="1890392"/>
                    <a:pt x="179519" y="1879018"/>
                  </a:cubicBezTo>
                  <a:cubicBezTo>
                    <a:pt x="178530" y="1867643"/>
                    <a:pt x="181992" y="1853549"/>
                    <a:pt x="189904" y="1836734"/>
                  </a:cubicBezTo>
                  <a:lnTo>
                    <a:pt x="869407" y="338268"/>
                  </a:lnTo>
                  <a:lnTo>
                    <a:pt x="62312" y="338268"/>
                  </a:lnTo>
                  <a:cubicBezTo>
                    <a:pt x="41541" y="338268"/>
                    <a:pt x="25963" y="324668"/>
                    <a:pt x="15578" y="297468"/>
                  </a:cubicBezTo>
                  <a:cubicBezTo>
                    <a:pt x="5192" y="270268"/>
                    <a:pt x="0" y="226995"/>
                    <a:pt x="0" y="167650"/>
                  </a:cubicBezTo>
                  <a:cubicBezTo>
                    <a:pt x="0" y="137978"/>
                    <a:pt x="1483" y="112509"/>
                    <a:pt x="4451" y="91243"/>
                  </a:cubicBezTo>
                  <a:cubicBezTo>
                    <a:pt x="7418" y="69978"/>
                    <a:pt x="11621" y="52422"/>
                    <a:pt x="17061" y="38574"/>
                  </a:cubicBezTo>
                  <a:cubicBezTo>
                    <a:pt x="22501" y="24727"/>
                    <a:pt x="28931" y="14836"/>
                    <a:pt x="36349" y="8902"/>
                  </a:cubicBezTo>
                  <a:cubicBezTo>
                    <a:pt x="43767" y="2967"/>
                    <a:pt x="52421" y="0"/>
                    <a:pt x="623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2" name="Freeform 32">
              <a:extLst>
                <a:ext uri="{FF2B5EF4-FFF2-40B4-BE49-F238E27FC236}">
                  <a16:creationId xmlns:a16="http://schemas.microsoft.com/office/drawing/2014/main" id="{6AC390FB-D902-4748-5485-517DDC19FDE6}"/>
                </a:ext>
              </a:extLst>
            </p:cNvPr>
            <p:cNvSpPr/>
            <p:nvPr/>
          </p:nvSpPr>
          <p:spPr>
            <a:xfrm>
              <a:off x="2284754" y="4314192"/>
              <a:ext cx="2123640" cy="2380203"/>
            </a:xfrm>
            <a:custGeom>
              <a:avLst/>
              <a:gdLst>
                <a:gd name="connsiteX0" fmla="*/ 0 w 2123640"/>
                <a:gd name="connsiteY0" fmla="*/ 297049 h 2380203"/>
                <a:gd name="connsiteX1" fmla="*/ 16247 w 2123640"/>
                <a:gd name="connsiteY1" fmla="*/ 303128 h 2380203"/>
                <a:gd name="connsiteX2" fmla="*/ 823342 w 2123640"/>
                <a:gd name="connsiteY2" fmla="*/ 303128 h 2380203"/>
                <a:gd name="connsiteX3" fmla="*/ 592880 w 2123640"/>
                <a:gd name="connsiteY3" fmla="*/ 811353 h 2380203"/>
                <a:gd name="connsiteX4" fmla="*/ 1232004 w 2123640"/>
                <a:gd name="connsiteY4" fmla="*/ 0 h 2380203"/>
                <a:gd name="connsiteX5" fmla="*/ 2123640 w 2123640"/>
                <a:gd name="connsiteY5" fmla="*/ 773464 h 2380203"/>
                <a:gd name="connsiteX6" fmla="*/ 2123640 w 2123640"/>
                <a:gd name="connsiteY6" fmla="*/ 2380203 h 2380203"/>
                <a:gd name="connsiteX7" fmla="*/ 759856 w 2123640"/>
                <a:gd name="connsiteY7" fmla="*/ 2380203 h 2380203"/>
                <a:gd name="connsiteX8" fmla="*/ 185471 w 2123640"/>
                <a:gd name="connsiteY8" fmla="*/ 1881943 h 2380203"/>
                <a:gd name="connsiteX9" fmla="*/ 223956 w 2123640"/>
                <a:gd name="connsiteY9" fmla="*/ 1888388 h 2380203"/>
                <a:gd name="connsiteX10" fmla="*/ 348581 w 2123640"/>
                <a:gd name="connsiteY10" fmla="*/ 1893581 h 2380203"/>
                <a:gd name="connsiteX11" fmla="*/ 445759 w 2123640"/>
                <a:gd name="connsiteY11" fmla="*/ 1891355 h 2380203"/>
                <a:gd name="connsiteX12" fmla="*/ 510297 w 2123640"/>
                <a:gd name="connsiteY12" fmla="*/ 1882453 h 2380203"/>
                <a:gd name="connsiteX13" fmla="*/ 549613 w 2123640"/>
                <a:gd name="connsiteY13" fmla="*/ 1863908 h 2380203"/>
                <a:gd name="connsiteX14" fmla="*/ 572610 w 2123640"/>
                <a:gd name="connsiteY14" fmla="*/ 1832752 h 2380203"/>
                <a:gd name="connsiteX15" fmla="*/ 1204636 w 2123640"/>
                <a:gd name="connsiteY15" fmla="*/ 368408 h 2380203"/>
                <a:gd name="connsiteX16" fmla="*/ 1225407 w 2123640"/>
                <a:gd name="connsiteY16" fmla="*/ 315740 h 2380203"/>
                <a:gd name="connsiteX17" fmla="*/ 1239501 w 2123640"/>
                <a:gd name="connsiteY17" fmla="*/ 263812 h 2380203"/>
                <a:gd name="connsiteX18" fmla="*/ 1247661 w 2123640"/>
                <a:gd name="connsiteY18" fmla="*/ 204467 h 2380203"/>
                <a:gd name="connsiteX19" fmla="*/ 1250629 w 2123640"/>
                <a:gd name="connsiteY19" fmla="*/ 129544 h 2380203"/>
                <a:gd name="connsiteX20" fmla="*/ 1245436 w 2123640"/>
                <a:gd name="connsiteY20" fmla="*/ 43493 h 238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3640" h="2380203">
                  <a:moveTo>
                    <a:pt x="0" y="297049"/>
                  </a:moveTo>
                  <a:lnTo>
                    <a:pt x="16247" y="303128"/>
                  </a:lnTo>
                  <a:lnTo>
                    <a:pt x="823342" y="303128"/>
                  </a:lnTo>
                  <a:lnTo>
                    <a:pt x="592880" y="811353"/>
                  </a:lnTo>
                  <a:close/>
                  <a:moveTo>
                    <a:pt x="1232004" y="0"/>
                  </a:moveTo>
                  <a:lnTo>
                    <a:pt x="2123640" y="773464"/>
                  </a:lnTo>
                  <a:lnTo>
                    <a:pt x="2123640" y="2380203"/>
                  </a:lnTo>
                  <a:lnTo>
                    <a:pt x="759856" y="2380203"/>
                  </a:lnTo>
                  <a:lnTo>
                    <a:pt x="185471" y="1881943"/>
                  </a:lnTo>
                  <a:lnTo>
                    <a:pt x="223956" y="1888388"/>
                  </a:lnTo>
                  <a:cubicBezTo>
                    <a:pt x="254618" y="1891850"/>
                    <a:pt x="296160" y="1893581"/>
                    <a:pt x="348581" y="1893581"/>
                  </a:cubicBezTo>
                  <a:cubicBezTo>
                    <a:pt x="387156" y="1893581"/>
                    <a:pt x="419548" y="1892839"/>
                    <a:pt x="445759" y="1891355"/>
                  </a:cubicBezTo>
                  <a:cubicBezTo>
                    <a:pt x="471970" y="1889871"/>
                    <a:pt x="493483" y="1886904"/>
                    <a:pt x="510297" y="1882453"/>
                  </a:cubicBezTo>
                  <a:cubicBezTo>
                    <a:pt x="527112" y="1878002"/>
                    <a:pt x="540217" y="1871821"/>
                    <a:pt x="549613" y="1863908"/>
                  </a:cubicBezTo>
                  <a:cubicBezTo>
                    <a:pt x="559010" y="1855995"/>
                    <a:pt x="566675" y="1845610"/>
                    <a:pt x="572610" y="1832752"/>
                  </a:cubicBezTo>
                  <a:lnTo>
                    <a:pt x="1204636" y="368408"/>
                  </a:lnTo>
                  <a:cubicBezTo>
                    <a:pt x="1212549" y="349616"/>
                    <a:pt x="1219472" y="332059"/>
                    <a:pt x="1225407" y="315740"/>
                  </a:cubicBezTo>
                  <a:cubicBezTo>
                    <a:pt x="1231341" y="299420"/>
                    <a:pt x="1236040" y="282111"/>
                    <a:pt x="1239501" y="263812"/>
                  </a:cubicBezTo>
                  <a:cubicBezTo>
                    <a:pt x="1242963" y="245514"/>
                    <a:pt x="1245683" y="225733"/>
                    <a:pt x="1247661" y="204467"/>
                  </a:cubicBezTo>
                  <a:cubicBezTo>
                    <a:pt x="1249639" y="183202"/>
                    <a:pt x="1250629" y="158228"/>
                    <a:pt x="1250629" y="129544"/>
                  </a:cubicBezTo>
                  <a:cubicBezTo>
                    <a:pt x="1250629" y="93937"/>
                    <a:pt x="1248898" y="65253"/>
                    <a:pt x="1245436" y="43493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BD18914-5F2D-183E-CBA5-C930766D151E}"/>
              </a:ext>
            </a:extLst>
          </p:cNvPr>
          <p:cNvGrpSpPr>
            <a:grpSpLocks noChangeAspect="1"/>
          </p:cNvGrpSpPr>
          <p:nvPr/>
        </p:nvGrpSpPr>
        <p:grpSpPr>
          <a:xfrm>
            <a:off x="7288436" y="3798626"/>
            <a:ext cx="1289304" cy="1289304"/>
            <a:chOff x="1382807" y="174388"/>
            <a:chExt cx="3025589" cy="3025589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1C1C517F-E141-CD40-3D3C-812A6E76405C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reeform 43">
              <a:extLst>
                <a:ext uri="{FF2B5EF4-FFF2-40B4-BE49-F238E27FC236}">
                  <a16:creationId xmlns:a16="http://schemas.microsoft.com/office/drawing/2014/main" id="{A0B479AF-60DE-71C6-E972-0E33B2113293}"/>
                </a:ext>
              </a:extLst>
            </p:cNvPr>
            <p:cNvSpPr/>
            <p:nvPr/>
          </p:nvSpPr>
          <p:spPr>
            <a:xfrm>
              <a:off x="2209021" y="750511"/>
              <a:ext cx="1357522" cy="1988065"/>
            </a:xfrm>
            <a:custGeom>
              <a:avLst/>
              <a:gdLst/>
              <a:ahLst/>
              <a:cxnLst/>
              <a:rect l="l" t="t" r="r" b="b"/>
              <a:pathLst>
                <a:path w="1357522" h="1988065">
                  <a:moveTo>
                    <a:pt x="701757" y="0"/>
                  </a:moveTo>
                  <a:cubicBezTo>
                    <a:pt x="807590" y="0"/>
                    <a:pt x="898338" y="11375"/>
                    <a:pt x="974004" y="34124"/>
                  </a:cubicBezTo>
                  <a:cubicBezTo>
                    <a:pt x="1049669" y="56873"/>
                    <a:pt x="1111734" y="89018"/>
                    <a:pt x="1160199" y="130560"/>
                  </a:cubicBezTo>
                  <a:cubicBezTo>
                    <a:pt x="1208664" y="172101"/>
                    <a:pt x="1244519" y="221803"/>
                    <a:pt x="1267762" y="279665"/>
                  </a:cubicBezTo>
                  <a:cubicBezTo>
                    <a:pt x="1291006" y="337526"/>
                    <a:pt x="1302628" y="401570"/>
                    <a:pt x="1302628" y="471795"/>
                  </a:cubicBezTo>
                  <a:cubicBezTo>
                    <a:pt x="1302628" y="518282"/>
                    <a:pt x="1294962" y="563533"/>
                    <a:pt x="1279631" y="607547"/>
                  </a:cubicBezTo>
                  <a:cubicBezTo>
                    <a:pt x="1264301" y="651561"/>
                    <a:pt x="1242788" y="693350"/>
                    <a:pt x="1215093" y="732914"/>
                  </a:cubicBezTo>
                  <a:cubicBezTo>
                    <a:pt x="1187399" y="772477"/>
                    <a:pt x="1153275" y="809815"/>
                    <a:pt x="1112723" y="844928"/>
                  </a:cubicBezTo>
                  <a:cubicBezTo>
                    <a:pt x="1072170" y="880041"/>
                    <a:pt x="1026178" y="911939"/>
                    <a:pt x="974745" y="940622"/>
                  </a:cubicBezTo>
                  <a:cubicBezTo>
                    <a:pt x="1035080" y="972273"/>
                    <a:pt x="1088985" y="1005902"/>
                    <a:pt x="1136461" y="1041509"/>
                  </a:cubicBezTo>
                  <a:cubicBezTo>
                    <a:pt x="1183937" y="1077116"/>
                    <a:pt x="1223995" y="1115443"/>
                    <a:pt x="1256635" y="1156490"/>
                  </a:cubicBezTo>
                  <a:cubicBezTo>
                    <a:pt x="1289275" y="1197537"/>
                    <a:pt x="1314249" y="1241304"/>
                    <a:pt x="1331558" y="1287792"/>
                  </a:cubicBezTo>
                  <a:cubicBezTo>
                    <a:pt x="1348867" y="1334279"/>
                    <a:pt x="1357522" y="1384722"/>
                    <a:pt x="1357522" y="1439122"/>
                  </a:cubicBezTo>
                  <a:cubicBezTo>
                    <a:pt x="1357522" y="1526161"/>
                    <a:pt x="1342438" y="1603805"/>
                    <a:pt x="1312271" y="1672052"/>
                  </a:cubicBezTo>
                  <a:cubicBezTo>
                    <a:pt x="1282104" y="1740299"/>
                    <a:pt x="1237595" y="1797913"/>
                    <a:pt x="1178744" y="1844895"/>
                  </a:cubicBezTo>
                  <a:cubicBezTo>
                    <a:pt x="1119894" y="1891876"/>
                    <a:pt x="1046949" y="1927483"/>
                    <a:pt x="959909" y="1951716"/>
                  </a:cubicBezTo>
                  <a:cubicBezTo>
                    <a:pt x="872869" y="1975949"/>
                    <a:pt x="772477" y="1988065"/>
                    <a:pt x="658732" y="1988065"/>
                  </a:cubicBezTo>
                  <a:cubicBezTo>
                    <a:pt x="549932" y="1988065"/>
                    <a:pt x="454486" y="1977185"/>
                    <a:pt x="372391" y="1955425"/>
                  </a:cubicBezTo>
                  <a:cubicBezTo>
                    <a:pt x="290297" y="1933665"/>
                    <a:pt x="221556" y="1901767"/>
                    <a:pt x="166167" y="1859731"/>
                  </a:cubicBezTo>
                  <a:cubicBezTo>
                    <a:pt x="110778" y="1817695"/>
                    <a:pt x="69236" y="1765768"/>
                    <a:pt x="41542" y="1703950"/>
                  </a:cubicBezTo>
                  <a:cubicBezTo>
                    <a:pt x="13847" y="1642132"/>
                    <a:pt x="0" y="1571165"/>
                    <a:pt x="0" y="1491049"/>
                  </a:cubicBezTo>
                  <a:cubicBezTo>
                    <a:pt x="0" y="1436649"/>
                    <a:pt x="8160" y="1385464"/>
                    <a:pt x="24480" y="1337493"/>
                  </a:cubicBezTo>
                  <a:cubicBezTo>
                    <a:pt x="40800" y="1289522"/>
                    <a:pt x="65033" y="1245014"/>
                    <a:pt x="97178" y="1203966"/>
                  </a:cubicBezTo>
                  <a:cubicBezTo>
                    <a:pt x="129323" y="1162919"/>
                    <a:pt x="169381" y="1124345"/>
                    <a:pt x="217352" y="1088243"/>
                  </a:cubicBezTo>
                  <a:cubicBezTo>
                    <a:pt x="265323" y="1052142"/>
                    <a:pt x="320464" y="1017771"/>
                    <a:pt x="382777" y="985131"/>
                  </a:cubicBezTo>
                  <a:cubicBezTo>
                    <a:pt x="332333" y="957437"/>
                    <a:pt x="286835" y="927517"/>
                    <a:pt x="246283" y="895371"/>
                  </a:cubicBezTo>
                  <a:cubicBezTo>
                    <a:pt x="205730" y="863226"/>
                    <a:pt x="171112" y="828113"/>
                    <a:pt x="142429" y="790034"/>
                  </a:cubicBezTo>
                  <a:cubicBezTo>
                    <a:pt x="113745" y="751954"/>
                    <a:pt x="91985" y="710165"/>
                    <a:pt x="77149" y="664667"/>
                  </a:cubicBezTo>
                  <a:cubicBezTo>
                    <a:pt x="62313" y="619169"/>
                    <a:pt x="54894" y="569714"/>
                    <a:pt x="54894" y="516304"/>
                  </a:cubicBezTo>
                  <a:cubicBezTo>
                    <a:pt x="54894" y="439155"/>
                    <a:pt x="68494" y="369177"/>
                    <a:pt x="95694" y="306370"/>
                  </a:cubicBezTo>
                  <a:cubicBezTo>
                    <a:pt x="122894" y="243563"/>
                    <a:pt x="163447" y="189163"/>
                    <a:pt x="217352" y="143171"/>
                  </a:cubicBezTo>
                  <a:cubicBezTo>
                    <a:pt x="271257" y="97178"/>
                    <a:pt x="338762" y="61818"/>
                    <a:pt x="419867" y="37091"/>
                  </a:cubicBezTo>
                  <a:cubicBezTo>
                    <a:pt x="500973" y="12364"/>
                    <a:pt x="594936" y="0"/>
                    <a:pt x="701757" y="0"/>
                  </a:cubicBezTo>
                  <a:close/>
                  <a:moveTo>
                    <a:pt x="676536" y="284857"/>
                  </a:moveTo>
                  <a:cubicBezTo>
                    <a:pt x="593452" y="284857"/>
                    <a:pt x="531634" y="303897"/>
                    <a:pt x="491082" y="341977"/>
                  </a:cubicBezTo>
                  <a:cubicBezTo>
                    <a:pt x="450529" y="380057"/>
                    <a:pt x="430253" y="432726"/>
                    <a:pt x="430253" y="499984"/>
                  </a:cubicBezTo>
                  <a:cubicBezTo>
                    <a:pt x="430253" y="531634"/>
                    <a:pt x="435446" y="560813"/>
                    <a:pt x="445831" y="587518"/>
                  </a:cubicBezTo>
                  <a:cubicBezTo>
                    <a:pt x="456216" y="614223"/>
                    <a:pt x="472289" y="639445"/>
                    <a:pt x="494049" y="663183"/>
                  </a:cubicBezTo>
                  <a:cubicBezTo>
                    <a:pt x="515809" y="686921"/>
                    <a:pt x="543998" y="710165"/>
                    <a:pt x="578616" y="732914"/>
                  </a:cubicBezTo>
                  <a:cubicBezTo>
                    <a:pt x="613234" y="755663"/>
                    <a:pt x="654281" y="779895"/>
                    <a:pt x="701757" y="805612"/>
                  </a:cubicBezTo>
                  <a:cubicBezTo>
                    <a:pt x="773961" y="763081"/>
                    <a:pt x="829597" y="717583"/>
                    <a:pt x="868666" y="669118"/>
                  </a:cubicBezTo>
                  <a:cubicBezTo>
                    <a:pt x="907735" y="620652"/>
                    <a:pt x="927269" y="566747"/>
                    <a:pt x="927269" y="507402"/>
                  </a:cubicBezTo>
                  <a:cubicBezTo>
                    <a:pt x="927269" y="472784"/>
                    <a:pt x="922324" y="441628"/>
                    <a:pt x="912433" y="413933"/>
                  </a:cubicBezTo>
                  <a:cubicBezTo>
                    <a:pt x="902542" y="386239"/>
                    <a:pt x="886964" y="362748"/>
                    <a:pt x="865698" y="343461"/>
                  </a:cubicBezTo>
                  <a:cubicBezTo>
                    <a:pt x="844433" y="324174"/>
                    <a:pt x="818222" y="309584"/>
                    <a:pt x="787066" y="299694"/>
                  </a:cubicBezTo>
                  <a:cubicBezTo>
                    <a:pt x="755910" y="289803"/>
                    <a:pt x="719066" y="284857"/>
                    <a:pt x="676536" y="284857"/>
                  </a:cubicBezTo>
                  <a:close/>
                  <a:moveTo>
                    <a:pt x="658732" y="1127559"/>
                  </a:moveTo>
                  <a:cubicBezTo>
                    <a:pt x="613234" y="1152287"/>
                    <a:pt x="573176" y="1177014"/>
                    <a:pt x="538558" y="1201741"/>
                  </a:cubicBezTo>
                  <a:cubicBezTo>
                    <a:pt x="503940" y="1226468"/>
                    <a:pt x="475256" y="1252432"/>
                    <a:pt x="452507" y="1279632"/>
                  </a:cubicBezTo>
                  <a:cubicBezTo>
                    <a:pt x="429758" y="1306832"/>
                    <a:pt x="412697" y="1335515"/>
                    <a:pt x="401322" y="1365682"/>
                  </a:cubicBezTo>
                  <a:cubicBezTo>
                    <a:pt x="389948" y="1395849"/>
                    <a:pt x="384260" y="1428242"/>
                    <a:pt x="384260" y="1462860"/>
                  </a:cubicBezTo>
                  <a:cubicBezTo>
                    <a:pt x="384260" y="1540009"/>
                    <a:pt x="409235" y="1598859"/>
                    <a:pt x="459184" y="1639412"/>
                  </a:cubicBezTo>
                  <a:cubicBezTo>
                    <a:pt x="509133" y="1679965"/>
                    <a:pt x="583561" y="1700241"/>
                    <a:pt x="682470" y="1700241"/>
                  </a:cubicBezTo>
                  <a:cubicBezTo>
                    <a:pt x="779401" y="1700241"/>
                    <a:pt x="851851" y="1679470"/>
                    <a:pt x="899822" y="1637928"/>
                  </a:cubicBezTo>
                  <a:cubicBezTo>
                    <a:pt x="947793" y="1596387"/>
                    <a:pt x="971778" y="1539020"/>
                    <a:pt x="971778" y="1465827"/>
                  </a:cubicBezTo>
                  <a:cubicBezTo>
                    <a:pt x="971778" y="1429231"/>
                    <a:pt x="965596" y="1395849"/>
                    <a:pt x="953233" y="1365682"/>
                  </a:cubicBezTo>
                  <a:cubicBezTo>
                    <a:pt x="940869" y="1335515"/>
                    <a:pt x="921582" y="1307079"/>
                    <a:pt x="895371" y="1280373"/>
                  </a:cubicBezTo>
                  <a:cubicBezTo>
                    <a:pt x="869160" y="1253668"/>
                    <a:pt x="836273" y="1227952"/>
                    <a:pt x="796710" y="1203225"/>
                  </a:cubicBezTo>
                  <a:cubicBezTo>
                    <a:pt x="757146" y="1178498"/>
                    <a:pt x="711154" y="1153276"/>
                    <a:pt x="658732" y="11275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6" name="Freeform 44">
              <a:extLst>
                <a:ext uri="{FF2B5EF4-FFF2-40B4-BE49-F238E27FC236}">
                  <a16:creationId xmlns:a16="http://schemas.microsoft.com/office/drawing/2014/main" id="{410B9543-3D50-0D95-3A49-68DCF93B9792}"/>
                </a:ext>
              </a:extLst>
            </p:cNvPr>
            <p:cNvSpPr/>
            <p:nvPr/>
          </p:nvSpPr>
          <p:spPr>
            <a:xfrm>
              <a:off x="2437913" y="908394"/>
              <a:ext cx="1970483" cy="2291583"/>
            </a:xfrm>
            <a:custGeom>
              <a:avLst/>
              <a:gdLst>
                <a:gd name="connsiteX0" fmla="*/ 429840 w 1970483"/>
                <a:gd name="connsiteY0" fmla="*/ 969675 h 2291583"/>
                <a:gd name="connsiteX1" fmla="*/ 567818 w 1970483"/>
                <a:gd name="connsiteY1" fmla="*/ 1045341 h 2291583"/>
                <a:gd name="connsiteX2" fmla="*/ 666479 w 1970483"/>
                <a:gd name="connsiteY2" fmla="*/ 1122489 h 2291583"/>
                <a:gd name="connsiteX3" fmla="*/ 724341 w 1970483"/>
                <a:gd name="connsiteY3" fmla="*/ 1207798 h 2291583"/>
                <a:gd name="connsiteX4" fmla="*/ 742886 w 1970483"/>
                <a:gd name="connsiteY4" fmla="*/ 1307943 h 2291583"/>
                <a:gd name="connsiteX5" fmla="*/ 670930 w 1970483"/>
                <a:gd name="connsiteY5" fmla="*/ 1480044 h 2291583"/>
                <a:gd name="connsiteX6" fmla="*/ 453578 w 1970483"/>
                <a:gd name="connsiteY6" fmla="*/ 1542357 h 2291583"/>
                <a:gd name="connsiteX7" fmla="*/ 230292 w 1970483"/>
                <a:gd name="connsiteY7" fmla="*/ 1481528 h 2291583"/>
                <a:gd name="connsiteX8" fmla="*/ 155368 w 1970483"/>
                <a:gd name="connsiteY8" fmla="*/ 1304976 h 2291583"/>
                <a:gd name="connsiteX9" fmla="*/ 172430 w 1970483"/>
                <a:gd name="connsiteY9" fmla="*/ 1207798 h 2291583"/>
                <a:gd name="connsiteX10" fmla="*/ 223615 w 1970483"/>
                <a:gd name="connsiteY10" fmla="*/ 1121748 h 2291583"/>
                <a:gd name="connsiteX11" fmla="*/ 309666 w 1970483"/>
                <a:gd name="connsiteY11" fmla="*/ 1043857 h 2291583"/>
                <a:gd name="connsiteX12" fmla="*/ 429840 w 1970483"/>
                <a:gd name="connsiteY12" fmla="*/ 969675 h 2291583"/>
                <a:gd name="connsiteX13" fmla="*/ 447644 w 1970483"/>
                <a:gd name="connsiteY13" fmla="*/ 126974 h 2291583"/>
                <a:gd name="connsiteX14" fmla="*/ 558174 w 1970483"/>
                <a:gd name="connsiteY14" fmla="*/ 141811 h 2291583"/>
                <a:gd name="connsiteX15" fmla="*/ 636806 w 1970483"/>
                <a:gd name="connsiteY15" fmla="*/ 185578 h 2291583"/>
                <a:gd name="connsiteX16" fmla="*/ 683541 w 1970483"/>
                <a:gd name="connsiteY16" fmla="*/ 256050 h 2291583"/>
                <a:gd name="connsiteX17" fmla="*/ 698377 w 1970483"/>
                <a:gd name="connsiteY17" fmla="*/ 349519 h 2291583"/>
                <a:gd name="connsiteX18" fmla="*/ 639774 w 1970483"/>
                <a:gd name="connsiteY18" fmla="*/ 511235 h 2291583"/>
                <a:gd name="connsiteX19" fmla="*/ 472865 w 1970483"/>
                <a:gd name="connsiteY19" fmla="*/ 647729 h 2291583"/>
                <a:gd name="connsiteX20" fmla="*/ 349724 w 1970483"/>
                <a:gd name="connsiteY20" fmla="*/ 575031 h 2291583"/>
                <a:gd name="connsiteX21" fmla="*/ 265157 w 1970483"/>
                <a:gd name="connsiteY21" fmla="*/ 505300 h 2291583"/>
                <a:gd name="connsiteX22" fmla="*/ 216939 w 1970483"/>
                <a:gd name="connsiteY22" fmla="*/ 429635 h 2291583"/>
                <a:gd name="connsiteX23" fmla="*/ 201361 w 1970483"/>
                <a:gd name="connsiteY23" fmla="*/ 342101 h 2291583"/>
                <a:gd name="connsiteX24" fmla="*/ 262190 w 1970483"/>
                <a:gd name="connsiteY24" fmla="*/ 184094 h 2291583"/>
                <a:gd name="connsiteX25" fmla="*/ 447644 w 1970483"/>
                <a:gd name="connsiteY25" fmla="*/ 126974 h 2291583"/>
                <a:gd name="connsiteX26" fmla="*/ 956558 w 1970483"/>
                <a:gd name="connsiteY26" fmla="*/ 0 h 2291583"/>
                <a:gd name="connsiteX27" fmla="*/ 1970483 w 1970483"/>
                <a:gd name="connsiteY27" fmla="*/ 879546 h 2291583"/>
                <a:gd name="connsiteX28" fmla="*/ 1970483 w 1970483"/>
                <a:gd name="connsiteY28" fmla="*/ 2291583 h 2291583"/>
                <a:gd name="connsiteX29" fmla="*/ 636768 w 1970483"/>
                <a:gd name="connsiteY29" fmla="*/ 2291583 h 2291583"/>
                <a:gd name="connsiteX30" fmla="*/ 0 w 1970483"/>
                <a:gd name="connsiteY30" fmla="*/ 1739208 h 2291583"/>
                <a:gd name="connsiteX31" fmla="*/ 30374 w 1970483"/>
                <a:gd name="connsiteY31" fmla="*/ 1757299 h 2291583"/>
                <a:gd name="connsiteX32" fmla="*/ 143500 w 1970483"/>
                <a:gd name="connsiteY32" fmla="*/ 1797542 h 2291583"/>
                <a:gd name="connsiteX33" fmla="*/ 429841 w 1970483"/>
                <a:gd name="connsiteY33" fmla="*/ 1830182 h 2291583"/>
                <a:gd name="connsiteX34" fmla="*/ 731018 w 1970483"/>
                <a:gd name="connsiteY34" fmla="*/ 1793833 h 2291583"/>
                <a:gd name="connsiteX35" fmla="*/ 949853 w 1970483"/>
                <a:gd name="connsiteY35" fmla="*/ 1687012 h 2291583"/>
                <a:gd name="connsiteX36" fmla="*/ 1083380 w 1970483"/>
                <a:gd name="connsiteY36" fmla="*/ 1514169 h 2291583"/>
                <a:gd name="connsiteX37" fmla="*/ 1128631 w 1970483"/>
                <a:gd name="connsiteY37" fmla="*/ 1281239 h 2291583"/>
                <a:gd name="connsiteX38" fmla="*/ 1102667 w 1970483"/>
                <a:gd name="connsiteY38" fmla="*/ 1129909 h 2291583"/>
                <a:gd name="connsiteX39" fmla="*/ 1027744 w 1970483"/>
                <a:gd name="connsiteY39" fmla="*/ 998607 h 2291583"/>
                <a:gd name="connsiteX40" fmla="*/ 907570 w 1970483"/>
                <a:gd name="connsiteY40" fmla="*/ 883626 h 2291583"/>
                <a:gd name="connsiteX41" fmla="*/ 745854 w 1970483"/>
                <a:gd name="connsiteY41" fmla="*/ 782739 h 2291583"/>
                <a:gd name="connsiteX42" fmla="*/ 883832 w 1970483"/>
                <a:gd name="connsiteY42" fmla="*/ 687045 h 2291583"/>
                <a:gd name="connsiteX43" fmla="*/ 986202 w 1970483"/>
                <a:gd name="connsiteY43" fmla="*/ 575031 h 2291583"/>
                <a:gd name="connsiteX44" fmla="*/ 1050740 w 1970483"/>
                <a:gd name="connsiteY44" fmla="*/ 449664 h 2291583"/>
                <a:gd name="connsiteX45" fmla="*/ 1073737 w 1970483"/>
                <a:gd name="connsiteY45" fmla="*/ 313912 h 2291583"/>
                <a:gd name="connsiteX46" fmla="*/ 1038871 w 1970483"/>
                <a:gd name="connsiteY46" fmla="*/ 121782 h 2291583"/>
                <a:gd name="connsiteX47" fmla="*/ 994548 w 1970483"/>
                <a:gd name="connsiteY47" fmla="*/ 41109 h 2291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970483" h="2291583">
                  <a:moveTo>
                    <a:pt x="429840" y="969675"/>
                  </a:moveTo>
                  <a:cubicBezTo>
                    <a:pt x="482262" y="995392"/>
                    <a:pt x="528254" y="1020614"/>
                    <a:pt x="567818" y="1045341"/>
                  </a:cubicBezTo>
                  <a:cubicBezTo>
                    <a:pt x="607381" y="1070068"/>
                    <a:pt x="640268" y="1095784"/>
                    <a:pt x="666479" y="1122489"/>
                  </a:cubicBezTo>
                  <a:cubicBezTo>
                    <a:pt x="692690" y="1149195"/>
                    <a:pt x="711977" y="1177631"/>
                    <a:pt x="724341" y="1207798"/>
                  </a:cubicBezTo>
                  <a:cubicBezTo>
                    <a:pt x="736704" y="1237965"/>
                    <a:pt x="742886" y="1271347"/>
                    <a:pt x="742886" y="1307943"/>
                  </a:cubicBezTo>
                  <a:cubicBezTo>
                    <a:pt x="742886" y="1381136"/>
                    <a:pt x="718901" y="1438503"/>
                    <a:pt x="670930" y="1480044"/>
                  </a:cubicBezTo>
                  <a:cubicBezTo>
                    <a:pt x="622959" y="1521586"/>
                    <a:pt x="550509" y="1542357"/>
                    <a:pt x="453578" y="1542357"/>
                  </a:cubicBezTo>
                  <a:cubicBezTo>
                    <a:pt x="354669" y="1542357"/>
                    <a:pt x="280241" y="1522081"/>
                    <a:pt x="230292" y="1481528"/>
                  </a:cubicBezTo>
                  <a:cubicBezTo>
                    <a:pt x="180343" y="1440975"/>
                    <a:pt x="155368" y="1382125"/>
                    <a:pt x="155368" y="1304976"/>
                  </a:cubicBezTo>
                  <a:cubicBezTo>
                    <a:pt x="155368" y="1270358"/>
                    <a:pt x="161056" y="1237965"/>
                    <a:pt x="172430" y="1207798"/>
                  </a:cubicBezTo>
                  <a:cubicBezTo>
                    <a:pt x="183805" y="1177631"/>
                    <a:pt x="200866" y="1148948"/>
                    <a:pt x="223615" y="1121748"/>
                  </a:cubicBezTo>
                  <a:cubicBezTo>
                    <a:pt x="246364" y="1094548"/>
                    <a:pt x="275048" y="1068584"/>
                    <a:pt x="309666" y="1043857"/>
                  </a:cubicBezTo>
                  <a:cubicBezTo>
                    <a:pt x="344284" y="1019130"/>
                    <a:pt x="384342" y="994403"/>
                    <a:pt x="429840" y="969675"/>
                  </a:cubicBezTo>
                  <a:close/>
                  <a:moveTo>
                    <a:pt x="447644" y="126974"/>
                  </a:moveTo>
                  <a:cubicBezTo>
                    <a:pt x="490174" y="126974"/>
                    <a:pt x="527018" y="131920"/>
                    <a:pt x="558174" y="141811"/>
                  </a:cubicBezTo>
                  <a:cubicBezTo>
                    <a:pt x="589330" y="151701"/>
                    <a:pt x="615541" y="166291"/>
                    <a:pt x="636806" y="185578"/>
                  </a:cubicBezTo>
                  <a:cubicBezTo>
                    <a:pt x="658072" y="204865"/>
                    <a:pt x="673650" y="228356"/>
                    <a:pt x="683541" y="256050"/>
                  </a:cubicBezTo>
                  <a:cubicBezTo>
                    <a:pt x="693432" y="283745"/>
                    <a:pt x="698377" y="314901"/>
                    <a:pt x="698377" y="349519"/>
                  </a:cubicBezTo>
                  <a:cubicBezTo>
                    <a:pt x="698377" y="408864"/>
                    <a:pt x="678843" y="462769"/>
                    <a:pt x="639774" y="511235"/>
                  </a:cubicBezTo>
                  <a:cubicBezTo>
                    <a:pt x="600705" y="559700"/>
                    <a:pt x="545069" y="605198"/>
                    <a:pt x="472865" y="647729"/>
                  </a:cubicBezTo>
                  <a:cubicBezTo>
                    <a:pt x="425389" y="622012"/>
                    <a:pt x="384342" y="597780"/>
                    <a:pt x="349724" y="575031"/>
                  </a:cubicBezTo>
                  <a:cubicBezTo>
                    <a:pt x="315106" y="552282"/>
                    <a:pt x="286917" y="529038"/>
                    <a:pt x="265157" y="505300"/>
                  </a:cubicBezTo>
                  <a:cubicBezTo>
                    <a:pt x="243397" y="481562"/>
                    <a:pt x="227324" y="456340"/>
                    <a:pt x="216939" y="429635"/>
                  </a:cubicBezTo>
                  <a:cubicBezTo>
                    <a:pt x="206554" y="402930"/>
                    <a:pt x="201361" y="373751"/>
                    <a:pt x="201361" y="342101"/>
                  </a:cubicBezTo>
                  <a:cubicBezTo>
                    <a:pt x="201361" y="274843"/>
                    <a:pt x="221637" y="222174"/>
                    <a:pt x="262190" y="184094"/>
                  </a:cubicBezTo>
                  <a:cubicBezTo>
                    <a:pt x="302742" y="146014"/>
                    <a:pt x="364560" y="126974"/>
                    <a:pt x="447644" y="126974"/>
                  </a:cubicBezTo>
                  <a:close/>
                  <a:moveTo>
                    <a:pt x="956558" y="0"/>
                  </a:moveTo>
                  <a:lnTo>
                    <a:pt x="1970483" y="879546"/>
                  </a:lnTo>
                  <a:lnTo>
                    <a:pt x="1970483" y="2291583"/>
                  </a:lnTo>
                  <a:lnTo>
                    <a:pt x="636768" y="2291583"/>
                  </a:lnTo>
                  <a:lnTo>
                    <a:pt x="0" y="1739208"/>
                  </a:lnTo>
                  <a:lnTo>
                    <a:pt x="30374" y="1757299"/>
                  </a:lnTo>
                  <a:cubicBezTo>
                    <a:pt x="64744" y="1773248"/>
                    <a:pt x="102453" y="1786662"/>
                    <a:pt x="143500" y="1797542"/>
                  </a:cubicBezTo>
                  <a:cubicBezTo>
                    <a:pt x="225595" y="1819302"/>
                    <a:pt x="321041" y="1830182"/>
                    <a:pt x="429841" y="1830182"/>
                  </a:cubicBezTo>
                  <a:cubicBezTo>
                    <a:pt x="543586" y="1830182"/>
                    <a:pt x="643978" y="1818066"/>
                    <a:pt x="731018" y="1793833"/>
                  </a:cubicBezTo>
                  <a:cubicBezTo>
                    <a:pt x="818058" y="1769600"/>
                    <a:pt x="891003" y="1733993"/>
                    <a:pt x="949853" y="1687012"/>
                  </a:cubicBezTo>
                  <a:cubicBezTo>
                    <a:pt x="1008704" y="1640030"/>
                    <a:pt x="1053213" y="1582416"/>
                    <a:pt x="1083380" y="1514169"/>
                  </a:cubicBezTo>
                  <a:cubicBezTo>
                    <a:pt x="1113547" y="1445922"/>
                    <a:pt x="1128631" y="1368278"/>
                    <a:pt x="1128631" y="1281239"/>
                  </a:cubicBezTo>
                  <a:cubicBezTo>
                    <a:pt x="1128631" y="1226839"/>
                    <a:pt x="1119976" y="1176396"/>
                    <a:pt x="1102667" y="1129909"/>
                  </a:cubicBezTo>
                  <a:cubicBezTo>
                    <a:pt x="1085358" y="1083421"/>
                    <a:pt x="1060384" y="1039654"/>
                    <a:pt x="1027744" y="998607"/>
                  </a:cubicBezTo>
                  <a:cubicBezTo>
                    <a:pt x="995104" y="957560"/>
                    <a:pt x="955046" y="919233"/>
                    <a:pt x="907570" y="883626"/>
                  </a:cubicBezTo>
                  <a:cubicBezTo>
                    <a:pt x="860094" y="848019"/>
                    <a:pt x="806189" y="814390"/>
                    <a:pt x="745854" y="782739"/>
                  </a:cubicBezTo>
                  <a:cubicBezTo>
                    <a:pt x="797287" y="754056"/>
                    <a:pt x="843279" y="722158"/>
                    <a:pt x="883832" y="687045"/>
                  </a:cubicBezTo>
                  <a:cubicBezTo>
                    <a:pt x="924384" y="651932"/>
                    <a:pt x="958508" y="614594"/>
                    <a:pt x="986202" y="575031"/>
                  </a:cubicBezTo>
                  <a:cubicBezTo>
                    <a:pt x="1013897" y="535467"/>
                    <a:pt x="1035410" y="493678"/>
                    <a:pt x="1050740" y="449664"/>
                  </a:cubicBezTo>
                  <a:cubicBezTo>
                    <a:pt x="1066071" y="405650"/>
                    <a:pt x="1073737" y="360399"/>
                    <a:pt x="1073737" y="313912"/>
                  </a:cubicBezTo>
                  <a:cubicBezTo>
                    <a:pt x="1073737" y="243687"/>
                    <a:pt x="1062115" y="179643"/>
                    <a:pt x="1038871" y="121782"/>
                  </a:cubicBezTo>
                  <a:cubicBezTo>
                    <a:pt x="1027250" y="92851"/>
                    <a:pt x="1012475" y="65960"/>
                    <a:pt x="994548" y="4110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32BD5A54-9DF5-EE2A-74CE-B7F0740FDC48}"/>
              </a:ext>
            </a:extLst>
          </p:cNvPr>
          <p:cNvGrpSpPr>
            <a:grpSpLocks noChangeAspect="1"/>
          </p:cNvGrpSpPr>
          <p:nvPr/>
        </p:nvGrpSpPr>
        <p:grpSpPr>
          <a:xfrm>
            <a:off x="9125522" y="3798626"/>
            <a:ext cx="1289304" cy="1289304"/>
            <a:chOff x="1382806" y="3668806"/>
            <a:chExt cx="3025588" cy="3025588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6BF38B3-90F7-0ED0-519E-2AAFC4E2ED3B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Freeform 47">
              <a:extLst>
                <a:ext uri="{FF2B5EF4-FFF2-40B4-BE49-F238E27FC236}">
                  <a16:creationId xmlns:a16="http://schemas.microsoft.com/office/drawing/2014/main" id="{846A247A-605A-4B62-7D22-C9F78085F324}"/>
                </a:ext>
              </a:extLst>
            </p:cNvPr>
            <p:cNvSpPr/>
            <p:nvPr/>
          </p:nvSpPr>
          <p:spPr>
            <a:xfrm>
              <a:off x="2216435" y="4244929"/>
              <a:ext cx="1324882" cy="1988065"/>
            </a:xfrm>
            <a:custGeom>
              <a:avLst/>
              <a:gdLst/>
              <a:ahLst/>
              <a:cxnLst/>
              <a:rect l="l" t="t" r="r" b="b"/>
              <a:pathLst>
                <a:path w="1324882" h="1988065">
                  <a:moveTo>
                    <a:pt x="673568" y="0"/>
                  </a:moveTo>
                  <a:cubicBezTo>
                    <a:pt x="762586" y="0"/>
                    <a:pt x="840477" y="10386"/>
                    <a:pt x="907240" y="31157"/>
                  </a:cubicBezTo>
                  <a:cubicBezTo>
                    <a:pt x="974004" y="51928"/>
                    <a:pt x="1031371" y="81600"/>
                    <a:pt x="1079341" y="120175"/>
                  </a:cubicBezTo>
                  <a:cubicBezTo>
                    <a:pt x="1127312" y="158749"/>
                    <a:pt x="1167370" y="205483"/>
                    <a:pt x="1199515" y="260378"/>
                  </a:cubicBezTo>
                  <a:cubicBezTo>
                    <a:pt x="1231661" y="315272"/>
                    <a:pt x="1256883" y="376348"/>
                    <a:pt x="1275181" y="443606"/>
                  </a:cubicBezTo>
                  <a:cubicBezTo>
                    <a:pt x="1293479" y="510864"/>
                    <a:pt x="1306337" y="583562"/>
                    <a:pt x="1313755" y="661700"/>
                  </a:cubicBezTo>
                  <a:cubicBezTo>
                    <a:pt x="1321173" y="739838"/>
                    <a:pt x="1324882" y="821437"/>
                    <a:pt x="1324882" y="906499"/>
                  </a:cubicBezTo>
                  <a:cubicBezTo>
                    <a:pt x="1324882" y="984637"/>
                    <a:pt x="1320926" y="1065494"/>
                    <a:pt x="1313013" y="1149072"/>
                  </a:cubicBezTo>
                  <a:cubicBezTo>
                    <a:pt x="1305101" y="1232650"/>
                    <a:pt x="1290017" y="1314497"/>
                    <a:pt x="1267762" y="1394613"/>
                  </a:cubicBezTo>
                  <a:cubicBezTo>
                    <a:pt x="1245508" y="1474729"/>
                    <a:pt x="1214846" y="1550889"/>
                    <a:pt x="1175777" y="1623092"/>
                  </a:cubicBezTo>
                  <a:cubicBezTo>
                    <a:pt x="1136708" y="1695295"/>
                    <a:pt x="1086265" y="1758350"/>
                    <a:pt x="1024447" y="1812255"/>
                  </a:cubicBezTo>
                  <a:cubicBezTo>
                    <a:pt x="962629" y="1866160"/>
                    <a:pt x="887459" y="1908938"/>
                    <a:pt x="798935" y="1940589"/>
                  </a:cubicBezTo>
                  <a:cubicBezTo>
                    <a:pt x="710412" y="1972240"/>
                    <a:pt x="605816" y="1988065"/>
                    <a:pt x="485147" y="1988065"/>
                  </a:cubicBezTo>
                  <a:cubicBezTo>
                    <a:pt x="442617" y="1988065"/>
                    <a:pt x="400333" y="1985098"/>
                    <a:pt x="358297" y="1979163"/>
                  </a:cubicBezTo>
                  <a:cubicBezTo>
                    <a:pt x="316261" y="1973229"/>
                    <a:pt x="277934" y="1965811"/>
                    <a:pt x="243316" y="1956909"/>
                  </a:cubicBezTo>
                  <a:cubicBezTo>
                    <a:pt x="208698" y="1948007"/>
                    <a:pt x="179272" y="1938611"/>
                    <a:pt x="155040" y="1928720"/>
                  </a:cubicBezTo>
                  <a:cubicBezTo>
                    <a:pt x="130807" y="1918829"/>
                    <a:pt x="113251" y="1908691"/>
                    <a:pt x="102371" y="1898306"/>
                  </a:cubicBezTo>
                  <a:cubicBezTo>
                    <a:pt x="91491" y="1887920"/>
                    <a:pt x="83578" y="1872837"/>
                    <a:pt x="78633" y="1853055"/>
                  </a:cubicBezTo>
                  <a:cubicBezTo>
                    <a:pt x="73687" y="1833273"/>
                    <a:pt x="71215" y="1805579"/>
                    <a:pt x="71215" y="1769972"/>
                  </a:cubicBezTo>
                  <a:cubicBezTo>
                    <a:pt x="71215" y="1737332"/>
                    <a:pt x="71956" y="1711121"/>
                    <a:pt x="73440" y="1691339"/>
                  </a:cubicBezTo>
                  <a:cubicBezTo>
                    <a:pt x="74924" y="1671557"/>
                    <a:pt x="77891" y="1656226"/>
                    <a:pt x="82342" y="1645347"/>
                  </a:cubicBezTo>
                  <a:cubicBezTo>
                    <a:pt x="86793" y="1634466"/>
                    <a:pt x="92233" y="1627296"/>
                    <a:pt x="98662" y="1623834"/>
                  </a:cubicBezTo>
                  <a:cubicBezTo>
                    <a:pt x="105091" y="1620372"/>
                    <a:pt x="112756" y="1618641"/>
                    <a:pt x="121658" y="1618641"/>
                  </a:cubicBezTo>
                  <a:cubicBezTo>
                    <a:pt x="133527" y="1618641"/>
                    <a:pt x="150341" y="1622103"/>
                    <a:pt x="172101" y="1629027"/>
                  </a:cubicBezTo>
                  <a:cubicBezTo>
                    <a:pt x="193861" y="1635950"/>
                    <a:pt x="220319" y="1643863"/>
                    <a:pt x="251476" y="1652765"/>
                  </a:cubicBezTo>
                  <a:cubicBezTo>
                    <a:pt x="282632" y="1661667"/>
                    <a:pt x="317992" y="1669579"/>
                    <a:pt x="357555" y="1676503"/>
                  </a:cubicBezTo>
                  <a:cubicBezTo>
                    <a:pt x="397119" y="1683426"/>
                    <a:pt x="441133" y="1686888"/>
                    <a:pt x="489598" y="1686888"/>
                  </a:cubicBezTo>
                  <a:cubicBezTo>
                    <a:pt x="572682" y="1686888"/>
                    <a:pt x="642907" y="1672052"/>
                    <a:pt x="700274" y="1642379"/>
                  </a:cubicBezTo>
                  <a:cubicBezTo>
                    <a:pt x="757641" y="1612707"/>
                    <a:pt x="804128" y="1572649"/>
                    <a:pt x="839735" y="1522205"/>
                  </a:cubicBezTo>
                  <a:cubicBezTo>
                    <a:pt x="875342" y="1471762"/>
                    <a:pt x="901553" y="1413406"/>
                    <a:pt x="918368" y="1347137"/>
                  </a:cubicBezTo>
                  <a:cubicBezTo>
                    <a:pt x="935182" y="1280868"/>
                    <a:pt x="944578" y="1211137"/>
                    <a:pt x="946556" y="1137945"/>
                  </a:cubicBezTo>
                  <a:cubicBezTo>
                    <a:pt x="901058" y="1166628"/>
                    <a:pt x="846164" y="1191603"/>
                    <a:pt x="781873" y="1212868"/>
                  </a:cubicBezTo>
                  <a:cubicBezTo>
                    <a:pt x="717583" y="1234134"/>
                    <a:pt x="643896" y="1244766"/>
                    <a:pt x="560813" y="1244766"/>
                  </a:cubicBezTo>
                  <a:cubicBezTo>
                    <a:pt x="458937" y="1244766"/>
                    <a:pt x="372391" y="1231414"/>
                    <a:pt x="301177" y="1204708"/>
                  </a:cubicBezTo>
                  <a:cubicBezTo>
                    <a:pt x="229963" y="1178003"/>
                    <a:pt x="172101" y="1139429"/>
                    <a:pt x="127592" y="1088985"/>
                  </a:cubicBezTo>
                  <a:cubicBezTo>
                    <a:pt x="83084" y="1038542"/>
                    <a:pt x="50691" y="977218"/>
                    <a:pt x="30415" y="905015"/>
                  </a:cubicBezTo>
                  <a:cubicBezTo>
                    <a:pt x="10138" y="832812"/>
                    <a:pt x="0" y="751212"/>
                    <a:pt x="0" y="660216"/>
                  </a:cubicBezTo>
                  <a:cubicBezTo>
                    <a:pt x="0" y="564274"/>
                    <a:pt x="14342" y="475998"/>
                    <a:pt x="43026" y="395388"/>
                  </a:cubicBezTo>
                  <a:cubicBezTo>
                    <a:pt x="71709" y="314777"/>
                    <a:pt x="114240" y="245047"/>
                    <a:pt x="170618" y="186196"/>
                  </a:cubicBezTo>
                  <a:cubicBezTo>
                    <a:pt x="226996" y="127345"/>
                    <a:pt x="297221" y="81600"/>
                    <a:pt x="381293" y="48960"/>
                  </a:cubicBezTo>
                  <a:cubicBezTo>
                    <a:pt x="465366" y="16320"/>
                    <a:pt x="562791" y="0"/>
                    <a:pt x="673568" y="0"/>
                  </a:cubicBezTo>
                  <a:close/>
                  <a:moveTo>
                    <a:pt x="652798" y="299694"/>
                  </a:moveTo>
                  <a:cubicBezTo>
                    <a:pt x="606311" y="299694"/>
                    <a:pt x="566252" y="307854"/>
                    <a:pt x="532624" y="324174"/>
                  </a:cubicBezTo>
                  <a:cubicBezTo>
                    <a:pt x="498995" y="340494"/>
                    <a:pt x="471053" y="363490"/>
                    <a:pt x="448798" y="393163"/>
                  </a:cubicBezTo>
                  <a:cubicBezTo>
                    <a:pt x="426544" y="422835"/>
                    <a:pt x="409977" y="457948"/>
                    <a:pt x="399097" y="498500"/>
                  </a:cubicBezTo>
                  <a:cubicBezTo>
                    <a:pt x="388217" y="539053"/>
                    <a:pt x="382777" y="583562"/>
                    <a:pt x="382777" y="632027"/>
                  </a:cubicBezTo>
                  <a:cubicBezTo>
                    <a:pt x="382777" y="684449"/>
                    <a:pt x="387475" y="730688"/>
                    <a:pt x="396871" y="770747"/>
                  </a:cubicBezTo>
                  <a:cubicBezTo>
                    <a:pt x="406268" y="810804"/>
                    <a:pt x="421104" y="843939"/>
                    <a:pt x="441380" y="870150"/>
                  </a:cubicBezTo>
                  <a:cubicBezTo>
                    <a:pt x="461657" y="896361"/>
                    <a:pt x="488115" y="915895"/>
                    <a:pt x="520755" y="928753"/>
                  </a:cubicBezTo>
                  <a:cubicBezTo>
                    <a:pt x="553394" y="941611"/>
                    <a:pt x="592958" y="948040"/>
                    <a:pt x="639445" y="948040"/>
                  </a:cubicBezTo>
                  <a:cubicBezTo>
                    <a:pt x="696812" y="948040"/>
                    <a:pt x="750965" y="939386"/>
                    <a:pt x="801903" y="922077"/>
                  </a:cubicBezTo>
                  <a:cubicBezTo>
                    <a:pt x="852840" y="904768"/>
                    <a:pt x="898091" y="881771"/>
                    <a:pt x="937655" y="853088"/>
                  </a:cubicBezTo>
                  <a:cubicBezTo>
                    <a:pt x="937655" y="747256"/>
                    <a:pt x="931720" y="658732"/>
                    <a:pt x="919851" y="587518"/>
                  </a:cubicBezTo>
                  <a:cubicBezTo>
                    <a:pt x="907982" y="516304"/>
                    <a:pt x="890179" y="459431"/>
                    <a:pt x="866440" y="416901"/>
                  </a:cubicBezTo>
                  <a:cubicBezTo>
                    <a:pt x="842702" y="374370"/>
                    <a:pt x="813030" y="344203"/>
                    <a:pt x="777423" y="326399"/>
                  </a:cubicBezTo>
                  <a:cubicBezTo>
                    <a:pt x="741815" y="308596"/>
                    <a:pt x="700274" y="299694"/>
                    <a:pt x="652798" y="2996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0" name="Freeform 48">
              <a:extLst>
                <a:ext uri="{FF2B5EF4-FFF2-40B4-BE49-F238E27FC236}">
                  <a16:creationId xmlns:a16="http://schemas.microsoft.com/office/drawing/2014/main" id="{ECCCFCD7-1857-9662-88A7-7DD75E50B1AF}"/>
                </a:ext>
              </a:extLst>
            </p:cNvPr>
            <p:cNvSpPr/>
            <p:nvPr/>
          </p:nvSpPr>
          <p:spPr>
            <a:xfrm>
              <a:off x="2345533" y="4415112"/>
              <a:ext cx="2062861" cy="2279282"/>
            </a:xfrm>
            <a:custGeom>
              <a:avLst/>
              <a:gdLst>
                <a:gd name="connsiteX0" fmla="*/ 817458 w 2062861"/>
                <a:gd name="connsiteY0" fmla="*/ 967761 h 2279282"/>
                <a:gd name="connsiteX1" fmla="*/ 789270 w 2062861"/>
                <a:gd name="connsiteY1" fmla="*/ 1176953 h 2279282"/>
                <a:gd name="connsiteX2" fmla="*/ 710637 w 2062861"/>
                <a:gd name="connsiteY2" fmla="*/ 1352021 h 2279282"/>
                <a:gd name="connsiteX3" fmla="*/ 649067 w 2062861"/>
                <a:gd name="connsiteY3" fmla="*/ 1419898 h 2279282"/>
                <a:gd name="connsiteX4" fmla="*/ 608407 w 2062861"/>
                <a:gd name="connsiteY4" fmla="*/ 1447198 h 2279282"/>
                <a:gd name="connsiteX5" fmla="*/ 77604 w 2062861"/>
                <a:gd name="connsiteY5" fmla="*/ 986744 h 2279282"/>
                <a:gd name="connsiteX6" fmla="*/ 172079 w 2062861"/>
                <a:gd name="connsiteY6" fmla="*/ 1034524 h 2279282"/>
                <a:gd name="connsiteX7" fmla="*/ 431715 w 2062861"/>
                <a:gd name="connsiteY7" fmla="*/ 1074582 h 2279282"/>
                <a:gd name="connsiteX8" fmla="*/ 652775 w 2062861"/>
                <a:gd name="connsiteY8" fmla="*/ 1042684 h 2279282"/>
                <a:gd name="connsiteX9" fmla="*/ 817458 w 2062861"/>
                <a:gd name="connsiteY9" fmla="*/ 967761 h 2279282"/>
                <a:gd name="connsiteX10" fmla="*/ 523700 w 2062861"/>
                <a:gd name="connsiteY10" fmla="*/ 129510 h 2279282"/>
                <a:gd name="connsiteX11" fmla="*/ 648325 w 2062861"/>
                <a:gd name="connsiteY11" fmla="*/ 156215 h 2279282"/>
                <a:gd name="connsiteX12" fmla="*/ 737342 w 2062861"/>
                <a:gd name="connsiteY12" fmla="*/ 246717 h 2279282"/>
                <a:gd name="connsiteX13" fmla="*/ 790753 w 2062861"/>
                <a:gd name="connsiteY13" fmla="*/ 417334 h 2279282"/>
                <a:gd name="connsiteX14" fmla="*/ 808557 w 2062861"/>
                <a:gd name="connsiteY14" fmla="*/ 682904 h 2279282"/>
                <a:gd name="connsiteX15" fmla="*/ 672805 w 2062861"/>
                <a:gd name="connsiteY15" fmla="*/ 751893 h 2279282"/>
                <a:gd name="connsiteX16" fmla="*/ 510347 w 2062861"/>
                <a:gd name="connsiteY16" fmla="*/ 777856 h 2279282"/>
                <a:gd name="connsiteX17" fmla="*/ 391657 w 2062861"/>
                <a:gd name="connsiteY17" fmla="*/ 758569 h 2279282"/>
                <a:gd name="connsiteX18" fmla="*/ 312282 w 2062861"/>
                <a:gd name="connsiteY18" fmla="*/ 699966 h 2279282"/>
                <a:gd name="connsiteX19" fmla="*/ 267773 w 2062861"/>
                <a:gd name="connsiteY19" fmla="*/ 600563 h 2279282"/>
                <a:gd name="connsiteX20" fmla="*/ 253679 w 2062861"/>
                <a:gd name="connsiteY20" fmla="*/ 461843 h 2279282"/>
                <a:gd name="connsiteX21" fmla="*/ 269999 w 2062861"/>
                <a:gd name="connsiteY21" fmla="*/ 328316 h 2279282"/>
                <a:gd name="connsiteX22" fmla="*/ 319700 w 2062861"/>
                <a:gd name="connsiteY22" fmla="*/ 222979 h 2279282"/>
                <a:gd name="connsiteX23" fmla="*/ 403526 w 2062861"/>
                <a:gd name="connsiteY23" fmla="*/ 153990 h 2279282"/>
                <a:gd name="connsiteX24" fmla="*/ 523700 w 2062861"/>
                <a:gd name="connsiteY24" fmla="*/ 129510 h 2279282"/>
                <a:gd name="connsiteX25" fmla="*/ 1001847 w 2062861"/>
                <a:gd name="connsiteY25" fmla="*/ 0 h 2279282"/>
                <a:gd name="connsiteX26" fmla="*/ 2062861 w 2062861"/>
                <a:gd name="connsiteY26" fmla="*/ 920394 h 2279282"/>
                <a:gd name="connsiteX27" fmla="*/ 2062861 w 2062861"/>
                <a:gd name="connsiteY27" fmla="*/ 2279282 h 2279282"/>
                <a:gd name="connsiteX28" fmla="*/ 614640 w 2062861"/>
                <a:gd name="connsiteY28" fmla="*/ 2279282 h 2279282"/>
                <a:gd name="connsiteX29" fmla="*/ 0 w 2062861"/>
                <a:gd name="connsiteY29" fmla="*/ 1746103 h 2279282"/>
                <a:gd name="connsiteX30" fmla="*/ 25942 w 2062861"/>
                <a:gd name="connsiteY30" fmla="*/ 1758536 h 2279282"/>
                <a:gd name="connsiteX31" fmla="*/ 114218 w 2062861"/>
                <a:gd name="connsiteY31" fmla="*/ 1786725 h 2279282"/>
                <a:gd name="connsiteX32" fmla="*/ 229199 w 2062861"/>
                <a:gd name="connsiteY32" fmla="*/ 1808979 h 2279282"/>
                <a:gd name="connsiteX33" fmla="*/ 356049 w 2062861"/>
                <a:gd name="connsiteY33" fmla="*/ 1817881 h 2279282"/>
                <a:gd name="connsiteX34" fmla="*/ 669837 w 2062861"/>
                <a:gd name="connsiteY34" fmla="*/ 1770405 h 2279282"/>
                <a:gd name="connsiteX35" fmla="*/ 895349 w 2062861"/>
                <a:gd name="connsiteY35" fmla="*/ 1642071 h 2279282"/>
                <a:gd name="connsiteX36" fmla="*/ 1046679 w 2062861"/>
                <a:gd name="connsiteY36" fmla="*/ 1452908 h 2279282"/>
                <a:gd name="connsiteX37" fmla="*/ 1138664 w 2062861"/>
                <a:gd name="connsiteY37" fmla="*/ 1224429 h 2279282"/>
                <a:gd name="connsiteX38" fmla="*/ 1183915 w 2062861"/>
                <a:gd name="connsiteY38" fmla="*/ 978888 h 2279282"/>
                <a:gd name="connsiteX39" fmla="*/ 1195784 w 2062861"/>
                <a:gd name="connsiteY39" fmla="*/ 736315 h 2279282"/>
                <a:gd name="connsiteX40" fmla="*/ 1184657 w 2062861"/>
                <a:gd name="connsiteY40" fmla="*/ 491516 h 2279282"/>
                <a:gd name="connsiteX41" fmla="*/ 1146083 w 2062861"/>
                <a:gd name="connsiteY41" fmla="*/ 273422 h 2279282"/>
                <a:gd name="connsiteX42" fmla="*/ 1070417 w 2062861"/>
                <a:gd name="connsiteY42" fmla="*/ 90194 h 2279282"/>
                <a:gd name="connsiteX43" fmla="*/ 1016265 w 2062861"/>
                <a:gd name="connsiteY43" fmla="*/ 13972 h 22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062861" h="2279282">
                  <a:moveTo>
                    <a:pt x="817458" y="967761"/>
                  </a:moveTo>
                  <a:cubicBezTo>
                    <a:pt x="815480" y="1040953"/>
                    <a:pt x="806084" y="1110684"/>
                    <a:pt x="789270" y="1176953"/>
                  </a:cubicBezTo>
                  <a:cubicBezTo>
                    <a:pt x="772455" y="1243222"/>
                    <a:pt x="746244" y="1301578"/>
                    <a:pt x="710637" y="1352021"/>
                  </a:cubicBezTo>
                  <a:cubicBezTo>
                    <a:pt x="692834" y="1377243"/>
                    <a:pt x="672310" y="1399869"/>
                    <a:pt x="649067" y="1419898"/>
                  </a:cubicBezTo>
                  <a:lnTo>
                    <a:pt x="608407" y="1447198"/>
                  </a:lnTo>
                  <a:lnTo>
                    <a:pt x="77604" y="986744"/>
                  </a:lnTo>
                  <a:lnTo>
                    <a:pt x="172079" y="1034524"/>
                  </a:lnTo>
                  <a:cubicBezTo>
                    <a:pt x="243293" y="1061230"/>
                    <a:pt x="329839" y="1074582"/>
                    <a:pt x="431715" y="1074582"/>
                  </a:cubicBezTo>
                  <a:cubicBezTo>
                    <a:pt x="514798" y="1074582"/>
                    <a:pt x="588485" y="1063950"/>
                    <a:pt x="652775" y="1042684"/>
                  </a:cubicBezTo>
                  <a:cubicBezTo>
                    <a:pt x="717066" y="1021419"/>
                    <a:pt x="771960" y="996444"/>
                    <a:pt x="817458" y="967761"/>
                  </a:cubicBezTo>
                  <a:close/>
                  <a:moveTo>
                    <a:pt x="523700" y="129510"/>
                  </a:moveTo>
                  <a:cubicBezTo>
                    <a:pt x="571176" y="129510"/>
                    <a:pt x="612717" y="138412"/>
                    <a:pt x="648325" y="156215"/>
                  </a:cubicBezTo>
                  <a:cubicBezTo>
                    <a:pt x="683932" y="174019"/>
                    <a:pt x="713604" y="204186"/>
                    <a:pt x="737342" y="246717"/>
                  </a:cubicBezTo>
                  <a:cubicBezTo>
                    <a:pt x="761081" y="289247"/>
                    <a:pt x="778884" y="346120"/>
                    <a:pt x="790753" y="417334"/>
                  </a:cubicBezTo>
                  <a:cubicBezTo>
                    <a:pt x="802622" y="488548"/>
                    <a:pt x="808557" y="577072"/>
                    <a:pt x="808557" y="682904"/>
                  </a:cubicBezTo>
                  <a:cubicBezTo>
                    <a:pt x="768993" y="711587"/>
                    <a:pt x="723742" y="734584"/>
                    <a:pt x="672805" y="751893"/>
                  </a:cubicBezTo>
                  <a:cubicBezTo>
                    <a:pt x="621867" y="769202"/>
                    <a:pt x="567714" y="777856"/>
                    <a:pt x="510347" y="777856"/>
                  </a:cubicBezTo>
                  <a:cubicBezTo>
                    <a:pt x="463860" y="777856"/>
                    <a:pt x="424296" y="771427"/>
                    <a:pt x="391657" y="758569"/>
                  </a:cubicBezTo>
                  <a:cubicBezTo>
                    <a:pt x="359017" y="745711"/>
                    <a:pt x="332559" y="726177"/>
                    <a:pt x="312282" y="699966"/>
                  </a:cubicBezTo>
                  <a:cubicBezTo>
                    <a:pt x="292006" y="673755"/>
                    <a:pt x="277170" y="640620"/>
                    <a:pt x="267773" y="600563"/>
                  </a:cubicBezTo>
                  <a:cubicBezTo>
                    <a:pt x="258377" y="560504"/>
                    <a:pt x="253679" y="514265"/>
                    <a:pt x="253679" y="461843"/>
                  </a:cubicBezTo>
                  <a:cubicBezTo>
                    <a:pt x="253679" y="413378"/>
                    <a:pt x="259119" y="368869"/>
                    <a:pt x="269999" y="328316"/>
                  </a:cubicBezTo>
                  <a:cubicBezTo>
                    <a:pt x="280879" y="287764"/>
                    <a:pt x="297446" y="252651"/>
                    <a:pt x="319700" y="222979"/>
                  </a:cubicBezTo>
                  <a:cubicBezTo>
                    <a:pt x="341955" y="193306"/>
                    <a:pt x="369897" y="170310"/>
                    <a:pt x="403526" y="153990"/>
                  </a:cubicBezTo>
                  <a:cubicBezTo>
                    <a:pt x="437154" y="137670"/>
                    <a:pt x="477213" y="129510"/>
                    <a:pt x="523700" y="129510"/>
                  </a:cubicBezTo>
                  <a:close/>
                  <a:moveTo>
                    <a:pt x="1001847" y="0"/>
                  </a:moveTo>
                  <a:lnTo>
                    <a:pt x="2062861" y="920394"/>
                  </a:lnTo>
                  <a:lnTo>
                    <a:pt x="2062861" y="2279282"/>
                  </a:lnTo>
                  <a:lnTo>
                    <a:pt x="614640" y="2279282"/>
                  </a:lnTo>
                  <a:lnTo>
                    <a:pt x="0" y="1746103"/>
                  </a:lnTo>
                  <a:lnTo>
                    <a:pt x="25942" y="1758536"/>
                  </a:lnTo>
                  <a:cubicBezTo>
                    <a:pt x="50174" y="1768427"/>
                    <a:pt x="79600" y="1777823"/>
                    <a:pt x="114218" y="1786725"/>
                  </a:cubicBezTo>
                  <a:cubicBezTo>
                    <a:pt x="148836" y="1795627"/>
                    <a:pt x="187163" y="1803045"/>
                    <a:pt x="229199" y="1808979"/>
                  </a:cubicBezTo>
                  <a:cubicBezTo>
                    <a:pt x="271235" y="1814914"/>
                    <a:pt x="313519" y="1817881"/>
                    <a:pt x="356049" y="1817881"/>
                  </a:cubicBezTo>
                  <a:cubicBezTo>
                    <a:pt x="476718" y="1817881"/>
                    <a:pt x="581314" y="1802056"/>
                    <a:pt x="669837" y="1770405"/>
                  </a:cubicBezTo>
                  <a:cubicBezTo>
                    <a:pt x="758361" y="1738754"/>
                    <a:pt x="833531" y="1695976"/>
                    <a:pt x="895349" y="1642071"/>
                  </a:cubicBezTo>
                  <a:cubicBezTo>
                    <a:pt x="957167" y="1588166"/>
                    <a:pt x="1007610" y="1525111"/>
                    <a:pt x="1046679" y="1452908"/>
                  </a:cubicBezTo>
                  <a:cubicBezTo>
                    <a:pt x="1085748" y="1380705"/>
                    <a:pt x="1116410" y="1304545"/>
                    <a:pt x="1138664" y="1224429"/>
                  </a:cubicBezTo>
                  <a:cubicBezTo>
                    <a:pt x="1160919" y="1144313"/>
                    <a:pt x="1176003" y="1062466"/>
                    <a:pt x="1183915" y="978888"/>
                  </a:cubicBezTo>
                  <a:cubicBezTo>
                    <a:pt x="1191828" y="895310"/>
                    <a:pt x="1195784" y="814453"/>
                    <a:pt x="1195784" y="736315"/>
                  </a:cubicBezTo>
                  <a:cubicBezTo>
                    <a:pt x="1195784" y="651253"/>
                    <a:pt x="1192075" y="569654"/>
                    <a:pt x="1184657" y="491516"/>
                  </a:cubicBezTo>
                  <a:cubicBezTo>
                    <a:pt x="1177239" y="413378"/>
                    <a:pt x="1164381" y="340680"/>
                    <a:pt x="1146083" y="273422"/>
                  </a:cubicBezTo>
                  <a:cubicBezTo>
                    <a:pt x="1127785" y="206164"/>
                    <a:pt x="1102563" y="145088"/>
                    <a:pt x="1070417" y="90194"/>
                  </a:cubicBezTo>
                  <a:cubicBezTo>
                    <a:pt x="1054345" y="62747"/>
                    <a:pt x="1036294" y="37339"/>
                    <a:pt x="1016265" y="1397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83993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C3B03-594F-CD51-1774-0DC990C07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35C58-76AF-7F71-DB2E-54A848932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Design Numbers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2A0E575-CFA3-883B-7E26-5135751BD633}"/>
              </a:ext>
            </a:extLst>
          </p:cNvPr>
          <p:cNvGrpSpPr>
            <a:grpSpLocks noChangeAspect="1"/>
          </p:cNvGrpSpPr>
          <p:nvPr/>
        </p:nvGrpSpPr>
        <p:grpSpPr>
          <a:xfrm>
            <a:off x="1777175" y="1770071"/>
            <a:ext cx="1289305" cy="1289304"/>
            <a:chOff x="1382807" y="174388"/>
            <a:chExt cx="3025589" cy="302558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A66F63C-ACC8-79D8-5465-3649443E54BE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CBAB386D-B99A-125F-65D7-88BA94305779}"/>
                </a:ext>
              </a:extLst>
            </p:cNvPr>
            <p:cNvSpPr/>
            <p:nvPr/>
          </p:nvSpPr>
          <p:spPr>
            <a:xfrm>
              <a:off x="2203087" y="750511"/>
              <a:ext cx="1372358" cy="1988065"/>
            </a:xfrm>
            <a:custGeom>
              <a:avLst/>
              <a:gdLst/>
              <a:ahLst/>
              <a:cxnLst/>
              <a:rect l="l" t="t" r="r" b="b"/>
              <a:pathLst>
                <a:path w="1372358" h="1988065">
                  <a:moveTo>
                    <a:pt x="704724" y="0"/>
                  </a:moveTo>
                  <a:cubicBezTo>
                    <a:pt x="836273" y="0"/>
                    <a:pt x="945319" y="22502"/>
                    <a:pt x="1031865" y="67505"/>
                  </a:cubicBezTo>
                  <a:cubicBezTo>
                    <a:pt x="1118410" y="112509"/>
                    <a:pt x="1186904" y="177294"/>
                    <a:pt x="1237347" y="261861"/>
                  </a:cubicBezTo>
                  <a:cubicBezTo>
                    <a:pt x="1287791" y="346428"/>
                    <a:pt x="1322903" y="449788"/>
                    <a:pt x="1342685" y="571940"/>
                  </a:cubicBezTo>
                  <a:cubicBezTo>
                    <a:pt x="1362467" y="694092"/>
                    <a:pt x="1372358" y="832317"/>
                    <a:pt x="1372358" y="986615"/>
                  </a:cubicBezTo>
                  <a:cubicBezTo>
                    <a:pt x="1372358" y="1139923"/>
                    <a:pt x="1359994" y="1278395"/>
                    <a:pt x="1335267" y="1402031"/>
                  </a:cubicBezTo>
                  <a:cubicBezTo>
                    <a:pt x="1310540" y="1525667"/>
                    <a:pt x="1270235" y="1631005"/>
                    <a:pt x="1214351" y="1718045"/>
                  </a:cubicBezTo>
                  <a:cubicBezTo>
                    <a:pt x="1158468" y="1805084"/>
                    <a:pt x="1085770" y="1871847"/>
                    <a:pt x="996257" y="1918335"/>
                  </a:cubicBezTo>
                  <a:cubicBezTo>
                    <a:pt x="906745" y="1964822"/>
                    <a:pt x="797204" y="1988065"/>
                    <a:pt x="667633" y="1988065"/>
                  </a:cubicBezTo>
                  <a:cubicBezTo>
                    <a:pt x="536085" y="1988065"/>
                    <a:pt x="427285" y="1965563"/>
                    <a:pt x="341235" y="1920560"/>
                  </a:cubicBezTo>
                  <a:cubicBezTo>
                    <a:pt x="255184" y="1875556"/>
                    <a:pt x="186937" y="1810771"/>
                    <a:pt x="136494" y="1726204"/>
                  </a:cubicBezTo>
                  <a:cubicBezTo>
                    <a:pt x="86050" y="1641638"/>
                    <a:pt x="50690" y="1538278"/>
                    <a:pt x="30414" y="1416126"/>
                  </a:cubicBezTo>
                  <a:cubicBezTo>
                    <a:pt x="10138" y="1293973"/>
                    <a:pt x="0" y="1155748"/>
                    <a:pt x="0" y="1001451"/>
                  </a:cubicBezTo>
                  <a:cubicBezTo>
                    <a:pt x="0" y="849132"/>
                    <a:pt x="12610" y="710907"/>
                    <a:pt x="37832" y="586776"/>
                  </a:cubicBezTo>
                  <a:cubicBezTo>
                    <a:pt x="63054" y="462646"/>
                    <a:pt x="103606" y="357061"/>
                    <a:pt x="159490" y="270021"/>
                  </a:cubicBezTo>
                  <a:cubicBezTo>
                    <a:pt x="215373" y="182981"/>
                    <a:pt x="288071" y="116218"/>
                    <a:pt x="377584" y="69731"/>
                  </a:cubicBezTo>
                  <a:cubicBezTo>
                    <a:pt x="467096" y="23244"/>
                    <a:pt x="576143" y="0"/>
                    <a:pt x="704724" y="0"/>
                  </a:cubicBezTo>
                  <a:close/>
                  <a:moveTo>
                    <a:pt x="688404" y="308595"/>
                  </a:moveTo>
                  <a:cubicBezTo>
                    <a:pt x="630048" y="308595"/>
                    <a:pt x="581830" y="322690"/>
                    <a:pt x="543750" y="350879"/>
                  </a:cubicBezTo>
                  <a:cubicBezTo>
                    <a:pt x="505670" y="379068"/>
                    <a:pt x="475503" y="421351"/>
                    <a:pt x="453249" y="477729"/>
                  </a:cubicBezTo>
                  <a:cubicBezTo>
                    <a:pt x="430994" y="534107"/>
                    <a:pt x="415416" y="604332"/>
                    <a:pt x="406514" y="688405"/>
                  </a:cubicBezTo>
                  <a:cubicBezTo>
                    <a:pt x="397613" y="772477"/>
                    <a:pt x="393162" y="870397"/>
                    <a:pt x="393162" y="982164"/>
                  </a:cubicBezTo>
                  <a:cubicBezTo>
                    <a:pt x="393162" y="1118658"/>
                    <a:pt x="398602" y="1231661"/>
                    <a:pt x="409482" y="1321173"/>
                  </a:cubicBezTo>
                  <a:cubicBezTo>
                    <a:pt x="420362" y="1410686"/>
                    <a:pt x="437423" y="1481900"/>
                    <a:pt x="460667" y="1534816"/>
                  </a:cubicBezTo>
                  <a:cubicBezTo>
                    <a:pt x="483910" y="1587732"/>
                    <a:pt x="513830" y="1624823"/>
                    <a:pt x="550426" y="1646088"/>
                  </a:cubicBezTo>
                  <a:cubicBezTo>
                    <a:pt x="587023" y="1667354"/>
                    <a:pt x="631037" y="1677986"/>
                    <a:pt x="682470" y="1677986"/>
                  </a:cubicBezTo>
                  <a:cubicBezTo>
                    <a:pt x="721044" y="1677986"/>
                    <a:pt x="755167" y="1671805"/>
                    <a:pt x="784840" y="1659441"/>
                  </a:cubicBezTo>
                  <a:cubicBezTo>
                    <a:pt x="814513" y="1647077"/>
                    <a:pt x="840476" y="1628532"/>
                    <a:pt x="862731" y="1603805"/>
                  </a:cubicBezTo>
                  <a:cubicBezTo>
                    <a:pt x="884985" y="1579078"/>
                    <a:pt x="903531" y="1547921"/>
                    <a:pt x="918367" y="1510336"/>
                  </a:cubicBezTo>
                  <a:cubicBezTo>
                    <a:pt x="933203" y="1472751"/>
                    <a:pt x="945319" y="1429231"/>
                    <a:pt x="954716" y="1379777"/>
                  </a:cubicBezTo>
                  <a:cubicBezTo>
                    <a:pt x="964112" y="1330322"/>
                    <a:pt x="970541" y="1274439"/>
                    <a:pt x="974003" y="1212126"/>
                  </a:cubicBezTo>
                  <a:cubicBezTo>
                    <a:pt x="977465" y="1149814"/>
                    <a:pt x="979196" y="1081072"/>
                    <a:pt x="979196" y="1005902"/>
                  </a:cubicBezTo>
                  <a:cubicBezTo>
                    <a:pt x="979196" y="914906"/>
                    <a:pt x="976723" y="834542"/>
                    <a:pt x="971778" y="764812"/>
                  </a:cubicBezTo>
                  <a:cubicBezTo>
                    <a:pt x="966832" y="695081"/>
                    <a:pt x="959167" y="634500"/>
                    <a:pt x="948781" y="583067"/>
                  </a:cubicBezTo>
                  <a:cubicBezTo>
                    <a:pt x="938396" y="531634"/>
                    <a:pt x="925538" y="488115"/>
                    <a:pt x="910207" y="452508"/>
                  </a:cubicBezTo>
                  <a:cubicBezTo>
                    <a:pt x="894876" y="416900"/>
                    <a:pt x="876331" y="388464"/>
                    <a:pt x="854571" y="367199"/>
                  </a:cubicBezTo>
                  <a:cubicBezTo>
                    <a:pt x="832811" y="345933"/>
                    <a:pt x="808084" y="330850"/>
                    <a:pt x="780389" y="321948"/>
                  </a:cubicBezTo>
                  <a:cubicBezTo>
                    <a:pt x="752695" y="313046"/>
                    <a:pt x="722033" y="308595"/>
                    <a:pt x="688404" y="3085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335D1331-F2DF-538C-217B-8731E8644730}"/>
                </a:ext>
              </a:extLst>
            </p:cNvPr>
            <p:cNvSpPr/>
            <p:nvPr/>
          </p:nvSpPr>
          <p:spPr>
            <a:xfrm>
              <a:off x="2435987" y="908072"/>
              <a:ext cx="1972409" cy="2291904"/>
            </a:xfrm>
            <a:custGeom>
              <a:avLst/>
              <a:gdLst>
                <a:gd name="connsiteX0" fmla="*/ 455504 w 1972409"/>
                <a:gd name="connsiteY0" fmla="*/ 151034 h 2291904"/>
                <a:gd name="connsiteX1" fmla="*/ 547489 w 1972409"/>
                <a:gd name="connsiteY1" fmla="*/ 164387 h 2291904"/>
                <a:gd name="connsiteX2" fmla="*/ 621671 w 1972409"/>
                <a:gd name="connsiteY2" fmla="*/ 209638 h 2291904"/>
                <a:gd name="connsiteX3" fmla="*/ 677307 w 1972409"/>
                <a:gd name="connsiteY3" fmla="*/ 294947 h 2291904"/>
                <a:gd name="connsiteX4" fmla="*/ 715881 w 1972409"/>
                <a:gd name="connsiteY4" fmla="*/ 425506 h 2291904"/>
                <a:gd name="connsiteX5" fmla="*/ 738878 w 1972409"/>
                <a:gd name="connsiteY5" fmla="*/ 607251 h 2291904"/>
                <a:gd name="connsiteX6" fmla="*/ 746296 w 1972409"/>
                <a:gd name="connsiteY6" fmla="*/ 848341 h 2291904"/>
                <a:gd name="connsiteX7" fmla="*/ 741103 w 1972409"/>
                <a:gd name="connsiteY7" fmla="*/ 1054565 h 2291904"/>
                <a:gd name="connsiteX8" fmla="*/ 721816 w 1972409"/>
                <a:gd name="connsiteY8" fmla="*/ 1222216 h 2291904"/>
                <a:gd name="connsiteX9" fmla="*/ 685467 w 1972409"/>
                <a:gd name="connsiteY9" fmla="*/ 1352775 h 2291904"/>
                <a:gd name="connsiteX10" fmla="*/ 629831 w 1972409"/>
                <a:gd name="connsiteY10" fmla="*/ 1446244 h 2291904"/>
                <a:gd name="connsiteX11" fmla="*/ 551940 w 1972409"/>
                <a:gd name="connsiteY11" fmla="*/ 1501880 h 2291904"/>
                <a:gd name="connsiteX12" fmla="*/ 449570 w 1972409"/>
                <a:gd name="connsiteY12" fmla="*/ 1520425 h 2291904"/>
                <a:gd name="connsiteX13" fmla="*/ 317526 w 1972409"/>
                <a:gd name="connsiteY13" fmla="*/ 1488527 h 2291904"/>
                <a:gd name="connsiteX14" fmla="*/ 227767 w 1972409"/>
                <a:gd name="connsiteY14" fmla="*/ 1377255 h 2291904"/>
                <a:gd name="connsiteX15" fmla="*/ 176582 w 1972409"/>
                <a:gd name="connsiteY15" fmla="*/ 1163612 h 2291904"/>
                <a:gd name="connsiteX16" fmla="*/ 160262 w 1972409"/>
                <a:gd name="connsiteY16" fmla="*/ 824603 h 2291904"/>
                <a:gd name="connsiteX17" fmla="*/ 173614 w 1972409"/>
                <a:gd name="connsiteY17" fmla="*/ 530844 h 2291904"/>
                <a:gd name="connsiteX18" fmla="*/ 220349 w 1972409"/>
                <a:gd name="connsiteY18" fmla="*/ 320168 h 2291904"/>
                <a:gd name="connsiteX19" fmla="*/ 310850 w 1972409"/>
                <a:gd name="connsiteY19" fmla="*/ 193318 h 2291904"/>
                <a:gd name="connsiteX20" fmla="*/ 455504 w 1972409"/>
                <a:gd name="connsiteY20" fmla="*/ 151034 h 2291904"/>
                <a:gd name="connsiteX21" fmla="*/ 921389 w 1972409"/>
                <a:gd name="connsiteY21" fmla="*/ 0 h 2291904"/>
                <a:gd name="connsiteX22" fmla="*/ 1972409 w 1972409"/>
                <a:gd name="connsiteY22" fmla="*/ 911725 h 2291904"/>
                <a:gd name="connsiteX23" fmla="*/ 1972409 w 1972409"/>
                <a:gd name="connsiteY23" fmla="*/ 2291904 h 2291904"/>
                <a:gd name="connsiteX24" fmla="*/ 698576 w 1972409"/>
                <a:gd name="connsiteY24" fmla="*/ 2291904 h 2291904"/>
                <a:gd name="connsiteX25" fmla="*/ 0 w 1972409"/>
                <a:gd name="connsiteY25" fmla="*/ 1685913 h 2291904"/>
                <a:gd name="connsiteX26" fmla="*/ 108336 w 1972409"/>
                <a:gd name="connsiteY26" fmla="*/ 1762998 h 2291904"/>
                <a:gd name="connsiteX27" fmla="*/ 434734 w 1972409"/>
                <a:gd name="connsiteY27" fmla="*/ 1830503 h 2291904"/>
                <a:gd name="connsiteX28" fmla="*/ 763358 w 1972409"/>
                <a:gd name="connsiteY28" fmla="*/ 1760773 h 2291904"/>
                <a:gd name="connsiteX29" fmla="*/ 981452 w 1972409"/>
                <a:gd name="connsiteY29" fmla="*/ 1560483 h 2291904"/>
                <a:gd name="connsiteX30" fmla="*/ 1102368 w 1972409"/>
                <a:gd name="connsiteY30" fmla="*/ 1244469 h 2291904"/>
                <a:gd name="connsiteX31" fmla="*/ 1139459 w 1972409"/>
                <a:gd name="connsiteY31" fmla="*/ 829053 h 2291904"/>
                <a:gd name="connsiteX32" fmla="*/ 1109786 w 1972409"/>
                <a:gd name="connsiteY32" fmla="*/ 414378 h 2291904"/>
                <a:gd name="connsiteX33" fmla="*/ 1004448 w 1972409"/>
                <a:gd name="connsiteY33" fmla="*/ 104299 h 229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72409" h="2291904">
                  <a:moveTo>
                    <a:pt x="455504" y="151034"/>
                  </a:moveTo>
                  <a:cubicBezTo>
                    <a:pt x="489133" y="151034"/>
                    <a:pt x="519795" y="155485"/>
                    <a:pt x="547489" y="164387"/>
                  </a:cubicBezTo>
                  <a:cubicBezTo>
                    <a:pt x="575184" y="173289"/>
                    <a:pt x="599911" y="188372"/>
                    <a:pt x="621671" y="209638"/>
                  </a:cubicBezTo>
                  <a:cubicBezTo>
                    <a:pt x="643431" y="230903"/>
                    <a:pt x="661976" y="259339"/>
                    <a:pt x="677307" y="294947"/>
                  </a:cubicBezTo>
                  <a:cubicBezTo>
                    <a:pt x="692638" y="330554"/>
                    <a:pt x="705496" y="374073"/>
                    <a:pt x="715881" y="425506"/>
                  </a:cubicBezTo>
                  <a:cubicBezTo>
                    <a:pt x="726267" y="476939"/>
                    <a:pt x="733932" y="537520"/>
                    <a:pt x="738878" y="607251"/>
                  </a:cubicBezTo>
                  <a:cubicBezTo>
                    <a:pt x="743823" y="676981"/>
                    <a:pt x="746296" y="757345"/>
                    <a:pt x="746296" y="848341"/>
                  </a:cubicBezTo>
                  <a:cubicBezTo>
                    <a:pt x="746296" y="923511"/>
                    <a:pt x="744565" y="992253"/>
                    <a:pt x="741103" y="1054565"/>
                  </a:cubicBezTo>
                  <a:cubicBezTo>
                    <a:pt x="737641" y="1116878"/>
                    <a:pt x="731212" y="1172761"/>
                    <a:pt x="721816" y="1222216"/>
                  </a:cubicBezTo>
                  <a:cubicBezTo>
                    <a:pt x="712419" y="1271670"/>
                    <a:pt x="700303" y="1315190"/>
                    <a:pt x="685467" y="1352775"/>
                  </a:cubicBezTo>
                  <a:cubicBezTo>
                    <a:pt x="670631" y="1390360"/>
                    <a:pt x="652085" y="1421517"/>
                    <a:pt x="629831" y="1446244"/>
                  </a:cubicBezTo>
                  <a:cubicBezTo>
                    <a:pt x="607576" y="1470971"/>
                    <a:pt x="581613" y="1489516"/>
                    <a:pt x="551940" y="1501880"/>
                  </a:cubicBezTo>
                  <a:cubicBezTo>
                    <a:pt x="522267" y="1514244"/>
                    <a:pt x="488144" y="1520425"/>
                    <a:pt x="449570" y="1520425"/>
                  </a:cubicBezTo>
                  <a:cubicBezTo>
                    <a:pt x="398137" y="1520425"/>
                    <a:pt x="354123" y="1509793"/>
                    <a:pt x="317526" y="1488527"/>
                  </a:cubicBezTo>
                  <a:cubicBezTo>
                    <a:pt x="280930" y="1467262"/>
                    <a:pt x="251010" y="1430171"/>
                    <a:pt x="227767" y="1377255"/>
                  </a:cubicBezTo>
                  <a:cubicBezTo>
                    <a:pt x="204523" y="1324339"/>
                    <a:pt x="187462" y="1253125"/>
                    <a:pt x="176582" y="1163612"/>
                  </a:cubicBezTo>
                  <a:cubicBezTo>
                    <a:pt x="165702" y="1074100"/>
                    <a:pt x="160262" y="961097"/>
                    <a:pt x="160262" y="824603"/>
                  </a:cubicBezTo>
                  <a:cubicBezTo>
                    <a:pt x="160262" y="712836"/>
                    <a:pt x="164713" y="614916"/>
                    <a:pt x="173614" y="530844"/>
                  </a:cubicBezTo>
                  <a:cubicBezTo>
                    <a:pt x="182516" y="446771"/>
                    <a:pt x="198094" y="376546"/>
                    <a:pt x="220349" y="320168"/>
                  </a:cubicBezTo>
                  <a:cubicBezTo>
                    <a:pt x="242603" y="263790"/>
                    <a:pt x="272770" y="221507"/>
                    <a:pt x="310850" y="193318"/>
                  </a:cubicBezTo>
                  <a:cubicBezTo>
                    <a:pt x="348930" y="165129"/>
                    <a:pt x="397148" y="151034"/>
                    <a:pt x="455504" y="151034"/>
                  </a:cubicBezTo>
                  <a:close/>
                  <a:moveTo>
                    <a:pt x="921389" y="0"/>
                  </a:moveTo>
                  <a:lnTo>
                    <a:pt x="1972409" y="911725"/>
                  </a:lnTo>
                  <a:lnTo>
                    <a:pt x="1972409" y="2291904"/>
                  </a:lnTo>
                  <a:lnTo>
                    <a:pt x="698576" y="2291904"/>
                  </a:lnTo>
                  <a:lnTo>
                    <a:pt x="0" y="1685913"/>
                  </a:lnTo>
                  <a:lnTo>
                    <a:pt x="108336" y="1762998"/>
                  </a:lnTo>
                  <a:cubicBezTo>
                    <a:pt x="194386" y="1808001"/>
                    <a:pt x="303186" y="1830503"/>
                    <a:pt x="434734" y="1830503"/>
                  </a:cubicBezTo>
                  <a:cubicBezTo>
                    <a:pt x="564305" y="1830503"/>
                    <a:pt x="673846" y="1807260"/>
                    <a:pt x="763358" y="1760773"/>
                  </a:cubicBezTo>
                  <a:cubicBezTo>
                    <a:pt x="852871" y="1714285"/>
                    <a:pt x="925569" y="1647522"/>
                    <a:pt x="981452" y="1560483"/>
                  </a:cubicBezTo>
                  <a:cubicBezTo>
                    <a:pt x="1037336" y="1473443"/>
                    <a:pt x="1077641" y="1368105"/>
                    <a:pt x="1102368" y="1244469"/>
                  </a:cubicBezTo>
                  <a:cubicBezTo>
                    <a:pt x="1127095" y="1120833"/>
                    <a:pt x="1139459" y="982361"/>
                    <a:pt x="1139459" y="829053"/>
                  </a:cubicBezTo>
                  <a:cubicBezTo>
                    <a:pt x="1139459" y="674755"/>
                    <a:pt x="1129568" y="536530"/>
                    <a:pt x="1109786" y="414378"/>
                  </a:cubicBezTo>
                  <a:cubicBezTo>
                    <a:pt x="1090004" y="292226"/>
                    <a:pt x="1054892" y="188866"/>
                    <a:pt x="1004448" y="10429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BF563B6-7635-9A6C-38EC-98A74DCFCAFB}"/>
              </a:ext>
            </a:extLst>
          </p:cNvPr>
          <p:cNvGrpSpPr>
            <a:grpSpLocks noChangeAspect="1"/>
          </p:cNvGrpSpPr>
          <p:nvPr/>
        </p:nvGrpSpPr>
        <p:grpSpPr>
          <a:xfrm>
            <a:off x="3614263" y="1770071"/>
            <a:ext cx="1289304" cy="1289304"/>
            <a:chOff x="1382806" y="3668806"/>
            <a:chExt cx="3025588" cy="30255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C30063-366D-C88B-5B97-AF31928F6B97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BD1FB1A1-44E3-848F-73FD-0FB29F55078F}"/>
                </a:ext>
              </a:extLst>
            </p:cNvPr>
            <p:cNvSpPr/>
            <p:nvPr/>
          </p:nvSpPr>
          <p:spPr>
            <a:xfrm>
              <a:off x="2338093" y="4265700"/>
              <a:ext cx="1180970" cy="1933171"/>
            </a:xfrm>
            <a:custGeom>
              <a:avLst/>
              <a:gdLst/>
              <a:ahLst/>
              <a:cxnLst/>
              <a:rect l="l" t="t" r="r" b="b"/>
              <a:pathLst>
                <a:path w="1180970" h="1933171">
                  <a:moveTo>
                    <a:pt x="634994" y="0"/>
                  </a:moveTo>
                  <a:cubicBezTo>
                    <a:pt x="672579" y="0"/>
                    <a:pt x="702993" y="742"/>
                    <a:pt x="726237" y="2226"/>
                  </a:cubicBezTo>
                  <a:cubicBezTo>
                    <a:pt x="749481" y="3709"/>
                    <a:pt x="767037" y="6182"/>
                    <a:pt x="778906" y="9644"/>
                  </a:cubicBezTo>
                  <a:cubicBezTo>
                    <a:pt x="790775" y="13106"/>
                    <a:pt x="798688" y="17804"/>
                    <a:pt x="802644" y="23738"/>
                  </a:cubicBezTo>
                  <a:cubicBezTo>
                    <a:pt x="806600" y="29673"/>
                    <a:pt x="808579" y="37091"/>
                    <a:pt x="808579" y="45993"/>
                  </a:cubicBezTo>
                  <a:lnTo>
                    <a:pt x="808579" y="1631994"/>
                  </a:lnTo>
                  <a:lnTo>
                    <a:pt x="1121624" y="1631994"/>
                  </a:lnTo>
                  <a:cubicBezTo>
                    <a:pt x="1130526" y="1631994"/>
                    <a:pt x="1138686" y="1634714"/>
                    <a:pt x="1146104" y="1640154"/>
                  </a:cubicBezTo>
                  <a:cubicBezTo>
                    <a:pt x="1153523" y="1645594"/>
                    <a:pt x="1159952" y="1654248"/>
                    <a:pt x="1165392" y="1666117"/>
                  </a:cubicBezTo>
                  <a:cubicBezTo>
                    <a:pt x="1170832" y="1677986"/>
                    <a:pt x="1174788" y="1693564"/>
                    <a:pt x="1177261" y="1712852"/>
                  </a:cubicBezTo>
                  <a:cubicBezTo>
                    <a:pt x="1179733" y="1732139"/>
                    <a:pt x="1180970" y="1756124"/>
                    <a:pt x="1180970" y="1784808"/>
                  </a:cubicBezTo>
                  <a:cubicBezTo>
                    <a:pt x="1180970" y="1812502"/>
                    <a:pt x="1179486" y="1835993"/>
                    <a:pt x="1176519" y="1855280"/>
                  </a:cubicBezTo>
                  <a:cubicBezTo>
                    <a:pt x="1173552" y="1874567"/>
                    <a:pt x="1169348" y="1889898"/>
                    <a:pt x="1163908" y="1901273"/>
                  </a:cubicBezTo>
                  <a:cubicBezTo>
                    <a:pt x="1158468" y="1912647"/>
                    <a:pt x="1152286" y="1920807"/>
                    <a:pt x="1145363" y="1925753"/>
                  </a:cubicBezTo>
                  <a:cubicBezTo>
                    <a:pt x="1138439" y="1930698"/>
                    <a:pt x="1130526" y="1933171"/>
                    <a:pt x="1121624" y="1933171"/>
                  </a:cubicBezTo>
                  <a:lnTo>
                    <a:pt x="62312" y="1933171"/>
                  </a:lnTo>
                  <a:cubicBezTo>
                    <a:pt x="54400" y="1933171"/>
                    <a:pt x="46982" y="1930698"/>
                    <a:pt x="40058" y="1925753"/>
                  </a:cubicBezTo>
                  <a:cubicBezTo>
                    <a:pt x="33134" y="1920807"/>
                    <a:pt x="26953" y="1912647"/>
                    <a:pt x="21513" y="1901273"/>
                  </a:cubicBezTo>
                  <a:cubicBezTo>
                    <a:pt x="16073" y="1889898"/>
                    <a:pt x="11869" y="1874567"/>
                    <a:pt x="8902" y="1855280"/>
                  </a:cubicBezTo>
                  <a:cubicBezTo>
                    <a:pt x="5934" y="1835993"/>
                    <a:pt x="4451" y="1812502"/>
                    <a:pt x="4451" y="1784808"/>
                  </a:cubicBezTo>
                  <a:cubicBezTo>
                    <a:pt x="4451" y="1756124"/>
                    <a:pt x="5687" y="1732139"/>
                    <a:pt x="8160" y="1712852"/>
                  </a:cubicBezTo>
                  <a:cubicBezTo>
                    <a:pt x="10633" y="1693564"/>
                    <a:pt x="14589" y="1677986"/>
                    <a:pt x="20029" y="1666117"/>
                  </a:cubicBezTo>
                  <a:cubicBezTo>
                    <a:pt x="25469" y="1654248"/>
                    <a:pt x="31651" y="1645594"/>
                    <a:pt x="38574" y="1640154"/>
                  </a:cubicBezTo>
                  <a:cubicBezTo>
                    <a:pt x="45498" y="1634714"/>
                    <a:pt x="53411" y="1631994"/>
                    <a:pt x="62312" y="1631994"/>
                  </a:cubicBezTo>
                  <a:lnTo>
                    <a:pt x="419867" y="1631994"/>
                  </a:lnTo>
                  <a:lnTo>
                    <a:pt x="419867" y="382777"/>
                  </a:lnTo>
                  <a:lnTo>
                    <a:pt x="111272" y="553394"/>
                  </a:lnTo>
                  <a:cubicBezTo>
                    <a:pt x="88523" y="564274"/>
                    <a:pt x="69978" y="570951"/>
                    <a:pt x="55636" y="573423"/>
                  </a:cubicBezTo>
                  <a:cubicBezTo>
                    <a:pt x="41294" y="575896"/>
                    <a:pt x="29920" y="572929"/>
                    <a:pt x="21513" y="564522"/>
                  </a:cubicBezTo>
                  <a:cubicBezTo>
                    <a:pt x="13105" y="556114"/>
                    <a:pt x="7418" y="541525"/>
                    <a:pt x="4451" y="520755"/>
                  </a:cubicBezTo>
                  <a:cubicBezTo>
                    <a:pt x="1484" y="499984"/>
                    <a:pt x="0" y="470806"/>
                    <a:pt x="0" y="433220"/>
                  </a:cubicBezTo>
                  <a:cubicBezTo>
                    <a:pt x="0" y="409482"/>
                    <a:pt x="494" y="389948"/>
                    <a:pt x="1484" y="374617"/>
                  </a:cubicBezTo>
                  <a:cubicBezTo>
                    <a:pt x="2473" y="359286"/>
                    <a:pt x="4945" y="346181"/>
                    <a:pt x="8902" y="335301"/>
                  </a:cubicBezTo>
                  <a:cubicBezTo>
                    <a:pt x="12858" y="324421"/>
                    <a:pt x="18298" y="315519"/>
                    <a:pt x="25222" y="308595"/>
                  </a:cubicBezTo>
                  <a:cubicBezTo>
                    <a:pt x="32145" y="301672"/>
                    <a:pt x="41542" y="294254"/>
                    <a:pt x="53411" y="286341"/>
                  </a:cubicBezTo>
                  <a:lnTo>
                    <a:pt x="465860" y="19288"/>
                  </a:lnTo>
                  <a:cubicBezTo>
                    <a:pt x="470805" y="15331"/>
                    <a:pt x="476987" y="12117"/>
                    <a:pt x="484405" y="9644"/>
                  </a:cubicBezTo>
                  <a:cubicBezTo>
                    <a:pt x="491823" y="7171"/>
                    <a:pt x="501467" y="5193"/>
                    <a:pt x="513336" y="3709"/>
                  </a:cubicBezTo>
                  <a:cubicBezTo>
                    <a:pt x="525205" y="2226"/>
                    <a:pt x="540783" y="1237"/>
                    <a:pt x="560070" y="742"/>
                  </a:cubicBezTo>
                  <a:cubicBezTo>
                    <a:pt x="579358" y="248"/>
                    <a:pt x="604332" y="0"/>
                    <a:pt x="6349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7BC790FF-8C1A-14D1-1D7D-E596282FF8A0}"/>
                </a:ext>
              </a:extLst>
            </p:cNvPr>
            <p:cNvSpPr/>
            <p:nvPr/>
          </p:nvSpPr>
          <p:spPr>
            <a:xfrm>
              <a:off x="2361975" y="4296064"/>
              <a:ext cx="2046419" cy="2398330"/>
            </a:xfrm>
            <a:custGeom>
              <a:avLst/>
              <a:gdLst>
                <a:gd name="connsiteX0" fmla="*/ 395986 w 2046419"/>
                <a:gd name="connsiteY0" fmla="*/ 352414 h 2398330"/>
                <a:gd name="connsiteX1" fmla="*/ 395987 w 2046419"/>
                <a:gd name="connsiteY1" fmla="*/ 879025 h 2398330"/>
                <a:gd name="connsiteX2" fmla="*/ 0 w 2046419"/>
                <a:gd name="connsiteY2" fmla="*/ 535520 h 2398330"/>
                <a:gd name="connsiteX3" fmla="*/ 12468 w 2046419"/>
                <a:gd name="connsiteY3" fmla="*/ 542690 h 2398330"/>
                <a:gd name="connsiteX4" fmla="*/ 31755 w 2046419"/>
                <a:gd name="connsiteY4" fmla="*/ 543060 h 2398330"/>
                <a:gd name="connsiteX5" fmla="*/ 87391 w 2046419"/>
                <a:gd name="connsiteY5" fmla="*/ 523032 h 2398330"/>
                <a:gd name="connsiteX6" fmla="*/ 780529 w 2046419"/>
                <a:gd name="connsiteY6" fmla="*/ 0 h 2398330"/>
                <a:gd name="connsiteX7" fmla="*/ 2046419 w 2046419"/>
                <a:gd name="connsiteY7" fmla="*/ 1098117 h 2398330"/>
                <a:gd name="connsiteX8" fmla="*/ 2046419 w 2046419"/>
                <a:gd name="connsiteY8" fmla="*/ 2398330 h 2398330"/>
                <a:gd name="connsiteX9" fmla="*/ 599559 w 2046419"/>
                <a:gd name="connsiteY9" fmla="*/ 2398330 h 2398330"/>
                <a:gd name="connsiteX10" fmla="*/ 22023 w 2046419"/>
                <a:gd name="connsiteY10" fmla="*/ 1897337 h 2398330"/>
                <a:gd name="connsiteX11" fmla="*/ 38430 w 2046419"/>
                <a:gd name="connsiteY11" fmla="*/ 1902806 h 2398330"/>
                <a:gd name="connsiteX12" fmla="*/ 1097742 w 2046419"/>
                <a:gd name="connsiteY12" fmla="*/ 1902806 h 2398330"/>
                <a:gd name="connsiteX13" fmla="*/ 1121481 w 2046419"/>
                <a:gd name="connsiteY13" fmla="*/ 1895388 h 2398330"/>
                <a:gd name="connsiteX14" fmla="*/ 1140026 w 2046419"/>
                <a:gd name="connsiteY14" fmla="*/ 1870908 h 2398330"/>
                <a:gd name="connsiteX15" fmla="*/ 1152637 w 2046419"/>
                <a:gd name="connsiteY15" fmla="*/ 1824915 h 2398330"/>
                <a:gd name="connsiteX16" fmla="*/ 1157088 w 2046419"/>
                <a:gd name="connsiteY16" fmla="*/ 1754443 h 2398330"/>
                <a:gd name="connsiteX17" fmla="*/ 1153379 w 2046419"/>
                <a:gd name="connsiteY17" fmla="*/ 1682487 h 2398330"/>
                <a:gd name="connsiteX18" fmla="*/ 1141510 w 2046419"/>
                <a:gd name="connsiteY18" fmla="*/ 1635752 h 2398330"/>
                <a:gd name="connsiteX19" fmla="*/ 1122222 w 2046419"/>
                <a:gd name="connsiteY19" fmla="*/ 1609789 h 2398330"/>
                <a:gd name="connsiteX20" fmla="*/ 1097742 w 2046419"/>
                <a:gd name="connsiteY20" fmla="*/ 1601629 h 2398330"/>
                <a:gd name="connsiteX21" fmla="*/ 784697 w 2046419"/>
                <a:gd name="connsiteY21" fmla="*/ 1601629 h 2398330"/>
                <a:gd name="connsiteX22" fmla="*/ 784697 w 2046419"/>
                <a:gd name="connsiteY22" fmla="*/ 15628 h 2398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46419" h="2398330">
                  <a:moveTo>
                    <a:pt x="395986" y="352414"/>
                  </a:moveTo>
                  <a:lnTo>
                    <a:pt x="395987" y="879025"/>
                  </a:lnTo>
                  <a:lnTo>
                    <a:pt x="0" y="535520"/>
                  </a:lnTo>
                  <a:lnTo>
                    <a:pt x="12468" y="542690"/>
                  </a:lnTo>
                  <a:cubicBezTo>
                    <a:pt x="18154" y="544173"/>
                    <a:pt x="24585" y="544297"/>
                    <a:pt x="31755" y="543060"/>
                  </a:cubicBezTo>
                  <a:cubicBezTo>
                    <a:pt x="46097" y="540588"/>
                    <a:pt x="64642" y="533911"/>
                    <a:pt x="87391" y="523032"/>
                  </a:cubicBezTo>
                  <a:close/>
                  <a:moveTo>
                    <a:pt x="780529" y="0"/>
                  </a:moveTo>
                  <a:lnTo>
                    <a:pt x="2046419" y="1098117"/>
                  </a:lnTo>
                  <a:lnTo>
                    <a:pt x="2046419" y="2398330"/>
                  </a:lnTo>
                  <a:lnTo>
                    <a:pt x="599559" y="2398330"/>
                  </a:lnTo>
                  <a:lnTo>
                    <a:pt x="22023" y="1897337"/>
                  </a:lnTo>
                  <a:lnTo>
                    <a:pt x="38430" y="1902806"/>
                  </a:lnTo>
                  <a:lnTo>
                    <a:pt x="1097742" y="1902806"/>
                  </a:lnTo>
                  <a:cubicBezTo>
                    <a:pt x="1106644" y="1902806"/>
                    <a:pt x="1114557" y="1900333"/>
                    <a:pt x="1121481" y="1895388"/>
                  </a:cubicBezTo>
                  <a:cubicBezTo>
                    <a:pt x="1128404" y="1890442"/>
                    <a:pt x="1134586" y="1882282"/>
                    <a:pt x="1140026" y="1870908"/>
                  </a:cubicBezTo>
                  <a:cubicBezTo>
                    <a:pt x="1145466" y="1859533"/>
                    <a:pt x="1149670" y="1844202"/>
                    <a:pt x="1152637" y="1824915"/>
                  </a:cubicBezTo>
                  <a:cubicBezTo>
                    <a:pt x="1155604" y="1805628"/>
                    <a:pt x="1157088" y="1782137"/>
                    <a:pt x="1157088" y="1754443"/>
                  </a:cubicBezTo>
                  <a:cubicBezTo>
                    <a:pt x="1157088" y="1725759"/>
                    <a:pt x="1155851" y="1701774"/>
                    <a:pt x="1153379" y="1682487"/>
                  </a:cubicBezTo>
                  <a:cubicBezTo>
                    <a:pt x="1150906" y="1663199"/>
                    <a:pt x="1146950" y="1647621"/>
                    <a:pt x="1141510" y="1635752"/>
                  </a:cubicBezTo>
                  <a:cubicBezTo>
                    <a:pt x="1136070" y="1623883"/>
                    <a:pt x="1129641" y="1615229"/>
                    <a:pt x="1122222" y="1609789"/>
                  </a:cubicBezTo>
                  <a:cubicBezTo>
                    <a:pt x="1114804" y="1604349"/>
                    <a:pt x="1106644" y="1601629"/>
                    <a:pt x="1097742" y="1601629"/>
                  </a:cubicBezTo>
                  <a:lnTo>
                    <a:pt x="784697" y="1601629"/>
                  </a:lnTo>
                  <a:lnTo>
                    <a:pt x="784697" y="15628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43BCB42-DFD2-918E-3B6A-FD9A22F88612}"/>
              </a:ext>
            </a:extLst>
          </p:cNvPr>
          <p:cNvGrpSpPr>
            <a:grpSpLocks noChangeAspect="1"/>
          </p:cNvGrpSpPr>
          <p:nvPr/>
        </p:nvGrpSpPr>
        <p:grpSpPr>
          <a:xfrm>
            <a:off x="5451350" y="1770071"/>
            <a:ext cx="1289304" cy="1289304"/>
            <a:chOff x="1382807" y="174388"/>
            <a:chExt cx="3025589" cy="302558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DC9D344-CFFF-7E66-AC51-D85744C11A8F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7524B5C2-EF35-D52C-4DED-384518B7200D}"/>
                </a:ext>
              </a:extLst>
            </p:cNvPr>
            <p:cNvSpPr/>
            <p:nvPr/>
          </p:nvSpPr>
          <p:spPr>
            <a:xfrm>
              <a:off x="2249080" y="750510"/>
              <a:ext cx="1287791" cy="1953942"/>
            </a:xfrm>
            <a:custGeom>
              <a:avLst/>
              <a:gdLst/>
              <a:ahLst/>
              <a:cxnLst/>
              <a:rect l="l" t="t" r="r" b="b"/>
              <a:pathLst>
                <a:path w="1287791" h="1953942">
                  <a:moveTo>
                    <a:pt x="615707" y="0"/>
                  </a:moveTo>
                  <a:cubicBezTo>
                    <a:pt x="715605" y="0"/>
                    <a:pt x="802891" y="12611"/>
                    <a:pt x="877568" y="37833"/>
                  </a:cubicBezTo>
                  <a:cubicBezTo>
                    <a:pt x="952244" y="63055"/>
                    <a:pt x="1014309" y="98167"/>
                    <a:pt x="1063763" y="143171"/>
                  </a:cubicBezTo>
                  <a:cubicBezTo>
                    <a:pt x="1113217" y="188174"/>
                    <a:pt x="1150061" y="241585"/>
                    <a:pt x="1174294" y="303403"/>
                  </a:cubicBezTo>
                  <a:cubicBezTo>
                    <a:pt x="1198526" y="365221"/>
                    <a:pt x="1210642" y="431737"/>
                    <a:pt x="1210642" y="502951"/>
                  </a:cubicBezTo>
                  <a:cubicBezTo>
                    <a:pt x="1210642" y="565264"/>
                    <a:pt x="1204708" y="626587"/>
                    <a:pt x="1192839" y="686921"/>
                  </a:cubicBezTo>
                  <a:cubicBezTo>
                    <a:pt x="1180970" y="747256"/>
                    <a:pt x="1156243" y="812288"/>
                    <a:pt x="1118657" y="882019"/>
                  </a:cubicBezTo>
                  <a:cubicBezTo>
                    <a:pt x="1081072" y="951749"/>
                    <a:pt x="1028156" y="1028898"/>
                    <a:pt x="959909" y="1113465"/>
                  </a:cubicBezTo>
                  <a:cubicBezTo>
                    <a:pt x="891662" y="1198032"/>
                    <a:pt x="801161" y="1296199"/>
                    <a:pt x="688405" y="1407966"/>
                  </a:cubicBezTo>
                  <a:lnTo>
                    <a:pt x="464376" y="1637928"/>
                  </a:lnTo>
                  <a:lnTo>
                    <a:pt x="1221028" y="1637928"/>
                  </a:lnTo>
                  <a:cubicBezTo>
                    <a:pt x="1230919" y="1637928"/>
                    <a:pt x="1240068" y="1640896"/>
                    <a:pt x="1248475" y="1646830"/>
                  </a:cubicBezTo>
                  <a:cubicBezTo>
                    <a:pt x="1256882" y="1652765"/>
                    <a:pt x="1264053" y="1661914"/>
                    <a:pt x="1269988" y="1674277"/>
                  </a:cubicBezTo>
                  <a:cubicBezTo>
                    <a:pt x="1275922" y="1686641"/>
                    <a:pt x="1280373" y="1702961"/>
                    <a:pt x="1283340" y="1723237"/>
                  </a:cubicBezTo>
                  <a:cubicBezTo>
                    <a:pt x="1286308" y="1743513"/>
                    <a:pt x="1287791" y="1767499"/>
                    <a:pt x="1287791" y="1795193"/>
                  </a:cubicBezTo>
                  <a:cubicBezTo>
                    <a:pt x="1287791" y="1823877"/>
                    <a:pt x="1286555" y="1848357"/>
                    <a:pt x="1284082" y="1868633"/>
                  </a:cubicBezTo>
                  <a:cubicBezTo>
                    <a:pt x="1281609" y="1888909"/>
                    <a:pt x="1277900" y="1905476"/>
                    <a:pt x="1272955" y="1918335"/>
                  </a:cubicBezTo>
                  <a:cubicBezTo>
                    <a:pt x="1268010" y="1931193"/>
                    <a:pt x="1261580" y="1940342"/>
                    <a:pt x="1253668" y="1945782"/>
                  </a:cubicBezTo>
                  <a:cubicBezTo>
                    <a:pt x="1245755" y="1951222"/>
                    <a:pt x="1236853" y="1953942"/>
                    <a:pt x="1226962" y="1953942"/>
                  </a:cubicBezTo>
                  <a:lnTo>
                    <a:pt x="123141" y="1953942"/>
                  </a:lnTo>
                  <a:cubicBezTo>
                    <a:pt x="101382" y="1953942"/>
                    <a:pt x="82589" y="1951963"/>
                    <a:pt x="66764" y="1948007"/>
                  </a:cubicBezTo>
                  <a:cubicBezTo>
                    <a:pt x="50938" y="1944051"/>
                    <a:pt x="38080" y="1936385"/>
                    <a:pt x="28189" y="1925011"/>
                  </a:cubicBezTo>
                  <a:cubicBezTo>
                    <a:pt x="18298" y="1913636"/>
                    <a:pt x="11127" y="1897069"/>
                    <a:pt x="6676" y="1875309"/>
                  </a:cubicBezTo>
                  <a:cubicBezTo>
                    <a:pt x="2226" y="1853549"/>
                    <a:pt x="0" y="1825360"/>
                    <a:pt x="0" y="1790742"/>
                  </a:cubicBezTo>
                  <a:cubicBezTo>
                    <a:pt x="0" y="1758103"/>
                    <a:pt x="1484" y="1730161"/>
                    <a:pt x="4451" y="1706917"/>
                  </a:cubicBezTo>
                  <a:cubicBezTo>
                    <a:pt x="7418" y="1683674"/>
                    <a:pt x="12858" y="1662903"/>
                    <a:pt x="20771" y="1644605"/>
                  </a:cubicBezTo>
                  <a:cubicBezTo>
                    <a:pt x="28684" y="1626307"/>
                    <a:pt x="38822" y="1608503"/>
                    <a:pt x="51185" y="1591194"/>
                  </a:cubicBezTo>
                  <a:cubicBezTo>
                    <a:pt x="63549" y="1573885"/>
                    <a:pt x="79622" y="1554845"/>
                    <a:pt x="99403" y="1534074"/>
                  </a:cubicBezTo>
                  <a:lnTo>
                    <a:pt x="431737" y="1178003"/>
                  </a:lnTo>
                  <a:cubicBezTo>
                    <a:pt x="498005" y="1108767"/>
                    <a:pt x="551416" y="1045713"/>
                    <a:pt x="591969" y="988840"/>
                  </a:cubicBezTo>
                  <a:cubicBezTo>
                    <a:pt x="632521" y="931968"/>
                    <a:pt x="664172" y="880041"/>
                    <a:pt x="686921" y="833059"/>
                  </a:cubicBezTo>
                  <a:cubicBezTo>
                    <a:pt x="709670" y="786077"/>
                    <a:pt x="725248" y="742805"/>
                    <a:pt x="733655" y="703241"/>
                  </a:cubicBezTo>
                  <a:cubicBezTo>
                    <a:pt x="742063" y="663678"/>
                    <a:pt x="746266" y="626092"/>
                    <a:pt x="746266" y="590485"/>
                  </a:cubicBezTo>
                  <a:cubicBezTo>
                    <a:pt x="746266" y="557845"/>
                    <a:pt x="741074" y="526936"/>
                    <a:pt x="730688" y="497758"/>
                  </a:cubicBezTo>
                  <a:cubicBezTo>
                    <a:pt x="720303" y="468580"/>
                    <a:pt x="704972" y="443111"/>
                    <a:pt x="684696" y="421351"/>
                  </a:cubicBezTo>
                  <a:cubicBezTo>
                    <a:pt x="664419" y="399591"/>
                    <a:pt x="638950" y="382530"/>
                    <a:pt x="608289" y="370166"/>
                  </a:cubicBezTo>
                  <a:cubicBezTo>
                    <a:pt x="577627" y="357802"/>
                    <a:pt x="541525" y="351621"/>
                    <a:pt x="499984" y="351621"/>
                  </a:cubicBezTo>
                  <a:cubicBezTo>
                    <a:pt x="441627" y="351621"/>
                    <a:pt x="389948" y="359039"/>
                    <a:pt x="344944" y="373875"/>
                  </a:cubicBezTo>
                  <a:cubicBezTo>
                    <a:pt x="299941" y="388711"/>
                    <a:pt x="260377" y="405279"/>
                    <a:pt x="226254" y="423577"/>
                  </a:cubicBezTo>
                  <a:cubicBezTo>
                    <a:pt x="192130" y="441875"/>
                    <a:pt x="163694" y="458689"/>
                    <a:pt x="140945" y="474020"/>
                  </a:cubicBezTo>
                  <a:cubicBezTo>
                    <a:pt x="118196" y="489351"/>
                    <a:pt x="100392" y="497017"/>
                    <a:pt x="87534" y="497017"/>
                  </a:cubicBezTo>
                  <a:cubicBezTo>
                    <a:pt x="78633" y="497017"/>
                    <a:pt x="70967" y="494049"/>
                    <a:pt x="64538" y="488115"/>
                  </a:cubicBezTo>
                  <a:cubicBezTo>
                    <a:pt x="58109" y="482180"/>
                    <a:pt x="52916" y="472289"/>
                    <a:pt x="48960" y="458442"/>
                  </a:cubicBezTo>
                  <a:cubicBezTo>
                    <a:pt x="45004" y="444595"/>
                    <a:pt x="41789" y="426049"/>
                    <a:pt x="39316" y="402806"/>
                  </a:cubicBezTo>
                  <a:cubicBezTo>
                    <a:pt x="36844" y="379562"/>
                    <a:pt x="35607" y="351126"/>
                    <a:pt x="35607" y="317497"/>
                  </a:cubicBezTo>
                  <a:cubicBezTo>
                    <a:pt x="35607" y="294748"/>
                    <a:pt x="36349" y="275708"/>
                    <a:pt x="37833" y="260377"/>
                  </a:cubicBezTo>
                  <a:cubicBezTo>
                    <a:pt x="39316" y="245047"/>
                    <a:pt x="41542" y="231694"/>
                    <a:pt x="44509" y="220319"/>
                  </a:cubicBezTo>
                  <a:cubicBezTo>
                    <a:pt x="47476" y="208945"/>
                    <a:pt x="51433" y="199054"/>
                    <a:pt x="56378" y="190647"/>
                  </a:cubicBezTo>
                  <a:cubicBezTo>
                    <a:pt x="61324" y="182240"/>
                    <a:pt x="69978" y="172101"/>
                    <a:pt x="82342" y="160232"/>
                  </a:cubicBezTo>
                  <a:cubicBezTo>
                    <a:pt x="94705" y="148363"/>
                    <a:pt x="117454" y="133280"/>
                    <a:pt x="150589" y="114982"/>
                  </a:cubicBezTo>
                  <a:cubicBezTo>
                    <a:pt x="183723" y="96684"/>
                    <a:pt x="224523" y="78880"/>
                    <a:pt x="272988" y="61571"/>
                  </a:cubicBezTo>
                  <a:cubicBezTo>
                    <a:pt x="321453" y="44262"/>
                    <a:pt x="374864" y="29673"/>
                    <a:pt x="433220" y="17804"/>
                  </a:cubicBezTo>
                  <a:cubicBezTo>
                    <a:pt x="491576" y="5935"/>
                    <a:pt x="552405" y="0"/>
                    <a:pt x="6157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0B52C95-4F11-FE50-DA03-0A579EA0EEDA}"/>
                </a:ext>
              </a:extLst>
            </p:cNvPr>
            <p:cNvSpPr txBox="1"/>
            <p:nvPr/>
          </p:nvSpPr>
          <p:spPr>
            <a:xfrm>
              <a:off x="2292711" y="898530"/>
              <a:ext cx="2115685" cy="2301447"/>
            </a:xfrm>
            <a:custGeom>
              <a:avLst/>
              <a:gdLst>
                <a:gd name="connsiteX0" fmla="*/ 456353 w 2115685"/>
                <a:gd name="connsiteY0" fmla="*/ 203601 h 2301447"/>
                <a:gd name="connsiteX1" fmla="*/ 564658 w 2115685"/>
                <a:gd name="connsiteY1" fmla="*/ 222146 h 2301447"/>
                <a:gd name="connsiteX2" fmla="*/ 641065 w 2115685"/>
                <a:gd name="connsiteY2" fmla="*/ 273331 h 2301447"/>
                <a:gd name="connsiteX3" fmla="*/ 687057 w 2115685"/>
                <a:gd name="connsiteY3" fmla="*/ 349738 h 2301447"/>
                <a:gd name="connsiteX4" fmla="*/ 702635 w 2115685"/>
                <a:gd name="connsiteY4" fmla="*/ 442465 h 2301447"/>
                <a:gd name="connsiteX5" fmla="*/ 690024 w 2115685"/>
                <a:gd name="connsiteY5" fmla="*/ 555221 h 2301447"/>
                <a:gd name="connsiteX6" fmla="*/ 643290 w 2115685"/>
                <a:gd name="connsiteY6" fmla="*/ 685039 h 2301447"/>
                <a:gd name="connsiteX7" fmla="*/ 602490 w 2115685"/>
                <a:gd name="connsiteY7" fmla="*/ 759221 h 2301447"/>
                <a:gd name="connsiteX8" fmla="*/ 567532 w 2115685"/>
                <a:gd name="connsiteY8" fmla="*/ 811898 h 2301447"/>
                <a:gd name="connsiteX9" fmla="*/ 25852 w 2115685"/>
                <a:gd name="connsiteY9" fmla="*/ 342009 h 2301447"/>
                <a:gd name="connsiteX10" fmla="*/ 43903 w 2115685"/>
                <a:gd name="connsiteY10" fmla="*/ 348997 h 2301447"/>
                <a:gd name="connsiteX11" fmla="*/ 97314 w 2115685"/>
                <a:gd name="connsiteY11" fmla="*/ 326000 h 2301447"/>
                <a:gd name="connsiteX12" fmla="*/ 182623 w 2115685"/>
                <a:gd name="connsiteY12" fmla="*/ 275557 h 2301447"/>
                <a:gd name="connsiteX13" fmla="*/ 301313 w 2115685"/>
                <a:gd name="connsiteY13" fmla="*/ 225855 h 2301447"/>
                <a:gd name="connsiteX14" fmla="*/ 456353 w 2115685"/>
                <a:gd name="connsiteY14" fmla="*/ 203601 h 2301447"/>
                <a:gd name="connsiteX15" fmla="*/ 1024383 w 2115685"/>
                <a:gd name="connsiteY15" fmla="*/ 0 h 2301447"/>
                <a:gd name="connsiteX16" fmla="*/ 2115685 w 2115685"/>
                <a:gd name="connsiteY16" fmla="*/ 946668 h 2301447"/>
                <a:gd name="connsiteX17" fmla="*/ 2115685 w 2115685"/>
                <a:gd name="connsiteY17" fmla="*/ 2301447 h 2301447"/>
                <a:gd name="connsiteX18" fmla="*/ 593970 w 2115685"/>
                <a:gd name="connsiteY18" fmla="*/ 2301447 h 2301447"/>
                <a:gd name="connsiteX19" fmla="*/ 0 w 2115685"/>
                <a:gd name="connsiteY19" fmla="*/ 1786198 h 2301447"/>
                <a:gd name="connsiteX20" fmla="*/ 23133 w 2115685"/>
                <a:gd name="connsiteY20" fmla="*/ 1799988 h 2301447"/>
                <a:gd name="connsiteX21" fmla="*/ 79510 w 2115685"/>
                <a:gd name="connsiteY21" fmla="*/ 1805923 h 2301447"/>
                <a:gd name="connsiteX22" fmla="*/ 1183331 w 2115685"/>
                <a:gd name="connsiteY22" fmla="*/ 1805923 h 2301447"/>
                <a:gd name="connsiteX23" fmla="*/ 1210037 w 2115685"/>
                <a:gd name="connsiteY23" fmla="*/ 1797763 h 2301447"/>
                <a:gd name="connsiteX24" fmla="*/ 1229324 w 2115685"/>
                <a:gd name="connsiteY24" fmla="*/ 1770316 h 2301447"/>
                <a:gd name="connsiteX25" fmla="*/ 1240451 w 2115685"/>
                <a:gd name="connsiteY25" fmla="*/ 1720614 h 2301447"/>
                <a:gd name="connsiteX26" fmla="*/ 1244160 w 2115685"/>
                <a:gd name="connsiteY26" fmla="*/ 1647174 h 2301447"/>
                <a:gd name="connsiteX27" fmla="*/ 1239709 w 2115685"/>
                <a:gd name="connsiteY27" fmla="*/ 1575218 h 2301447"/>
                <a:gd name="connsiteX28" fmla="*/ 1226357 w 2115685"/>
                <a:gd name="connsiteY28" fmla="*/ 1526258 h 2301447"/>
                <a:gd name="connsiteX29" fmla="*/ 1204844 w 2115685"/>
                <a:gd name="connsiteY29" fmla="*/ 1498811 h 2301447"/>
                <a:gd name="connsiteX30" fmla="*/ 1177397 w 2115685"/>
                <a:gd name="connsiteY30" fmla="*/ 1489909 h 2301447"/>
                <a:gd name="connsiteX31" fmla="*/ 420745 w 2115685"/>
                <a:gd name="connsiteY31" fmla="*/ 1489909 h 2301447"/>
                <a:gd name="connsiteX32" fmla="*/ 644774 w 2115685"/>
                <a:gd name="connsiteY32" fmla="*/ 1259947 h 2301447"/>
                <a:gd name="connsiteX33" fmla="*/ 916278 w 2115685"/>
                <a:gd name="connsiteY33" fmla="*/ 965446 h 2301447"/>
                <a:gd name="connsiteX34" fmla="*/ 1075026 w 2115685"/>
                <a:gd name="connsiteY34" fmla="*/ 734000 h 2301447"/>
                <a:gd name="connsiteX35" fmla="*/ 1149208 w 2115685"/>
                <a:gd name="connsiteY35" fmla="*/ 538902 h 2301447"/>
                <a:gd name="connsiteX36" fmla="*/ 1167011 w 2115685"/>
                <a:gd name="connsiteY36" fmla="*/ 354932 h 2301447"/>
                <a:gd name="connsiteX37" fmla="*/ 1130663 w 2115685"/>
                <a:gd name="connsiteY37" fmla="*/ 155384 h 2301447"/>
                <a:gd name="connsiteX38" fmla="*/ 1084855 w 2115685"/>
                <a:gd name="connsiteY38" fmla="*/ 68962 h 230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115685" h="2301447">
                  <a:moveTo>
                    <a:pt x="456353" y="203601"/>
                  </a:moveTo>
                  <a:cubicBezTo>
                    <a:pt x="497894" y="203601"/>
                    <a:pt x="533996" y="209782"/>
                    <a:pt x="564658" y="222146"/>
                  </a:cubicBezTo>
                  <a:cubicBezTo>
                    <a:pt x="595319" y="234510"/>
                    <a:pt x="620788" y="251571"/>
                    <a:pt x="641065" y="273331"/>
                  </a:cubicBezTo>
                  <a:cubicBezTo>
                    <a:pt x="661341" y="295091"/>
                    <a:pt x="676672" y="320560"/>
                    <a:pt x="687057" y="349738"/>
                  </a:cubicBezTo>
                  <a:cubicBezTo>
                    <a:pt x="697443" y="378916"/>
                    <a:pt x="702635" y="409825"/>
                    <a:pt x="702635" y="442465"/>
                  </a:cubicBezTo>
                  <a:cubicBezTo>
                    <a:pt x="702635" y="478072"/>
                    <a:pt x="698432" y="515658"/>
                    <a:pt x="690024" y="555221"/>
                  </a:cubicBezTo>
                  <a:cubicBezTo>
                    <a:pt x="681617" y="594785"/>
                    <a:pt x="666039" y="638057"/>
                    <a:pt x="643290" y="685039"/>
                  </a:cubicBezTo>
                  <a:cubicBezTo>
                    <a:pt x="631916" y="708530"/>
                    <a:pt x="618316" y="733257"/>
                    <a:pt x="602490" y="759221"/>
                  </a:cubicBezTo>
                  <a:lnTo>
                    <a:pt x="567532" y="811898"/>
                  </a:lnTo>
                  <a:lnTo>
                    <a:pt x="25852" y="342009"/>
                  </a:lnTo>
                  <a:lnTo>
                    <a:pt x="43903" y="348997"/>
                  </a:lnTo>
                  <a:cubicBezTo>
                    <a:pt x="56761" y="348997"/>
                    <a:pt x="74565" y="341331"/>
                    <a:pt x="97314" y="326000"/>
                  </a:cubicBezTo>
                  <a:cubicBezTo>
                    <a:pt x="120063" y="310669"/>
                    <a:pt x="148499" y="293855"/>
                    <a:pt x="182623" y="275557"/>
                  </a:cubicBezTo>
                  <a:cubicBezTo>
                    <a:pt x="216746" y="257259"/>
                    <a:pt x="256310" y="240691"/>
                    <a:pt x="301313" y="225855"/>
                  </a:cubicBezTo>
                  <a:cubicBezTo>
                    <a:pt x="346317" y="211019"/>
                    <a:pt x="397996" y="203601"/>
                    <a:pt x="456353" y="203601"/>
                  </a:cubicBezTo>
                  <a:close/>
                  <a:moveTo>
                    <a:pt x="1024383" y="0"/>
                  </a:moveTo>
                  <a:lnTo>
                    <a:pt x="2115685" y="946668"/>
                  </a:lnTo>
                  <a:lnTo>
                    <a:pt x="2115685" y="2301447"/>
                  </a:lnTo>
                  <a:lnTo>
                    <a:pt x="593970" y="2301447"/>
                  </a:lnTo>
                  <a:lnTo>
                    <a:pt x="0" y="1786198"/>
                  </a:lnTo>
                  <a:lnTo>
                    <a:pt x="23133" y="1799988"/>
                  </a:lnTo>
                  <a:cubicBezTo>
                    <a:pt x="38958" y="1803944"/>
                    <a:pt x="57751" y="1805923"/>
                    <a:pt x="79510" y="1805923"/>
                  </a:cubicBezTo>
                  <a:lnTo>
                    <a:pt x="1183331" y="1805923"/>
                  </a:lnTo>
                  <a:cubicBezTo>
                    <a:pt x="1193222" y="1805923"/>
                    <a:pt x="1202124" y="1803203"/>
                    <a:pt x="1210037" y="1797763"/>
                  </a:cubicBezTo>
                  <a:cubicBezTo>
                    <a:pt x="1217949" y="1792323"/>
                    <a:pt x="1224379" y="1783174"/>
                    <a:pt x="1229324" y="1770316"/>
                  </a:cubicBezTo>
                  <a:cubicBezTo>
                    <a:pt x="1234269" y="1757457"/>
                    <a:pt x="1237978" y="1740890"/>
                    <a:pt x="1240451" y="1720614"/>
                  </a:cubicBezTo>
                  <a:cubicBezTo>
                    <a:pt x="1242924" y="1700338"/>
                    <a:pt x="1244160" y="1675858"/>
                    <a:pt x="1244160" y="1647174"/>
                  </a:cubicBezTo>
                  <a:cubicBezTo>
                    <a:pt x="1244160" y="1619480"/>
                    <a:pt x="1242677" y="1595494"/>
                    <a:pt x="1239709" y="1575218"/>
                  </a:cubicBezTo>
                  <a:cubicBezTo>
                    <a:pt x="1236742" y="1554942"/>
                    <a:pt x="1232291" y="1538622"/>
                    <a:pt x="1226357" y="1526258"/>
                  </a:cubicBezTo>
                  <a:cubicBezTo>
                    <a:pt x="1220422" y="1513895"/>
                    <a:pt x="1213251" y="1504746"/>
                    <a:pt x="1204844" y="1498811"/>
                  </a:cubicBezTo>
                  <a:cubicBezTo>
                    <a:pt x="1196437" y="1492877"/>
                    <a:pt x="1187288" y="1489909"/>
                    <a:pt x="1177397" y="1489909"/>
                  </a:cubicBezTo>
                  <a:lnTo>
                    <a:pt x="420745" y="1489909"/>
                  </a:lnTo>
                  <a:lnTo>
                    <a:pt x="644774" y="1259947"/>
                  </a:lnTo>
                  <a:cubicBezTo>
                    <a:pt x="757530" y="1148180"/>
                    <a:pt x="848031" y="1050013"/>
                    <a:pt x="916278" y="965446"/>
                  </a:cubicBezTo>
                  <a:cubicBezTo>
                    <a:pt x="984525" y="880879"/>
                    <a:pt x="1037441" y="803730"/>
                    <a:pt x="1075026" y="734000"/>
                  </a:cubicBezTo>
                  <a:cubicBezTo>
                    <a:pt x="1112612" y="664269"/>
                    <a:pt x="1137339" y="599237"/>
                    <a:pt x="1149208" y="538902"/>
                  </a:cubicBezTo>
                  <a:cubicBezTo>
                    <a:pt x="1161077" y="478568"/>
                    <a:pt x="1167011" y="417245"/>
                    <a:pt x="1167011" y="354932"/>
                  </a:cubicBezTo>
                  <a:cubicBezTo>
                    <a:pt x="1167011" y="283718"/>
                    <a:pt x="1154895" y="217202"/>
                    <a:pt x="1130663" y="155384"/>
                  </a:cubicBezTo>
                  <a:cubicBezTo>
                    <a:pt x="1118547" y="124475"/>
                    <a:pt x="1103277" y="95668"/>
                    <a:pt x="1084855" y="6896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E43C07C-B67C-9AD2-C008-27A9E4983F10}"/>
              </a:ext>
            </a:extLst>
          </p:cNvPr>
          <p:cNvGrpSpPr>
            <a:grpSpLocks noChangeAspect="1"/>
          </p:cNvGrpSpPr>
          <p:nvPr/>
        </p:nvGrpSpPr>
        <p:grpSpPr>
          <a:xfrm>
            <a:off x="7288436" y="1770071"/>
            <a:ext cx="1289304" cy="1289304"/>
            <a:chOff x="1382806" y="3668806"/>
            <a:chExt cx="3025589" cy="302558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9404721-A6DC-2F7F-D8F7-23307AFDE869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0788FB0-3BE5-6736-5942-6D2E6F72D40A}"/>
                </a:ext>
              </a:extLst>
            </p:cNvPr>
            <p:cNvSpPr txBox="1"/>
            <p:nvPr/>
          </p:nvSpPr>
          <p:spPr>
            <a:xfrm>
              <a:off x="2301328" y="4390328"/>
              <a:ext cx="2107067" cy="2304066"/>
            </a:xfrm>
            <a:custGeom>
              <a:avLst/>
              <a:gdLst>
                <a:gd name="connsiteX0" fmla="*/ 163419 w 2107067"/>
                <a:gd name="connsiteY0" fmla="*/ 966904 h 2304066"/>
                <a:gd name="connsiteX1" fmla="*/ 194031 w 2107067"/>
                <a:gd name="connsiteY1" fmla="*/ 971774 h 2304066"/>
                <a:gd name="connsiteX2" fmla="*/ 360197 w 2107067"/>
                <a:gd name="connsiteY2" fmla="*/ 971774 h 2304066"/>
                <a:gd name="connsiteX3" fmla="*/ 543426 w 2107067"/>
                <a:gd name="connsiteY3" fmla="*/ 992545 h 2304066"/>
                <a:gd name="connsiteX4" fmla="*/ 672502 w 2107067"/>
                <a:gd name="connsiteY4" fmla="*/ 1051148 h 2304066"/>
                <a:gd name="connsiteX5" fmla="*/ 749650 w 2107067"/>
                <a:gd name="connsiteY5" fmla="*/ 1142392 h 2304066"/>
                <a:gd name="connsiteX6" fmla="*/ 775614 w 2107067"/>
                <a:gd name="connsiteY6" fmla="*/ 1262566 h 2304066"/>
                <a:gd name="connsiteX7" fmla="*/ 754101 w 2107067"/>
                <a:gd name="connsiteY7" fmla="*/ 1373096 h 2304066"/>
                <a:gd name="connsiteX8" fmla="*/ 727025 w 2107067"/>
                <a:gd name="connsiteY8" fmla="*/ 1419089 h 2304066"/>
                <a:gd name="connsiteX9" fmla="*/ 707462 w 2107067"/>
                <a:gd name="connsiteY9" fmla="*/ 1438843 h 2304066"/>
                <a:gd name="connsiteX10" fmla="*/ 449215 w 2107067"/>
                <a:gd name="connsiteY10" fmla="*/ 164679 h 2304066"/>
                <a:gd name="connsiteX11" fmla="*/ 567906 w 2107067"/>
                <a:gd name="connsiteY11" fmla="*/ 183225 h 2304066"/>
                <a:gd name="connsiteX12" fmla="*/ 650247 w 2107067"/>
                <a:gd name="connsiteY12" fmla="*/ 233668 h 2304066"/>
                <a:gd name="connsiteX13" fmla="*/ 698465 w 2107067"/>
                <a:gd name="connsiteY13" fmla="*/ 309333 h 2304066"/>
                <a:gd name="connsiteX14" fmla="*/ 714785 w 2107067"/>
                <a:gd name="connsiteY14" fmla="*/ 402060 h 2304066"/>
                <a:gd name="connsiteX15" fmla="*/ 691047 w 2107067"/>
                <a:gd name="connsiteY15" fmla="*/ 518525 h 2304066"/>
                <a:gd name="connsiteX16" fmla="*/ 622058 w 2107067"/>
                <a:gd name="connsiteY16" fmla="*/ 608285 h 2304066"/>
                <a:gd name="connsiteX17" fmla="*/ 510044 w 2107067"/>
                <a:gd name="connsiteY17" fmla="*/ 665404 h 2304066"/>
                <a:gd name="connsiteX18" fmla="*/ 447542 w 2107067"/>
                <a:gd name="connsiteY18" fmla="*/ 678520 h 2304066"/>
                <a:gd name="connsiteX19" fmla="*/ 23160 w 2107067"/>
                <a:gd name="connsiteY19" fmla="*/ 310383 h 2304066"/>
                <a:gd name="connsiteX20" fmla="*/ 33799 w 2107067"/>
                <a:gd name="connsiteY20" fmla="*/ 313042 h 2304066"/>
                <a:gd name="connsiteX21" fmla="*/ 89435 w 2107067"/>
                <a:gd name="connsiteY21" fmla="*/ 289304 h 2304066"/>
                <a:gd name="connsiteX22" fmla="*/ 181420 w 2107067"/>
                <a:gd name="connsiteY22" fmla="*/ 238119 h 2304066"/>
                <a:gd name="connsiteX23" fmla="*/ 303819 w 2107067"/>
                <a:gd name="connsiteY23" fmla="*/ 187675 h 2304066"/>
                <a:gd name="connsiteX24" fmla="*/ 449215 w 2107067"/>
                <a:gd name="connsiteY24" fmla="*/ 164679 h 2304066"/>
                <a:gd name="connsiteX25" fmla="*/ 1007444 w 2107067"/>
                <a:gd name="connsiteY25" fmla="*/ 0 h 2304066"/>
                <a:gd name="connsiteX26" fmla="*/ 2107067 w 2107067"/>
                <a:gd name="connsiteY26" fmla="*/ 953887 h 2304066"/>
                <a:gd name="connsiteX27" fmla="*/ 2107067 w 2107067"/>
                <a:gd name="connsiteY27" fmla="*/ 2304066 h 2304066"/>
                <a:gd name="connsiteX28" fmla="*/ 665098 w 2107067"/>
                <a:gd name="connsiteY28" fmla="*/ 2304066 h 2304066"/>
                <a:gd name="connsiteX29" fmla="*/ 0 w 2107067"/>
                <a:gd name="connsiteY29" fmla="*/ 1727116 h 2304066"/>
                <a:gd name="connsiteX30" fmla="*/ 5610 w 2107067"/>
                <a:gd name="connsiteY30" fmla="*/ 1731022 h 2304066"/>
                <a:gd name="connsiteX31" fmla="*/ 41217 w 2107067"/>
                <a:gd name="connsiteY31" fmla="*/ 1750680 h 2304066"/>
                <a:gd name="connsiteX32" fmla="*/ 150264 w 2107067"/>
                <a:gd name="connsiteY32" fmla="*/ 1793705 h 2304066"/>
                <a:gd name="connsiteX33" fmla="*/ 302336 w 2107067"/>
                <a:gd name="connsiteY33" fmla="*/ 1828571 h 2304066"/>
                <a:gd name="connsiteX34" fmla="*/ 486306 w 2107067"/>
                <a:gd name="connsiteY34" fmla="*/ 1842665 h 2304066"/>
                <a:gd name="connsiteX35" fmla="*/ 784516 w 2107067"/>
                <a:gd name="connsiteY35" fmla="*/ 1803349 h 2304066"/>
                <a:gd name="connsiteX36" fmla="*/ 1018929 w 2107067"/>
                <a:gd name="connsiteY36" fmla="*/ 1688368 h 2304066"/>
                <a:gd name="connsiteX37" fmla="*/ 1171743 w 2107067"/>
                <a:gd name="connsiteY37" fmla="*/ 1501430 h 2304066"/>
                <a:gd name="connsiteX38" fmla="*/ 1226637 w 2107067"/>
                <a:gd name="connsiteY38" fmla="*/ 1246246 h 2304066"/>
                <a:gd name="connsiteX39" fmla="*/ 1196965 w 2107067"/>
                <a:gd name="connsiteY39" fmla="*/ 1085272 h 2304066"/>
                <a:gd name="connsiteX40" fmla="*/ 1111656 w 2107067"/>
                <a:gd name="connsiteY40" fmla="*/ 951003 h 2304066"/>
                <a:gd name="connsiteX41" fmla="*/ 975904 w 2107067"/>
                <a:gd name="connsiteY41" fmla="*/ 852342 h 2304066"/>
                <a:gd name="connsiteX42" fmla="*/ 794901 w 2107067"/>
                <a:gd name="connsiteY42" fmla="*/ 801157 h 2304066"/>
                <a:gd name="connsiteX43" fmla="*/ 794901 w 2107067"/>
                <a:gd name="connsiteY43" fmla="*/ 796706 h 2304066"/>
                <a:gd name="connsiteX44" fmla="*/ 944006 w 2107067"/>
                <a:gd name="connsiteY44" fmla="*/ 734393 h 2304066"/>
                <a:gd name="connsiteX45" fmla="*/ 1051569 w 2107067"/>
                <a:gd name="connsiteY45" fmla="*/ 633507 h 2304066"/>
                <a:gd name="connsiteX46" fmla="*/ 1116849 w 2107067"/>
                <a:gd name="connsiteY46" fmla="*/ 498496 h 2304066"/>
                <a:gd name="connsiteX47" fmla="*/ 1139103 w 2107067"/>
                <a:gd name="connsiteY47" fmla="*/ 335297 h 2304066"/>
                <a:gd name="connsiteX48" fmla="*/ 1101271 w 2107067"/>
                <a:gd name="connsiteY48" fmla="*/ 132781 h 2304066"/>
                <a:gd name="connsiteX49" fmla="*/ 1054536 w 2107067"/>
                <a:gd name="connsiteY49" fmla="*/ 50069 h 2304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107067" h="2304066">
                  <a:moveTo>
                    <a:pt x="163419" y="966904"/>
                  </a:moveTo>
                  <a:lnTo>
                    <a:pt x="194031" y="971774"/>
                  </a:lnTo>
                  <a:lnTo>
                    <a:pt x="360197" y="971774"/>
                  </a:lnTo>
                  <a:cubicBezTo>
                    <a:pt x="430423" y="971774"/>
                    <a:pt x="491499" y="978698"/>
                    <a:pt x="543426" y="992545"/>
                  </a:cubicBezTo>
                  <a:cubicBezTo>
                    <a:pt x="595353" y="1006392"/>
                    <a:pt x="638378" y="1025927"/>
                    <a:pt x="672502" y="1051148"/>
                  </a:cubicBezTo>
                  <a:cubicBezTo>
                    <a:pt x="706625" y="1076370"/>
                    <a:pt x="732341" y="1106784"/>
                    <a:pt x="749650" y="1142392"/>
                  </a:cubicBezTo>
                  <a:cubicBezTo>
                    <a:pt x="766959" y="1177999"/>
                    <a:pt x="775614" y="1218057"/>
                    <a:pt x="775614" y="1262566"/>
                  </a:cubicBezTo>
                  <a:cubicBezTo>
                    <a:pt x="775614" y="1303118"/>
                    <a:pt x="768443" y="1339962"/>
                    <a:pt x="754101" y="1373096"/>
                  </a:cubicBezTo>
                  <a:cubicBezTo>
                    <a:pt x="746930" y="1389664"/>
                    <a:pt x="737905" y="1404995"/>
                    <a:pt x="727025" y="1419089"/>
                  </a:cubicBezTo>
                  <a:lnTo>
                    <a:pt x="707462" y="1438843"/>
                  </a:lnTo>
                  <a:close/>
                  <a:moveTo>
                    <a:pt x="449215" y="164679"/>
                  </a:moveTo>
                  <a:cubicBezTo>
                    <a:pt x="494713" y="164679"/>
                    <a:pt x="534277" y="170861"/>
                    <a:pt x="567906" y="183225"/>
                  </a:cubicBezTo>
                  <a:cubicBezTo>
                    <a:pt x="601535" y="195588"/>
                    <a:pt x="628982" y="212403"/>
                    <a:pt x="650247" y="233668"/>
                  </a:cubicBezTo>
                  <a:cubicBezTo>
                    <a:pt x="671512" y="254933"/>
                    <a:pt x="687585" y="280155"/>
                    <a:pt x="698465" y="309333"/>
                  </a:cubicBezTo>
                  <a:cubicBezTo>
                    <a:pt x="709345" y="338511"/>
                    <a:pt x="714785" y="369420"/>
                    <a:pt x="714785" y="402060"/>
                  </a:cubicBezTo>
                  <a:cubicBezTo>
                    <a:pt x="714785" y="444591"/>
                    <a:pt x="706872" y="483412"/>
                    <a:pt x="691047" y="518525"/>
                  </a:cubicBezTo>
                  <a:cubicBezTo>
                    <a:pt x="675222" y="553638"/>
                    <a:pt x="652225" y="583557"/>
                    <a:pt x="622058" y="608285"/>
                  </a:cubicBezTo>
                  <a:cubicBezTo>
                    <a:pt x="591891" y="633012"/>
                    <a:pt x="554553" y="652052"/>
                    <a:pt x="510044" y="665404"/>
                  </a:cubicBezTo>
                  <a:lnTo>
                    <a:pt x="447542" y="678520"/>
                  </a:lnTo>
                  <a:lnTo>
                    <a:pt x="23160" y="310383"/>
                  </a:lnTo>
                  <a:lnTo>
                    <a:pt x="33799" y="313042"/>
                  </a:lnTo>
                  <a:cubicBezTo>
                    <a:pt x="45668" y="313042"/>
                    <a:pt x="64213" y="305130"/>
                    <a:pt x="89435" y="289304"/>
                  </a:cubicBezTo>
                  <a:cubicBezTo>
                    <a:pt x="114657" y="273479"/>
                    <a:pt x="145318" y="256417"/>
                    <a:pt x="181420" y="238119"/>
                  </a:cubicBezTo>
                  <a:cubicBezTo>
                    <a:pt x="217522" y="219821"/>
                    <a:pt x="258321" y="203006"/>
                    <a:pt x="303819" y="187675"/>
                  </a:cubicBezTo>
                  <a:cubicBezTo>
                    <a:pt x="349317" y="172345"/>
                    <a:pt x="397783" y="164679"/>
                    <a:pt x="449215" y="164679"/>
                  </a:cubicBezTo>
                  <a:close/>
                  <a:moveTo>
                    <a:pt x="1007444" y="0"/>
                  </a:moveTo>
                  <a:lnTo>
                    <a:pt x="2107067" y="953887"/>
                  </a:lnTo>
                  <a:lnTo>
                    <a:pt x="2107067" y="2304066"/>
                  </a:lnTo>
                  <a:lnTo>
                    <a:pt x="665098" y="2304066"/>
                  </a:lnTo>
                  <a:lnTo>
                    <a:pt x="0" y="1727116"/>
                  </a:lnTo>
                  <a:lnTo>
                    <a:pt x="5610" y="1731022"/>
                  </a:lnTo>
                  <a:cubicBezTo>
                    <a:pt x="15006" y="1736709"/>
                    <a:pt x="26875" y="1743262"/>
                    <a:pt x="41217" y="1750680"/>
                  </a:cubicBezTo>
                  <a:cubicBezTo>
                    <a:pt x="69900" y="1765516"/>
                    <a:pt x="106249" y="1779858"/>
                    <a:pt x="150264" y="1793705"/>
                  </a:cubicBezTo>
                  <a:cubicBezTo>
                    <a:pt x="194278" y="1807553"/>
                    <a:pt x="244969" y="1819174"/>
                    <a:pt x="302336" y="1828571"/>
                  </a:cubicBezTo>
                  <a:cubicBezTo>
                    <a:pt x="359703" y="1837967"/>
                    <a:pt x="421026" y="1842665"/>
                    <a:pt x="486306" y="1842665"/>
                  </a:cubicBezTo>
                  <a:cubicBezTo>
                    <a:pt x="594116" y="1842665"/>
                    <a:pt x="693520" y="1829560"/>
                    <a:pt x="784516" y="1803349"/>
                  </a:cubicBezTo>
                  <a:cubicBezTo>
                    <a:pt x="875512" y="1777138"/>
                    <a:pt x="953650" y="1738811"/>
                    <a:pt x="1018929" y="1688368"/>
                  </a:cubicBezTo>
                  <a:cubicBezTo>
                    <a:pt x="1084209" y="1637924"/>
                    <a:pt x="1135147" y="1575612"/>
                    <a:pt x="1171743" y="1501430"/>
                  </a:cubicBezTo>
                  <a:cubicBezTo>
                    <a:pt x="1208339" y="1427249"/>
                    <a:pt x="1226637" y="1342187"/>
                    <a:pt x="1226637" y="1246246"/>
                  </a:cubicBezTo>
                  <a:cubicBezTo>
                    <a:pt x="1226637" y="1188879"/>
                    <a:pt x="1216747" y="1135221"/>
                    <a:pt x="1196965" y="1085272"/>
                  </a:cubicBezTo>
                  <a:cubicBezTo>
                    <a:pt x="1177183" y="1035323"/>
                    <a:pt x="1148747" y="990567"/>
                    <a:pt x="1111656" y="951003"/>
                  </a:cubicBezTo>
                  <a:cubicBezTo>
                    <a:pt x="1074565" y="911440"/>
                    <a:pt x="1029315" y="878553"/>
                    <a:pt x="975904" y="852342"/>
                  </a:cubicBezTo>
                  <a:cubicBezTo>
                    <a:pt x="922493" y="826131"/>
                    <a:pt x="862159" y="809069"/>
                    <a:pt x="794901" y="801157"/>
                  </a:cubicBezTo>
                  <a:lnTo>
                    <a:pt x="794901" y="796706"/>
                  </a:lnTo>
                  <a:cubicBezTo>
                    <a:pt x="851279" y="782859"/>
                    <a:pt x="900981" y="762088"/>
                    <a:pt x="944006" y="734393"/>
                  </a:cubicBezTo>
                  <a:cubicBezTo>
                    <a:pt x="987031" y="706699"/>
                    <a:pt x="1022886" y="673070"/>
                    <a:pt x="1051569" y="633507"/>
                  </a:cubicBezTo>
                  <a:cubicBezTo>
                    <a:pt x="1080253" y="593943"/>
                    <a:pt x="1102013" y="548939"/>
                    <a:pt x="1116849" y="498496"/>
                  </a:cubicBezTo>
                  <a:cubicBezTo>
                    <a:pt x="1131685" y="448053"/>
                    <a:pt x="1139103" y="393653"/>
                    <a:pt x="1139103" y="335297"/>
                  </a:cubicBezTo>
                  <a:cubicBezTo>
                    <a:pt x="1139103" y="260126"/>
                    <a:pt x="1126492" y="192621"/>
                    <a:pt x="1101271" y="132781"/>
                  </a:cubicBezTo>
                  <a:cubicBezTo>
                    <a:pt x="1088660" y="102861"/>
                    <a:pt x="1073082" y="75290"/>
                    <a:pt x="1054536" y="5006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dirty="0"/>
            </a:p>
          </p:txBody>
        </p:sp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id="{B14AFEF0-EE46-D20D-226C-0FFCC69DD4DC}"/>
                </a:ext>
              </a:extLst>
            </p:cNvPr>
            <p:cNvSpPr/>
            <p:nvPr/>
          </p:nvSpPr>
          <p:spPr>
            <a:xfrm>
              <a:off x="2244624" y="4244929"/>
              <a:ext cx="1283340" cy="1988065"/>
            </a:xfrm>
            <a:custGeom>
              <a:avLst/>
              <a:gdLst/>
              <a:ahLst/>
              <a:cxnLst/>
              <a:rect l="l" t="t" r="r" b="b"/>
              <a:pathLst>
                <a:path w="1283340" h="1988065">
                  <a:moveTo>
                    <a:pt x="618674" y="0"/>
                  </a:moveTo>
                  <a:cubicBezTo>
                    <a:pt x="711648" y="0"/>
                    <a:pt x="793990" y="10880"/>
                    <a:pt x="865699" y="32640"/>
                  </a:cubicBezTo>
                  <a:cubicBezTo>
                    <a:pt x="937407" y="54400"/>
                    <a:pt x="997742" y="85804"/>
                    <a:pt x="1046701" y="126851"/>
                  </a:cubicBezTo>
                  <a:cubicBezTo>
                    <a:pt x="1095661" y="167898"/>
                    <a:pt x="1132752" y="218341"/>
                    <a:pt x="1157974" y="278181"/>
                  </a:cubicBezTo>
                  <a:cubicBezTo>
                    <a:pt x="1183195" y="338021"/>
                    <a:pt x="1195806" y="405526"/>
                    <a:pt x="1195806" y="480697"/>
                  </a:cubicBezTo>
                  <a:cubicBezTo>
                    <a:pt x="1195806" y="539053"/>
                    <a:pt x="1188388" y="593453"/>
                    <a:pt x="1173552" y="643896"/>
                  </a:cubicBezTo>
                  <a:cubicBezTo>
                    <a:pt x="1158716" y="694339"/>
                    <a:pt x="1136956" y="739343"/>
                    <a:pt x="1108272" y="778907"/>
                  </a:cubicBezTo>
                  <a:cubicBezTo>
                    <a:pt x="1079589" y="818470"/>
                    <a:pt x="1043734" y="852099"/>
                    <a:pt x="1000709" y="879793"/>
                  </a:cubicBezTo>
                  <a:cubicBezTo>
                    <a:pt x="957684" y="907488"/>
                    <a:pt x="907982" y="928259"/>
                    <a:pt x="851604" y="942106"/>
                  </a:cubicBezTo>
                  <a:lnTo>
                    <a:pt x="851604" y="946557"/>
                  </a:lnTo>
                  <a:cubicBezTo>
                    <a:pt x="918862" y="954469"/>
                    <a:pt x="979196" y="971531"/>
                    <a:pt x="1032607" y="997742"/>
                  </a:cubicBezTo>
                  <a:cubicBezTo>
                    <a:pt x="1086018" y="1023953"/>
                    <a:pt x="1131268" y="1056840"/>
                    <a:pt x="1168359" y="1096403"/>
                  </a:cubicBezTo>
                  <a:cubicBezTo>
                    <a:pt x="1205450" y="1135967"/>
                    <a:pt x="1233886" y="1180723"/>
                    <a:pt x="1253668" y="1230672"/>
                  </a:cubicBezTo>
                  <a:cubicBezTo>
                    <a:pt x="1273450" y="1280621"/>
                    <a:pt x="1283340" y="1334279"/>
                    <a:pt x="1283340" y="1391646"/>
                  </a:cubicBezTo>
                  <a:cubicBezTo>
                    <a:pt x="1283340" y="1487587"/>
                    <a:pt x="1265042" y="1572649"/>
                    <a:pt x="1228446" y="1646830"/>
                  </a:cubicBezTo>
                  <a:cubicBezTo>
                    <a:pt x="1191850" y="1721012"/>
                    <a:pt x="1140912" y="1783324"/>
                    <a:pt x="1075632" y="1833768"/>
                  </a:cubicBezTo>
                  <a:cubicBezTo>
                    <a:pt x="1010353" y="1884211"/>
                    <a:pt x="932215" y="1922538"/>
                    <a:pt x="841219" y="1948749"/>
                  </a:cubicBezTo>
                  <a:cubicBezTo>
                    <a:pt x="750223" y="1974960"/>
                    <a:pt x="650819" y="1988065"/>
                    <a:pt x="543009" y="1988065"/>
                  </a:cubicBezTo>
                  <a:cubicBezTo>
                    <a:pt x="477729" y="1988065"/>
                    <a:pt x="416406" y="1983367"/>
                    <a:pt x="359039" y="1973971"/>
                  </a:cubicBezTo>
                  <a:cubicBezTo>
                    <a:pt x="301672" y="1964574"/>
                    <a:pt x="250981" y="1952953"/>
                    <a:pt x="206967" y="1939105"/>
                  </a:cubicBezTo>
                  <a:cubicBezTo>
                    <a:pt x="162952" y="1925258"/>
                    <a:pt x="126603" y="1910916"/>
                    <a:pt x="97920" y="1896080"/>
                  </a:cubicBezTo>
                  <a:cubicBezTo>
                    <a:pt x="69236" y="1881244"/>
                    <a:pt x="50444" y="1869869"/>
                    <a:pt x="41542" y="1861957"/>
                  </a:cubicBezTo>
                  <a:cubicBezTo>
                    <a:pt x="32640" y="1854044"/>
                    <a:pt x="25964" y="1845142"/>
                    <a:pt x="21513" y="1835251"/>
                  </a:cubicBezTo>
                  <a:cubicBezTo>
                    <a:pt x="17062" y="1825360"/>
                    <a:pt x="13106" y="1813739"/>
                    <a:pt x="9644" y="1800386"/>
                  </a:cubicBezTo>
                  <a:cubicBezTo>
                    <a:pt x="6182" y="1787033"/>
                    <a:pt x="3709" y="1770219"/>
                    <a:pt x="2226" y="1749943"/>
                  </a:cubicBezTo>
                  <a:cubicBezTo>
                    <a:pt x="742" y="1729666"/>
                    <a:pt x="0" y="1705186"/>
                    <a:pt x="0" y="1676503"/>
                  </a:cubicBezTo>
                  <a:cubicBezTo>
                    <a:pt x="0" y="1629027"/>
                    <a:pt x="3957" y="1596139"/>
                    <a:pt x="11869" y="1577841"/>
                  </a:cubicBezTo>
                  <a:cubicBezTo>
                    <a:pt x="19782" y="1559543"/>
                    <a:pt x="31651" y="1550394"/>
                    <a:pt x="47476" y="1550394"/>
                  </a:cubicBezTo>
                  <a:cubicBezTo>
                    <a:pt x="57367" y="1550394"/>
                    <a:pt x="74429" y="1557071"/>
                    <a:pt x="98662" y="1570423"/>
                  </a:cubicBezTo>
                  <a:cubicBezTo>
                    <a:pt x="122894" y="1583776"/>
                    <a:pt x="153803" y="1598118"/>
                    <a:pt x="191389" y="1613449"/>
                  </a:cubicBezTo>
                  <a:cubicBezTo>
                    <a:pt x="228974" y="1628779"/>
                    <a:pt x="272988" y="1643121"/>
                    <a:pt x="323432" y="1656474"/>
                  </a:cubicBezTo>
                  <a:cubicBezTo>
                    <a:pt x="373875" y="1669827"/>
                    <a:pt x="431242" y="1676503"/>
                    <a:pt x="495533" y="1676503"/>
                  </a:cubicBezTo>
                  <a:cubicBezTo>
                    <a:pt x="549933" y="1676503"/>
                    <a:pt x="597903" y="1670074"/>
                    <a:pt x="639445" y="1657216"/>
                  </a:cubicBezTo>
                  <a:cubicBezTo>
                    <a:pt x="680987" y="1644357"/>
                    <a:pt x="716346" y="1626307"/>
                    <a:pt x="745525" y="1603063"/>
                  </a:cubicBezTo>
                  <a:cubicBezTo>
                    <a:pt x="774703" y="1579820"/>
                    <a:pt x="796462" y="1551631"/>
                    <a:pt x="810804" y="1518496"/>
                  </a:cubicBezTo>
                  <a:cubicBezTo>
                    <a:pt x="825146" y="1485362"/>
                    <a:pt x="832317" y="1448518"/>
                    <a:pt x="832317" y="1407966"/>
                  </a:cubicBezTo>
                  <a:cubicBezTo>
                    <a:pt x="832317" y="1363457"/>
                    <a:pt x="823662" y="1323399"/>
                    <a:pt x="806353" y="1287792"/>
                  </a:cubicBezTo>
                  <a:cubicBezTo>
                    <a:pt x="789044" y="1252184"/>
                    <a:pt x="763328" y="1221770"/>
                    <a:pt x="729205" y="1196548"/>
                  </a:cubicBezTo>
                  <a:cubicBezTo>
                    <a:pt x="695081" y="1171327"/>
                    <a:pt x="652056" y="1151792"/>
                    <a:pt x="600129" y="1137945"/>
                  </a:cubicBezTo>
                  <a:cubicBezTo>
                    <a:pt x="548202" y="1124098"/>
                    <a:pt x="487126" y="1117174"/>
                    <a:pt x="416900" y="1117174"/>
                  </a:cubicBezTo>
                  <a:lnTo>
                    <a:pt x="250734" y="1117174"/>
                  </a:lnTo>
                  <a:cubicBezTo>
                    <a:pt x="237876" y="1117174"/>
                    <a:pt x="226996" y="1115443"/>
                    <a:pt x="218094" y="1111981"/>
                  </a:cubicBezTo>
                  <a:cubicBezTo>
                    <a:pt x="209192" y="1108520"/>
                    <a:pt x="201774" y="1101349"/>
                    <a:pt x="195839" y="1090469"/>
                  </a:cubicBezTo>
                  <a:cubicBezTo>
                    <a:pt x="189905" y="1079589"/>
                    <a:pt x="185701" y="1064505"/>
                    <a:pt x="183229" y="1045218"/>
                  </a:cubicBezTo>
                  <a:cubicBezTo>
                    <a:pt x="180756" y="1025931"/>
                    <a:pt x="179519" y="1000957"/>
                    <a:pt x="179519" y="970295"/>
                  </a:cubicBezTo>
                  <a:cubicBezTo>
                    <a:pt x="179519" y="941611"/>
                    <a:pt x="180756" y="918120"/>
                    <a:pt x="183229" y="899822"/>
                  </a:cubicBezTo>
                  <a:cubicBezTo>
                    <a:pt x="185701" y="881524"/>
                    <a:pt x="189658" y="867430"/>
                    <a:pt x="195098" y="857539"/>
                  </a:cubicBezTo>
                  <a:cubicBezTo>
                    <a:pt x="200538" y="847648"/>
                    <a:pt x="207461" y="840724"/>
                    <a:pt x="215868" y="836768"/>
                  </a:cubicBezTo>
                  <a:cubicBezTo>
                    <a:pt x="224276" y="832812"/>
                    <a:pt x="234414" y="830833"/>
                    <a:pt x="246283" y="830833"/>
                  </a:cubicBezTo>
                  <a:lnTo>
                    <a:pt x="413933" y="830833"/>
                  </a:lnTo>
                  <a:cubicBezTo>
                    <a:pt x="471300" y="830833"/>
                    <a:pt x="522238" y="824157"/>
                    <a:pt x="566747" y="810804"/>
                  </a:cubicBezTo>
                  <a:cubicBezTo>
                    <a:pt x="611256" y="797452"/>
                    <a:pt x="648594" y="778412"/>
                    <a:pt x="678761" y="753685"/>
                  </a:cubicBezTo>
                  <a:cubicBezTo>
                    <a:pt x="708928" y="728957"/>
                    <a:pt x="731925" y="699038"/>
                    <a:pt x="747750" y="663925"/>
                  </a:cubicBezTo>
                  <a:cubicBezTo>
                    <a:pt x="763575" y="628812"/>
                    <a:pt x="771488" y="589991"/>
                    <a:pt x="771488" y="547460"/>
                  </a:cubicBezTo>
                  <a:cubicBezTo>
                    <a:pt x="771488" y="514820"/>
                    <a:pt x="766048" y="483911"/>
                    <a:pt x="755168" y="454733"/>
                  </a:cubicBezTo>
                  <a:cubicBezTo>
                    <a:pt x="744288" y="425555"/>
                    <a:pt x="728215" y="400333"/>
                    <a:pt x="706950" y="379068"/>
                  </a:cubicBezTo>
                  <a:cubicBezTo>
                    <a:pt x="685685" y="357803"/>
                    <a:pt x="658238" y="340988"/>
                    <a:pt x="624609" y="328625"/>
                  </a:cubicBezTo>
                  <a:cubicBezTo>
                    <a:pt x="590980" y="316261"/>
                    <a:pt x="551416" y="310079"/>
                    <a:pt x="505918" y="310079"/>
                  </a:cubicBezTo>
                  <a:cubicBezTo>
                    <a:pt x="454486" y="310079"/>
                    <a:pt x="406020" y="317745"/>
                    <a:pt x="360522" y="333075"/>
                  </a:cubicBezTo>
                  <a:cubicBezTo>
                    <a:pt x="315024" y="348406"/>
                    <a:pt x="274225" y="365221"/>
                    <a:pt x="238123" y="383519"/>
                  </a:cubicBezTo>
                  <a:cubicBezTo>
                    <a:pt x="202021" y="401817"/>
                    <a:pt x="171360" y="418879"/>
                    <a:pt x="146138" y="434704"/>
                  </a:cubicBezTo>
                  <a:cubicBezTo>
                    <a:pt x="120916" y="450530"/>
                    <a:pt x="102371" y="458442"/>
                    <a:pt x="90502" y="458442"/>
                  </a:cubicBezTo>
                  <a:cubicBezTo>
                    <a:pt x="82589" y="458442"/>
                    <a:pt x="75665" y="456711"/>
                    <a:pt x="69731" y="453250"/>
                  </a:cubicBezTo>
                  <a:cubicBezTo>
                    <a:pt x="63796" y="449788"/>
                    <a:pt x="58851" y="443111"/>
                    <a:pt x="54895" y="433221"/>
                  </a:cubicBezTo>
                  <a:cubicBezTo>
                    <a:pt x="50938" y="423330"/>
                    <a:pt x="47971" y="408988"/>
                    <a:pt x="45993" y="390195"/>
                  </a:cubicBezTo>
                  <a:cubicBezTo>
                    <a:pt x="44015" y="371403"/>
                    <a:pt x="43026" y="347170"/>
                    <a:pt x="43026" y="317497"/>
                  </a:cubicBezTo>
                  <a:cubicBezTo>
                    <a:pt x="43026" y="292770"/>
                    <a:pt x="43520" y="272247"/>
                    <a:pt x="44509" y="255927"/>
                  </a:cubicBezTo>
                  <a:cubicBezTo>
                    <a:pt x="45498" y="239607"/>
                    <a:pt x="47476" y="226007"/>
                    <a:pt x="50444" y="215127"/>
                  </a:cubicBezTo>
                  <a:cubicBezTo>
                    <a:pt x="53411" y="204247"/>
                    <a:pt x="57120" y="194851"/>
                    <a:pt x="61571" y="186938"/>
                  </a:cubicBezTo>
                  <a:cubicBezTo>
                    <a:pt x="66022" y="179025"/>
                    <a:pt x="73193" y="170371"/>
                    <a:pt x="83084" y="160974"/>
                  </a:cubicBezTo>
                  <a:cubicBezTo>
                    <a:pt x="92974" y="151578"/>
                    <a:pt x="113251" y="137483"/>
                    <a:pt x="143912" y="118691"/>
                  </a:cubicBezTo>
                  <a:cubicBezTo>
                    <a:pt x="174574" y="99898"/>
                    <a:pt x="213148" y="81600"/>
                    <a:pt x="259636" y="63797"/>
                  </a:cubicBezTo>
                  <a:cubicBezTo>
                    <a:pt x="306123" y="45993"/>
                    <a:pt x="359781" y="30910"/>
                    <a:pt x="420609" y="18546"/>
                  </a:cubicBezTo>
                  <a:cubicBezTo>
                    <a:pt x="481438" y="6182"/>
                    <a:pt x="547460" y="0"/>
                    <a:pt x="61867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6FF31D-14D4-C2FD-2EF3-9CF989B69D7B}"/>
              </a:ext>
            </a:extLst>
          </p:cNvPr>
          <p:cNvGrpSpPr>
            <a:grpSpLocks noChangeAspect="1"/>
          </p:cNvGrpSpPr>
          <p:nvPr/>
        </p:nvGrpSpPr>
        <p:grpSpPr>
          <a:xfrm>
            <a:off x="9125522" y="1770071"/>
            <a:ext cx="1289304" cy="1289304"/>
            <a:chOff x="1382807" y="174388"/>
            <a:chExt cx="3025588" cy="3025588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8A1B02E-61ED-D1E2-D5A2-4A13D77D1265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id="{5C22FA2E-0803-19AE-8E49-50C42E23900C}"/>
                </a:ext>
              </a:extLst>
            </p:cNvPr>
            <p:cNvSpPr/>
            <p:nvPr/>
          </p:nvSpPr>
          <p:spPr>
            <a:xfrm>
              <a:off x="2171931" y="775732"/>
              <a:ext cx="1424285" cy="1937622"/>
            </a:xfrm>
            <a:custGeom>
              <a:avLst/>
              <a:gdLst/>
              <a:ahLst/>
              <a:cxnLst/>
              <a:rect l="l" t="t" r="r" b="b"/>
              <a:pathLst>
                <a:path w="1424285" h="1937622">
                  <a:moveTo>
                    <a:pt x="919851" y="0"/>
                  </a:moveTo>
                  <a:cubicBezTo>
                    <a:pt x="970295" y="0"/>
                    <a:pt x="1013320" y="1236"/>
                    <a:pt x="1048927" y="3709"/>
                  </a:cubicBezTo>
                  <a:cubicBezTo>
                    <a:pt x="1084534" y="6182"/>
                    <a:pt x="1112970" y="10138"/>
                    <a:pt x="1134236" y="15578"/>
                  </a:cubicBezTo>
                  <a:cubicBezTo>
                    <a:pt x="1155501" y="21018"/>
                    <a:pt x="1171079" y="27694"/>
                    <a:pt x="1180970" y="35607"/>
                  </a:cubicBezTo>
                  <a:cubicBezTo>
                    <a:pt x="1190861" y="43520"/>
                    <a:pt x="1195806" y="52916"/>
                    <a:pt x="1195806" y="63796"/>
                  </a:cubicBezTo>
                  <a:lnTo>
                    <a:pt x="1195806" y="1219544"/>
                  </a:lnTo>
                  <a:lnTo>
                    <a:pt x="1366424" y="1219544"/>
                  </a:lnTo>
                  <a:cubicBezTo>
                    <a:pt x="1382249" y="1219544"/>
                    <a:pt x="1395849" y="1231661"/>
                    <a:pt x="1407224" y="1255893"/>
                  </a:cubicBezTo>
                  <a:cubicBezTo>
                    <a:pt x="1418598" y="1280126"/>
                    <a:pt x="1424285" y="1320431"/>
                    <a:pt x="1424285" y="1376809"/>
                  </a:cubicBezTo>
                  <a:cubicBezTo>
                    <a:pt x="1424285" y="1427253"/>
                    <a:pt x="1419093" y="1465580"/>
                    <a:pt x="1408707" y="1491791"/>
                  </a:cubicBezTo>
                  <a:cubicBezTo>
                    <a:pt x="1398322" y="1518001"/>
                    <a:pt x="1384227" y="1531107"/>
                    <a:pt x="1366424" y="1531107"/>
                  </a:cubicBezTo>
                  <a:lnTo>
                    <a:pt x="1195806" y="1531107"/>
                  </a:lnTo>
                  <a:lnTo>
                    <a:pt x="1195806" y="1878276"/>
                  </a:lnTo>
                  <a:cubicBezTo>
                    <a:pt x="1195806" y="1888167"/>
                    <a:pt x="1192839" y="1896822"/>
                    <a:pt x="1186905" y="1904240"/>
                  </a:cubicBezTo>
                  <a:cubicBezTo>
                    <a:pt x="1180970" y="1911658"/>
                    <a:pt x="1170585" y="1917840"/>
                    <a:pt x="1155748" y="1922785"/>
                  </a:cubicBezTo>
                  <a:cubicBezTo>
                    <a:pt x="1140912" y="1927731"/>
                    <a:pt x="1121625" y="1931440"/>
                    <a:pt x="1097887" y="1933912"/>
                  </a:cubicBezTo>
                  <a:cubicBezTo>
                    <a:pt x="1074149" y="1936385"/>
                    <a:pt x="1043487" y="1937622"/>
                    <a:pt x="1005902" y="1937622"/>
                  </a:cubicBezTo>
                  <a:cubicBezTo>
                    <a:pt x="970295" y="1937622"/>
                    <a:pt x="940375" y="1936385"/>
                    <a:pt x="916142" y="1933912"/>
                  </a:cubicBezTo>
                  <a:cubicBezTo>
                    <a:pt x="891910" y="1931440"/>
                    <a:pt x="872622" y="1927731"/>
                    <a:pt x="858281" y="1922785"/>
                  </a:cubicBezTo>
                  <a:cubicBezTo>
                    <a:pt x="843939" y="1917840"/>
                    <a:pt x="834048" y="1911658"/>
                    <a:pt x="828608" y="1904240"/>
                  </a:cubicBezTo>
                  <a:cubicBezTo>
                    <a:pt x="823168" y="1896822"/>
                    <a:pt x="820448" y="1888167"/>
                    <a:pt x="820448" y="1878276"/>
                  </a:cubicBezTo>
                  <a:lnTo>
                    <a:pt x="820448" y="1531107"/>
                  </a:lnTo>
                  <a:lnTo>
                    <a:pt x="86051" y="1531107"/>
                  </a:lnTo>
                  <a:cubicBezTo>
                    <a:pt x="72204" y="1531107"/>
                    <a:pt x="59840" y="1529376"/>
                    <a:pt x="48960" y="1525914"/>
                  </a:cubicBezTo>
                  <a:cubicBezTo>
                    <a:pt x="38080" y="1522452"/>
                    <a:pt x="28931" y="1514540"/>
                    <a:pt x="21513" y="1502176"/>
                  </a:cubicBezTo>
                  <a:cubicBezTo>
                    <a:pt x="14095" y="1489812"/>
                    <a:pt x="8655" y="1472009"/>
                    <a:pt x="5193" y="1448765"/>
                  </a:cubicBezTo>
                  <a:cubicBezTo>
                    <a:pt x="1731" y="1425522"/>
                    <a:pt x="0" y="1394613"/>
                    <a:pt x="0" y="1356038"/>
                  </a:cubicBezTo>
                  <a:cubicBezTo>
                    <a:pt x="0" y="1324387"/>
                    <a:pt x="742" y="1296940"/>
                    <a:pt x="2226" y="1273697"/>
                  </a:cubicBezTo>
                  <a:cubicBezTo>
                    <a:pt x="3709" y="1250453"/>
                    <a:pt x="6182" y="1229435"/>
                    <a:pt x="9644" y="1210642"/>
                  </a:cubicBezTo>
                  <a:cubicBezTo>
                    <a:pt x="13106" y="1191850"/>
                    <a:pt x="18051" y="1174046"/>
                    <a:pt x="24480" y="1157232"/>
                  </a:cubicBezTo>
                  <a:cubicBezTo>
                    <a:pt x="30909" y="1140417"/>
                    <a:pt x="39069" y="1122614"/>
                    <a:pt x="48960" y="1103821"/>
                  </a:cubicBezTo>
                  <a:lnTo>
                    <a:pt x="645380" y="51927"/>
                  </a:lnTo>
                  <a:cubicBezTo>
                    <a:pt x="650325" y="43025"/>
                    <a:pt x="658732" y="35360"/>
                    <a:pt x="670601" y="28931"/>
                  </a:cubicBezTo>
                  <a:cubicBezTo>
                    <a:pt x="682470" y="22502"/>
                    <a:pt x="699038" y="17062"/>
                    <a:pt x="720303" y="12611"/>
                  </a:cubicBezTo>
                  <a:cubicBezTo>
                    <a:pt x="741568" y="8160"/>
                    <a:pt x="768521" y="4946"/>
                    <a:pt x="801161" y="2967"/>
                  </a:cubicBezTo>
                  <a:cubicBezTo>
                    <a:pt x="833801" y="989"/>
                    <a:pt x="873364" y="0"/>
                    <a:pt x="919851" y="0"/>
                  </a:cubicBezTo>
                  <a:close/>
                  <a:moveTo>
                    <a:pt x="817481" y="336784"/>
                  </a:moveTo>
                  <a:lnTo>
                    <a:pt x="311563" y="1219544"/>
                  </a:lnTo>
                  <a:lnTo>
                    <a:pt x="820448" y="1219544"/>
                  </a:lnTo>
                  <a:lnTo>
                    <a:pt x="820448" y="336784"/>
                  </a:lnTo>
                  <a:lnTo>
                    <a:pt x="817481" y="3367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id="{87B32477-8E26-5C14-DB82-9E731254E434}"/>
                </a:ext>
              </a:extLst>
            </p:cNvPr>
            <p:cNvSpPr/>
            <p:nvPr/>
          </p:nvSpPr>
          <p:spPr>
            <a:xfrm>
              <a:off x="2222756" y="818764"/>
              <a:ext cx="2185638" cy="2381212"/>
            </a:xfrm>
            <a:custGeom>
              <a:avLst/>
              <a:gdLst>
                <a:gd name="connsiteX0" fmla="*/ 766655 w 2185638"/>
                <a:gd name="connsiteY0" fmla="*/ 293752 h 2381212"/>
                <a:gd name="connsiteX1" fmla="*/ 769622 w 2185638"/>
                <a:gd name="connsiteY1" fmla="*/ 293752 h 2381212"/>
                <a:gd name="connsiteX2" fmla="*/ 769622 w 2185638"/>
                <a:gd name="connsiteY2" fmla="*/ 1176512 h 2381212"/>
                <a:gd name="connsiteX3" fmla="*/ 260737 w 2185638"/>
                <a:gd name="connsiteY3" fmla="*/ 1176512 h 2381212"/>
                <a:gd name="connsiteX4" fmla="*/ 1134051 w 2185638"/>
                <a:gd name="connsiteY4" fmla="*/ 0 h 2381212"/>
                <a:gd name="connsiteX5" fmla="*/ 2185638 w 2185638"/>
                <a:gd name="connsiteY5" fmla="*/ 912217 h 2381212"/>
                <a:gd name="connsiteX6" fmla="*/ 2185638 w 2185638"/>
                <a:gd name="connsiteY6" fmla="*/ 2381212 h 2381212"/>
                <a:gd name="connsiteX7" fmla="*/ 1035278 w 2185638"/>
                <a:gd name="connsiteY7" fmla="*/ 2381212 h 2381212"/>
                <a:gd name="connsiteX8" fmla="*/ 0 w 2185638"/>
                <a:gd name="connsiteY8" fmla="*/ 1483143 h 2381212"/>
                <a:gd name="connsiteX9" fmla="*/ 35224 w 2185638"/>
                <a:gd name="connsiteY9" fmla="*/ 1488075 h 2381212"/>
                <a:gd name="connsiteX10" fmla="*/ 769621 w 2185638"/>
                <a:gd name="connsiteY10" fmla="*/ 1488075 h 2381212"/>
                <a:gd name="connsiteX11" fmla="*/ 769621 w 2185638"/>
                <a:gd name="connsiteY11" fmla="*/ 1835244 h 2381212"/>
                <a:gd name="connsiteX12" fmla="*/ 777781 w 2185638"/>
                <a:gd name="connsiteY12" fmla="*/ 1861208 h 2381212"/>
                <a:gd name="connsiteX13" fmla="*/ 807454 w 2185638"/>
                <a:gd name="connsiteY13" fmla="*/ 1879753 h 2381212"/>
                <a:gd name="connsiteX14" fmla="*/ 865315 w 2185638"/>
                <a:gd name="connsiteY14" fmla="*/ 1890880 h 2381212"/>
                <a:gd name="connsiteX15" fmla="*/ 955075 w 2185638"/>
                <a:gd name="connsiteY15" fmla="*/ 1894590 h 2381212"/>
                <a:gd name="connsiteX16" fmla="*/ 1047060 w 2185638"/>
                <a:gd name="connsiteY16" fmla="*/ 1890880 h 2381212"/>
                <a:gd name="connsiteX17" fmla="*/ 1104921 w 2185638"/>
                <a:gd name="connsiteY17" fmla="*/ 1879753 h 2381212"/>
                <a:gd name="connsiteX18" fmla="*/ 1136078 w 2185638"/>
                <a:gd name="connsiteY18" fmla="*/ 1861208 h 2381212"/>
                <a:gd name="connsiteX19" fmla="*/ 1144979 w 2185638"/>
                <a:gd name="connsiteY19" fmla="*/ 1835244 h 2381212"/>
                <a:gd name="connsiteX20" fmla="*/ 1144979 w 2185638"/>
                <a:gd name="connsiteY20" fmla="*/ 1488075 h 2381212"/>
                <a:gd name="connsiteX21" fmla="*/ 1315597 w 2185638"/>
                <a:gd name="connsiteY21" fmla="*/ 1488075 h 2381212"/>
                <a:gd name="connsiteX22" fmla="*/ 1357880 w 2185638"/>
                <a:gd name="connsiteY22" fmla="*/ 1448759 h 2381212"/>
                <a:gd name="connsiteX23" fmla="*/ 1373458 w 2185638"/>
                <a:gd name="connsiteY23" fmla="*/ 1333777 h 2381212"/>
                <a:gd name="connsiteX24" fmla="*/ 1356397 w 2185638"/>
                <a:gd name="connsiteY24" fmla="*/ 1212861 h 2381212"/>
                <a:gd name="connsiteX25" fmla="*/ 1315597 w 2185638"/>
                <a:gd name="connsiteY25" fmla="*/ 1176512 h 2381212"/>
                <a:gd name="connsiteX26" fmla="*/ 1144979 w 2185638"/>
                <a:gd name="connsiteY26" fmla="*/ 1176512 h 2381212"/>
                <a:gd name="connsiteX27" fmla="*/ 1144979 w 2185638"/>
                <a:gd name="connsiteY27" fmla="*/ 20764 h 2381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85638" h="2381212">
                  <a:moveTo>
                    <a:pt x="766655" y="293752"/>
                  </a:moveTo>
                  <a:lnTo>
                    <a:pt x="769622" y="293752"/>
                  </a:lnTo>
                  <a:lnTo>
                    <a:pt x="769622" y="1176512"/>
                  </a:lnTo>
                  <a:lnTo>
                    <a:pt x="260737" y="1176512"/>
                  </a:lnTo>
                  <a:close/>
                  <a:moveTo>
                    <a:pt x="1134051" y="0"/>
                  </a:moveTo>
                  <a:lnTo>
                    <a:pt x="2185638" y="912217"/>
                  </a:lnTo>
                  <a:lnTo>
                    <a:pt x="2185638" y="2381212"/>
                  </a:lnTo>
                  <a:lnTo>
                    <a:pt x="1035278" y="2381212"/>
                  </a:lnTo>
                  <a:lnTo>
                    <a:pt x="0" y="1483143"/>
                  </a:lnTo>
                  <a:lnTo>
                    <a:pt x="35224" y="1488075"/>
                  </a:lnTo>
                  <a:lnTo>
                    <a:pt x="769621" y="1488075"/>
                  </a:lnTo>
                  <a:lnTo>
                    <a:pt x="769621" y="1835244"/>
                  </a:lnTo>
                  <a:cubicBezTo>
                    <a:pt x="769621" y="1845135"/>
                    <a:pt x="772341" y="1853790"/>
                    <a:pt x="777781" y="1861208"/>
                  </a:cubicBezTo>
                  <a:cubicBezTo>
                    <a:pt x="783221" y="1868626"/>
                    <a:pt x="793112" y="1874808"/>
                    <a:pt x="807454" y="1879753"/>
                  </a:cubicBezTo>
                  <a:cubicBezTo>
                    <a:pt x="821795" y="1884699"/>
                    <a:pt x="841083" y="1888408"/>
                    <a:pt x="865315" y="1890880"/>
                  </a:cubicBezTo>
                  <a:cubicBezTo>
                    <a:pt x="889548" y="1893353"/>
                    <a:pt x="919468" y="1894590"/>
                    <a:pt x="955075" y="1894590"/>
                  </a:cubicBezTo>
                  <a:cubicBezTo>
                    <a:pt x="992660" y="1894590"/>
                    <a:pt x="1023322" y="1893353"/>
                    <a:pt x="1047060" y="1890880"/>
                  </a:cubicBezTo>
                  <a:cubicBezTo>
                    <a:pt x="1070798" y="1888408"/>
                    <a:pt x="1090085" y="1884699"/>
                    <a:pt x="1104921" y="1879753"/>
                  </a:cubicBezTo>
                  <a:cubicBezTo>
                    <a:pt x="1119758" y="1874808"/>
                    <a:pt x="1130143" y="1868626"/>
                    <a:pt x="1136078" y="1861208"/>
                  </a:cubicBezTo>
                  <a:cubicBezTo>
                    <a:pt x="1142012" y="1853790"/>
                    <a:pt x="1144979" y="1845135"/>
                    <a:pt x="1144979" y="1835244"/>
                  </a:cubicBezTo>
                  <a:lnTo>
                    <a:pt x="1144979" y="1488075"/>
                  </a:lnTo>
                  <a:lnTo>
                    <a:pt x="1315597" y="1488075"/>
                  </a:lnTo>
                  <a:cubicBezTo>
                    <a:pt x="1333400" y="1488075"/>
                    <a:pt x="1347495" y="1474969"/>
                    <a:pt x="1357880" y="1448759"/>
                  </a:cubicBezTo>
                  <a:cubicBezTo>
                    <a:pt x="1368266" y="1422548"/>
                    <a:pt x="1373458" y="1384221"/>
                    <a:pt x="1373458" y="1333777"/>
                  </a:cubicBezTo>
                  <a:cubicBezTo>
                    <a:pt x="1373458" y="1277399"/>
                    <a:pt x="1367771" y="1237094"/>
                    <a:pt x="1356397" y="1212861"/>
                  </a:cubicBezTo>
                  <a:cubicBezTo>
                    <a:pt x="1345022" y="1188629"/>
                    <a:pt x="1331422" y="1176512"/>
                    <a:pt x="1315597" y="1176512"/>
                  </a:cubicBezTo>
                  <a:lnTo>
                    <a:pt x="1144979" y="1176512"/>
                  </a:lnTo>
                  <a:lnTo>
                    <a:pt x="1144979" y="20764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E9CAF36-09E7-8968-A2FF-ACF6C51E129E}"/>
              </a:ext>
            </a:extLst>
          </p:cNvPr>
          <p:cNvGrpSpPr>
            <a:grpSpLocks noChangeAspect="1"/>
          </p:cNvGrpSpPr>
          <p:nvPr/>
        </p:nvGrpSpPr>
        <p:grpSpPr>
          <a:xfrm>
            <a:off x="1777175" y="3798626"/>
            <a:ext cx="1289304" cy="1289304"/>
            <a:chOff x="1382806" y="3668806"/>
            <a:chExt cx="3025589" cy="3025589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9FF1F9F-2D80-2ABD-41B3-D8D7FFD3B610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5D359E59-7FDE-3E2E-E8CF-1AF51D6E79D8}"/>
                </a:ext>
              </a:extLst>
            </p:cNvPr>
            <p:cNvSpPr/>
            <p:nvPr/>
          </p:nvSpPr>
          <p:spPr>
            <a:xfrm>
              <a:off x="2260945" y="4279053"/>
              <a:ext cx="1258119" cy="1953941"/>
            </a:xfrm>
            <a:custGeom>
              <a:avLst/>
              <a:gdLst/>
              <a:ahLst/>
              <a:cxnLst/>
              <a:rect l="l" t="t" r="r" b="b"/>
              <a:pathLst>
                <a:path w="1258119" h="1953941">
                  <a:moveTo>
                    <a:pt x="172101" y="0"/>
                  </a:moveTo>
                  <a:lnTo>
                    <a:pt x="1081567" y="0"/>
                  </a:lnTo>
                  <a:cubicBezTo>
                    <a:pt x="1090468" y="0"/>
                    <a:pt x="1098876" y="2967"/>
                    <a:pt x="1106788" y="8902"/>
                  </a:cubicBezTo>
                  <a:cubicBezTo>
                    <a:pt x="1114701" y="14836"/>
                    <a:pt x="1121377" y="24233"/>
                    <a:pt x="1126817" y="37091"/>
                  </a:cubicBezTo>
                  <a:cubicBezTo>
                    <a:pt x="1132257" y="49949"/>
                    <a:pt x="1136214" y="67011"/>
                    <a:pt x="1138686" y="88276"/>
                  </a:cubicBezTo>
                  <a:cubicBezTo>
                    <a:pt x="1141159" y="109541"/>
                    <a:pt x="1142396" y="135010"/>
                    <a:pt x="1142396" y="164683"/>
                  </a:cubicBezTo>
                  <a:cubicBezTo>
                    <a:pt x="1142396" y="224028"/>
                    <a:pt x="1137203" y="267053"/>
                    <a:pt x="1126817" y="293759"/>
                  </a:cubicBezTo>
                  <a:cubicBezTo>
                    <a:pt x="1116432" y="320464"/>
                    <a:pt x="1101348" y="333817"/>
                    <a:pt x="1081567" y="333817"/>
                  </a:cubicBezTo>
                  <a:lnTo>
                    <a:pt x="399097" y="333817"/>
                  </a:lnTo>
                  <a:lnTo>
                    <a:pt x="399097" y="744782"/>
                  </a:lnTo>
                  <a:cubicBezTo>
                    <a:pt x="433715" y="740826"/>
                    <a:pt x="468086" y="738353"/>
                    <a:pt x="502209" y="737364"/>
                  </a:cubicBezTo>
                  <a:cubicBezTo>
                    <a:pt x="536333" y="736375"/>
                    <a:pt x="572187" y="735881"/>
                    <a:pt x="609772" y="735881"/>
                  </a:cubicBezTo>
                  <a:cubicBezTo>
                    <a:pt x="713626" y="735881"/>
                    <a:pt x="805859" y="747997"/>
                    <a:pt x="886469" y="772230"/>
                  </a:cubicBezTo>
                  <a:cubicBezTo>
                    <a:pt x="967080" y="796462"/>
                    <a:pt x="1034832" y="832069"/>
                    <a:pt x="1089727" y="879051"/>
                  </a:cubicBezTo>
                  <a:cubicBezTo>
                    <a:pt x="1144621" y="926033"/>
                    <a:pt x="1186410" y="984389"/>
                    <a:pt x="1215093" y="1054119"/>
                  </a:cubicBezTo>
                  <a:cubicBezTo>
                    <a:pt x="1243777" y="1123850"/>
                    <a:pt x="1258119" y="1204708"/>
                    <a:pt x="1258119" y="1296693"/>
                  </a:cubicBezTo>
                  <a:cubicBezTo>
                    <a:pt x="1258119" y="1400547"/>
                    <a:pt x="1240068" y="1493274"/>
                    <a:pt x="1203966" y="1574874"/>
                  </a:cubicBezTo>
                  <a:cubicBezTo>
                    <a:pt x="1167865" y="1656473"/>
                    <a:pt x="1116926" y="1725215"/>
                    <a:pt x="1051152" y="1781098"/>
                  </a:cubicBezTo>
                  <a:cubicBezTo>
                    <a:pt x="985378" y="1836982"/>
                    <a:pt x="906251" y="1879760"/>
                    <a:pt x="813771" y="1909432"/>
                  </a:cubicBezTo>
                  <a:cubicBezTo>
                    <a:pt x="721292" y="1939105"/>
                    <a:pt x="618674" y="1953941"/>
                    <a:pt x="505918" y="1953941"/>
                  </a:cubicBezTo>
                  <a:cubicBezTo>
                    <a:pt x="446573" y="1953941"/>
                    <a:pt x="390195" y="1950232"/>
                    <a:pt x="336784" y="1942814"/>
                  </a:cubicBezTo>
                  <a:cubicBezTo>
                    <a:pt x="283374" y="1935396"/>
                    <a:pt x="235403" y="1925999"/>
                    <a:pt x="192872" y="1914625"/>
                  </a:cubicBezTo>
                  <a:cubicBezTo>
                    <a:pt x="150341" y="1903250"/>
                    <a:pt x="115476" y="1891876"/>
                    <a:pt x="88276" y="1880502"/>
                  </a:cubicBezTo>
                  <a:cubicBezTo>
                    <a:pt x="61076" y="1869127"/>
                    <a:pt x="43273" y="1859731"/>
                    <a:pt x="34865" y="1852313"/>
                  </a:cubicBezTo>
                  <a:cubicBezTo>
                    <a:pt x="26458" y="1844894"/>
                    <a:pt x="20276" y="1836734"/>
                    <a:pt x="16320" y="1827833"/>
                  </a:cubicBezTo>
                  <a:cubicBezTo>
                    <a:pt x="12364" y="1818931"/>
                    <a:pt x="9149" y="1808298"/>
                    <a:pt x="6677" y="1795935"/>
                  </a:cubicBezTo>
                  <a:cubicBezTo>
                    <a:pt x="4204" y="1783571"/>
                    <a:pt x="2473" y="1767993"/>
                    <a:pt x="1484" y="1749200"/>
                  </a:cubicBezTo>
                  <a:cubicBezTo>
                    <a:pt x="495" y="1730408"/>
                    <a:pt x="0" y="1708153"/>
                    <a:pt x="0" y="1682437"/>
                  </a:cubicBezTo>
                  <a:cubicBezTo>
                    <a:pt x="0" y="1654742"/>
                    <a:pt x="989" y="1631252"/>
                    <a:pt x="2967" y="1611964"/>
                  </a:cubicBezTo>
                  <a:cubicBezTo>
                    <a:pt x="4946" y="1592677"/>
                    <a:pt x="8160" y="1577099"/>
                    <a:pt x="12611" y="1565230"/>
                  </a:cubicBezTo>
                  <a:cubicBezTo>
                    <a:pt x="17062" y="1553361"/>
                    <a:pt x="22255" y="1544954"/>
                    <a:pt x="28189" y="1540008"/>
                  </a:cubicBezTo>
                  <a:cubicBezTo>
                    <a:pt x="34124" y="1535063"/>
                    <a:pt x="41047" y="1532590"/>
                    <a:pt x="48960" y="1532590"/>
                  </a:cubicBezTo>
                  <a:cubicBezTo>
                    <a:pt x="58851" y="1532590"/>
                    <a:pt x="73934" y="1538277"/>
                    <a:pt x="94211" y="1549652"/>
                  </a:cubicBezTo>
                  <a:cubicBezTo>
                    <a:pt x="114487" y="1561026"/>
                    <a:pt x="141192" y="1573637"/>
                    <a:pt x="174327" y="1587485"/>
                  </a:cubicBezTo>
                  <a:cubicBezTo>
                    <a:pt x="207461" y="1601332"/>
                    <a:pt x="247766" y="1613943"/>
                    <a:pt x="295243" y="1625317"/>
                  </a:cubicBezTo>
                  <a:cubicBezTo>
                    <a:pt x="342719" y="1636691"/>
                    <a:pt x="399591" y="1642379"/>
                    <a:pt x="465860" y="1642379"/>
                  </a:cubicBezTo>
                  <a:cubicBezTo>
                    <a:pt x="523227" y="1642379"/>
                    <a:pt x="575402" y="1636444"/>
                    <a:pt x="622383" y="1624575"/>
                  </a:cubicBezTo>
                  <a:cubicBezTo>
                    <a:pt x="669365" y="1612706"/>
                    <a:pt x="709176" y="1593666"/>
                    <a:pt x="741815" y="1567456"/>
                  </a:cubicBezTo>
                  <a:cubicBezTo>
                    <a:pt x="774455" y="1541245"/>
                    <a:pt x="799677" y="1508357"/>
                    <a:pt x="817481" y="1468794"/>
                  </a:cubicBezTo>
                  <a:cubicBezTo>
                    <a:pt x="835284" y="1429231"/>
                    <a:pt x="844186" y="1381754"/>
                    <a:pt x="844186" y="1326365"/>
                  </a:cubicBezTo>
                  <a:cubicBezTo>
                    <a:pt x="844186" y="1278889"/>
                    <a:pt x="836768" y="1236606"/>
                    <a:pt x="821931" y="1199515"/>
                  </a:cubicBezTo>
                  <a:cubicBezTo>
                    <a:pt x="807095" y="1162424"/>
                    <a:pt x="783852" y="1131021"/>
                    <a:pt x="752201" y="1105305"/>
                  </a:cubicBezTo>
                  <a:cubicBezTo>
                    <a:pt x="720550" y="1079588"/>
                    <a:pt x="679503" y="1060301"/>
                    <a:pt x="629059" y="1047443"/>
                  </a:cubicBezTo>
                  <a:cubicBezTo>
                    <a:pt x="578616" y="1034585"/>
                    <a:pt x="517293" y="1028156"/>
                    <a:pt x="445089" y="1028156"/>
                  </a:cubicBezTo>
                  <a:cubicBezTo>
                    <a:pt x="387722" y="1028156"/>
                    <a:pt x="335548" y="1031123"/>
                    <a:pt x="288566" y="1037058"/>
                  </a:cubicBezTo>
                  <a:cubicBezTo>
                    <a:pt x="241585" y="1042992"/>
                    <a:pt x="197323" y="1045959"/>
                    <a:pt x="155781" y="1045959"/>
                  </a:cubicBezTo>
                  <a:cubicBezTo>
                    <a:pt x="127098" y="1045959"/>
                    <a:pt x="106574" y="1038789"/>
                    <a:pt x="94211" y="1024447"/>
                  </a:cubicBezTo>
                  <a:cubicBezTo>
                    <a:pt x="81847" y="1010105"/>
                    <a:pt x="75665" y="983647"/>
                    <a:pt x="75665" y="945073"/>
                  </a:cubicBezTo>
                  <a:lnTo>
                    <a:pt x="75665" y="111272"/>
                  </a:lnTo>
                  <a:cubicBezTo>
                    <a:pt x="75665" y="71709"/>
                    <a:pt x="83331" y="43272"/>
                    <a:pt x="98662" y="25964"/>
                  </a:cubicBezTo>
                  <a:cubicBezTo>
                    <a:pt x="113992" y="8655"/>
                    <a:pt x="138472" y="0"/>
                    <a:pt x="17210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24">
              <a:extLst>
                <a:ext uri="{FF2B5EF4-FFF2-40B4-BE49-F238E27FC236}">
                  <a16:creationId xmlns:a16="http://schemas.microsoft.com/office/drawing/2014/main" id="{F9E0448C-9A6D-E6D7-1AB6-2F85C2A0846B}"/>
                </a:ext>
              </a:extLst>
            </p:cNvPr>
            <p:cNvSpPr/>
            <p:nvPr/>
          </p:nvSpPr>
          <p:spPr>
            <a:xfrm>
              <a:off x="2325672" y="4294612"/>
              <a:ext cx="2082723" cy="2399783"/>
            </a:xfrm>
            <a:custGeom>
              <a:avLst/>
              <a:gdLst>
                <a:gd name="connsiteX0" fmla="*/ 380362 w 2082723"/>
                <a:gd name="connsiteY0" fmla="*/ 1012596 h 2399783"/>
                <a:gd name="connsiteX1" fmla="*/ 564332 w 2082723"/>
                <a:gd name="connsiteY1" fmla="*/ 1031883 h 2399783"/>
                <a:gd name="connsiteX2" fmla="*/ 687474 w 2082723"/>
                <a:gd name="connsiteY2" fmla="*/ 1089745 h 2399783"/>
                <a:gd name="connsiteX3" fmla="*/ 757204 w 2082723"/>
                <a:gd name="connsiteY3" fmla="*/ 1183955 h 2399783"/>
                <a:gd name="connsiteX4" fmla="*/ 779459 w 2082723"/>
                <a:gd name="connsiteY4" fmla="*/ 1310805 h 2399783"/>
                <a:gd name="connsiteX5" fmla="*/ 752754 w 2082723"/>
                <a:gd name="connsiteY5" fmla="*/ 1453234 h 2399783"/>
                <a:gd name="connsiteX6" fmla="*/ 677088 w 2082723"/>
                <a:gd name="connsiteY6" fmla="*/ 1551896 h 2399783"/>
                <a:gd name="connsiteX7" fmla="*/ 666374 w 2082723"/>
                <a:gd name="connsiteY7" fmla="*/ 1558588 h 2399783"/>
                <a:gd name="connsiteX8" fmla="*/ 42518 w 2082723"/>
                <a:gd name="connsiteY8" fmla="*/ 1017413 h 2399783"/>
                <a:gd name="connsiteX9" fmla="*/ 54149 w 2082723"/>
                <a:gd name="connsiteY9" fmla="*/ 1025021 h 2399783"/>
                <a:gd name="connsiteX10" fmla="*/ 91054 w 2082723"/>
                <a:gd name="connsiteY10" fmla="*/ 1030399 h 2399783"/>
                <a:gd name="connsiteX11" fmla="*/ 223839 w 2082723"/>
                <a:gd name="connsiteY11" fmla="*/ 1021498 h 2399783"/>
                <a:gd name="connsiteX12" fmla="*/ 380362 w 2082723"/>
                <a:gd name="connsiteY12" fmla="*/ 1012596 h 2399783"/>
                <a:gd name="connsiteX13" fmla="*/ 1046791 w 2082723"/>
                <a:gd name="connsiteY13" fmla="*/ 0 h 2399783"/>
                <a:gd name="connsiteX14" fmla="*/ 2082723 w 2082723"/>
                <a:gd name="connsiteY14" fmla="*/ 898637 h 2399783"/>
                <a:gd name="connsiteX15" fmla="*/ 2082723 w 2082723"/>
                <a:gd name="connsiteY15" fmla="*/ 2399783 h 2399783"/>
                <a:gd name="connsiteX16" fmla="*/ 629084 w 2082723"/>
                <a:gd name="connsiteY16" fmla="*/ 2399783 h 2399783"/>
                <a:gd name="connsiteX17" fmla="*/ 0 w 2082723"/>
                <a:gd name="connsiteY17" fmla="*/ 1854074 h 2399783"/>
                <a:gd name="connsiteX18" fmla="*/ 23549 w 2082723"/>
                <a:gd name="connsiteY18" fmla="*/ 1864943 h 2399783"/>
                <a:gd name="connsiteX19" fmla="*/ 128145 w 2082723"/>
                <a:gd name="connsiteY19" fmla="*/ 1899066 h 2399783"/>
                <a:gd name="connsiteX20" fmla="*/ 272057 w 2082723"/>
                <a:gd name="connsiteY20" fmla="*/ 1927255 h 2399783"/>
                <a:gd name="connsiteX21" fmla="*/ 441191 w 2082723"/>
                <a:gd name="connsiteY21" fmla="*/ 1938382 h 2399783"/>
                <a:gd name="connsiteX22" fmla="*/ 749044 w 2082723"/>
                <a:gd name="connsiteY22" fmla="*/ 1893873 h 2399783"/>
                <a:gd name="connsiteX23" fmla="*/ 986425 w 2082723"/>
                <a:gd name="connsiteY23" fmla="*/ 1765539 h 2399783"/>
                <a:gd name="connsiteX24" fmla="*/ 1139239 w 2082723"/>
                <a:gd name="connsiteY24" fmla="*/ 1559315 h 2399783"/>
                <a:gd name="connsiteX25" fmla="*/ 1193392 w 2082723"/>
                <a:gd name="connsiteY25" fmla="*/ 1281134 h 2399783"/>
                <a:gd name="connsiteX26" fmla="*/ 1150366 w 2082723"/>
                <a:gd name="connsiteY26" fmla="*/ 1038560 h 2399783"/>
                <a:gd name="connsiteX27" fmla="*/ 1025000 w 2082723"/>
                <a:gd name="connsiteY27" fmla="*/ 863492 h 2399783"/>
                <a:gd name="connsiteX28" fmla="*/ 821742 w 2082723"/>
                <a:gd name="connsiteY28" fmla="*/ 756671 h 2399783"/>
                <a:gd name="connsiteX29" fmla="*/ 545045 w 2082723"/>
                <a:gd name="connsiteY29" fmla="*/ 720322 h 2399783"/>
                <a:gd name="connsiteX30" fmla="*/ 437482 w 2082723"/>
                <a:gd name="connsiteY30" fmla="*/ 721805 h 2399783"/>
                <a:gd name="connsiteX31" fmla="*/ 334370 w 2082723"/>
                <a:gd name="connsiteY31" fmla="*/ 729223 h 2399783"/>
                <a:gd name="connsiteX32" fmla="*/ 334370 w 2082723"/>
                <a:gd name="connsiteY32" fmla="*/ 318258 h 2399783"/>
                <a:gd name="connsiteX33" fmla="*/ 1016840 w 2082723"/>
                <a:gd name="connsiteY33" fmla="*/ 318258 h 2399783"/>
                <a:gd name="connsiteX34" fmla="*/ 1062090 w 2082723"/>
                <a:gd name="connsiteY34" fmla="*/ 278200 h 2399783"/>
                <a:gd name="connsiteX35" fmla="*/ 1077669 w 2082723"/>
                <a:gd name="connsiteY35" fmla="*/ 149124 h 2399783"/>
                <a:gd name="connsiteX36" fmla="*/ 1073959 w 2082723"/>
                <a:gd name="connsiteY36" fmla="*/ 72717 h 2399783"/>
                <a:gd name="connsiteX37" fmla="*/ 1062090 w 2082723"/>
                <a:gd name="connsiteY37" fmla="*/ 21532 h 2399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82723" h="2399783">
                  <a:moveTo>
                    <a:pt x="380362" y="1012596"/>
                  </a:moveTo>
                  <a:cubicBezTo>
                    <a:pt x="452566" y="1012596"/>
                    <a:pt x="513889" y="1019025"/>
                    <a:pt x="564332" y="1031883"/>
                  </a:cubicBezTo>
                  <a:cubicBezTo>
                    <a:pt x="614776" y="1044741"/>
                    <a:pt x="655823" y="1064028"/>
                    <a:pt x="687474" y="1089745"/>
                  </a:cubicBezTo>
                  <a:cubicBezTo>
                    <a:pt x="719125" y="1115461"/>
                    <a:pt x="742368" y="1146864"/>
                    <a:pt x="757204" y="1183955"/>
                  </a:cubicBezTo>
                  <a:cubicBezTo>
                    <a:pt x="772041" y="1221046"/>
                    <a:pt x="779459" y="1263329"/>
                    <a:pt x="779459" y="1310805"/>
                  </a:cubicBezTo>
                  <a:cubicBezTo>
                    <a:pt x="779459" y="1366194"/>
                    <a:pt x="770557" y="1413671"/>
                    <a:pt x="752754" y="1453234"/>
                  </a:cubicBezTo>
                  <a:cubicBezTo>
                    <a:pt x="734950" y="1492797"/>
                    <a:pt x="709728" y="1525685"/>
                    <a:pt x="677088" y="1551896"/>
                  </a:cubicBezTo>
                  <a:lnTo>
                    <a:pt x="666374" y="1558588"/>
                  </a:lnTo>
                  <a:lnTo>
                    <a:pt x="42518" y="1017413"/>
                  </a:lnTo>
                  <a:lnTo>
                    <a:pt x="54149" y="1025021"/>
                  </a:lnTo>
                  <a:cubicBezTo>
                    <a:pt x="64411" y="1028607"/>
                    <a:pt x="76713" y="1030399"/>
                    <a:pt x="91054" y="1030399"/>
                  </a:cubicBezTo>
                  <a:cubicBezTo>
                    <a:pt x="132596" y="1030399"/>
                    <a:pt x="176858" y="1027432"/>
                    <a:pt x="223839" y="1021498"/>
                  </a:cubicBezTo>
                  <a:cubicBezTo>
                    <a:pt x="270821" y="1015563"/>
                    <a:pt x="322995" y="1012596"/>
                    <a:pt x="380362" y="1012596"/>
                  </a:cubicBezTo>
                  <a:close/>
                  <a:moveTo>
                    <a:pt x="1046791" y="0"/>
                  </a:moveTo>
                  <a:lnTo>
                    <a:pt x="2082723" y="898637"/>
                  </a:lnTo>
                  <a:lnTo>
                    <a:pt x="2082723" y="2399783"/>
                  </a:lnTo>
                  <a:lnTo>
                    <a:pt x="629084" y="2399783"/>
                  </a:lnTo>
                  <a:lnTo>
                    <a:pt x="0" y="1854074"/>
                  </a:lnTo>
                  <a:lnTo>
                    <a:pt x="23549" y="1864943"/>
                  </a:lnTo>
                  <a:cubicBezTo>
                    <a:pt x="50749" y="1876317"/>
                    <a:pt x="85614" y="1887691"/>
                    <a:pt x="128145" y="1899066"/>
                  </a:cubicBezTo>
                  <a:cubicBezTo>
                    <a:pt x="170676" y="1910440"/>
                    <a:pt x="218647" y="1919837"/>
                    <a:pt x="272057" y="1927255"/>
                  </a:cubicBezTo>
                  <a:cubicBezTo>
                    <a:pt x="325468" y="1934673"/>
                    <a:pt x="381846" y="1938382"/>
                    <a:pt x="441191" y="1938382"/>
                  </a:cubicBezTo>
                  <a:cubicBezTo>
                    <a:pt x="553947" y="1938382"/>
                    <a:pt x="656565" y="1923546"/>
                    <a:pt x="749044" y="1893873"/>
                  </a:cubicBezTo>
                  <a:cubicBezTo>
                    <a:pt x="841524" y="1864201"/>
                    <a:pt x="920651" y="1821423"/>
                    <a:pt x="986425" y="1765539"/>
                  </a:cubicBezTo>
                  <a:cubicBezTo>
                    <a:pt x="1052199" y="1709656"/>
                    <a:pt x="1103138" y="1640914"/>
                    <a:pt x="1139239" y="1559315"/>
                  </a:cubicBezTo>
                  <a:cubicBezTo>
                    <a:pt x="1175341" y="1477715"/>
                    <a:pt x="1193392" y="1384988"/>
                    <a:pt x="1193392" y="1281134"/>
                  </a:cubicBezTo>
                  <a:cubicBezTo>
                    <a:pt x="1193392" y="1189149"/>
                    <a:pt x="1179050" y="1108291"/>
                    <a:pt x="1150366" y="1038560"/>
                  </a:cubicBezTo>
                  <a:cubicBezTo>
                    <a:pt x="1121683" y="968830"/>
                    <a:pt x="1079894" y="910474"/>
                    <a:pt x="1025000" y="863492"/>
                  </a:cubicBezTo>
                  <a:cubicBezTo>
                    <a:pt x="970105" y="816510"/>
                    <a:pt x="902353" y="780903"/>
                    <a:pt x="821742" y="756671"/>
                  </a:cubicBezTo>
                  <a:cubicBezTo>
                    <a:pt x="741132" y="732438"/>
                    <a:pt x="648899" y="720322"/>
                    <a:pt x="545045" y="720322"/>
                  </a:cubicBezTo>
                  <a:cubicBezTo>
                    <a:pt x="507460" y="720322"/>
                    <a:pt x="471606" y="720816"/>
                    <a:pt x="437482" y="721805"/>
                  </a:cubicBezTo>
                  <a:cubicBezTo>
                    <a:pt x="403359" y="722794"/>
                    <a:pt x="368988" y="725267"/>
                    <a:pt x="334370" y="729223"/>
                  </a:cubicBezTo>
                  <a:lnTo>
                    <a:pt x="334370" y="318258"/>
                  </a:lnTo>
                  <a:lnTo>
                    <a:pt x="1016840" y="318258"/>
                  </a:lnTo>
                  <a:cubicBezTo>
                    <a:pt x="1036621" y="318258"/>
                    <a:pt x="1051705" y="304905"/>
                    <a:pt x="1062090" y="278200"/>
                  </a:cubicBezTo>
                  <a:cubicBezTo>
                    <a:pt x="1072476" y="251494"/>
                    <a:pt x="1077669" y="208469"/>
                    <a:pt x="1077669" y="149124"/>
                  </a:cubicBezTo>
                  <a:cubicBezTo>
                    <a:pt x="1077669" y="119451"/>
                    <a:pt x="1076432" y="93982"/>
                    <a:pt x="1073959" y="72717"/>
                  </a:cubicBezTo>
                  <a:cubicBezTo>
                    <a:pt x="1071487" y="51452"/>
                    <a:pt x="1067530" y="34390"/>
                    <a:pt x="1062090" y="2153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8BDBD82-EF32-D8DC-9429-797C60D55E73}"/>
              </a:ext>
            </a:extLst>
          </p:cNvPr>
          <p:cNvGrpSpPr>
            <a:grpSpLocks noChangeAspect="1"/>
          </p:cNvGrpSpPr>
          <p:nvPr/>
        </p:nvGrpSpPr>
        <p:grpSpPr>
          <a:xfrm>
            <a:off x="3614262" y="3798626"/>
            <a:ext cx="1289304" cy="1289304"/>
            <a:chOff x="1382807" y="174388"/>
            <a:chExt cx="3025588" cy="3025589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B71E9F6-BB8F-A1E8-2DB2-67AA574CF342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27">
              <a:extLst>
                <a:ext uri="{FF2B5EF4-FFF2-40B4-BE49-F238E27FC236}">
                  <a16:creationId xmlns:a16="http://schemas.microsoft.com/office/drawing/2014/main" id="{08005877-0A50-7611-7C3A-F3565813F95D}"/>
                </a:ext>
              </a:extLst>
            </p:cNvPr>
            <p:cNvSpPr/>
            <p:nvPr/>
          </p:nvSpPr>
          <p:spPr>
            <a:xfrm>
              <a:off x="2243145" y="751995"/>
              <a:ext cx="1323398" cy="1986581"/>
            </a:xfrm>
            <a:custGeom>
              <a:avLst/>
              <a:gdLst/>
              <a:ahLst/>
              <a:cxnLst/>
              <a:rect l="l" t="t" r="r" b="b"/>
              <a:pathLst>
                <a:path w="1323398" h="1986581">
                  <a:moveTo>
                    <a:pt x="821931" y="0"/>
                  </a:moveTo>
                  <a:cubicBezTo>
                    <a:pt x="859516" y="0"/>
                    <a:pt x="897349" y="2225"/>
                    <a:pt x="935429" y="6676"/>
                  </a:cubicBezTo>
                  <a:cubicBezTo>
                    <a:pt x="973508" y="11127"/>
                    <a:pt x="1008868" y="16814"/>
                    <a:pt x="1041508" y="23738"/>
                  </a:cubicBezTo>
                  <a:cubicBezTo>
                    <a:pt x="1074148" y="30662"/>
                    <a:pt x="1101843" y="38574"/>
                    <a:pt x="1124591" y="47476"/>
                  </a:cubicBezTo>
                  <a:cubicBezTo>
                    <a:pt x="1147340" y="56378"/>
                    <a:pt x="1162424" y="64043"/>
                    <a:pt x="1169842" y="70472"/>
                  </a:cubicBezTo>
                  <a:cubicBezTo>
                    <a:pt x="1177260" y="76901"/>
                    <a:pt x="1182947" y="84072"/>
                    <a:pt x="1186904" y="91985"/>
                  </a:cubicBezTo>
                  <a:cubicBezTo>
                    <a:pt x="1190860" y="99898"/>
                    <a:pt x="1194075" y="108552"/>
                    <a:pt x="1196547" y="117949"/>
                  </a:cubicBezTo>
                  <a:cubicBezTo>
                    <a:pt x="1199020" y="127345"/>
                    <a:pt x="1200751" y="138967"/>
                    <a:pt x="1201740" y="152814"/>
                  </a:cubicBezTo>
                  <a:cubicBezTo>
                    <a:pt x="1202729" y="166661"/>
                    <a:pt x="1203224" y="183476"/>
                    <a:pt x="1203224" y="203257"/>
                  </a:cubicBezTo>
                  <a:cubicBezTo>
                    <a:pt x="1203224" y="233919"/>
                    <a:pt x="1202482" y="259388"/>
                    <a:pt x="1200998" y="279664"/>
                  </a:cubicBezTo>
                  <a:cubicBezTo>
                    <a:pt x="1199515" y="299941"/>
                    <a:pt x="1196795" y="315766"/>
                    <a:pt x="1192838" y="327140"/>
                  </a:cubicBezTo>
                  <a:cubicBezTo>
                    <a:pt x="1188882" y="338515"/>
                    <a:pt x="1183442" y="346675"/>
                    <a:pt x="1176518" y="351620"/>
                  </a:cubicBezTo>
                  <a:cubicBezTo>
                    <a:pt x="1169595" y="356566"/>
                    <a:pt x="1161188" y="359039"/>
                    <a:pt x="1151297" y="359039"/>
                  </a:cubicBezTo>
                  <a:cubicBezTo>
                    <a:pt x="1139428" y="359039"/>
                    <a:pt x="1124097" y="355824"/>
                    <a:pt x="1105304" y="349395"/>
                  </a:cubicBezTo>
                  <a:cubicBezTo>
                    <a:pt x="1086512" y="342966"/>
                    <a:pt x="1063763" y="335795"/>
                    <a:pt x="1037057" y="327882"/>
                  </a:cubicBezTo>
                  <a:cubicBezTo>
                    <a:pt x="1010352" y="319970"/>
                    <a:pt x="978948" y="313046"/>
                    <a:pt x="942847" y="307111"/>
                  </a:cubicBezTo>
                  <a:cubicBezTo>
                    <a:pt x="906745" y="301177"/>
                    <a:pt x="864956" y="298210"/>
                    <a:pt x="817480" y="298210"/>
                  </a:cubicBezTo>
                  <a:cubicBezTo>
                    <a:pt x="737364" y="298210"/>
                    <a:pt x="669611" y="313046"/>
                    <a:pt x="614223" y="342719"/>
                  </a:cubicBezTo>
                  <a:cubicBezTo>
                    <a:pt x="558834" y="372391"/>
                    <a:pt x="513830" y="412696"/>
                    <a:pt x="479212" y="463634"/>
                  </a:cubicBezTo>
                  <a:cubicBezTo>
                    <a:pt x="444594" y="514572"/>
                    <a:pt x="419372" y="573670"/>
                    <a:pt x="403547" y="640928"/>
                  </a:cubicBezTo>
                  <a:cubicBezTo>
                    <a:pt x="387722" y="708186"/>
                    <a:pt x="379314" y="779401"/>
                    <a:pt x="378325" y="854571"/>
                  </a:cubicBezTo>
                  <a:cubicBezTo>
                    <a:pt x="400085" y="840724"/>
                    <a:pt x="425060" y="826877"/>
                    <a:pt x="453249" y="813030"/>
                  </a:cubicBezTo>
                  <a:cubicBezTo>
                    <a:pt x="481438" y="799182"/>
                    <a:pt x="512099" y="787313"/>
                    <a:pt x="545234" y="777422"/>
                  </a:cubicBezTo>
                  <a:cubicBezTo>
                    <a:pt x="578368" y="767531"/>
                    <a:pt x="614223" y="759371"/>
                    <a:pt x="652797" y="752943"/>
                  </a:cubicBezTo>
                  <a:cubicBezTo>
                    <a:pt x="691371" y="746513"/>
                    <a:pt x="732419" y="743299"/>
                    <a:pt x="775938" y="743299"/>
                  </a:cubicBezTo>
                  <a:cubicBezTo>
                    <a:pt x="872869" y="743299"/>
                    <a:pt x="955952" y="756651"/>
                    <a:pt x="1025188" y="783357"/>
                  </a:cubicBezTo>
                  <a:cubicBezTo>
                    <a:pt x="1094424" y="810062"/>
                    <a:pt x="1151049" y="848142"/>
                    <a:pt x="1195064" y="897596"/>
                  </a:cubicBezTo>
                  <a:cubicBezTo>
                    <a:pt x="1239078" y="947051"/>
                    <a:pt x="1271471" y="1006891"/>
                    <a:pt x="1292242" y="1077116"/>
                  </a:cubicBezTo>
                  <a:cubicBezTo>
                    <a:pt x="1313012" y="1147341"/>
                    <a:pt x="1323398" y="1225479"/>
                    <a:pt x="1323398" y="1311529"/>
                  </a:cubicBezTo>
                  <a:cubicBezTo>
                    <a:pt x="1323398" y="1408460"/>
                    <a:pt x="1308562" y="1498219"/>
                    <a:pt x="1278889" y="1580808"/>
                  </a:cubicBezTo>
                  <a:cubicBezTo>
                    <a:pt x="1249216" y="1663397"/>
                    <a:pt x="1205697" y="1734611"/>
                    <a:pt x="1148329" y="1794451"/>
                  </a:cubicBezTo>
                  <a:cubicBezTo>
                    <a:pt x="1090963" y="1854291"/>
                    <a:pt x="1020243" y="1901272"/>
                    <a:pt x="936170" y="1935396"/>
                  </a:cubicBezTo>
                  <a:cubicBezTo>
                    <a:pt x="852098" y="1969519"/>
                    <a:pt x="755167" y="1986581"/>
                    <a:pt x="645379" y="1986581"/>
                  </a:cubicBezTo>
                  <a:cubicBezTo>
                    <a:pt x="556361" y="1986581"/>
                    <a:pt x="478718" y="1976443"/>
                    <a:pt x="412449" y="1956167"/>
                  </a:cubicBezTo>
                  <a:cubicBezTo>
                    <a:pt x="346180" y="1935890"/>
                    <a:pt x="288813" y="1906712"/>
                    <a:pt x="240348" y="1868633"/>
                  </a:cubicBezTo>
                  <a:cubicBezTo>
                    <a:pt x="191882" y="1830553"/>
                    <a:pt x="152319" y="1784313"/>
                    <a:pt x="121657" y="1729913"/>
                  </a:cubicBezTo>
                  <a:cubicBezTo>
                    <a:pt x="90996" y="1675513"/>
                    <a:pt x="66516" y="1614190"/>
                    <a:pt x="48218" y="1545943"/>
                  </a:cubicBezTo>
                  <a:cubicBezTo>
                    <a:pt x="29919" y="1477696"/>
                    <a:pt x="17309" y="1403514"/>
                    <a:pt x="10385" y="1323398"/>
                  </a:cubicBezTo>
                  <a:cubicBezTo>
                    <a:pt x="3461" y="1243282"/>
                    <a:pt x="0" y="1158221"/>
                    <a:pt x="0" y="1068214"/>
                  </a:cubicBezTo>
                  <a:cubicBezTo>
                    <a:pt x="0" y="993043"/>
                    <a:pt x="3709" y="914411"/>
                    <a:pt x="11127" y="832317"/>
                  </a:cubicBezTo>
                  <a:cubicBezTo>
                    <a:pt x="18545" y="750222"/>
                    <a:pt x="32887" y="669612"/>
                    <a:pt x="54152" y="590485"/>
                  </a:cubicBezTo>
                  <a:cubicBezTo>
                    <a:pt x="75417" y="511358"/>
                    <a:pt x="105337" y="435940"/>
                    <a:pt x="143912" y="364231"/>
                  </a:cubicBezTo>
                  <a:cubicBezTo>
                    <a:pt x="182486" y="292522"/>
                    <a:pt x="232188" y="229715"/>
                    <a:pt x="293017" y="175810"/>
                  </a:cubicBezTo>
                  <a:cubicBezTo>
                    <a:pt x="353845" y="121905"/>
                    <a:pt x="427532" y="79127"/>
                    <a:pt x="514078" y="47476"/>
                  </a:cubicBezTo>
                  <a:cubicBezTo>
                    <a:pt x="600623" y="15825"/>
                    <a:pt x="703240" y="0"/>
                    <a:pt x="821931" y="0"/>
                  </a:cubicBezTo>
                  <a:close/>
                  <a:moveTo>
                    <a:pt x="686920" y="1040025"/>
                  </a:moveTo>
                  <a:cubicBezTo>
                    <a:pt x="659226" y="1040025"/>
                    <a:pt x="632026" y="1042498"/>
                    <a:pt x="605321" y="1047443"/>
                  </a:cubicBezTo>
                  <a:cubicBezTo>
                    <a:pt x="578615" y="1052388"/>
                    <a:pt x="552405" y="1059312"/>
                    <a:pt x="526688" y="1068214"/>
                  </a:cubicBezTo>
                  <a:cubicBezTo>
                    <a:pt x="500972" y="1077116"/>
                    <a:pt x="476245" y="1087748"/>
                    <a:pt x="452507" y="1100112"/>
                  </a:cubicBezTo>
                  <a:cubicBezTo>
                    <a:pt x="428769" y="1112476"/>
                    <a:pt x="406514" y="1125581"/>
                    <a:pt x="385743" y="1139428"/>
                  </a:cubicBezTo>
                  <a:cubicBezTo>
                    <a:pt x="385743" y="1245261"/>
                    <a:pt x="391678" y="1333537"/>
                    <a:pt x="403547" y="1404256"/>
                  </a:cubicBezTo>
                  <a:cubicBezTo>
                    <a:pt x="415416" y="1474976"/>
                    <a:pt x="432972" y="1531107"/>
                    <a:pt x="456216" y="1572648"/>
                  </a:cubicBezTo>
                  <a:cubicBezTo>
                    <a:pt x="479459" y="1614190"/>
                    <a:pt x="508638" y="1643615"/>
                    <a:pt x="543750" y="1660924"/>
                  </a:cubicBezTo>
                  <a:cubicBezTo>
                    <a:pt x="578863" y="1678233"/>
                    <a:pt x="619663" y="1686888"/>
                    <a:pt x="666150" y="1686888"/>
                  </a:cubicBezTo>
                  <a:cubicBezTo>
                    <a:pt x="711648" y="1686888"/>
                    <a:pt x="751458" y="1678481"/>
                    <a:pt x="785582" y="1661666"/>
                  </a:cubicBezTo>
                  <a:cubicBezTo>
                    <a:pt x="819705" y="1644852"/>
                    <a:pt x="848142" y="1621113"/>
                    <a:pt x="870891" y="1590452"/>
                  </a:cubicBezTo>
                  <a:cubicBezTo>
                    <a:pt x="893640" y="1559790"/>
                    <a:pt x="910949" y="1523936"/>
                    <a:pt x="922818" y="1482889"/>
                  </a:cubicBezTo>
                  <a:cubicBezTo>
                    <a:pt x="934687" y="1441842"/>
                    <a:pt x="940621" y="1397085"/>
                    <a:pt x="940621" y="1348620"/>
                  </a:cubicBezTo>
                  <a:cubicBezTo>
                    <a:pt x="940621" y="1298177"/>
                    <a:pt x="936170" y="1253915"/>
                    <a:pt x="927269" y="1215835"/>
                  </a:cubicBezTo>
                  <a:cubicBezTo>
                    <a:pt x="918367" y="1177755"/>
                    <a:pt x="904025" y="1145610"/>
                    <a:pt x="884243" y="1119399"/>
                  </a:cubicBezTo>
                  <a:cubicBezTo>
                    <a:pt x="864462" y="1093188"/>
                    <a:pt x="838251" y="1073407"/>
                    <a:pt x="805611" y="1060054"/>
                  </a:cubicBezTo>
                  <a:cubicBezTo>
                    <a:pt x="772971" y="1046701"/>
                    <a:pt x="733408" y="1040025"/>
                    <a:pt x="686920" y="10400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8" name="Freeform 28">
              <a:extLst>
                <a:ext uri="{FF2B5EF4-FFF2-40B4-BE49-F238E27FC236}">
                  <a16:creationId xmlns:a16="http://schemas.microsoft.com/office/drawing/2014/main" id="{4F7F7A5C-B91A-A0C7-4B8A-91D2C4E33B8D}"/>
                </a:ext>
              </a:extLst>
            </p:cNvPr>
            <p:cNvSpPr/>
            <p:nvPr/>
          </p:nvSpPr>
          <p:spPr>
            <a:xfrm>
              <a:off x="2519963" y="839904"/>
              <a:ext cx="1888432" cy="2360073"/>
            </a:xfrm>
            <a:custGeom>
              <a:avLst/>
              <a:gdLst>
                <a:gd name="connsiteX0" fmla="*/ 410102 w 1888432"/>
                <a:gd name="connsiteY0" fmla="*/ 952116 h 2360073"/>
                <a:gd name="connsiteX1" fmla="*/ 528793 w 1888432"/>
                <a:gd name="connsiteY1" fmla="*/ 972145 h 2360073"/>
                <a:gd name="connsiteX2" fmla="*/ 607425 w 1888432"/>
                <a:gd name="connsiteY2" fmla="*/ 1031490 h 2360073"/>
                <a:gd name="connsiteX3" fmla="*/ 650451 w 1888432"/>
                <a:gd name="connsiteY3" fmla="*/ 1127926 h 2360073"/>
                <a:gd name="connsiteX4" fmla="*/ 663803 w 1888432"/>
                <a:gd name="connsiteY4" fmla="*/ 1260711 h 2360073"/>
                <a:gd name="connsiteX5" fmla="*/ 646000 w 1888432"/>
                <a:gd name="connsiteY5" fmla="*/ 1394980 h 2360073"/>
                <a:gd name="connsiteX6" fmla="*/ 594073 w 1888432"/>
                <a:gd name="connsiteY6" fmla="*/ 1502543 h 2360073"/>
                <a:gd name="connsiteX7" fmla="*/ 508764 w 1888432"/>
                <a:gd name="connsiteY7" fmla="*/ 1573757 h 2360073"/>
                <a:gd name="connsiteX8" fmla="*/ 389332 w 1888432"/>
                <a:gd name="connsiteY8" fmla="*/ 1598979 h 2360073"/>
                <a:gd name="connsiteX9" fmla="*/ 266932 w 1888432"/>
                <a:gd name="connsiteY9" fmla="*/ 1573015 h 2360073"/>
                <a:gd name="connsiteX10" fmla="*/ 179398 w 1888432"/>
                <a:gd name="connsiteY10" fmla="*/ 1484739 h 2360073"/>
                <a:gd name="connsiteX11" fmla="*/ 126729 w 1888432"/>
                <a:gd name="connsiteY11" fmla="*/ 1316347 h 2360073"/>
                <a:gd name="connsiteX12" fmla="*/ 108925 w 1888432"/>
                <a:gd name="connsiteY12" fmla="*/ 1051519 h 2360073"/>
                <a:gd name="connsiteX13" fmla="*/ 175689 w 1888432"/>
                <a:gd name="connsiteY13" fmla="*/ 1012203 h 2360073"/>
                <a:gd name="connsiteX14" fmla="*/ 249870 w 1888432"/>
                <a:gd name="connsiteY14" fmla="*/ 980305 h 2360073"/>
                <a:gd name="connsiteX15" fmla="*/ 328503 w 1888432"/>
                <a:gd name="connsiteY15" fmla="*/ 959534 h 2360073"/>
                <a:gd name="connsiteX16" fmla="*/ 410102 w 1888432"/>
                <a:gd name="connsiteY16" fmla="*/ 952116 h 2360073"/>
                <a:gd name="connsiteX17" fmla="*/ 906854 w 1888432"/>
                <a:gd name="connsiteY17" fmla="*/ 0 h 2360073"/>
                <a:gd name="connsiteX18" fmla="*/ 1888432 w 1888432"/>
                <a:gd name="connsiteY18" fmla="*/ 851487 h 2360073"/>
                <a:gd name="connsiteX19" fmla="*/ 1888432 w 1888432"/>
                <a:gd name="connsiteY19" fmla="*/ 2360073 h 2360073"/>
                <a:gd name="connsiteX20" fmla="*/ 641145 w 1888432"/>
                <a:gd name="connsiteY20" fmla="*/ 2360073 h 2360073"/>
                <a:gd name="connsiteX21" fmla="*/ 0 w 1888432"/>
                <a:gd name="connsiteY21" fmla="*/ 1803901 h 2360073"/>
                <a:gd name="connsiteX22" fmla="*/ 42904 w 1888432"/>
                <a:gd name="connsiteY22" fmla="*/ 1831167 h 2360073"/>
                <a:gd name="connsiteX23" fmla="*/ 135631 w 1888432"/>
                <a:gd name="connsiteY23" fmla="*/ 1868258 h 2360073"/>
                <a:gd name="connsiteX24" fmla="*/ 368561 w 1888432"/>
                <a:gd name="connsiteY24" fmla="*/ 1898672 h 2360073"/>
                <a:gd name="connsiteX25" fmla="*/ 659352 w 1888432"/>
                <a:gd name="connsiteY25" fmla="*/ 1847487 h 2360073"/>
                <a:gd name="connsiteX26" fmla="*/ 871511 w 1888432"/>
                <a:gd name="connsiteY26" fmla="*/ 1706542 h 2360073"/>
                <a:gd name="connsiteX27" fmla="*/ 1002071 w 1888432"/>
                <a:gd name="connsiteY27" fmla="*/ 1492899 h 2360073"/>
                <a:gd name="connsiteX28" fmla="*/ 1046580 w 1888432"/>
                <a:gd name="connsiteY28" fmla="*/ 1223620 h 2360073"/>
                <a:gd name="connsiteX29" fmla="*/ 1015424 w 1888432"/>
                <a:gd name="connsiteY29" fmla="*/ 989207 h 2360073"/>
                <a:gd name="connsiteX30" fmla="*/ 918246 w 1888432"/>
                <a:gd name="connsiteY30" fmla="*/ 809687 h 2360073"/>
                <a:gd name="connsiteX31" fmla="*/ 748370 w 1888432"/>
                <a:gd name="connsiteY31" fmla="*/ 695448 h 2360073"/>
                <a:gd name="connsiteX32" fmla="*/ 499120 w 1888432"/>
                <a:gd name="connsiteY32" fmla="*/ 655390 h 2360073"/>
                <a:gd name="connsiteX33" fmla="*/ 375979 w 1888432"/>
                <a:gd name="connsiteY33" fmla="*/ 665034 h 2360073"/>
                <a:gd name="connsiteX34" fmla="*/ 268416 w 1888432"/>
                <a:gd name="connsiteY34" fmla="*/ 689513 h 2360073"/>
                <a:gd name="connsiteX35" fmla="*/ 176431 w 1888432"/>
                <a:gd name="connsiteY35" fmla="*/ 725121 h 2360073"/>
                <a:gd name="connsiteX36" fmla="*/ 101507 w 1888432"/>
                <a:gd name="connsiteY36" fmla="*/ 766662 h 2360073"/>
                <a:gd name="connsiteX37" fmla="*/ 126729 w 1888432"/>
                <a:gd name="connsiteY37" fmla="*/ 553019 h 2360073"/>
                <a:gd name="connsiteX38" fmla="*/ 202394 w 1888432"/>
                <a:gd name="connsiteY38" fmla="*/ 375725 h 2360073"/>
                <a:gd name="connsiteX39" fmla="*/ 337405 w 1888432"/>
                <a:gd name="connsiteY39" fmla="*/ 254810 h 2360073"/>
                <a:gd name="connsiteX40" fmla="*/ 540662 w 1888432"/>
                <a:gd name="connsiteY40" fmla="*/ 210301 h 2360073"/>
                <a:gd name="connsiteX41" fmla="*/ 666029 w 1888432"/>
                <a:gd name="connsiteY41" fmla="*/ 219202 h 2360073"/>
                <a:gd name="connsiteX42" fmla="*/ 760239 w 1888432"/>
                <a:gd name="connsiteY42" fmla="*/ 239973 h 2360073"/>
                <a:gd name="connsiteX43" fmla="*/ 828486 w 1888432"/>
                <a:gd name="connsiteY43" fmla="*/ 261486 h 2360073"/>
                <a:gd name="connsiteX44" fmla="*/ 874479 w 1888432"/>
                <a:gd name="connsiteY44" fmla="*/ 271130 h 2360073"/>
                <a:gd name="connsiteX45" fmla="*/ 899700 w 1888432"/>
                <a:gd name="connsiteY45" fmla="*/ 263711 h 2360073"/>
                <a:gd name="connsiteX46" fmla="*/ 916020 w 1888432"/>
                <a:gd name="connsiteY46" fmla="*/ 239231 h 2360073"/>
                <a:gd name="connsiteX47" fmla="*/ 924180 w 1888432"/>
                <a:gd name="connsiteY47" fmla="*/ 191755 h 2360073"/>
                <a:gd name="connsiteX48" fmla="*/ 926406 w 1888432"/>
                <a:gd name="connsiteY48" fmla="*/ 115348 h 2360073"/>
                <a:gd name="connsiteX49" fmla="*/ 924922 w 1888432"/>
                <a:gd name="connsiteY49" fmla="*/ 64905 h 2360073"/>
                <a:gd name="connsiteX50" fmla="*/ 919729 w 1888432"/>
                <a:gd name="connsiteY50" fmla="*/ 30040 h 2360073"/>
                <a:gd name="connsiteX51" fmla="*/ 910086 w 1888432"/>
                <a:gd name="connsiteY51" fmla="*/ 4076 h 236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888432" h="2360073">
                  <a:moveTo>
                    <a:pt x="410102" y="952116"/>
                  </a:moveTo>
                  <a:cubicBezTo>
                    <a:pt x="456590" y="952116"/>
                    <a:pt x="496153" y="958792"/>
                    <a:pt x="528793" y="972145"/>
                  </a:cubicBezTo>
                  <a:cubicBezTo>
                    <a:pt x="561433" y="985498"/>
                    <a:pt x="587644" y="1005279"/>
                    <a:pt x="607425" y="1031490"/>
                  </a:cubicBezTo>
                  <a:cubicBezTo>
                    <a:pt x="627207" y="1057701"/>
                    <a:pt x="641549" y="1089846"/>
                    <a:pt x="650451" y="1127926"/>
                  </a:cubicBezTo>
                  <a:cubicBezTo>
                    <a:pt x="659352" y="1166006"/>
                    <a:pt x="663803" y="1210268"/>
                    <a:pt x="663803" y="1260711"/>
                  </a:cubicBezTo>
                  <a:cubicBezTo>
                    <a:pt x="663803" y="1309176"/>
                    <a:pt x="657869" y="1353933"/>
                    <a:pt x="646000" y="1394980"/>
                  </a:cubicBezTo>
                  <a:cubicBezTo>
                    <a:pt x="634131" y="1436027"/>
                    <a:pt x="616822" y="1471881"/>
                    <a:pt x="594073" y="1502543"/>
                  </a:cubicBezTo>
                  <a:cubicBezTo>
                    <a:pt x="571324" y="1533204"/>
                    <a:pt x="542887" y="1556943"/>
                    <a:pt x="508764" y="1573757"/>
                  </a:cubicBezTo>
                  <a:cubicBezTo>
                    <a:pt x="474640" y="1590572"/>
                    <a:pt x="434830" y="1598979"/>
                    <a:pt x="389332" y="1598979"/>
                  </a:cubicBezTo>
                  <a:cubicBezTo>
                    <a:pt x="342845" y="1598979"/>
                    <a:pt x="302045" y="1590324"/>
                    <a:pt x="266932" y="1573015"/>
                  </a:cubicBezTo>
                  <a:cubicBezTo>
                    <a:pt x="231820" y="1555706"/>
                    <a:pt x="202641" y="1526281"/>
                    <a:pt x="179398" y="1484739"/>
                  </a:cubicBezTo>
                  <a:cubicBezTo>
                    <a:pt x="156154" y="1443198"/>
                    <a:pt x="138598" y="1387067"/>
                    <a:pt x="126729" y="1316347"/>
                  </a:cubicBezTo>
                  <a:cubicBezTo>
                    <a:pt x="114860" y="1245628"/>
                    <a:pt x="108925" y="1157352"/>
                    <a:pt x="108925" y="1051519"/>
                  </a:cubicBezTo>
                  <a:cubicBezTo>
                    <a:pt x="129696" y="1037672"/>
                    <a:pt x="151951" y="1024567"/>
                    <a:pt x="175689" y="1012203"/>
                  </a:cubicBezTo>
                  <a:cubicBezTo>
                    <a:pt x="199427" y="999839"/>
                    <a:pt x="224154" y="989207"/>
                    <a:pt x="249870" y="980305"/>
                  </a:cubicBezTo>
                  <a:cubicBezTo>
                    <a:pt x="275587" y="971403"/>
                    <a:pt x="301797" y="964479"/>
                    <a:pt x="328503" y="959534"/>
                  </a:cubicBezTo>
                  <a:cubicBezTo>
                    <a:pt x="355208" y="954589"/>
                    <a:pt x="382408" y="952116"/>
                    <a:pt x="410102" y="952116"/>
                  </a:cubicBezTo>
                  <a:close/>
                  <a:moveTo>
                    <a:pt x="906854" y="0"/>
                  </a:moveTo>
                  <a:lnTo>
                    <a:pt x="1888432" y="851487"/>
                  </a:lnTo>
                  <a:lnTo>
                    <a:pt x="1888432" y="2360073"/>
                  </a:lnTo>
                  <a:lnTo>
                    <a:pt x="641145" y="2360073"/>
                  </a:lnTo>
                  <a:lnTo>
                    <a:pt x="0" y="1803901"/>
                  </a:lnTo>
                  <a:lnTo>
                    <a:pt x="42904" y="1831167"/>
                  </a:lnTo>
                  <a:cubicBezTo>
                    <a:pt x="71588" y="1845756"/>
                    <a:pt x="102497" y="1858120"/>
                    <a:pt x="135631" y="1868258"/>
                  </a:cubicBezTo>
                  <a:cubicBezTo>
                    <a:pt x="201900" y="1888534"/>
                    <a:pt x="279543" y="1898672"/>
                    <a:pt x="368561" y="1898672"/>
                  </a:cubicBezTo>
                  <a:cubicBezTo>
                    <a:pt x="478349" y="1898672"/>
                    <a:pt x="575280" y="1881610"/>
                    <a:pt x="659352" y="1847487"/>
                  </a:cubicBezTo>
                  <a:cubicBezTo>
                    <a:pt x="743425" y="1813363"/>
                    <a:pt x="814145" y="1766382"/>
                    <a:pt x="871511" y="1706542"/>
                  </a:cubicBezTo>
                  <a:cubicBezTo>
                    <a:pt x="928879" y="1646702"/>
                    <a:pt x="972398" y="1575488"/>
                    <a:pt x="1002071" y="1492899"/>
                  </a:cubicBezTo>
                  <a:cubicBezTo>
                    <a:pt x="1031744" y="1410310"/>
                    <a:pt x="1046580" y="1320551"/>
                    <a:pt x="1046580" y="1223620"/>
                  </a:cubicBezTo>
                  <a:cubicBezTo>
                    <a:pt x="1046580" y="1137570"/>
                    <a:pt x="1036194" y="1059432"/>
                    <a:pt x="1015424" y="989207"/>
                  </a:cubicBezTo>
                  <a:cubicBezTo>
                    <a:pt x="994653" y="918982"/>
                    <a:pt x="962260" y="859142"/>
                    <a:pt x="918246" y="809687"/>
                  </a:cubicBezTo>
                  <a:cubicBezTo>
                    <a:pt x="874231" y="760233"/>
                    <a:pt x="817606" y="722153"/>
                    <a:pt x="748370" y="695448"/>
                  </a:cubicBezTo>
                  <a:cubicBezTo>
                    <a:pt x="679134" y="668742"/>
                    <a:pt x="596051" y="655390"/>
                    <a:pt x="499120" y="655390"/>
                  </a:cubicBezTo>
                  <a:cubicBezTo>
                    <a:pt x="455601" y="655390"/>
                    <a:pt x="414553" y="658604"/>
                    <a:pt x="375979" y="665034"/>
                  </a:cubicBezTo>
                  <a:cubicBezTo>
                    <a:pt x="337405" y="671462"/>
                    <a:pt x="301550" y="679622"/>
                    <a:pt x="268416" y="689513"/>
                  </a:cubicBezTo>
                  <a:cubicBezTo>
                    <a:pt x="235281" y="699404"/>
                    <a:pt x="204620" y="711273"/>
                    <a:pt x="176431" y="725121"/>
                  </a:cubicBezTo>
                  <a:cubicBezTo>
                    <a:pt x="148242" y="738968"/>
                    <a:pt x="123267" y="752815"/>
                    <a:pt x="101507" y="766662"/>
                  </a:cubicBezTo>
                  <a:cubicBezTo>
                    <a:pt x="102496" y="691492"/>
                    <a:pt x="110904" y="620277"/>
                    <a:pt x="126729" y="553019"/>
                  </a:cubicBezTo>
                  <a:cubicBezTo>
                    <a:pt x="142554" y="485761"/>
                    <a:pt x="167776" y="426663"/>
                    <a:pt x="202394" y="375725"/>
                  </a:cubicBezTo>
                  <a:cubicBezTo>
                    <a:pt x="237012" y="324787"/>
                    <a:pt x="282016" y="284482"/>
                    <a:pt x="337405" y="254810"/>
                  </a:cubicBezTo>
                  <a:cubicBezTo>
                    <a:pt x="392793" y="225137"/>
                    <a:pt x="460546" y="210301"/>
                    <a:pt x="540662" y="210301"/>
                  </a:cubicBezTo>
                  <a:cubicBezTo>
                    <a:pt x="588138" y="210301"/>
                    <a:pt x="629927" y="213268"/>
                    <a:pt x="666029" y="219202"/>
                  </a:cubicBezTo>
                  <a:cubicBezTo>
                    <a:pt x="702130" y="225137"/>
                    <a:pt x="733534" y="232061"/>
                    <a:pt x="760239" y="239973"/>
                  </a:cubicBezTo>
                  <a:cubicBezTo>
                    <a:pt x="786945" y="247886"/>
                    <a:pt x="809694" y="255057"/>
                    <a:pt x="828486" y="261486"/>
                  </a:cubicBezTo>
                  <a:cubicBezTo>
                    <a:pt x="847279" y="267915"/>
                    <a:pt x="862610" y="271130"/>
                    <a:pt x="874479" y="271130"/>
                  </a:cubicBezTo>
                  <a:cubicBezTo>
                    <a:pt x="884370" y="271130"/>
                    <a:pt x="892777" y="268657"/>
                    <a:pt x="899700" y="263711"/>
                  </a:cubicBezTo>
                  <a:cubicBezTo>
                    <a:pt x="906624" y="258766"/>
                    <a:pt x="912064" y="250606"/>
                    <a:pt x="916020" y="239231"/>
                  </a:cubicBezTo>
                  <a:cubicBezTo>
                    <a:pt x="919977" y="227857"/>
                    <a:pt x="922697" y="212032"/>
                    <a:pt x="924180" y="191755"/>
                  </a:cubicBezTo>
                  <a:cubicBezTo>
                    <a:pt x="925664" y="171479"/>
                    <a:pt x="926406" y="146010"/>
                    <a:pt x="926406" y="115348"/>
                  </a:cubicBezTo>
                  <a:cubicBezTo>
                    <a:pt x="926406" y="95567"/>
                    <a:pt x="925911" y="78752"/>
                    <a:pt x="924922" y="64905"/>
                  </a:cubicBezTo>
                  <a:cubicBezTo>
                    <a:pt x="923933" y="51058"/>
                    <a:pt x="922202" y="39436"/>
                    <a:pt x="919729" y="30040"/>
                  </a:cubicBezTo>
                  <a:cubicBezTo>
                    <a:pt x="917257" y="20643"/>
                    <a:pt x="914042" y="11989"/>
                    <a:pt x="910086" y="4076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C1D65357-6050-8CC7-B14C-84A1572F4836}"/>
              </a:ext>
            </a:extLst>
          </p:cNvPr>
          <p:cNvGrpSpPr>
            <a:grpSpLocks noChangeAspect="1"/>
          </p:cNvGrpSpPr>
          <p:nvPr/>
        </p:nvGrpSpPr>
        <p:grpSpPr>
          <a:xfrm>
            <a:off x="5451349" y="3798626"/>
            <a:ext cx="1289304" cy="1289304"/>
            <a:chOff x="1382806" y="3668806"/>
            <a:chExt cx="3025588" cy="3025589"/>
          </a:xfrm>
        </p:grpSpPr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51EA1529-11D8-87EF-30BB-D42FCCCC7121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 31">
              <a:extLst>
                <a:ext uri="{FF2B5EF4-FFF2-40B4-BE49-F238E27FC236}">
                  <a16:creationId xmlns:a16="http://schemas.microsoft.com/office/drawing/2014/main" id="{8E4A47BE-7600-474E-F610-7851313FEF2A}"/>
                </a:ext>
              </a:extLst>
            </p:cNvPr>
            <p:cNvSpPr/>
            <p:nvPr/>
          </p:nvSpPr>
          <p:spPr>
            <a:xfrm>
              <a:off x="2238691" y="4279052"/>
              <a:ext cx="1296693" cy="1928720"/>
            </a:xfrm>
            <a:custGeom>
              <a:avLst/>
              <a:gdLst/>
              <a:ahLst/>
              <a:cxnLst/>
              <a:rect l="l" t="t" r="r" b="b"/>
              <a:pathLst>
                <a:path w="1296693" h="1928720">
                  <a:moveTo>
                    <a:pt x="62312" y="0"/>
                  </a:moveTo>
                  <a:lnTo>
                    <a:pt x="1203224" y="0"/>
                  </a:lnTo>
                  <a:cubicBezTo>
                    <a:pt x="1221027" y="0"/>
                    <a:pt x="1235864" y="1731"/>
                    <a:pt x="1247733" y="5193"/>
                  </a:cubicBezTo>
                  <a:cubicBezTo>
                    <a:pt x="1259602" y="8655"/>
                    <a:pt x="1268998" y="16320"/>
                    <a:pt x="1275922" y="28189"/>
                  </a:cubicBezTo>
                  <a:cubicBezTo>
                    <a:pt x="1282846" y="40058"/>
                    <a:pt x="1288038" y="56873"/>
                    <a:pt x="1291500" y="78632"/>
                  </a:cubicBezTo>
                  <a:cubicBezTo>
                    <a:pt x="1294962" y="100392"/>
                    <a:pt x="1296693" y="129076"/>
                    <a:pt x="1296693" y="164683"/>
                  </a:cubicBezTo>
                  <a:cubicBezTo>
                    <a:pt x="1296693" y="193367"/>
                    <a:pt x="1295703" y="218341"/>
                    <a:pt x="1293725" y="239606"/>
                  </a:cubicBezTo>
                  <a:cubicBezTo>
                    <a:pt x="1291747" y="260872"/>
                    <a:pt x="1289027" y="280653"/>
                    <a:pt x="1285565" y="298951"/>
                  </a:cubicBezTo>
                  <a:cubicBezTo>
                    <a:pt x="1282104" y="317250"/>
                    <a:pt x="1277405" y="334559"/>
                    <a:pt x="1271471" y="350879"/>
                  </a:cubicBezTo>
                  <a:cubicBezTo>
                    <a:pt x="1265536" y="367198"/>
                    <a:pt x="1258613" y="384755"/>
                    <a:pt x="1250700" y="403547"/>
                  </a:cubicBezTo>
                  <a:lnTo>
                    <a:pt x="618674" y="1867891"/>
                  </a:lnTo>
                  <a:cubicBezTo>
                    <a:pt x="612739" y="1880749"/>
                    <a:pt x="605074" y="1891134"/>
                    <a:pt x="595677" y="1899047"/>
                  </a:cubicBezTo>
                  <a:cubicBezTo>
                    <a:pt x="586281" y="1906960"/>
                    <a:pt x="573176" y="1913141"/>
                    <a:pt x="556361" y="1917592"/>
                  </a:cubicBezTo>
                  <a:cubicBezTo>
                    <a:pt x="539547" y="1922043"/>
                    <a:pt x="518034" y="1925010"/>
                    <a:pt x="491823" y="1926494"/>
                  </a:cubicBezTo>
                  <a:cubicBezTo>
                    <a:pt x="465612" y="1927978"/>
                    <a:pt x="433220" y="1928720"/>
                    <a:pt x="394645" y="1928720"/>
                  </a:cubicBezTo>
                  <a:cubicBezTo>
                    <a:pt x="342224" y="1928720"/>
                    <a:pt x="300682" y="1926989"/>
                    <a:pt x="270020" y="1923527"/>
                  </a:cubicBezTo>
                  <a:cubicBezTo>
                    <a:pt x="239359" y="1920065"/>
                    <a:pt x="216857" y="1914625"/>
                    <a:pt x="202515" y="1907207"/>
                  </a:cubicBezTo>
                  <a:cubicBezTo>
                    <a:pt x="188173" y="1899789"/>
                    <a:pt x="180508" y="1890392"/>
                    <a:pt x="179519" y="1879018"/>
                  </a:cubicBezTo>
                  <a:cubicBezTo>
                    <a:pt x="178530" y="1867643"/>
                    <a:pt x="181992" y="1853549"/>
                    <a:pt x="189904" y="1836734"/>
                  </a:cubicBezTo>
                  <a:lnTo>
                    <a:pt x="869407" y="338268"/>
                  </a:lnTo>
                  <a:lnTo>
                    <a:pt x="62312" y="338268"/>
                  </a:lnTo>
                  <a:cubicBezTo>
                    <a:pt x="41541" y="338268"/>
                    <a:pt x="25963" y="324668"/>
                    <a:pt x="15578" y="297468"/>
                  </a:cubicBezTo>
                  <a:cubicBezTo>
                    <a:pt x="5192" y="270268"/>
                    <a:pt x="0" y="226995"/>
                    <a:pt x="0" y="167650"/>
                  </a:cubicBezTo>
                  <a:cubicBezTo>
                    <a:pt x="0" y="137978"/>
                    <a:pt x="1483" y="112509"/>
                    <a:pt x="4451" y="91243"/>
                  </a:cubicBezTo>
                  <a:cubicBezTo>
                    <a:pt x="7418" y="69978"/>
                    <a:pt x="11621" y="52422"/>
                    <a:pt x="17061" y="38574"/>
                  </a:cubicBezTo>
                  <a:cubicBezTo>
                    <a:pt x="22501" y="24727"/>
                    <a:pt x="28931" y="14836"/>
                    <a:pt x="36349" y="8902"/>
                  </a:cubicBezTo>
                  <a:cubicBezTo>
                    <a:pt x="43767" y="2967"/>
                    <a:pt x="52421" y="0"/>
                    <a:pt x="623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2" name="Freeform 32">
              <a:extLst>
                <a:ext uri="{FF2B5EF4-FFF2-40B4-BE49-F238E27FC236}">
                  <a16:creationId xmlns:a16="http://schemas.microsoft.com/office/drawing/2014/main" id="{D4321361-CB91-06CC-4CCD-585CB8D81B8B}"/>
                </a:ext>
              </a:extLst>
            </p:cNvPr>
            <p:cNvSpPr/>
            <p:nvPr/>
          </p:nvSpPr>
          <p:spPr>
            <a:xfrm>
              <a:off x="2284754" y="4314192"/>
              <a:ext cx="2123640" cy="2380203"/>
            </a:xfrm>
            <a:custGeom>
              <a:avLst/>
              <a:gdLst>
                <a:gd name="connsiteX0" fmla="*/ 0 w 2123640"/>
                <a:gd name="connsiteY0" fmla="*/ 297049 h 2380203"/>
                <a:gd name="connsiteX1" fmla="*/ 16247 w 2123640"/>
                <a:gd name="connsiteY1" fmla="*/ 303128 h 2380203"/>
                <a:gd name="connsiteX2" fmla="*/ 823342 w 2123640"/>
                <a:gd name="connsiteY2" fmla="*/ 303128 h 2380203"/>
                <a:gd name="connsiteX3" fmla="*/ 592880 w 2123640"/>
                <a:gd name="connsiteY3" fmla="*/ 811353 h 2380203"/>
                <a:gd name="connsiteX4" fmla="*/ 1232004 w 2123640"/>
                <a:gd name="connsiteY4" fmla="*/ 0 h 2380203"/>
                <a:gd name="connsiteX5" fmla="*/ 2123640 w 2123640"/>
                <a:gd name="connsiteY5" fmla="*/ 773464 h 2380203"/>
                <a:gd name="connsiteX6" fmla="*/ 2123640 w 2123640"/>
                <a:gd name="connsiteY6" fmla="*/ 2380203 h 2380203"/>
                <a:gd name="connsiteX7" fmla="*/ 759856 w 2123640"/>
                <a:gd name="connsiteY7" fmla="*/ 2380203 h 2380203"/>
                <a:gd name="connsiteX8" fmla="*/ 185471 w 2123640"/>
                <a:gd name="connsiteY8" fmla="*/ 1881943 h 2380203"/>
                <a:gd name="connsiteX9" fmla="*/ 223956 w 2123640"/>
                <a:gd name="connsiteY9" fmla="*/ 1888388 h 2380203"/>
                <a:gd name="connsiteX10" fmla="*/ 348581 w 2123640"/>
                <a:gd name="connsiteY10" fmla="*/ 1893581 h 2380203"/>
                <a:gd name="connsiteX11" fmla="*/ 445759 w 2123640"/>
                <a:gd name="connsiteY11" fmla="*/ 1891355 h 2380203"/>
                <a:gd name="connsiteX12" fmla="*/ 510297 w 2123640"/>
                <a:gd name="connsiteY12" fmla="*/ 1882453 h 2380203"/>
                <a:gd name="connsiteX13" fmla="*/ 549613 w 2123640"/>
                <a:gd name="connsiteY13" fmla="*/ 1863908 h 2380203"/>
                <a:gd name="connsiteX14" fmla="*/ 572610 w 2123640"/>
                <a:gd name="connsiteY14" fmla="*/ 1832752 h 2380203"/>
                <a:gd name="connsiteX15" fmla="*/ 1204636 w 2123640"/>
                <a:gd name="connsiteY15" fmla="*/ 368408 h 2380203"/>
                <a:gd name="connsiteX16" fmla="*/ 1225407 w 2123640"/>
                <a:gd name="connsiteY16" fmla="*/ 315740 h 2380203"/>
                <a:gd name="connsiteX17" fmla="*/ 1239501 w 2123640"/>
                <a:gd name="connsiteY17" fmla="*/ 263812 h 2380203"/>
                <a:gd name="connsiteX18" fmla="*/ 1247661 w 2123640"/>
                <a:gd name="connsiteY18" fmla="*/ 204467 h 2380203"/>
                <a:gd name="connsiteX19" fmla="*/ 1250629 w 2123640"/>
                <a:gd name="connsiteY19" fmla="*/ 129544 h 2380203"/>
                <a:gd name="connsiteX20" fmla="*/ 1245436 w 2123640"/>
                <a:gd name="connsiteY20" fmla="*/ 43493 h 238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3640" h="2380203">
                  <a:moveTo>
                    <a:pt x="0" y="297049"/>
                  </a:moveTo>
                  <a:lnTo>
                    <a:pt x="16247" y="303128"/>
                  </a:lnTo>
                  <a:lnTo>
                    <a:pt x="823342" y="303128"/>
                  </a:lnTo>
                  <a:lnTo>
                    <a:pt x="592880" y="811353"/>
                  </a:lnTo>
                  <a:close/>
                  <a:moveTo>
                    <a:pt x="1232004" y="0"/>
                  </a:moveTo>
                  <a:lnTo>
                    <a:pt x="2123640" y="773464"/>
                  </a:lnTo>
                  <a:lnTo>
                    <a:pt x="2123640" y="2380203"/>
                  </a:lnTo>
                  <a:lnTo>
                    <a:pt x="759856" y="2380203"/>
                  </a:lnTo>
                  <a:lnTo>
                    <a:pt x="185471" y="1881943"/>
                  </a:lnTo>
                  <a:lnTo>
                    <a:pt x="223956" y="1888388"/>
                  </a:lnTo>
                  <a:cubicBezTo>
                    <a:pt x="254618" y="1891850"/>
                    <a:pt x="296160" y="1893581"/>
                    <a:pt x="348581" y="1893581"/>
                  </a:cubicBezTo>
                  <a:cubicBezTo>
                    <a:pt x="387156" y="1893581"/>
                    <a:pt x="419548" y="1892839"/>
                    <a:pt x="445759" y="1891355"/>
                  </a:cubicBezTo>
                  <a:cubicBezTo>
                    <a:pt x="471970" y="1889871"/>
                    <a:pt x="493483" y="1886904"/>
                    <a:pt x="510297" y="1882453"/>
                  </a:cubicBezTo>
                  <a:cubicBezTo>
                    <a:pt x="527112" y="1878002"/>
                    <a:pt x="540217" y="1871821"/>
                    <a:pt x="549613" y="1863908"/>
                  </a:cubicBezTo>
                  <a:cubicBezTo>
                    <a:pt x="559010" y="1855995"/>
                    <a:pt x="566675" y="1845610"/>
                    <a:pt x="572610" y="1832752"/>
                  </a:cubicBezTo>
                  <a:lnTo>
                    <a:pt x="1204636" y="368408"/>
                  </a:lnTo>
                  <a:cubicBezTo>
                    <a:pt x="1212549" y="349616"/>
                    <a:pt x="1219472" y="332059"/>
                    <a:pt x="1225407" y="315740"/>
                  </a:cubicBezTo>
                  <a:cubicBezTo>
                    <a:pt x="1231341" y="299420"/>
                    <a:pt x="1236040" y="282111"/>
                    <a:pt x="1239501" y="263812"/>
                  </a:cubicBezTo>
                  <a:cubicBezTo>
                    <a:pt x="1242963" y="245514"/>
                    <a:pt x="1245683" y="225733"/>
                    <a:pt x="1247661" y="204467"/>
                  </a:cubicBezTo>
                  <a:cubicBezTo>
                    <a:pt x="1249639" y="183202"/>
                    <a:pt x="1250629" y="158228"/>
                    <a:pt x="1250629" y="129544"/>
                  </a:cubicBezTo>
                  <a:cubicBezTo>
                    <a:pt x="1250629" y="93937"/>
                    <a:pt x="1248898" y="65253"/>
                    <a:pt x="1245436" y="43493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0A50751-5A0D-C9DB-F007-0172520F14A5}"/>
              </a:ext>
            </a:extLst>
          </p:cNvPr>
          <p:cNvGrpSpPr>
            <a:grpSpLocks noChangeAspect="1"/>
          </p:cNvGrpSpPr>
          <p:nvPr/>
        </p:nvGrpSpPr>
        <p:grpSpPr>
          <a:xfrm>
            <a:off x="7288436" y="3798626"/>
            <a:ext cx="1289304" cy="1289304"/>
            <a:chOff x="1382807" y="174388"/>
            <a:chExt cx="3025589" cy="3025589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ED7D991F-FD7F-ECF5-2095-D5CB053E512B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reeform 43">
              <a:extLst>
                <a:ext uri="{FF2B5EF4-FFF2-40B4-BE49-F238E27FC236}">
                  <a16:creationId xmlns:a16="http://schemas.microsoft.com/office/drawing/2014/main" id="{84E19630-C58D-1AFA-2772-9929BB37518B}"/>
                </a:ext>
              </a:extLst>
            </p:cNvPr>
            <p:cNvSpPr/>
            <p:nvPr/>
          </p:nvSpPr>
          <p:spPr>
            <a:xfrm>
              <a:off x="2209021" y="750511"/>
              <a:ext cx="1357522" cy="1988065"/>
            </a:xfrm>
            <a:custGeom>
              <a:avLst/>
              <a:gdLst/>
              <a:ahLst/>
              <a:cxnLst/>
              <a:rect l="l" t="t" r="r" b="b"/>
              <a:pathLst>
                <a:path w="1357522" h="1988065">
                  <a:moveTo>
                    <a:pt x="701757" y="0"/>
                  </a:moveTo>
                  <a:cubicBezTo>
                    <a:pt x="807590" y="0"/>
                    <a:pt x="898338" y="11375"/>
                    <a:pt x="974004" y="34124"/>
                  </a:cubicBezTo>
                  <a:cubicBezTo>
                    <a:pt x="1049669" y="56873"/>
                    <a:pt x="1111734" y="89018"/>
                    <a:pt x="1160199" y="130560"/>
                  </a:cubicBezTo>
                  <a:cubicBezTo>
                    <a:pt x="1208664" y="172101"/>
                    <a:pt x="1244519" y="221803"/>
                    <a:pt x="1267762" y="279665"/>
                  </a:cubicBezTo>
                  <a:cubicBezTo>
                    <a:pt x="1291006" y="337526"/>
                    <a:pt x="1302628" y="401570"/>
                    <a:pt x="1302628" y="471795"/>
                  </a:cubicBezTo>
                  <a:cubicBezTo>
                    <a:pt x="1302628" y="518282"/>
                    <a:pt x="1294962" y="563533"/>
                    <a:pt x="1279631" y="607547"/>
                  </a:cubicBezTo>
                  <a:cubicBezTo>
                    <a:pt x="1264301" y="651561"/>
                    <a:pt x="1242788" y="693350"/>
                    <a:pt x="1215093" y="732914"/>
                  </a:cubicBezTo>
                  <a:cubicBezTo>
                    <a:pt x="1187399" y="772477"/>
                    <a:pt x="1153275" y="809815"/>
                    <a:pt x="1112723" y="844928"/>
                  </a:cubicBezTo>
                  <a:cubicBezTo>
                    <a:pt x="1072170" y="880041"/>
                    <a:pt x="1026178" y="911939"/>
                    <a:pt x="974745" y="940622"/>
                  </a:cubicBezTo>
                  <a:cubicBezTo>
                    <a:pt x="1035080" y="972273"/>
                    <a:pt x="1088985" y="1005902"/>
                    <a:pt x="1136461" y="1041509"/>
                  </a:cubicBezTo>
                  <a:cubicBezTo>
                    <a:pt x="1183937" y="1077116"/>
                    <a:pt x="1223995" y="1115443"/>
                    <a:pt x="1256635" y="1156490"/>
                  </a:cubicBezTo>
                  <a:cubicBezTo>
                    <a:pt x="1289275" y="1197537"/>
                    <a:pt x="1314249" y="1241304"/>
                    <a:pt x="1331558" y="1287792"/>
                  </a:cubicBezTo>
                  <a:cubicBezTo>
                    <a:pt x="1348867" y="1334279"/>
                    <a:pt x="1357522" y="1384722"/>
                    <a:pt x="1357522" y="1439122"/>
                  </a:cubicBezTo>
                  <a:cubicBezTo>
                    <a:pt x="1357522" y="1526161"/>
                    <a:pt x="1342438" y="1603805"/>
                    <a:pt x="1312271" y="1672052"/>
                  </a:cubicBezTo>
                  <a:cubicBezTo>
                    <a:pt x="1282104" y="1740299"/>
                    <a:pt x="1237595" y="1797913"/>
                    <a:pt x="1178744" y="1844895"/>
                  </a:cubicBezTo>
                  <a:cubicBezTo>
                    <a:pt x="1119894" y="1891876"/>
                    <a:pt x="1046949" y="1927483"/>
                    <a:pt x="959909" y="1951716"/>
                  </a:cubicBezTo>
                  <a:cubicBezTo>
                    <a:pt x="872869" y="1975949"/>
                    <a:pt x="772477" y="1988065"/>
                    <a:pt x="658732" y="1988065"/>
                  </a:cubicBezTo>
                  <a:cubicBezTo>
                    <a:pt x="549932" y="1988065"/>
                    <a:pt x="454486" y="1977185"/>
                    <a:pt x="372391" y="1955425"/>
                  </a:cubicBezTo>
                  <a:cubicBezTo>
                    <a:pt x="290297" y="1933665"/>
                    <a:pt x="221556" y="1901767"/>
                    <a:pt x="166167" y="1859731"/>
                  </a:cubicBezTo>
                  <a:cubicBezTo>
                    <a:pt x="110778" y="1817695"/>
                    <a:pt x="69236" y="1765768"/>
                    <a:pt x="41542" y="1703950"/>
                  </a:cubicBezTo>
                  <a:cubicBezTo>
                    <a:pt x="13847" y="1642132"/>
                    <a:pt x="0" y="1571165"/>
                    <a:pt x="0" y="1491049"/>
                  </a:cubicBezTo>
                  <a:cubicBezTo>
                    <a:pt x="0" y="1436649"/>
                    <a:pt x="8160" y="1385464"/>
                    <a:pt x="24480" y="1337493"/>
                  </a:cubicBezTo>
                  <a:cubicBezTo>
                    <a:pt x="40800" y="1289522"/>
                    <a:pt x="65033" y="1245014"/>
                    <a:pt x="97178" y="1203966"/>
                  </a:cubicBezTo>
                  <a:cubicBezTo>
                    <a:pt x="129323" y="1162919"/>
                    <a:pt x="169381" y="1124345"/>
                    <a:pt x="217352" y="1088243"/>
                  </a:cubicBezTo>
                  <a:cubicBezTo>
                    <a:pt x="265323" y="1052142"/>
                    <a:pt x="320464" y="1017771"/>
                    <a:pt x="382777" y="985131"/>
                  </a:cubicBezTo>
                  <a:cubicBezTo>
                    <a:pt x="332333" y="957437"/>
                    <a:pt x="286835" y="927517"/>
                    <a:pt x="246283" y="895371"/>
                  </a:cubicBezTo>
                  <a:cubicBezTo>
                    <a:pt x="205730" y="863226"/>
                    <a:pt x="171112" y="828113"/>
                    <a:pt x="142429" y="790034"/>
                  </a:cubicBezTo>
                  <a:cubicBezTo>
                    <a:pt x="113745" y="751954"/>
                    <a:pt x="91985" y="710165"/>
                    <a:pt x="77149" y="664667"/>
                  </a:cubicBezTo>
                  <a:cubicBezTo>
                    <a:pt x="62313" y="619169"/>
                    <a:pt x="54894" y="569714"/>
                    <a:pt x="54894" y="516304"/>
                  </a:cubicBezTo>
                  <a:cubicBezTo>
                    <a:pt x="54894" y="439155"/>
                    <a:pt x="68494" y="369177"/>
                    <a:pt x="95694" y="306370"/>
                  </a:cubicBezTo>
                  <a:cubicBezTo>
                    <a:pt x="122894" y="243563"/>
                    <a:pt x="163447" y="189163"/>
                    <a:pt x="217352" y="143171"/>
                  </a:cubicBezTo>
                  <a:cubicBezTo>
                    <a:pt x="271257" y="97178"/>
                    <a:pt x="338762" y="61818"/>
                    <a:pt x="419867" y="37091"/>
                  </a:cubicBezTo>
                  <a:cubicBezTo>
                    <a:pt x="500973" y="12364"/>
                    <a:pt x="594936" y="0"/>
                    <a:pt x="701757" y="0"/>
                  </a:cubicBezTo>
                  <a:close/>
                  <a:moveTo>
                    <a:pt x="676536" y="284857"/>
                  </a:moveTo>
                  <a:cubicBezTo>
                    <a:pt x="593452" y="284857"/>
                    <a:pt x="531634" y="303897"/>
                    <a:pt x="491082" y="341977"/>
                  </a:cubicBezTo>
                  <a:cubicBezTo>
                    <a:pt x="450529" y="380057"/>
                    <a:pt x="430253" y="432726"/>
                    <a:pt x="430253" y="499984"/>
                  </a:cubicBezTo>
                  <a:cubicBezTo>
                    <a:pt x="430253" y="531634"/>
                    <a:pt x="435446" y="560813"/>
                    <a:pt x="445831" y="587518"/>
                  </a:cubicBezTo>
                  <a:cubicBezTo>
                    <a:pt x="456216" y="614223"/>
                    <a:pt x="472289" y="639445"/>
                    <a:pt x="494049" y="663183"/>
                  </a:cubicBezTo>
                  <a:cubicBezTo>
                    <a:pt x="515809" y="686921"/>
                    <a:pt x="543998" y="710165"/>
                    <a:pt x="578616" y="732914"/>
                  </a:cubicBezTo>
                  <a:cubicBezTo>
                    <a:pt x="613234" y="755663"/>
                    <a:pt x="654281" y="779895"/>
                    <a:pt x="701757" y="805612"/>
                  </a:cubicBezTo>
                  <a:cubicBezTo>
                    <a:pt x="773961" y="763081"/>
                    <a:pt x="829597" y="717583"/>
                    <a:pt x="868666" y="669118"/>
                  </a:cubicBezTo>
                  <a:cubicBezTo>
                    <a:pt x="907735" y="620652"/>
                    <a:pt x="927269" y="566747"/>
                    <a:pt x="927269" y="507402"/>
                  </a:cubicBezTo>
                  <a:cubicBezTo>
                    <a:pt x="927269" y="472784"/>
                    <a:pt x="922324" y="441628"/>
                    <a:pt x="912433" y="413933"/>
                  </a:cubicBezTo>
                  <a:cubicBezTo>
                    <a:pt x="902542" y="386239"/>
                    <a:pt x="886964" y="362748"/>
                    <a:pt x="865698" y="343461"/>
                  </a:cubicBezTo>
                  <a:cubicBezTo>
                    <a:pt x="844433" y="324174"/>
                    <a:pt x="818222" y="309584"/>
                    <a:pt x="787066" y="299694"/>
                  </a:cubicBezTo>
                  <a:cubicBezTo>
                    <a:pt x="755910" y="289803"/>
                    <a:pt x="719066" y="284857"/>
                    <a:pt x="676536" y="284857"/>
                  </a:cubicBezTo>
                  <a:close/>
                  <a:moveTo>
                    <a:pt x="658732" y="1127559"/>
                  </a:moveTo>
                  <a:cubicBezTo>
                    <a:pt x="613234" y="1152287"/>
                    <a:pt x="573176" y="1177014"/>
                    <a:pt x="538558" y="1201741"/>
                  </a:cubicBezTo>
                  <a:cubicBezTo>
                    <a:pt x="503940" y="1226468"/>
                    <a:pt x="475256" y="1252432"/>
                    <a:pt x="452507" y="1279632"/>
                  </a:cubicBezTo>
                  <a:cubicBezTo>
                    <a:pt x="429758" y="1306832"/>
                    <a:pt x="412697" y="1335515"/>
                    <a:pt x="401322" y="1365682"/>
                  </a:cubicBezTo>
                  <a:cubicBezTo>
                    <a:pt x="389948" y="1395849"/>
                    <a:pt x="384260" y="1428242"/>
                    <a:pt x="384260" y="1462860"/>
                  </a:cubicBezTo>
                  <a:cubicBezTo>
                    <a:pt x="384260" y="1540009"/>
                    <a:pt x="409235" y="1598859"/>
                    <a:pt x="459184" y="1639412"/>
                  </a:cubicBezTo>
                  <a:cubicBezTo>
                    <a:pt x="509133" y="1679965"/>
                    <a:pt x="583561" y="1700241"/>
                    <a:pt x="682470" y="1700241"/>
                  </a:cubicBezTo>
                  <a:cubicBezTo>
                    <a:pt x="779401" y="1700241"/>
                    <a:pt x="851851" y="1679470"/>
                    <a:pt x="899822" y="1637928"/>
                  </a:cubicBezTo>
                  <a:cubicBezTo>
                    <a:pt x="947793" y="1596387"/>
                    <a:pt x="971778" y="1539020"/>
                    <a:pt x="971778" y="1465827"/>
                  </a:cubicBezTo>
                  <a:cubicBezTo>
                    <a:pt x="971778" y="1429231"/>
                    <a:pt x="965596" y="1395849"/>
                    <a:pt x="953233" y="1365682"/>
                  </a:cubicBezTo>
                  <a:cubicBezTo>
                    <a:pt x="940869" y="1335515"/>
                    <a:pt x="921582" y="1307079"/>
                    <a:pt x="895371" y="1280373"/>
                  </a:cubicBezTo>
                  <a:cubicBezTo>
                    <a:pt x="869160" y="1253668"/>
                    <a:pt x="836273" y="1227952"/>
                    <a:pt x="796710" y="1203225"/>
                  </a:cubicBezTo>
                  <a:cubicBezTo>
                    <a:pt x="757146" y="1178498"/>
                    <a:pt x="711154" y="1153276"/>
                    <a:pt x="658732" y="11275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6" name="Freeform 44">
              <a:extLst>
                <a:ext uri="{FF2B5EF4-FFF2-40B4-BE49-F238E27FC236}">
                  <a16:creationId xmlns:a16="http://schemas.microsoft.com/office/drawing/2014/main" id="{6AFF1F96-6B51-A482-5FED-1F2532663B19}"/>
                </a:ext>
              </a:extLst>
            </p:cNvPr>
            <p:cNvSpPr/>
            <p:nvPr/>
          </p:nvSpPr>
          <p:spPr>
            <a:xfrm>
              <a:off x="2437913" y="908394"/>
              <a:ext cx="1970483" cy="2291583"/>
            </a:xfrm>
            <a:custGeom>
              <a:avLst/>
              <a:gdLst>
                <a:gd name="connsiteX0" fmla="*/ 429840 w 1970483"/>
                <a:gd name="connsiteY0" fmla="*/ 969675 h 2291583"/>
                <a:gd name="connsiteX1" fmla="*/ 567818 w 1970483"/>
                <a:gd name="connsiteY1" fmla="*/ 1045341 h 2291583"/>
                <a:gd name="connsiteX2" fmla="*/ 666479 w 1970483"/>
                <a:gd name="connsiteY2" fmla="*/ 1122489 h 2291583"/>
                <a:gd name="connsiteX3" fmla="*/ 724341 w 1970483"/>
                <a:gd name="connsiteY3" fmla="*/ 1207798 h 2291583"/>
                <a:gd name="connsiteX4" fmla="*/ 742886 w 1970483"/>
                <a:gd name="connsiteY4" fmla="*/ 1307943 h 2291583"/>
                <a:gd name="connsiteX5" fmla="*/ 670930 w 1970483"/>
                <a:gd name="connsiteY5" fmla="*/ 1480044 h 2291583"/>
                <a:gd name="connsiteX6" fmla="*/ 453578 w 1970483"/>
                <a:gd name="connsiteY6" fmla="*/ 1542357 h 2291583"/>
                <a:gd name="connsiteX7" fmla="*/ 230292 w 1970483"/>
                <a:gd name="connsiteY7" fmla="*/ 1481528 h 2291583"/>
                <a:gd name="connsiteX8" fmla="*/ 155368 w 1970483"/>
                <a:gd name="connsiteY8" fmla="*/ 1304976 h 2291583"/>
                <a:gd name="connsiteX9" fmla="*/ 172430 w 1970483"/>
                <a:gd name="connsiteY9" fmla="*/ 1207798 h 2291583"/>
                <a:gd name="connsiteX10" fmla="*/ 223615 w 1970483"/>
                <a:gd name="connsiteY10" fmla="*/ 1121748 h 2291583"/>
                <a:gd name="connsiteX11" fmla="*/ 309666 w 1970483"/>
                <a:gd name="connsiteY11" fmla="*/ 1043857 h 2291583"/>
                <a:gd name="connsiteX12" fmla="*/ 429840 w 1970483"/>
                <a:gd name="connsiteY12" fmla="*/ 969675 h 2291583"/>
                <a:gd name="connsiteX13" fmla="*/ 447644 w 1970483"/>
                <a:gd name="connsiteY13" fmla="*/ 126974 h 2291583"/>
                <a:gd name="connsiteX14" fmla="*/ 558174 w 1970483"/>
                <a:gd name="connsiteY14" fmla="*/ 141811 h 2291583"/>
                <a:gd name="connsiteX15" fmla="*/ 636806 w 1970483"/>
                <a:gd name="connsiteY15" fmla="*/ 185578 h 2291583"/>
                <a:gd name="connsiteX16" fmla="*/ 683541 w 1970483"/>
                <a:gd name="connsiteY16" fmla="*/ 256050 h 2291583"/>
                <a:gd name="connsiteX17" fmla="*/ 698377 w 1970483"/>
                <a:gd name="connsiteY17" fmla="*/ 349519 h 2291583"/>
                <a:gd name="connsiteX18" fmla="*/ 639774 w 1970483"/>
                <a:gd name="connsiteY18" fmla="*/ 511235 h 2291583"/>
                <a:gd name="connsiteX19" fmla="*/ 472865 w 1970483"/>
                <a:gd name="connsiteY19" fmla="*/ 647729 h 2291583"/>
                <a:gd name="connsiteX20" fmla="*/ 349724 w 1970483"/>
                <a:gd name="connsiteY20" fmla="*/ 575031 h 2291583"/>
                <a:gd name="connsiteX21" fmla="*/ 265157 w 1970483"/>
                <a:gd name="connsiteY21" fmla="*/ 505300 h 2291583"/>
                <a:gd name="connsiteX22" fmla="*/ 216939 w 1970483"/>
                <a:gd name="connsiteY22" fmla="*/ 429635 h 2291583"/>
                <a:gd name="connsiteX23" fmla="*/ 201361 w 1970483"/>
                <a:gd name="connsiteY23" fmla="*/ 342101 h 2291583"/>
                <a:gd name="connsiteX24" fmla="*/ 262190 w 1970483"/>
                <a:gd name="connsiteY24" fmla="*/ 184094 h 2291583"/>
                <a:gd name="connsiteX25" fmla="*/ 447644 w 1970483"/>
                <a:gd name="connsiteY25" fmla="*/ 126974 h 2291583"/>
                <a:gd name="connsiteX26" fmla="*/ 956558 w 1970483"/>
                <a:gd name="connsiteY26" fmla="*/ 0 h 2291583"/>
                <a:gd name="connsiteX27" fmla="*/ 1970483 w 1970483"/>
                <a:gd name="connsiteY27" fmla="*/ 879546 h 2291583"/>
                <a:gd name="connsiteX28" fmla="*/ 1970483 w 1970483"/>
                <a:gd name="connsiteY28" fmla="*/ 2291583 h 2291583"/>
                <a:gd name="connsiteX29" fmla="*/ 636768 w 1970483"/>
                <a:gd name="connsiteY29" fmla="*/ 2291583 h 2291583"/>
                <a:gd name="connsiteX30" fmla="*/ 0 w 1970483"/>
                <a:gd name="connsiteY30" fmla="*/ 1739208 h 2291583"/>
                <a:gd name="connsiteX31" fmla="*/ 30374 w 1970483"/>
                <a:gd name="connsiteY31" fmla="*/ 1757299 h 2291583"/>
                <a:gd name="connsiteX32" fmla="*/ 143500 w 1970483"/>
                <a:gd name="connsiteY32" fmla="*/ 1797542 h 2291583"/>
                <a:gd name="connsiteX33" fmla="*/ 429841 w 1970483"/>
                <a:gd name="connsiteY33" fmla="*/ 1830182 h 2291583"/>
                <a:gd name="connsiteX34" fmla="*/ 731018 w 1970483"/>
                <a:gd name="connsiteY34" fmla="*/ 1793833 h 2291583"/>
                <a:gd name="connsiteX35" fmla="*/ 949853 w 1970483"/>
                <a:gd name="connsiteY35" fmla="*/ 1687012 h 2291583"/>
                <a:gd name="connsiteX36" fmla="*/ 1083380 w 1970483"/>
                <a:gd name="connsiteY36" fmla="*/ 1514169 h 2291583"/>
                <a:gd name="connsiteX37" fmla="*/ 1128631 w 1970483"/>
                <a:gd name="connsiteY37" fmla="*/ 1281239 h 2291583"/>
                <a:gd name="connsiteX38" fmla="*/ 1102667 w 1970483"/>
                <a:gd name="connsiteY38" fmla="*/ 1129909 h 2291583"/>
                <a:gd name="connsiteX39" fmla="*/ 1027744 w 1970483"/>
                <a:gd name="connsiteY39" fmla="*/ 998607 h 2291583"/>
                <a:gd name="connsiteX40" fmla="*/ 907570 w 1970483"/>
                <a:gd name="connsiteY40" fmla="*/ 883626 h 2291583"/>
                <a:gd name="connsiteX41" fmla="*/ 745854 w 1970483"/>
                <a:gd name="connsiteY41" fmla="*/ 782739 h 2291583"/>
                <a:gd name="connsiteX42" fmla="*/ 883832 w 1970483"/>
                <a:gd name="connsiteY42" fmla="*/ 687045 h 2291583"/>
                <a:gd name="connsiteX43" fmla="*/ 986202 w 1970483"/>
                <a:gd name="connsiteY43" fmla="*/ 575031 h 2291583"/>
                <a:gd name="connsiteX44" fmla="*/ 1050740 w 1970483"/>
                <a:gd name="connsiteY44" fmla="*/ 449664 h 2291583"/>
                <a:gd name="connsiteX45" fmla="*/ 1073737 w 1970483"/>
                <a:gd name="connsiteY45" fmla="*/ 313912 h 2291583"/>
                <a:gd name="connsiteX46" fmla="*/ 1038871 w 1970483"/>
                <a:gd name="connsiteY46" fmla="*/ 121782 h 2291583"/>
                <a:gd name="connsiteX47" fmla="*/ 994548 w 1970483"/>
                <a:gd name="connsiteY47" fmla="*/ 41109 h 2291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970483" h="2291583">
                  <a:moveTo>
                    <a:pt x="429840" y="969675"/>
                  </a:moveTo>
                  <a:cubicBezTo>
                    <a:pt x="482262" y="995392"/>
                    <a:pt x="528254" y="1020614"/>
                    <a:pt x="567818" y="1045341"/>
                  </a:cubicBezTo>
                  <a:cubicBezTo>
                    <a:pt x="607381" y="1070068"/>
                    <a:pt x="640268" y="1095784"/>
                    <a:pt x="666479" y="1122489"/>
                  </a:cubicBezTo>
                  <a:cubicBezTo>
                    <a:pt x="692690" y="1149195"/>
                    <a:pt x="711977" y="1177631"/>
                    <a:pt x="724341" y="1207798"/>
                  </a:cubicBezTo>
                  <a:cubicBezTo>
                    <a:pt x="736704" y="1237965"/>
                    <a:pt x="742886" y="1271347"/>
                    <a:pt x="742886" y="1307943"/>
                  </a:cubicBezTo>
                  <a:cubicBezTo>
                    <a:pt x="742886" y="1381136"/>
                    <a:pt x="718901" y="1438503"/>
                    <a:pt x="670930" y="1480044"/>
                  </a:cubicBezTo>
                  <a:cubicBezTo>
                    <a:pt x="622959" y="1521586"/>
                    <a:pt x="550509" y="1542357"/>
                    <a:pt x="453578" y="1542357"/>
                  </a:cubicBezTo>
                  <a:cubicBezTo>
                    <a:pt x="354669" y="1542357"/>
                    <a:pt x="280241" y="1522081"/>
                    <a:pt x="230292" y="1481528"/>
                  </a:cubicBezTo>
                  <a:cubicBezTo>
                    <a:pt x="180343" y="1440975"/>
                    <a:pt x="155368" y="1382125"/>
                    <a:pt x="155368" y="1304976"/>
                  </a:cubicBezTo>
                  <a:cubicBezTo>
                    <a:pt x="155368" y="1270358"/>
                    <a:pt x="161056" y="1237965"/>
                    <a:pt x="172430" y="1207798"/>
                  </a:cubicBezTo>
                  <a:cubicBezTo>
                    <a:pt x="183805" y="1177631"/>
                    <a:pt x="200866" y="1148948"/>
                    <a:pt x="223615" y="1121748"/>
                  </a:cubicBezTo>
                  <a:cubicBezTo>
                    <a:pt x="246364" y="1094548"/>
                    <a:pt x="275048" y="1068584"/>
                    <a:pt x="309666" y="1043857"/>
                  </a:cubicBezTo>
                  <a:cubicBezTo>
                    <a:pt x="344284" y="1019130"/>
                    <a:pt x="384342" y="994403"/>
                    <a:pt x="429840" y="969675"/>
                  </a:cubicBezTo>
                  <a:close/>
                  <a:moveTo>
                    <a:pt x="447644" y="126974"/>
                  </a:moveTo>
                  <a:cubicBezTo>
                    <a:pt x="490174" y="126974"/>
                    <a:pt x="527018" y="131920"/>
                    <a:pt x="558174" y="141811"/>
                  </a:cubicBezTo>
                  <a:cubicBezTo>
                    <a:pt x="589330" y="151701"/>
                    <a:pt x="615541" y="166291"/>
                    <a:pt x="636806" y="185578"/>
                  </a:cubicBezTo>
                  <a:cubicBezTo>
                    <a:pt x="658072" y="204865"/>
                    <a:pt x="673650" y="228356"/>
                    <a:pt x="683541" y="256050"/>
                  </a:cubicBezTo>
                  <a:cubicBezTo>
                    <a:pt x="693432" y="283745"/>
                    <a:pt x="698377" y="314901"/>
                    <a:pt x="698377" y="349519"/>
                  </a:cubicBezTo>
                  <a:cubicBezTo>
                    <a:pt x="698377" y="408864"/>
                    <a:pt x="678843" y="462769"/>
                    <a:pt x="639774" y="511235"/>
                  </a:cubicBezTo>
                  <a:cubicBezTo>
                    <a:pt x="600705" y="559700"/>
                    <a:pt x="545069" y="605198"/>
                    <a:pt x="472865" y="647729"/>
                  </a:cubicBezTo>
                  <a:cubicBezTo>
                    <a:pt x="425389" y="622012"/>
                    <a:pt x="384342" y="597780"/>
                    <a:pt x="349724" y="575031"/>
                  </a:cubicBezTo>
                  <a:cubicBezTo>
                    <a:pt x="315106" y="552282"/>
                    <a:pt x="286917" y="529038"/>
                    <a:pt x="265157" y="505300"/>
                  </a:cubicBezTo>
                  <a:cubicBezTo>
                    <a:pt x="243397" y="481562"/>
                    <a:pt x="227324" y="456340"/>
                    <a:pt x="216939" y="429635"/>
                  </a:cubicBezTo>
                  <a:cubicBezTo>
                    <a:pt x="206554" y="402930"/>
                    <a:pt x="201361" y="373751"/>
                    <a:pt x="201361" y="342101"/>
                  </a:cubicBezTo>
                  <a:cubicBezTo>
                    <a:pt x="201361" y="274843"/>
                    <a:pt x="221637" y="222174"/>
                    <a:pt x="262190" y="184094"/>
                  </a:cubicBezTo>
                  <a:cubicBezTo>
                    <a:pt x="302742" y="146014"/>
                    <a:pt x="364560" y="126974"/>
                    <a:pt x="447644" y="126974"/>
                  </a:cubicBezTo>
                  <a:close/>
                  <a:moveTo>
                    <a:pt x="956558" y="0"/>
                  </a:moveTo>
                  <a:lnTo>
                    <a:pt x="1970483" y="879546"/>
                  </a:lnTo>
                  <a:lnTo>
                    <a:pt x="1970483" y="2291583"/>
                  </a:lnTo>
                  <a:lnTo>
                    <a:pt x="636768" y="2291583"/>
                  </a:lnTo>
                  <a:lnTo>
                    <a:pt x="0" y="1739208"/>
                  </a:lnTo>
                  <a:lnTo>
                    <a:pt x="30374" y="1757299"/>
                  </a:lnTo>
                  <a:cubicBezTo>
                    <a:pt x="64744" y="1773248"/>
                    <a:pt x="102453" y="1786662"/>
                    <a:pt x="143500" y="1797542"/>
                  </a:cubicBezTo>
                  <a:cubicBezTo>
                    <a:pt x="225595" y="1819302"/>
                    <a:pt x="321041" y="1830182"/>
                    <a:pt x="429841" y="1830182"/>
                  </a:cubicBezTo>
                  <a:cubicBezTo>
                    <a:pt x="543586" y="1830182"/>
                    <a:pt x="643978" y="1818066"/>
                    <a:pt x="731018" y="1793833"/>
                  </a:cubicBezTo>
                  <a:cubicBezTo>
                    <a:pt x="818058" y="1769600"/>
                    <a:pt x="891003" y="1733993"/>
                    <a:pt x="949853" y="1687012"/>
                  </a:cubicBezTo>
                  <a:cubicBezTo>
                    <a:pt x="1008704" y="1640030"/>
                    <a:pt x="1053213" y="1582416"/>
                    <a:pt x="1083380" y="1514169"/>
                  </a:cubicBezTo>
                  <a:cubicBezTo>
                    <a:pt x="1113547" y="1445922"/>
                    <a:pt x="1128631" y="1368278"/>
                    <a:pt x="1128631" y="1281239"/>
                  </a:cubicBezTo>
                  <a:cubicBezTo>
                    <a:pt x="1128631" y="1226839"/>
                    <a:pt x="1119976" y="1176396"/>
                    <a:pt x="1102667" y="1129909"/>
                  </a:cubicBezTo>
                  <a:cubicBezTo>
                    <a:pt x="1085358" y="1083421"/>
                    <a:pt x="1060384" y="1039654"/>
                    <a:pt x="1027744" y="998607"/>
                  </a:cubicBezTo>
                  <a:cubicBezTo>
                    <a:pt x="995104" y="957560"/>
                    <a:pt x="955046" y="919233"/>
                    <a:pt x="907570" y="883626"/>
                  </a:cubicBezTo>
                  <a:cubicBezTo>
                    <a:pt x="860094" y="848019"/>
                    <a:pt x="806189" y="814390"/>
                    <a:pt x="745854" y="782739"/>
                  </a:cubicBezTo>
                  <a:cubicBezTo>
                    <a:pt x="797287" y="754056"/>
                    <a:pt x="843279" y="722158"/>
                    <a:pt x="883832" y="687045"/>
                  </a:cubicBezTo>
                  <a:cubicBezTo>
                    <a:pt x="924384" y="651932"/>
                    <a:pt x="958508" y="614594"/>
                    <a:pt x="986202" y="575031"/>
                  </a:cubicBezTo>
                  <a:cubicBezTo>
                    <a:pt x="1013897" y="535467"/>
                    <a:pt x="1035410" y="493678"/>
                    <a:pt x="1050740" y="449664"/>
                  </a:cubicBezTo>
                  <a:cubicBezTo>
                    <a:pt x="1066071" y="405650"/>
                    <a:pt x="1073737" y="360399"/>
                    <a:pt x="1073737" y="313912"/>
                  </a:cubicBezTo>
                  <a:cubicBezTo>
                    <a:pt x="1073737" y="243687"/>
                    <a:pt x="1062115" y="179643"/>
                    <a:pt x="1038871" y="121782"/>
                  </a:cubicBezTo>
                  <a:cubicBezTo>
                    <a:pt x="1027250" y="92851"/>
                    <a:pt x="1012475" y="65960"/>
                    <a:pt x="994548" y="4110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DF0AA42D-5F2F-C672-30EC-D28757AFA910}"/>
              </a:ext>
            </a:extLst>
          </p:cNvPr>
          <p:cNvGrpSpPr>
            <a:grpSpLocks noChangeAspect="1"/>
          </p:cNvGrpSpPr>
          <p:nvPr/>
        </p:nvGrpSpPr>
        <p:grpSpPr>
          <a:xfrm>
            <a:off x="9125522" y="3798626"/>
            <a:ext cx="1289304" cy="1289304"/>
            <a:chOff x="1382806" y="3668806"/>
            <a:chExt cx="3025588" cy="3025588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BF309586-1A40-D415-194F-631BAD0AF004}"/>
                </a:ext>
              </a:extLst>
            </p:cNvPr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Freeform 47">
              <a:extLst>
                <a:ext uri="{FF2B5EF4-FFF2-40B4-BE49-F238E27FC236}">
                  <a16:creationId xmlns:a16="http://schemas.microsoft.com/office/drawing/2014/main" id="{DA6A7197-C4E4-2150-1EC6-6768FD411E69}"/>
                </a:ext>
              </a:extLst>
            </p:cNvPr>
            <p:cNvSpPr/>
            <p:nvPr/>
          </p:nvSpPr>
          <p:spPr>
            <a:xfrm>
              <a:off x="2216435" y="4244929"/>
              <a:ext cx="1324882" cy="1988065"/>
            </a:xfrm>
            <a:custGeom>
              <a:avLst/>
              <a:gdLst/>
              <a:ahLst/>
              <a:cxnLst/>
              <a:rect l="l" t="t" r="r" b="b"/>
              <a:pathLst>
                <a:path w="1324882" h="1988065">
                  <a:moveTo>
                    <a:pt x="673568" y="0"/>
                  </a:moveTo>
                  <a:cubicBezTo>
                    <a:pt x="762586" y="0"/>
                    <a:pt x="840477" y="10386"/>
                    <a:pt x="907240" y="31157"/>
                  </a:cubicBezTo>
                  <a:cubicBezTo>
                    <a:pt x="974004" y="51928"/>
                    <a:pt x="1031371" y="81600"/>
                    <a:pt x="1079341" y="120175"/>
                  </a:cubicBezTo>
                  <a:cubicBezTo>
                    <a:pt x="1127312" y="158749"/>
                    <a:pt x="1167370" y="205483"/>
                    <a:pt x="1199515" y="260378"/>
                  </a:cubicBezTo>
                  <a:cubicBezTo>
                    <a:pt x="1231661" y="315272"/>
                    <a:pt x="1256883" y="376348"/>
                    <a:pt x="1275181" y="443606"/>
                  </a:cubicBezTo>
                  <a:cubicBezTo>
                    <a:pt x="1293479" y="510864"/>
                    <a:pt x="1306337" y="583562"/>
                    <a:pt x="1313755" y="661700"/>
                  </a:cubicBezTo>
                  <a:cubicBezTo>
                    <a:pt x="1321173" y="739838"/>
                    <a:pt x="1324882" y="821437"/>
                    <a:pt x="1324882" y="906499"/>
                  </a:cubicBezTo>
                  <a:cubicBezTo>
                    <a:pt x="1324882" y="984637"/>
                    <a:pt x="1320926" y="1065494"/>
                    <a:pt x="1313013" y="1149072"/>
                  </a:cubicBezTo>
                  <a:cubicBezTo>
                    <a:pt x="1305101" y="1232650"/>
                    <a:pt x="1290017" y="1314497"/>
                    <a:pt x="1267762" y="1394613"/>
                  </a:cubicBezTo>
                  <a:cubicBezTo>
                    <a:pt x="1245508" y="1474729"/>
                    <a:pt x="1214846" y="1550889"/>
                    <a:pt x="1175777" y="1623092"/>
                  </a:cubicBezTo>
                  <a:cubicBezTo>
                    <a:pt x="1136708" y="1695295"/>
                    <a:pt x="1086265" y="1758350"/>
                    <a:pt x="1024447" y="1812255"/>
                  </a:cubicBezTo>
                  <a:cubicBezTo>
                    <a:pt x="962629" y="1866160"/>
                    <a:pt x="887459" y="1908938"/>
                    <a:pt x="798935" y="1940589"/>
                  </a:cubicBezTo>
                  <a:cubicBezTo>
                    <a:pt x="710412" y="1972240"/>
                    <a:pt x="605816" y="1988065"/>
                    <a:pt x="485147" y="1988065"/>
                  </a:cubicBezTo>
                  <a:cubicBezTo>
                    <a:pt x="442617" y="1988065"/>
                    <a:pt x="400333" y="1985098"/>
                    <a:pt x="358297" y="1979163"/>
                  </a:cubicBezTo>
                  <a:cubicBezTo>
                    <a:pt x="316261" y="1973229"/>
                    <a:pt x="277934" y="1965811"/>
                    <a:pt x="243316" y="1956909"/>
                  </a:cubicBezTo>
                  <a:cubicBezTo>
                    <a:pt x="208698" y="1948007"/>
                    <a:pt x="179272" y="1938611"/>
                    <a:pt x="155040" y="1928720"/>
                  </a:cubicBezTo>
                  <a:cubicBezTo>
                    <a:pt x="130807" y="1918829"/>
                    <a:pt x="113251" y="1908691"/>
                    <a:pt x="102371" y="1898306"/>
                  </a:cubicBezTo>
                  <a:cubicBezTo>
                    <a:pt x="91491" y="1887920"/>
                    <a:pt x="83578" y="1872837"/>
                    <a:pt x="78633" y="1853055"/>
                  </a:cubicBezTo>
                  <a:cubicBezTo>
                    <a:pt x="73687" y="1833273"/>
                    <a:pt x="71215" y="1805579"/>
                    <a:pt x="71215" y="1769972"/>
                  </a:cubicBezTo>
                  <a:cubicBezTo>
                    <a:pt x="71215" y="1737332"/>
                    <a:pt x="71956" y="1711121"/>
                    <a:pt x="73440" y="1691339"/>
                  </a:cubicBezTo>
                  <a:cubicBezTo>
                    <a:pt x="74924" y="1671557"/>
                    <a:pt x="77891" y="1656226"/>
                    <a:pt x="82342" y="1645347"/>
                  </a:cubicBezTo>
                  <a:cubicBezTo>
                    <a:pt x="86793" y="1634466"/>
                    <a:pt x="92233" y="1627296"/>
                    <a:pt x="98662" y="1623834"/>
                  </a:cubicBezTo>
                  <a:cubicBezTo>
                    <a:pt x="105091" y="1620372"/>
                    <a:pt x="112756" y="1618641"/>
                    <a:pt x="121658" y="1618641"/>
                  </a:cubicBezTo>
                  <a:cubicBezTo>
                    <a:pt x="133527" y="1618641"/>
                    <a:pt x="150341" y="1622103"/>
                    <a:pt x="172101" y="1629027"/>
                  </a:cubicBezTo>
                  <a:cubicBezTo>
                    <a:pt x="193861" y="1635950"/>
                    <a:pt x="220319" y="1643863"/>
                    <a:pt x="251476" y="1652765"/>
                  </a:cubicBezTo>
                  <a:cubicBezTo>
                    <a:pt x="282632" y="1661667"/>
                    <a:pt x="317992" y="1669579"/>
                    <a:pt x="357555" y="1676503"/>
                  </a:cubicBezTo>
                  <a:cubicBezTo>
                    <a:pt x="397119" y="1683426"/>
                    <a:pt x="441133" y="1686888"/>
                    <a:pt x="489598" y="1686888"/>
                  </a:cubicBezTo>
                  <a:cubicBezTo>
                    <a:pt x="572682" y="1686888"/>
                    <a:pt x="642907" y="1672052"/>
                    <a:pt x="700274" y="1642379"/>
                  </a:cubicBezTo>
                  <a:cubicBezTo>
                    <a:pt x="757641" y="1612707"/>
                    <a:pt x="804128" y="1572649"/>
                    <a:pt x="839735" y="1522205"/>
                  </a:cubicBezTo>
                  <a:cubicBezTo>
                    <a:pt x="875342" y="1471762"/>
                    <a:pt x="901553" y="1413406"/>
                    <a:pt x="918368" y="1347137"/>
                  </a:cubicBezTo>
                  <a:cubicBezTo>
                    <a:pt x="935182" y="1280868"/>
                    <a:pt x="944578" y="1211137"/>
                    <a:pt x="946556" y="1137945"/>
                  </a:cubicBezTo>
                  <a:cubicBezTo>
                    <a:pt x="901058" y="1166628"/>
                    <a:pt x="846164" y="1191603"/>
                    <a:pt x="781873" y="1212868"/>
                  </a:cubicBezTo>
                  <a:cubicBezTo>
                    <a:pt x="717583" y="1234134"/>
                    <a:pt x="643896" y="1244766"/>
                    <a:pt x="560813" y="1244766"/>
                  </a:cubicBezTo>
                  <a:cubicBezTo>
                    <a:pt x="458937" y="1244766"/>
                    <a:pt x="372391" y="1231414"/>
                    <a:pt x="301177" y="1204708"/>
                  </a:cubicBezTo>
                  <a:cubicBezTo>
                    <a:pt x="229963" y="1178003"/>
                    <a:pt x="172101" y="1139429"/>
                    <a:pt x="127592" y="1088985"/>
                  </a:cubicBezTo>
                  <a:cubicBezTo>
                    <a:pt x="83084" y="1038542"/>
                    <a:pt x="50691" y="977218"/>
                    <a:pt x="30415" y="905015"/>
                  </a:cubicBezTo>
                  <a:cubicBezTo>
                    <a:pt x="10138" y="832812"/>
                    <a:pt x="0" y="751212"/>
                    <a:pt x="0" y="660216"/>
                  </a:cubicBezTo>
                  <a:cubicBezTo>
                    <a:pt x="0" y="564274"/>
                    <a:pt x="14342" y="475998"/>
                    <a:pt x="43026" y="395388"/>
                  </a:cubicBezTo>
                  <a:cubicBezTo>
                    <a:pt x="71709" y="314777"/>
                    <a:pt x="114240" y="245047"/>
                    <a:pt x="170618" y="186196"/>
                  </a:cubicBezTo>
                  <a:cubicBezTo>
                    <a:pt x="226996" y="127345"/>
                    <a:pt x="297221" y="81600"/>
                    <a:pt x="381293" y="48960"/>
                  </a:cubicBezTo>
                  <a:cubicBezTo>
                    <a:pt x="465366" y="16320"/>
                    <a:pt x="562791" y="0"/>
                    <a:pt x="673568" y="0"/>
                  </a:cubicBezTo>
                  <a:close/>
                  <a:moveTo>
                    <a:pt x="652798" y="299694"/>
                  </a:moveTo>
                  <a:cubicBezTo>
                    <a:pt x="606311" y="299694"/>
                    <a:pt x="566252" y="307854"/>
                    <a:pt x="532624" y="324174"/>
                  </a:cubicBezTo>
                  <a:cubicBezTo>
                    <a:pt x="498995" y="340494"/>
                    <a:pt x="471053" y="363490"/>
                    <a:pt x="448798" y="393163"/>
                  </a:cubicBezTo>
                  <a:cubicBezTo>
                    <a:pt x="426544" y="422835"/>
                    <a:pt x="409977" y="457948"/>
                    <a:pt x="399097" y="498500"/>
                  </a:cubicBezTo>
                  <a:cubicBezTo>
                    <a:pt x="388217" y="539053"/>
                    <a:pt x="382777" y="583562"/>
                    <a:pt x="382777" y="632027"/>
                  </a:cubicBezTo>
                  <a:cubicBezTo>
                    <a:pt x="382777" y="684449"/>
                    <a:pt x="387475" y="730688"/>
                    <a:pt x="396871" y="770747"/>
                  </a:cubicBezTo>
                  <a:cubicBezTo>
                    <a:pt x="406268" y="810804"/>
                    <a:pt x="421104" y="843939"/>
                    <a:pt x="441380" y="870150"/>
                  </a:cubicBezTo>
                  <a:cubicBezTo>
                    <a:pt x="461657" y="896361"/>
                    <a:pt x="488115" y="915895"/>
                    <a:pt x="520755" y="928753"/>
                  </a:cubicBezTo>
                  <a:cubicBezTo>
                    <a:pt x="553394" y="941611"/>
                    <a:pt x="592958" y="948040"/>
                    <a:pt x="639445" y="948040"/>
                  </a:cubicBezTo>
                  <a:cubicBezTo>
                    <a:pt x="696812" y="948040"/>
                    <a:pt x="750965" y="939386"/>
                    <a:pt x="801903" y="922077"/>
                  </a:cubicBezTo>
                  <a:cubicBezTo>
                    <a:pt x="852840" y="904768"/>
                    <a:pt x="898091" y="881771"/>
                    <a:pt x="937655" y="853088"/>
                  </a:cubicBezTo>
                  <a:cubicBezTo>
                    <a:pt x="937655" y="747256"/>
                    <a:pt x="931720" y="658732"/>
                    <a:pt x="919851" y="587518"/>
                  </a:cubicBezTo>
                  <a:cubicBezTo>
                    <a:pt x="907982" y="516304"/>
                    <a:pt x="890179" y="459431"/>
                    <a:pt x="866440" y="416901"/>
                  </a:cubicBezTo>
                  <a:cubicBezTo>
                    <a:pt x="842702" y="374370"/>
                    <a:pt x="813030" y="344203"/>
                    <a:pt x="777423" y="326399"/>
                  </a:cubicBezTo>
                  <a:cubicBezTo>
                    <a:pt x="741815" y="308596"/>
                    <a:pt x="700274" y="299694"/>
                    <a:pt x="652798" y="2996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0" name="Freeform 48">
              <a:extLst>
                <a:ext uri="{FF2B5EF4-FFF2-40B4-BE49-F238E27FC236}">
                  <a16:creationId xmlns:a16="http://schemas.microsoft.com/office/drawing/2014/main" id="{9446355E-CD98-4E09-F0F0-EA06ED306172}"/>
                </a:ext>
              </a:extLst>
            </p:cNvPr>
            <p:cNvSpPr/>
            <p:nvPr/>
          </p:nvSpPr>
          <p:spPr>
            <a:xfrm>
              <a:off x="2345533" y="4415112"/>
              <a:ext cx="2062861" cy="2279282"/>
            </a:xfrm>
            <a:custGeom>
              <a:avLst/>
              <a:gdLst>
                <a:gd name="connsiteX0" fmla="*/ 817458 w 2062861"/>
                <a:gd name="connsiteY0" fmla="*/ 967761 h 2279282"/>
                <a:gd name="connsiteX1" fmla="*/ 789270 w 2062861"/>
                <a:gd name="connsiteY1" fmla="*/ 1176953 h 2279282"/>
                <a:gd name="connsiteX2" fmla="*/ 710637 w 2062861"/>
                <a:gd name="connsiteY2" fmla="*/ 1352021 h 2279282"/>
                <a:gd name="connsiteX3" fmla="*/ 649067 w 2062861"/>
                <a:gd name="connsiteY3" fmla="*/ 1419898 h 2279282"/>
                <a:gd name="connsiteX4" fmla="*/ 608407 w 2062861"/>
                <a:gd name="connsiteY4" fmla="*/ 1447198 h 2279282"/>
                <a:gd name="connsiteX5" fmla="*/ 77604 w 2062861"/>
                <a:gd name="connsiteY5" fmla="*/ 986744 h 2279282"/>
                <a:gd name="connsiteX6" fmla="*/ 172079 w 2062861"/>
                <a:gd name="connsiteY6" fmla="*/ 1034524 h 2279282"/>
                <a:gd name="connsiteX7" fmla="*/ 431715 w 2062861"/>
                <a:gd name="connsiteY7" fmla="*/ 1074582 h 2279282"/>
                <a:gd name="connsiteX8" fmla="*/ 652775 w 2062861"/>
                <a:gd name="connsiteY8" fmla="*/ 1042684 h 2279282"/>
                <a:gd name="connsiteX9" fmla="*/ 817458 w 2062861"/>
                <a:gd name="connsiteY9" fmla="*/ 967761 h 2279282"/>
                <a:gd name="connsiteX10" fmla="*/ 523700 w 2062861"/>
                <a:gd name="connsiteY10" fmla="*/ 129510 h 2279282"/>
                <a:gd name="connsiteX11" fmla="*/ 648325 w 2062861"/>
                <a:gd name="connsiteY11" fmla="*/ 156215 h 2279282"/>
                <a:gd name="connsiteX12" fmla="*/ 737342 w 2062861"/>
                <a:gd name="connsiteY12" fmla="*/ 246717 h 2279282"/>
                <a:gd name="connsiteX13" fmla="*/ 790753 w 2062861"/>
                <a:gd name="connsiteY13" fmla="*/ 417334 h 2279282"/>
                <a:gd name="connsiteX14" fmla="*/ 808557 w 2062861"/>
                <a:gd name="connsiteY14" fmla="*/ 682904 h 2279282"/>
                <a:gd name="connsiteX15" fmla="*/ 672805 w 2062861"/>
                <a:gd name="connsiteY15" fmla="*/ 751893 h 2279282"/>
                <a:gd name="connsiteX16" fmla="*/ 510347 w 2062861"/>
                <a:gd name="connsiteY16" fmla="*/ 777856 h 2279282"/>
                <a:gd name="connsiteX17" fmla="*/ 391657 w 2062861"/>
                <a:gd name="connsiteY17" fmla="*/ 758569 h 2279282"/>
                <a:gd name="connsiteX18" fmla="*/ 312282 w 2062861"/>
                <a:gd name="connsiteY18" fmla="*/ 699966 h 2279282"/>
                <a:gd name="connsiteX19" fmla="*/ 267773 w 2062861"/>
                <a:gd name="connsiteY19" fmla="*/ 600563 h 2279282"/>
                <a:gd name="connsiteX20" fmla="*/ 253679 w 2062861"/>
                <a:gd name="connsiteY20" fmla="*/ 461843 h 2279282"/>
                <a:gd name="connsiteX21" fmla="*/ 269999 w 2062861"/>
                <a:gd name="connsiteY21" fmla="*/ 328316 h 2279282"/>
                <a:gd name="connsiteX22" fmla="*/ 319700 w 2062861"/>
                <a:gd name="connsiteY22" fmla="*/ 222979 h 2279282"/>
                <a:gd name="connsiteX23" fmla="*/ 403526 w 2062861"/>
                <a:gd name="connsiteY23" fmla="*/ 153990 h 2279282"/>
                <a:gd name="connsiteX24" fmla="*/ 523700 w 2062861"/>
                <a:gd name="connsiteY24" fmla="*/ 129510 h 2279282"/>
                <a:gd name="connsiteX25" fmla="*/ 1001847 w 2062861"/>
                <a:gd name="connsiteY25" fmla="*/ 0 h 2279282"/>
                <a:gd name="connsiteX26" fmla="*/ 2062861 w 2062861"/>
                <a:gd name="connsiteY26" fmla="*/ 920394 h 2279282"/>
                <a:gd name="connsiteX27" fmla="*/ 2062861 w 2062861"/>
                <a:gd name="connsiteY27" fmla="*/ 2279282 h 2279282"/>
                <a:gd name="connsiteX28" fmla="*/ 614640 w 2062861"/>
                <a:gd name="connsiteY28" fmla="*/ 2279282 h 2279282"/>
                <a:gd name="connsiteX29" fmla="*/ 0 w 2062861"/>
                <a:gd name="connsiteY29" fmla="*/ 1746103 h 2279282"/>
                <a:gd name="connsiteX30" fmla="*/ 25942 w 2062861"/>
                <a:gd name="connsiteY30" fmla="*/ 1758536 h 2279282"/>
                <a:gd name="connsiteX31" fmla="*/ 114218 w 2062861"/>
                <a:gd name="connsiteY31" fmla="*/ 1786725 h 2279282"/>
                <a:gd name="connsiteX32" fmla="*/ 229199 w 2062861"/>
                <a:gd name="connsiteY32" fmla="*/ 1808979 h 2279282"/>
                <a:gd name="connsiteX33" fmla="*/ 356049 w 2062861"/>
                <a:gd name="connsiteY33" fmla="*/ 1817881 h 2279282"/>
                <a:gd name="connsiteX34" fmla="*/ 669837 w 2062861"/>
                <a:gd name="connsiteY34" fmla="*/ 1770405 h 2279282"/>
                <a:gd name="connsiteX35" fmla="*/ 895349 w 2062861"/>
                <a:gd name="connsiteY35" fmla="*/ 1642071 h 2279282"/>
                <a:gd name="connsiteX36" fmla="*/ 1046679 w 2062861"/>
                <a:gd name="connsiteY36" fmla="*/ 1452908 h 2279282"/>
                <a:gd name="connsiteX37" fmla="*/ 1138664 w 2062861"/>
                <a:gd name="connsiteY37" fmla="*/ 1224429 h 2279282"/>
                <a:gd name="connsiteX38" fmla="*/ 1183915 w 2062861"/>
                <a:gd name="connsiteY38" fmla="*/ 978888 h 2279282"/>
                <a:gd name="connsiteX39" fmla="*/ 1195784 w 2062861"/>
                <a:gd name="connsiteY39" fmla="*/ 736315 h 2279282"/>
                <a:gd name="connsiteX40" fmla="*/ 1184657 w 2062861"/>
                <a:gd name="connsiteY40" fmla="*/ 491516 h 2279282"/>
                <a:gd name="connsiteX41" fmla="*/ 1146083 w 2062861"/>
                <a:gd name="connsiteY41" fmla="*/ 273422 h 2279282"/>
                <a:gd name="connsiteX42" fmla="*/ 1070417 w 2062861"/>
                <a:gd name="connsiteY42" fmla="*/ 90194 h 2279282"/>
                <a:gd name="connsiteX43" fmla="*/ 1016265 w 2062861"/>
                <a:gd name="connsiteY43" fmla="*/ 13972 h 22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062861" h="2279282">
                  <a:moveTo>
                    <a:pt x="817458" y="967761"/>
                  </a:moveTo>
                  <a:cubicBezTo>
                    <a:pt x="815480" y="1040953"/>
                    <a:pt x="806084" y="1110684"/>
                    <a:pt x="789270" y="1176953"/>
                  </a:cubicBezTo>
                  <a:cubicBezTo>
                    <a:pt x="772455" y="1243222"/>
                    <a:pt x="746244" y="1301578"/>
                    <a:pt x="710637" y="1352021"/>
                  </a:cubicBezTo>
                  <a:cubicBezTo>
                    <a:pt x="692834" y="1377243"/>
                    <a:pt x="672310" y="1399869"/>
                    <a:pt x="649067" y="1419898"/>
                  </a:cubicBezTo>
                  <a:lnTo>
                    <a:pt x="608407" y="1447198"/>
                  </a:lnTo>
                  <a:lnTo>
                    <a:pt x="77604" y="986744"/>
                  </a:lnTo>
                  <a:lnTo>
                    <a:pt x="172079" y="1034524"/>
                  </a:lnTo>
                  <a:cubicBezTo>
                    <a:pt x="243293" y="1061230"/>
                    <a:pt x="329839" y="1074582"/>
                    <a:pt x="431715" y="1074582"/>
                  </a:cubicBezTo>
                  <a:cubicBezTo>
                    <a:pt x="514798" y="1074582"/>
                    <a:pt x="588485" y="1063950"/>
                    <a:pt x="652775" y="1042684"/>
                  </a:cubicBezTo>
                  <a:cubicBezTo>
                    <a:pt x="717066" y="1021419"/>
                    <a:pt x="771960" y="996444"/>
                    <a:pt x="817458" y="967761"/>
                  </a:cubicBezTo>
                  <a:close/>
                  <a:moveTo>
                    <a:pt x="523700" y="129510"/>
                  </a:moveTo>
                  <a:cubicBezTo>
                    <a:pt x="571176" y="129510"/>
                    <a:pt x="612717" y="138412"/>
                    <a:pt x="648325" y="156215"/>
                  </a:cubicBezTo>
                  <a:cubicBezTo>
                    <a:pt x="683932" y="174019"/>
                    <a:pt x="713604" y="204186"/>
                    <a:pt x="737342" y="246717"/>
                  </a:cubicBezTo>
                  <a:cubicBezTo>
                    <a:pt x="761081" y="289247"/>
                    <a:pt x="778884" y="346120"/>
                    <a:pt x="790753" y="417334"/>
                  </a:cubicBezTo>
                  <a:cubicBezTo>
                    <a:pt x="802622" y="488548"/>
                    <a:pt x="808557" y="577072"/>
                    <a:pt x="808557" y="682904"/>
                  </a:cubicBezTo>
                  <a:cubicBezTo>
                    <a:pt x="768993" y="711587"/>
                    <a:pt x="723742" y="734584"/>
                    <a:pt x="672805" y="751893"/>
                  </a:cubicBezTo>
                  <a:cubicBezTo>
                    <a:pt x="621867" y="769202"/>
                    <a:pt x="567714" y="777856"/>
                    <a:pt x="510347" y="777856"/>
                  </a:cubicBezTo>
                  <a:cubicBezTo>
                    <a:pt x="463860" y="777856"/>
                    <a:pt x="424296" y="771427"/>
                    <a:pt x="391657" y="758569"/>
                  </a:cubicBezTo>
                  <a:cubicBezTo>
                    <a:pt x="359017" y="745711"/>
                    <a:pt x="332559" y="726177"/>
                    <a:pt x="312282" y="699966"/>
                  </a:cubicBezTo>
                  <a:cubicBezTo>
                    <a:pt x="292006" y="673755"/>
                    <a:pt x="277170" y="640620"/>
                    <a:pt x="267773" y="600563"/>
                  </a:cubicBezTo>
                  <a:cubicBezTo>
                    <a:pt x="258377" y="560504"/>
                    <a:pt x="253679" y="514265"/>
                    <a:pt x="253679" y="461843"/>
                  </a:cubicBezTo>
                  <a:cubicBezTo>
                    <a:pt x="253679" y="413378"/>
                    <a:pt x="259119" y="368869"/>
                    <a:pt x="269999" y="328316"/>
                  </a:cubicBezTo>
                  <a:cubicBezTo>
                    <a:pt x="280879" y="287764"/>
                    <a:pt x="297446" y="252651"/>
                    <a:pt x="319700" y="222979"/>
                  </a:cubicBezTo>
                  <a:cubicBezTo>
                    <a:pt x="341955" y="193306"/>
                    <a:pt x="369897" y="170310"/>
                    <a:pt x="403526" y="153990"/>
                  </a:cubicBezTo>
                  <a:cubicBezTo>
                    <a:pt x="437154" y="137670"/>
                    <a:pt x="477213" y="129510"/>
                    <a:pt x="523700" y="129510"/>
                  </a:cubicBezTo>
                  <a:close/>
                  <a:moveTo>
                    <a:pt x="1001847" y="0"/>
                  </a:moveTo>
                  <a:lnTo>
                    <a:pt x="2062861" y="920394"/>
                  </a:lnTo>
                  <a:lnTo>
                    <a:pt x="2062861" y="2279282"/>
                  </a:lnTo>
                  <a:lnTo>
                    <a:pt x="614640" y="2279282"/>
                  </a:lnTo>
                  <a:lnTo>
                    <a:pt x="0" y="1746103"/>
                  </a:lnTo>
                  <a:lnTo>
                    <a:pt x="25942" y="1758536"/>
                  </a:lnTo>
                  <a:cubicBezTo>
                    <a:pt x="50174" y="1768427"/>
                    <a:pt x="79600" y="1777823"/>
                    <a:pt x="114218" y="1786725"/>
                  </a:cubicBezTo>
                  <a:cubicBezTo>
                    <a:pt x="148836" y="1795627"/>
                    <a:pt x="187163" y="1803045"/>
                    <a:pt x="229199" y="1808979"/>
                  </a:cubicBezTo>
                  <a:cubicBezTo>
                    <a:pt x="271235" y="1814914"/>
                    <a:pt x="313519" y="1817881"/>
                    <a:pt x="356049" y="1817881"/>
                  </a:cubicBezTo>
                  <a:cubicBezTo>
                    <a:pt x="476718" y="1817881"/>
                    <a:pt x="581314" y="1802056"/>
                    <a:pt x="669837" y="1770405"/>
                  </a:cubicBezTo>
                  <a:cubicBezTo>
                    <a:pt x="758361" y="1738754"/>
                    <a:pt x="833531" y="1695976"/>
                    <a:pt x="895349" y="1642071"/>
                  </a:cubicBezTo>
                  <a:cubicBezTo>
                    <a:pt x="957167" y="1588166"/>
                    <a:pt x="1007610" y="1525111"/>
                    <a:pt x="1046679" y="1452908"/>
                  </a:cubicBezTo>
                  <a:cubicBezTo>
                    <a:pt x="1085748" y="1380705"/>
                    <a:pt x="1116410" y="1304545"/>
                    <a:pt x="1138664" y="1224429"/>
                  </a:cubicBezTo>
                  <a:cubicBezTo>
                    <a:pt x="1160919" y="1144313"/>
                    <a:pt x="1176003" y="1062466"/>
                    <a:pt x="1183915" y="978888"/>
                  </a:cubicBezTo>
                  <a:cubicBezTo>
                    <a:pt x="1191828" y="895310"/>
                    <a:pt x="1195784" y="814453"/>
                    <a:pt x="1195784" y="736315"/>
                  </a:cubicBezTo>
                  <a:cubicBezTo>
                    <a:pt x="1195784" y="651253"/>
                    <a:pt x="1192075" y="569654"/>
                    <a:pt x="1184657" y="491516"/>
                  </a:cubicBezTo>
                  <a:cubicBezTo>
                    <a:pt x="1177239" y="413378"/>
                    <a:pt x="1164381" y="340680"/>
                    <a:pt x="1146083" y="273422"/>
                  </a:cubicBezTo>
                  <a:cubicBezTo>
                    <a:pt x="1127785" y="206164"/>
                    <a:pt x="1102563" y="145088"/>
                    <a:pt x="1070417" y="90194"/>
                  </a:cubicBezTo>
                  <a:cubicBezTo>
                    <a:pt x="1054345" y="62747"/>
                    <a:pt x="1036294" y="37339"/>
                    <a:pt x="1016265" y="1397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1140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72</Words>
  <Application>Microsoft Office PowerPoint</Application>
  <PresentationFormat>Widescreen</PresentationFormat>
  <Paragraphs>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Flat Design Numbers – Slide Template</vt:lpstr>
      <vt:lpstr>Flat Design Numbers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Flat Design Letters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2025-07-25T17:42:02Z</dcterms:modified>
  <cp:category>Graphics &amp; Metaphors</cp:category>
</cp:coreProperties>
</file>