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01592-958F-E42A-62DC-940136099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6E86A4-BF45-3273-B29A-8EB8AA0110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7D7EEA-E804-F771-0D35-12623C7EC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8AD3B-004F-A1A2-6418-3078BE9C19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03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32814-65B8-2618-59C4-14CF45EC8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0619-4000-AE67-0240-3F365691B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CC27B3-5105-352D-8647-E0BE35D34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1715D-5C87-5308-C336-E692EA1A4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3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8F594-8452-907A-D977-8632475FE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19338-0C4F-7582-9105-60BF7C0F9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Letters – Slide Template</a:t>
            </a:r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CAF0EDCA-1262-E48B-8E7A-27F4C3FC1B72}"/>
              </a:ext>
            </a:extLst>
          </p:cNvPr>
          <p:cNvGrpSpPr/>
          <p:nvPr/>
        </p:nvGrpSpPr>
        <p:grpSpPr>
          <a:xfrm>
            <a:off x="866516" y="1354463"/>
            <a:ext cx="887483" cy="887483"/>
            <a:chOff x="1014307" y="1355147"/>
            <a:chExt cx="887483" cy="887483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4AA16C4D-E9D1-58CB-D965-BE2691681FD1}"/>
                </a:ext>
              </a:extLst>
            </p:cNvPr>
            <p:cNvSpPr/>
            <p:nvPr/>
          </p:nvSpPr>
          <p:spPr>
            <a:xfrm>
              <a:off x="1014307" y="1355147"/>
              <a:ext cx="887483" cy="887483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5" name="Freeform 257">
              <a:extLst>
                <a:ext uri="{FF2B5EF4-FFF2-40B4-BE49-F238E27FC236}">
                  <a16:creationId xmlns:a16="http://schemas.microsoft.com/office/drawing/2014/main" id="{476DD17F-D0FF-4D5D-5129-0BA9970F965F}"/>
                </a:ext>
              </a:extLst>
            </p:cNvPr>
            <p:cNvSpPr/>
            <p:nvPr/>
          </p:nvSpPr>
          <p:spPr>
            <a:xfrm>
              <a:off x="1215972" y="1547286"/>
              <a:ext cx="685818" cy="695344"/>
            </a:xfrm>
            <a:custGeom>
              <a:avLst/>
              <a:gdLst>
                <a:gd name="connsiteX0" fmla="*/ 804405 w 2338075"/>
                <a:gd name="connsiteY0" fmla="*/ 321667 h 2370551"/>
                <a:gd name="connsiteX1" fmla="*/ 805889 w 2338075"/>
                <a:gd name="connsiteY1" fmla="*/ 321667 h 2370551"/>
                <a:gd name="connsiteX2" fmla="*/ 1077393 w 2338075"/>
                <a:gd name="connsiteY2" fmla="*/ 1137663 h 2370551"/>
                <a:gd name="connsiteX3" fmla="*/ 532901 w 2338075"/>
                <a:gd name="connsiteY3" fmla="*/ 1137663 h 2370551"/>
                <a:gd name="connsiteX4" fmla="*/ 1080225 w 2338075"/>
                <a:gd name="connsiteY4" fmla="*/ 0 h 2370551"/>
                <a:gd name="connsiteX5" fmla="*/ 2338075 w 2338075"/>
                <a:gd name="connsiteY5" fmla="*/ 1091143 h 2370551"/>
                <a:gd name="connsiteX6" fmla="*/ 2338075 w 2338075"/>
                <a:gd name="connsiteY6" fmla="*/ 2370551 h 2370551"/>
                <a:gd name="connsiteX7" fmla="*/ 568165 w 2338075"/>
                <a:gd name="connsiteY7" fmla="*/ 2370551 h 2370551"/>
                <a:gd name="connsiteX8" fmla="*/ 0 w 2338075"/>
                <a:gd name="connsiteY8" fmla="*/ 1877687 h 2370551"/>
                <a:gd name="connsiteX9" fmla="*/ 7697 w 2338075"/>
                <a:gd name="connsiteY9" fmla="*/ 1879480 h 2370551"/>
                <a:gd name="connsiteX10" fmla="*/ 114518 w 2338075"/>
                <a:gd name="connsiteY10" fmla="*/ 1883931 h 2370551"/>
                <a:gd name="connsiteX11" fmla="*/ 217630 w 2338075"/>
                <a:gd name="connsiteY11" fmla="*/ 1880963 h 2370551"/>
                <a:gd name="connsiteX12" fmla="*/ 278459 w 2338075"/>
                <a:gd name="connsiteY12" fmla="*/ 1869836 h 2370551"/>
                <a:gd name="connsiteX13" fmla="*/ 309615 w 2338075"/>
                <a:gd name="connsiteY13" fmla="*/ 1847582 h 2370551"/>
                <a:gd name="connsiteX14" fmla="*/ 325194 w 2338075"/>
                <a:gd name="connsiteY14" fmla="*/ 1812716 h 2370551"/>
                <a:gd name="connsiteX15" fmla="*/ 446851 w 2338075"/>
                <a:gd name="connsiteY15" fmla="*/ 1437358 h 2370551"/>
                <a:gd name="connsiteX16" fmla="*/ 1167896 w 2338075"/>
                <a:gd name="connsiteY16" fmla="*/ 1437358 h 2370551"/>
                <a:gd name="connsiteX17" fmla="*/ 1296972 w 2338075"/>
                <a:gd name="connsiteY17" fmla="*/ 1823102 h 2370551"/>
                <a:gd name="connsiteX18" fmla="*/ 1311808 w 2338075"/>
                <a:gd name="connsiteY18" fmla="*/ 1854258 h 2370551"/>
                <a:gd name="connsiteX19" fmla="*/ 1342964 w 2338075"/>
                <a:gd name="connsiteY19" fmla="*/ 1872803 h 2370551"/>
                <a:gd name="connsiteX20" fmla="*/ 1407502 w 2338075"/>
                <a:gd name="connsiteY20" fmla="*/ 1881705 h 2370551"/>
                <a:gd name="connsiteX21" fmla="*/ 1525451 w 2338075"/>
                <a:gd name="connsiteY21" fmla="*/ 1883931 h 2370551"/>
                <a:gd name="connsiteX22" fmla="*/ 1639690 w 2338075"/>
                <a:gd name="connsiteY22" fmla="*/ 1880221 h 2370551"/>
                <a:gd name="connsiteX23" fmla="*/ 1697552 w 2338075"/>
                <a:gd name="connsiteY23" fmla="*/ 1860934 h 2370551"/>
                <a:gd name="connsiteX24" fmla="*/ 1709421 w 2338075"/>
                <a:gd name="connsiteY24" fmla="*/ 1814200 h 2370551"/>
                <a:gd name="connsiteX25" fmla="*/ 1687166 w 2338075"/>
                <a:gd name="connsiteY25" fmla="*/ 1729633 h 2370551"/>
                <a:gd name="connsiteX26" fmla="*/ 1093714 w 2338075"/>
                <a:gd name="connsiteY26" fmla="*/ 27909 h 2370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38075" h="2370551">
                  <a:moveTo>
                    <a:pt x="804405" y="321667"/>
                  </a:moveTo>
                  <a:lnTo>
                    <a:pt x="805889" y="321667"/>
                  </a:lnTo>
                  <a:lnTo>
                    <a:pt x="1077393" y="1137663"/>
                  </a:lnTo>
                  <a:lnTo>
                    <a:pt x="532901" y="1137663"/>
                  </a:lnTo>
                  <a:close/>
                  <a:moveTo>
                    <a:pt x="1080225" y="0"/>
                  </a:moveTo>
                  <a:lnTo>
                    <a:pt x="2338075" y="1091143"/>
                  </a:lnTo>
                  <a:lnTo>
                    <a:pt x="2338075" y="2370551"/>
                  </a:lnTo>
                  <a:lnTo>
                    <a:pt x="568165" y="2370551"/>
                  </a:lnTo>
                  <a:lnTo>
                    <a:pt x="0" y="1877687"/>
                  </a:lnTo>
                  <a:lnTo>
                    <a:pt x="7697" y="1879480"/>
                  </a:lnTo>
                  <a:cubicBezTo>
                    <a:pt x="33413" y="1882447"/>
                    <a:pt x="69020" y="1883931"/>
                    <a:pt x="114518" y="1883931"/>
                  </a:cubicBezTo>
                  <a:cubicBezTo>
                    <a:pt x="157049" y="1883931"/>
                    <a:pt x="191420" y="1882941"/>
                    <a:pt x="217630" y="1880963"/>
                  </a:cubicBezTo>
                  <a:cubicBezTo>
                    <a:pt x="243841" y="1878985"/>
                    <a:pt x="264117" y="1875276"/>
                    <a:pt x="278459" y="1869836"/>
                  </a:cubicBezTo>
                  <a:cubicBezTo>
                    <a:pt x="292801" y="1864396"/>
                    <a:pt x="303186" y="1856978"/>
                    <a:pt x="309615" y="1847582"/>
                  </a:cubicBezTo>
                  <a:cubicBezTo>
                    <a:pt x="316045" y="1838185"/>
                    <a:pt x="321237" y="1826563"/>
                    <a:pt x="325194" y="1812716"/>
                  </a:cubicBezTo>
                  <a:lnTo>
                    <a:pt x="446851" y="1437358"/>
                  </a:lnTo>
                  <a:lnTo>
                    <a:pt x="1167896" y="1437358"/>
                  </a:lnTo>
                  <a:lnTo>
                    <a:pt x="1296972" y="1823102"/>
                  </a:lnTo>
                  <a:cubicBezTo>
                    <a:pt x="1300928" y="1835960"/>
                    <a:pt x="1305873" y="1846345"/>
                    <a:pt x="1311808" y="1854258"/>
                  </a:cubicBezTo>
                  <a:cubicBezTo>
                    <a:pt x="1317742" y="1862171"/>
                    <a:pt x="1328128" y="1868352"/>
                    <a:pt x="1342964" y="1872803"/>
                  </a:cubicBezTo>
                  <a:cubicBezTo>
                    <a:pt x="1357800" y="1877254"/>
                    <a:pt x="1379313" y="1880221"/>
                    <a:pt x="1407502" y="1881705"/>
                  </a:cubicBezTo>
                  <a:cubicBezTo>
                    <a:pt x="1435691" y="1883189"/>
                    <a:pt x="1475007" y="1883931"/>
                    <a:pt x="1525451" y="1883931"/>
                  </a:cubicBezTo>
                  <a:cubicBezTo>
                    <a:pt x="1573916" y="1883931"/>
                    <a:pt x="1611996" y="1882694"/>
                    <a:pt x="1639690" y="1880221"/>
                  </a:cubicBezTo>
                  <a:cubicBezTo>
                    <a:pt x="1667385" y="1877749"/>
                    <a:pt x="1686672" y="1871320"/>
                    <a:pt x="1697552" y="1860934"/>
                  </a:cubicBezTo>
                  <a:cubicBezTo>
                    <a:pt x="1708432" y="1850549"/>
                    <a:pt x="1712388" y="1834971"/>
                    <a:pt x="1709421" y="1814200"/>
                  </a:cubicBezTo>
                  <a:cubicBezTo>
                    <a:pt x="1706454" y="1793429"/>
                    <a:pt x="1699035" y="1765240"/>
                    <a:pt x="1687166" y="1729633"/>
                  </a:cubicBezTo>
                  <a:lnTo>
                    <a:pt x="1093714" y="27909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6" name="TextBox 258">
              <a:extLst>
                <a:ext uri="{FF2B5EF4-FFF2-40B4-BE49-F238E27FC236}">
                  <a16:creationId xmlns:a16="http://schemas.microsoft.com/office/drawing/2014/main" id="{32E170AC-17F9-75FA-E6B4-B173572E19C6}"/>
                </a:ext>
              </a:extLst>
            </p:cNvPr>
            <p:cNvSpPr txBox="1"/>
            <p:nvPr/>
          </p:nvSpPr>
          <p:spPr>
            <a:xfrm>
              <a:off x="1199215" y="1531537"/>
              <a:ext cx="518454" cy="568355"/>
            </a:xfrm>
            <a:custGeom>
              <a:avLst/>
              <a:gdLst/>
              <a:ahLst/>
              <a:cxnLst/>
              <a:rect l="l" t="t" r="r" b="b"/>
              <a:pathLst>
                <a:path w="1767501" h="1937622">
                  <a:moveTo>
                    <a:pt x="867468" y="0"/>
                  </a:moveTo>
                  <a:cubicBezTo>
                    <a:pt x="925824" y="0"/>
                    <a:pt x="972311" y="742"/>
                    <a:pt x="1006929" y="2225"/>
                  </a:cubicBezTo>
                  <a:cubicBezTo>
                    <a:pt x="1041547" y="3709"/>
                    <a:pt x="1068500" y="7171"/>
                    <a:pt x="1087787" y="12611"/>
                  </a:cubicBezTo>
                  <a:cubicBezTo>
                    <a:pt x="1107074" y="18051"/>
                    <a:pt x="1120921" y="26211"/>
                    <a:pt x="1129329" y="37091"/>
                  </a:cubicBezTo>
                  <a:cubicBezTo>
                    <a:pt x="1137736" y="47971"/>
                    <a:pt x="1144907" y="62807"/>
                    <a:pt x="1150841" y="81600"/>
                  </a:cubicBezTo>
                  <a:lnTo>
                    <a:pt x="1744293" y="1783324"/>
                  </a:lnTo>
                  <a:cubicBezTo>
                    <a:pt x="1756162" y="1818931"/>
                    <a:pt x="1763581" y="1847120"/>
                    <a:pt x="1766548" y="1867891"/>
                  </a:cubicBezTo>
                  <a:cubicBezTo>
                    <a:pt x="1769515" y="1888662"/>
                    <a:pt x="1765559" y="1904240"/>
                    <a:pt x="1754679" y="1914625"/>
                  </a:cubicBezTo>
                  <a:cubicBezTo>
                    <a:pt x="1743799" y="1925011"/>
                    <a:pt x="1724512" y="1931440"/>
                    <a:pt x="1696817" y="1933912"/>
                  </a:cubicBezTo>
                  <a:cubicBezTo>
                    <a:pt x="1669123" y="1936385"/>
                    <a:pt x="1631043" y="1937622"/>
                    <a:pt x="1582578" y="1937622"/>
                  </a:cubicBezTo>
                  <a:cubicBezTo>
                    <a:pt x="1532134" y="1937622"/>
                    <a:pt x="1492818" y="1936880"/>
                    <a:pt x="1464629" y="1935396"/>
                  </a:cubicBezTo>
                  <a:cubicBezTo>
                    <a:pt x="1436440" y="1933912"/>
                    <a:pt x="1414927" y="1930945"/>
                    <a:pt x="1400091" y="1926494"/>
                  </a:cubicBezTo>
                  <a:cubicBezTo>
                    <a:pt x="1385255" y="1922043"/>
                    <a:pt x="1374869" y="1915862"/>
                    <a:pt x="1368935" y="1907949"/>
                  </a:cubicBezTo>
                  <a:cubicBezTo>
                    <a:pt x="1363000" y="1900036"/>
                    <a:pt x="1358055" y="1889651"/>
                    <a:pt x="1354099" y="1876793"/>
                  </a:cubicBezTo>
                  <a:lnTo>
                    <a:pt x="1225023" y="1491049"/>
                  </a:lnTo>
                  <a:lnTo>
                    <a:pt x="503978" y="1491049"/>
                  </a:lnTo>
                  <a:lnTo>
                    <a:pt x="382321" y="1866407"/>
                  </a:lnTo>
                  <a:cubicBezTo>
                    <a:pt x="378364" y="1880254"/>
                    <a:pt x="373172" y="1891876"/>
                    <a:pt x="366742" y="1901273"/>
                  </a:cubicBezTo>
                  <a:cubicBezTo>
                    <a:pt x="360313" y="1910669"/>
                    <a:pt x="349928" y="1918087"/>
                    <a:pt x="335586" y="1923527"/>
                  </a:cubicBezTo>
                  <a:cubicBezTo>
                    <a:pt x="321244" y="1928967"/>
                    <a:pt x="300968" y="1932676"/>
                    <a:pt x="274757" y="1934654"/>
                  </a:cubicBezTo>
                  <a:cubicBezTo>
                    <a:pt x="248547" y="1936632"/>
                    <a:pt x="214176" y="1937622"/>
                    <a:pt x="171645" y="1937622"/>
                  </a:cubicBezTo>
                  <a:cubicBezTo>
                    <a:pt x="126147" y="1937622"/>
                    <a:pt x="90540" y="1936138"/>
                    <a:pt x="64824" y="1933171"/>
                  </a:cubicBezTo>
                  <a:cubicBezTo>
                    <a:pt x="39107" y="1930203"/>
                    <a:pt x="21304" y="1923032"/>
                    <a:pt x="11413" y="1911658"/>
                  </a:cubicBezTo>
                  <a:cubicBezTo>
                    <a:pt x="1522" y="1900283"/>
                    <a:pt x="-1940" y="1884211"/>
                    <a:pt x="1027" y="1863440"/>
                  </a:cubicBezTo>
                  <a:cubicBezTo>
                    <a:pt x="3995" y="1842669"/>
                    <a:pt x="11413" y="1814975"/>
                    <a:pt x="23282" y="1780357"/>
                  </a:cubicBezTo>
                  <a:lnTo>
                    <a:pt x="615251" y="77149"/>
                  </a:lnTo>
                  <a:cubicBezTo>
                    <a:pt x="621185" y="60334"/>
                    <a:pt x="628109" y="46734"/>
                    <a:pt x="636021" y="36349"/>
                  </a:cubicBezTo>
                  <a:cubicBezTo>
                    <a:pt x="643934" y="25964"/>
                    <a:pt x="656545" y="18051"/>
                    <a:pt x="673854" y="12611"/>
                  </a:cubicBezTo>
                  <a:cubicBezTo>
                    <a:pt x="691163" y="7171"/>
                    <a:pt x="715148" y="3709"/>
                    <a:pt x="745810" y="2225"/>
                  </a:cubicBezTo>
                  <a:cubicBezTo>
                    <a:pt x="776472" y="742"/>
                    <a:pt x="817024" y="0"/>
                    <a:pt x="867468" y="0"/>
                  </a:cubicBezTo>
                  <a:close/>
                  <a:moveTo>
                    <a:pt x="861533" y="375359"/>
                  </a:moveTo>
                  <a:lnTo>
                    <a:pt x="590029" y="1191355"/>
                  </a:lnTo>
                  <a:lnTo>
                    <a:pt x="1134521" y="1191355"/>
                  </a:lnTo>
                  <a:lnTo>
                    <a:pt x="863017" y="375359"/>
                  </a:lnTo>
                  <a:lnTo>
                    <a:pt x="861533" y="375359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5885FF56-0EC4-FC24-AE49-AC383EA7692D}"/>
              </a:ext>
            </a:extLst>
          </p:cNvPr>
          <p:cNvGrpSpPr/>
          <p:nvPr/>
        </p:nvGrpSpPr>
        <p:grpSpPr>
          <a:xfrm>
            <a:off x="1953273" y="1354463"/>
            <a:ext cx="887483" cy="887483"/>
            <a:chOff x="2101064" y="1355147"/>
            <a:chExt cx="887483" cy="887483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A8E8972-020C-B0B7-01E7-3C35E5DB59B9}"/>
                </a:ext>
              </a:extLst>
            </p:cNvPr>
            <p:cNvSpPr/>
            <p:nvPr/>
          </p:nvSpPr>
          <p:spPr>
            <a:xfrm>
              <a:off x="2101064" y="1355147"/>
              <a:ext cx="887483" cy="887483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2" name="TextBox 261">
              <a:extLst>
                <a:ext uri="{FF2B5EF4-FFF2-40B4-BE49-F238E27FC236}">
                  <a16:creationId xmlns:a16="http://schemas.microsoft.com/office/drawing/2014/main" id="{8EF1F971-2998-86B4-196F-A83A5EA5C797}"/>
                </a:ext>
              </a:extLst>
            </p:cNvPr>
            <p:cNvSpPr txBox="1"/>
            <p:nvPr/>
          </p:nvSpPr>
          <p:spPr>
            <a:xfrm>
              <a:off x="2370548" y="1589858"/>
              <a:ext cx="617999" cy="652772"/>
            </a:xfrm>
            <a:custGeom>
              <a:avLst/>
              <a:gdLst>
                <a:gd name="connsiteX0" fmla="*/ 335967 w 2106868"/>
                <a:gd name="connsiteY0" fmla="*/ 885705 h 2225415"/>
                <a:gd name="connsiteX1" fmla="*/ 567414 w 2106868"/>
                <a:gd name="connsiteY1" fmla="*/ 885705 h 2225415"/>
                <a:gd name="connsiteX2" fmla="*/ 740998 w 2106868"/>
                <a:gd name="connsiteY2" fmla="*/ 904992 h 2225415"/>
                <a:gd name="connsiteX3" fmla="*/ 850787 w 2106868"/>
                <a:gd name="connsiteY3" fmla="*/ 959886 h 2225415"/>
                <a:gd name="connsiteX4" fmla="*/ 916067 w 2106868"/>
                <a:gd name="connsiteY4" fmla="*/ 1048162 h 2225415"/>
                <a:gd name="connsiteX5" fmla="*/ 938321 w 2106868"/>
                <a:gd name="connsiteY5" fmla="*/ 1167595 h 2225415"/>
                <a:gd name="connsiteX6" fmla="*/ 915325 w 2106868"/>
                <a:gd name="connsiteY6" fmla="*/ 1281093 h 2225415"/>
                <a:gd name="connsiteX7" fmla="*/ 851529 w 2106868"/>
                <a:gd name="connsiteY7" fmla="*/ 1364176 h 2225415"/>
                <a:gd name="connsiteX8" fmla="*/ 755093 w 2106868"/>
                <a:gd name="connsiteY8" fmla="*/ 1414619 h 2225415"/>
                <a:gd name="connsiteX9" fmla="*/ 617857 w 2106868"/>
                <a:gd name="connsiteY9" fmla="*/ 1431681 h 2225415"/>
                <a:gd name="connsiteX10" fmla="*/ 335967 w 2106868"/>
                <a:gd name="connsiteY10" fmla="*/ 1431681 h 2225415"/>
                <a:gd name="connsiteX11" fmla="*/ 335968 w 2106868"/>
                <a:gd name="connsiteY11" fmla="*/ 102348 h 2225415"/>
                <a:gd name="connsiteX12" fmla="*/ 533291 w 2106868"/>
                <a:gd name="connsiteY12" fmla="*/ 102348 h 2225415"/>
                <a:gd name="connsiteX13" fmla="*/ 677945 w 2106868"/>
                <a:gd name="connsiteY13" fmla="*/ 118668 h 2225415"/>
                <a:gd name="connsiteX14" fmla="*/ 767705 w 2106868"/>
                <a:gd name="connsiteY14" fmla="*/ 165402 h 2225415"/>
                <a:gd name="connsiteX15" fmla="*/ 821115 w 2106868"/>
                <a:gd name="connsiteY15" fmla="*/ 241809 h 2225415"/>
                <a:gd name="connsiteX16" fmla="*/ 838919 w 2106868"/>
                <a:gd name="connsiteY16" fmla="*/ 345663 h 2225415"/>
                <a:gd name="connsiteX17" fmla="*/ 822599 w 2106868"/>
                <a:gd name="connsiteY17" fmla="*/ 444325 h 2225415"/>
                <a:gd name="connsiteX18" fmla="*/ 772897 w 2106868"/>
                <a:gd name="connsiteY18" fmla="*/ 525925 h 2225415"/>
                <a:gd name="connsiteX19" fmla="*/ 689072 w 2106868"/>
                <a:gd name="connsiteY19" fmla="*/ 580819 h 2225415"/>
                <a:gd name="connsiteX20" fmla="*/ 554062 w 2106868"/>
                <a:gd name="connsiteY20" fmla="*/ 600848 h 2225415"/>
                <a:gd name="connsiteX21" fmla="*/ 335968 w 2106868"/>
                <a:gd name="connsiteY21" fmla="*/ 600848 h 2225415"/>
                <a:gd name="connsiteX22" fmla="*/ 1131839 w 2106868"/>
                <a:gd name="connsiteY22" fmla="*/ 0 h 2225415"/>
                <a:gd name="connsiteX23" fmla="*/ 2106868 w 2106868"/>
                <a:gd name="connsiteY23" fmla="*/ 845806 h 2225415"/>
                <a:gd name="connsiteX24" fmla="*/ 2106868 w 2106868"/>
                <a:gd name="connsiteY24" fmla="*/ 2225415 h 2225415"/>
                <a:gd name="connsiteX25" fmla="*/ 595571 w 2106868"/>
                <a:gd name="connsiteY25" fmla="*/ 2225415 h 2225415"/>
                <a:gd name="connsiteX26" fmla="*/ 0 w 2106868"/>
                <a:gd name="connsiteY26" fmla="*/ 1708777 h 2225415"/>
                <a:gd name="connsiteX27" fmla="*/ 23848 w 2106868"/>
                <a:gd name="connsiteY27" fmla="*/ 1722658 h 2225415"/>
                <a:gd name="connsiteX28" fmla="*/ 68913 w 2106868"/>
                <a:gd name="connsiteY28" fmla="*/ 1729891 h 2225415"/>
                <a:gd name="connsiteX29" fmla="*/ 579282 w 2106868"/>
                <a:gd name="connsiteY29" fmla="*/ 1729891 h 2225415"/>
                <a:gd name="connsiteX30" fmla="*/ 789215 w 2106868"/>
                <a:gd name="connsiteY30" fmla="*/ 1715796 h 2225415"/>
                <a:gd name="connsiteX31" fmla="*/ 966509 w 2106868"/>
                <a:gd name="connsiteY31" fmla="*/ 1672029 h 2225415"/>
                <a:gd name="connsiteX32" fmla="*/ 1118581 w 2106868"/>
                <a:gd name="connsiteY32" fmla="*/ 1596364 h 2225415"/>
                <a:gd name="connsiteX33" fmla="*/ 1237272 w 2106868"/>
                <a:gd name="connsiteY33" fmla="*/ 1486575 h 2225415"/>
                <a:gd name="connsiteX34" fmla="*/ 1315162 w 2106868"/>
                <a:gd name="connsiteY34" fmla="*/ 1339696 h 2225415"/>
                <a:gd name="connsiteX35" fmla="*/ 1343351 w 2106868"/>
                <a:gd name="connsiteY35" fmla="*/ 1154242 h 2225415"/>
                <a:gd name="connsiteX36" fmla="*/ 1313679 w 2106868"/>
                <a:gd name="connsiteY36" fmla="*/ 977690 h 2225415"/>
                <a:gd name="connsiteX37" fmla="*/ 1232821 w 2106868"/>
                <a:gd name="connsiteY37" fmla="*/ 840454 h 2225415"/>
                <a:gd name="connsiteX38" fmla="*/ 1112647 w 2106868"/>
                <a:gd name="connsiteY38" fmla="*/ 744760 h 2225415"/>
                <a:gd name="connsiteX39" fmla="*/ 962058 w 2106868"/>
                <a:gd name="connsiteY39" fmla="*/ 692833 h 2225415"/>
                <a:gd name="connsiteX40" fmla="*/ 1075556 w 2106868"/>
                <a:gd name="connsiteY40" fmla="*/ 630520 h 2225415"/>
                <a:gd name="connsiteX41" fmla="*/ 1159381 w 2106868"/>
                <a:gd name="connsiteY41" fmla="*/ 541503 h 2225415"/>
                <a:gd name="connsiteX42" fmla="*/ 1211308 w 2106868"/>
                <a:gd name="connsiteY42" fmla="*/ 429489 h 2225415"/>
                <a:gd name="connsiteX43" fmla="*/ 1229112 w 2106868"/>
                <a:gd name="connsiteY43" fmla="*/ 298187 h 2225415"/>
                <a:gd name="connsiteX44" fmla="*/ 1184603 w 2106868"/>
                <a:gd name="connsiteY44" fmla="*/ 81577 h 222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06868" h="2225415">
                  <a:moveTo>
                    <a:pt x="335967" y="885705"/>
                  </a:moveTo>
                  <a:lnTo>
                    <a:pt x="567414" y="885705"/>
                  </a:lnTo>
                  <a:cubicBezTo>
                    <a:pt x="638628" y="885705"/>
                    <a:pt x="696489" y="892134"/>
                    <a:pt x="740998" y="904992"/>
                  </a:cubicBezTo>
                  <a:cubicBezTo>
                    <a:pt x="785507" y="917850"/>
                    <a:pt x="822103" y="936148"/>
                    <a:pt x="850787" y="959886"/>
                  </a:cubicBezTo>
                  <a:cubicBezTo>
                    <a:pt x="879471" y="983625"/>
                    <a:pt x="901230" y="1013050"/>
                    <a:pt x="916067" y="1048162"/>
                  </a:cubicBezTo>
                  <a:cubicBezTo>
                    <a:pt x="930903" y="1083275"/>
                    <a:pt x="938321" y="1123086"/>
                    <a:pt x="938321" y="1167595"/>
                  </a:cubicBezTo>
                  <a:cubicBezTo>
                    <a:pt x="938321" y="1210125"/>
                    <a:pt x="930656" y="1247958"/>
                    <a:pt x="915325" y="1281093"/>
                  </a:cubicBezTo>
                  <a:cubicBezTo>
                    <a:pt x="899994" y="1314227"/>
                    <a:pt x="878729" y="1341921"/>
                    <a:pt x="851529" y="1364176"/>
                  </a:cubicBezTo>
                  <a:cubicBezTo>
                    <a:pt x="824329" y="1386430"/>
                    <a:pt x="792184" y="1403245"/>
                    <a:pt x="755093" y="1414619"/>
                  </a:cubicBezTo>
                  <a:cubicBezTo>
                    <a:pt x="718002" y="1425994"/>
                    <a:pt x="672257" y="1431681"/>
                    <a:pt x="617857" y="1431681"/>
                  </a:cubicBezTo>
                  <a:lnTo>
                    <a:pt x="335967" y="1431681"/>
                  </a:lnTo>
                  <a:close/>
                  <a:moveTo>
                    <a:pt x="335968" y="102348"/>
                  </a:moveTo>
                  <a:lnTo>
                    <a:pt x="533291" y="102348"/>
                  </a:lnTo>
                  <a:cubicBezTo>
                    <a:pt x="593625" y="102348"/>
                    <a:pt x="641843" y="107788"/>
                    <a:pt x="677945" y="118668"/>
                  </a:cubicBezTo>
                  <a:cubicBezTo>
                    <a:pt x="714047" y="129548"/>
                    <a:pt x="743967" y="145126"/>
                    <a:pt x="767705" y="165402"/>
                  </a:cubicBezTo>
                  <a:cubicBezTo>
                    <a:pt x="791443" y="185679"/>
                    <a:pt x="809246" y="211147"/>
                    <a:pt x="821115" y="241809"/>
                  </a:cubicBezTo>
                  <a:cubicBezTo>
                    <a:pt x="832984" y="272471"/>
                    <a:pt x="838919" y="307089"/>
                    <a:pt x="838919" y="345663"/>
                  </a:cubicBezTo>
                  <a:cubicBezTo>
                    <a:pt x="838919" y="380281"/>
                    <a:pt x="833479" y="413169"/>
                    <a:pt x="822599" y="444325"/>
                  </a:cubicBezTo>
                  <a:cubicBezTo>
                    <a:pt x="811719" y="475481"/>
                    <a:pt x="795152" y="502681"/>
                    <a:pt x="772897" y="525925"/>
                  </a:cubicBezTo>
                  <a:cubicBezTo>
                    <a:pt x="750643" y="549168"/>
                    <a:pt x="722701" y="567466"/>
                    <a:pt x="689072" y="580819"/>
                  </a:cubicBezTo>
                  <a:cubicBezTo>
                    <a:pt x="655443" y="594172"/>
                    <a:pt x="610440" y="600848"/>
                    <a:pt x="554062" y="600848"/>
                  </a:cubicBezTo>
                  <a:lnTo>
                    <a:pt x="335968" y="600848"/>
                  </a:lnTo>
                  <a:close/>
                  <a:moveTo>
                    <a:pt x="1131839" y="0"/>
                  </a:moveTo>
                  <a:lnTo>
                    <a:pt x="2106868" y="845806"/>
                  </a:lnTo>
                  <a:lnTo>
                    <a:pt x="2106868" y="2225415"/>
                  </a:lnTo>
                  <a:lnTo>
                    <a:pt x="595571" y="2225415"/>
                  </a:lnTo>
                  <a:lnTo>
                    <a:pt x="0" y="1708777"/>
                  </a:lnTo>
                  <a:lnTo>
                    <a:pt x="23848" y="1722658"/>
                  </a:lnTo>
                  <a:cubicBezTo>
                    <a:pt x="37571" y="1727480"/>
                    <a:pt x="52593" y="1729891"/>
                    <a:pt x="68913" y="1729891"/>
                  </a:cubicBezTo>
                  <a:lnTo>
                    <a:pt x="579282" y="1729891"/>
                  </a:lnTo>
                  <a:cubicBezTo>
                    <a:pt x="656430" y="1729891"/>
                    <a:pt x="726408" y="1725192"/>
                    <a:pt x="789215" y="1715796"/>
                  </a:cubicBezTo>
                  <a:cubicBezTo>
                    <a:pt x="852022" y="1706400"/>
                    <a:pt x="911120" y="1691811"/>
                    <a:pt x="966509" y="1672029"/>
                  </a:cubicBezTo>
                  <a:cubicBezTo>
                    <a:pt x="1021898" y="1652247"/>
                    <a:pt x="1072589" y="1627026"/>
                    <a:pt x="1118581" y="1596364"/>
                  </a:cubicBezTo>
                  <a:cubicBezTo>
                    <a:pt x="1164574" y="1565702"/>
                    <a:pt x="1204137" y="1529106"/>
                    <a:pt x="1237272" y="1486575"/>
                  </a:cubicBezTo>
                  <a:cubicBezTo>
                    <a:pt x="1270406" y="1444045"/>
                    <a:pt x="1296370" y="1395085"/>
                    <a:pt x="1315162" y="1339696"/>
                  </a:cubicBezTo>
                  <a:cubicBezTo>
                    <a:pt x="1333955" y="1284307"/>
                    <a:pt x="1343351" y="1222489"/>
                    <a:pt x="1343351" y="1154242"/>
                  </a:cubicBezTo>
                  <a:cubicBezTo>
                    <a:pt x="1343351" y="1088962"/>
                    <a:pt x="1333460" y="1030112"/>
                    <a:pt x="1313679" y="977690"/>
                  </a:cubicBezTo>
                  <a:cubicBezTo>
                    <a:pt x="1293897" y="925268"/>
                    <a:pt x="1266944" y="879523"/>
                    <a:pt x="1232821" y="840454"/>
                  </a:cubicBezTo>
                  <a:cubicBezTo>
                    <a:pt x="1198697" y="801385"/>
                    <a:pt x="1158639" y="769487"/>
                    <a:pt x="1112647" y="744760"/>
                  </a:cubicBezTo>
                  <a:cubicBezTo>
                    <a:pt x="1066654" y="720033"/>
                    <a:pt x="1016458" y="702724"/>
                    <a:pt x="962058" y="692833"/>
                  </a:cubicBezTo>
                  <a:cubicBezTo>
                    <a:pt x="1004589" y="677008"/>
                    <a:pt x="1042422" y="656237"/>
                    <a:pt x="1075556" y="630520"/>
                  </a:cubicBezTo>
                  <a:cubicBezTo>
                    <a:pt x="1108690" y="604804"/>
                    <a:pt x="1136632" y="575132"/>
                    <a:pt x="1159381" y="541503"/>
                  </a:cubicBezTo>
                  <a:cubicBezTo>
                    <a:pt x="1182130" y="507874"/>
                    <a:pt x="1199439" y="470536"/>
                    <a:pt x="1211308" y="429489"/>
                  </a:cubicBezTo>
                  <a:cubicBezTo>
                    <a:pt x="1223177" y="388441"/>
                    <a:pt x="1229112" y="344674"/>
                    <a:pt x="1229112" y="298187"/>
                  </a:cubicBezTo>
                  <a:cubicBezTo>
                    <a:pt x="1229112" y="215104"/>
                    <a:pt x="1214275" y="142901"/>
                    <a:pt x="1184603" y="8157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3" name="Freeform 262">
              <a:extLst>
                <a:ext uri="{FF2B5EF4-FFF2-40B4-BE49-F238E27FC236}">
                  <a16:creationId xmlns:a16="http://schemas.microsoft.com/office/drawing/2014/main" id="{2C8F113A-7A87-25B9-0333-6979235196AE}"/>
                </a:ext>
              </a:extLst>
            </p:cNvPr>
            <p:cNvSpPr/>
            <p:nvPr/>
          </p:nvSpPr>
          <p:spPr>
            <a:xfrm>
              <a:off x="2356818" y="1534148"/>
              <a:ext cx="407770" cy="563132"/>
            </a:xfrm>
            <a:custGeom>
              <a:avLst/>
              <a:gdLst/>
              <a:ahLst/>
              <a:cxnLst/>
              <a:rect l="l" t="t" r="r" b="b"/>
              <a:pathLst>
                <a:path w="1390161" h="1919818">
                  <a:moveTo>
                    <a:pt x="115723" y="0"/>
                  </a:moveTo>
                  <a:lnTo>
                    <a:pt x="597903" y="0"/>
                  </a:lnTo>
                  <a:cubicBezTo>
                    <a:pt x="715604" y="0"/>
                    <a:pt x="815254" y="9891"/>
                    <a:pt x="896854" y="29672"/>
                  </a:cubicBezTo>
                  <a:cubicBezTo>
                    <a:pt x="978454" y="49454"/>
                    <a:pt x="1047195" y="79374"/>
                    <a:pt x="1103079" y="119432"/>
                  </a:cubicBezTo>
                  <a:cubicBezTo>
                    <a:pt x="1158962" y="159490"/>
                    <a:pt x="1201740" y="210181"/>
                    <a:pt x="1231413" y="271504"/>
                  </a:cubicBezTo>
                  <a:cubicBezTo>
                    <a:pt x="1261085" y="332828"/>
                    <a:pt x="1275922" y="405031"/>
                    <a:pt x="1275922" y="488114"/>
                  </a:cubicBezTo>
                  <a:cubicBezTo>
                    <a:pt x="1275922" y="534601"/>
                    <a:pt x="1269987" y="578368"/>
                    <a:pt x="1258118" y="619416"/>
                  </a:cubicBezTo>
                  <a:cubicBezTo>
                    <a:pt x="1246249" y="660463"/>
                    <a:pt x="1228940" y="697801"/>
                    <a:pt x="1206191" y="731430"/>
                  </a:cubicBezTo>
                  <a:cubicBezTo>
                    <a:pt x="1183442" y="765059"/>
                    <a:pt x="1155500" y="794731"/>
                    <a:pt x="1122366" y="820447"/>
                  </a:cubicBezTo>
                  <a:cubicBezTo>
                    <a:pt x="1089232" y="846164"/>
                    <a:pt x="1051399" y="866935"/>
                    <a:pt x="1008868" y="882760"/>
                  </a:cubicBezTo>
                  <a:cubicBezTo>
                    <a:pt x="1063268" y="892651"/>
                    <a:pt x="1113464" y="909960"/>
                    <a:pt x="1159457" y="934687"/>
                  </a:cubicBezTo>
                  <a:cubicBezTo>
                    <a:pt x="1205449" y="959414"/>
                    <a:pt x="1245507" y="991312"/>
                    <a:pt x="1279631" y="1030381"/>
                  </a:cubicBezTo>
                  <a:cubicBezTo>
                    <a:pt x="1313754" y="1069450"/>
                    <a:pt x="1340707" y="1115195"/>
                    <a:pt x="1360489" y="1167617"/>
                  </a:cubicBezTo>
                  <a:cubicBezTo>
                    <a:pt x="1380270" y="1220039"/>
                    <a:pt x="1390161" y="1278889"/>
                    <a:pt x="1390161" y="1344169"/>
                  </a:cubicBezTo>
                  <a:cubicBezTo>
                    <a:pt x="1390161" y="1412416"/>
                    <a:pt x="1380765" y="1474234"/>
                    <a:pt x="1361972" y="1529623"/>
                  </a:cubicBezTo>
                  <a:cubicBezTo>
                    <a:pt x="1343180" y="1585012"/>
                    <a:pt x="1317216" y="1633972"/>
                    <a:pt x="1284082" y="1676502"/>
                  </a:cubicBezTo>
                  <a:cubicBezTo>
                    <a:pt x="1250947" y="1719033"/>
                    <a:pt x="1211384" y="1755629"/>
                    <a:pt x="1165391" y="1786291"/>
                  </a:cubicBezTo>
                  <a:cubicBezTo>
                    <a:pt x="1119399" y="1816953"/>
                    <a:pt x="1068708" y="1842174"/>
                    <a:pt x="1013319" y="1861956"/>
                  </a:cubicBezTo>
                  <a:cubicBezTo>
                    <a:pt x="957930" y="1881738"/>
                    <a:pt x="898832" y="1896327"/>
                    <a:pt x="836025" y="1905723"/>
                  </a:cubicBezTo>
                  <a:cubicBezTo>
                    <a:pt x="773218" y="1915119"/>
                    <a:pt x="703240" y="1919818"/>
                    <a:pt x="626092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2776" y="292275"/>
                  </a:moveTo>
                  <a:lnTo>
                    <a:pt x="382776" y="790775"/>
                  </a:lnTo>
                  <a:lnTo>
                    <a:pt x="600870" y="790775"/>
                  </a:lnTo>
                  <a:cubicBezTo>
                    <a:pt x="657248" y="790775"/>
                    <a:pt x="702251" y="784099"/>
                    <a:pt x="735880" y="770746"/>
                  </a:cubicBezTo>
                  <a:cubicBezTo>
                    <a:pt x="769509" y="757393"/>
                    <a:pt x="797451" y="739095"/>
                    <a:pt x="819705" y="715852"/>
                  </a:cubicBezTo>
                  <a:cubicBezTo>
                    <a:pt x="841960" y="692608"/>
                    <a:pt x="858527" y="665408"/>
                    <a:pt x="869407" y="634252"/>
                  </a:cubicBezTo>
                  <a:cubicBezTo>
                    <a:pt x="880287" y="603096"/>
                    <a:pt x="885727" y="570208"/>
                    <a:pt x="885727" y="535590"/>
                  </a:cubicBezTo>
                  <a:cubicBezTo>
                    <a:pt x="885727" y="497016"/>
                    <a:pt x="879792" y="462398"/>
                    <a:pt x="867923" y="431736"/>
                  </a:cubicBezTo>
                  <a:cubicBezTo>
                    <a:pt x="856054" y="401074"/>
                    <a:pt x="838251" y="375606"/>
                    <a:pt x="814513" y="355329"/>
                  </a:cubicBezTo>
                  <a:cubicBezTo>
                    <a:pt x="790775" y="335053"/>
                    <a:pt x="760855" y="319475"/>
                    <a:pt x="724753" y="308595"/>
                  </a:cubicBezTo>
                  <a:cubicBezTo>
                    <a:pt x="688651" y="297715"/>
                    <a:pt x="640433" y="292275"/>
                    <a:pt x="580099" y="292275"/>
                  </a:cubicBezTo>
                  <a:lnTo>
                    <a:pt x="382776" y="292275"/>
                  </a:lnTo>
                  <a:close/>
                  <a:moveTo>
                    <a:pt x="382776" y="1075632"/>
                  </a:moveTo>
                  <a:lnTo>
                    <a:pt x="382776" y="1621608"/>
                  </a:lnTo>
                  <a:lnTo>
                    <a:pt x="664666" y="1621608"/>
                  </a:lnTo>
                  <a:cubicBezTo>
                    <a:pt x="719066" y="1621608"/>
                    <a:pt x="764811" y="1615921"/>
                    <a:pt x="801902" y="1604546"/>
                  </a:cubicBezTo>
                  <a:cubicBezTo>
                    <a:pt x="838993" y="1593172"/>
                    <a:pt x="871138" y="1576357"/>
                    <a:pt x="898338" y="1554103"/>
                  </a:cubicBezTo>
                  <a:cubicBezTo>
                    <a:pt x="925538" y="1531848"/>
                    <a:pt x="946803" y="1504154"/>
                    <a:pt x="962134" y="1471020"/>
                  </a:cubicBezTo>
                  <a:cubicBezTo>
                    <a:pt x="977465" y="1437885"/>
                    <a:pt x="985130" y="1400052"/>
                    <a:pt x="985130" y="1357522"/>
                  </a:cubicBezTo>
                  <a:cubicBezTo>
                    <a:pt x="985130" y="1313013"/>
                    <a:pt x="977712" y="1273202"/>
                    <a:pt x="962876" y="1238089"/>
                  </a:cubicBezTo>
                  <a:cubicBezTo>
                    <a:pt x="948039" y="1202977"/>
                    <a:pt x="926280" y="1173552"/>
                    <a:pt x="897596" y="1149813"/>
                  </a:cubicBezTo>
                  <a:cubicBezTo>
                    <a:pt x="868912" y="1126075"/>
                    <a:pt x="832316" y="1107777"/>
                    <a:pt x="787807" y="1094919"/>
                  </a:cubicBezTo>
                  <a:cubicBezTo>
                    <a:pt x="743298" y="1082061"/>
                    <a:pt x="685437" y="1075632"/>
                    <a:pt x="614223" y="1075632"/>
                  </a:cubicBezTo>
                  <a:lnTo>
                    <a:pt x="382776" y="1075632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E6A0D2B-D504-B98F-408A-02D0BAE851F4}"/>
              </a:ext>
            </a:extLst>
          </p:cNvPr>
          <p:cNvGrpSpPr/>
          <p:nvPr/>
        </p:nvGrpSpPr>
        <p:grpSpPr>
          <a:xfrm>
            <a:off x="3040619" y="1354463"/>
            <a:ext cx="887483" cy="887483"/>
            <a:chOff x="3188410" y="1355147"/>
            <a:chExt cx="887483" cy="887483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04B3E62F-4CF0-48D7-F08B-FCF05C6D7469}"/>
                </a:ext>
              </a:extLst>
            </p:cNvPr>
            <p:cNvSpPr/>
            <p:nvPr/>
          </p:nvSpPr>
          <p:spPr>
            <a:xfrm>
              <a:off x="3188410" y="1355147"/>
              <a:ext cx="887483" cy="887483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9" name="TextBox 265">
              <a:extLst>
                <a:ext uri="{FF2B5EF4-FFF2-40B4-BE49-F238E27FC236}">
                  <a16:creationId xmlns:a16="http://schemas.microsoft.com/office/drawing/2014/main" id="{9244DC7A-8132-01A1-D30C-4F89DA0A7BA0}"/>
                </a:ext>
              </a:extLst>
            </p:cNvPr>
            <p:cNvSpPr txBox="1"/>
            <p:nvPr/>
          </p:nvSpPr>
          <p:spPr>
            <a:xfrm>
              <a:off x="3516465" y="1577855"/>
              <a:ext cx="559428" cy="664775"/>
            </a:xfrm>
            <a:custGeom>
              <a:avLst/>
              <a:gdLst>
                <a:gd name="connsiteX0" fmla="*/ 1102503 w 1907190"/>
                <a:gd name="connsiteY0" fmla="*/ 0 h 2266337"/>
                <a:gd name="connsiteX1" fmla="*/ 1907190 w 1907190"/>
                <a:gd name="connsiteY1" fmla="*/ 698039 h 2266337"/>
                <a:gd name="connsiteX2" fmla="*/ 1907190 w 1907190"/>
                <a:gd name="connsiteY2" fmla="*/ 2266337 h 2266337"/>
                <a:gd name="connsiteX3" fmla="*/ 747579 w 1907190"/>
                <a:gd name="connsiteY3" fmla="*/ 2266337 h 2266337"/>
                <a:gd name="connsiteX4" fmla="*/ 0 w 1907190"/>
                <a:gd name="connsiteY4" fmla="*/ 1617838 h 2266337"/>
                <a:gd name="connsiteX5" fmla="*/ 62256 w 1907190"/>
                <a:gd name="connsiteY5" fmla="*/ 1665289 h 2266337"/>
                <a:gd name="connsiteX6" fmla="*/ 209135 w 1907190"/>
                <a:gd name="connsiteY6" fmla="*/ 1741140 h 2266337"/>
                <a:gd name="connsiteX7" fmla="*/ 565206 w 1907190"/>
                <a:gd name="connsiteY7" fmla="*/ 1801969 h 2266337"/>
                <a:gd name="connsiteX8" fmla="*/ 752886 w 1907190"/>
                <a:gd name="connsiteY8" fmla="*/ 1785649 h 2266337"/>
                <a:gd name="connsiteX9" fmla="*/ 907183 w 1907190"/>
                <a:gd name="connsiteY9" fmla="*/ 1744849 h 2266337"/>
                <a:gd name="connsiteX10" fmla="*/ 1021423 w 1907190"/>
                <a:gd name="connsiteY10" fmla="*/ 1693664 h 2266337"/>
                <a:gd name="connsiteX11" fmla="*/ 1084477 w 1907190"/>
                <a:gd name="connsiteY11" fmla="*/ 1649897 h 2266337"/>
                <a:gd name="connsiteX12" fmla="*/ 1108215 w 1907190"/>
                <a:gd name="connsiteY12" fmla="*/ 1619482 h 2266337"/>
                <a:gd name="connsiteX13" fmla="*/ 1120084 w 1907190"/>
                <a:gd name="connsiteY13" fmla="*/ 1587584 h 2266337"/>
                <a:gd name="connsiteX14" fmla="*/ 1126760 w 1907190"/>
                <a:gd name="connsiteY14" fmla="*/ 1543075 h 2266337"/>
                <a:gd name="connsiteX15" fmla="*/ 1128986 w 1907190"/>
                <a:gd name="connsiteY15" fmla="*/ 1480021 h 2266337"/>
                <a:gd name="connsiteX16" fmla="*/ 1126019 w 1907190"/>
                <a:gd name="connsiteY16" fmla="*/ 1394712 h 2266337"/>
                <a:gd name="connsiteX17" fmla="*/ 1117117 w 1907190"/>
                <a:gd name="connsiteY17" fmla="*/ 1345011 h 2266337"/>
                <a:gd name="connsiteX18" fmla="*/ 1102280 w 1907190"/>
                <a:gd name="connsiteY18" fmla="*/ 1321273 h 2266337"/>
                <a:gd name="connsiteX19" fmla="*/ 1078542 w 1907190"/>
                <a:gd name="connsiteY19" fmla="*/ 1315338 h 2266337"/>
                <a:gd name="connsiteX20" fmla="*/ 1024390 w 1907190"/>
                <a:gd name="connsiteY20" fmla="*/ 1339076 h 2266337"/>
                <a:gd name="connsiteX21" fmla="*/ 935372 w 1907190"/>
                <a:gd name="connsiteY21" fmla="*/ 1392487 h 2266337"/>
                <a:gd name="connsiteX22" fmla="*/ 805554 w 1907190"/>
                <a:gd name="connsiteY22" fmla="*/ 1446640 h 2266337"/>
                <a:gd name="connsiteX23" fmla="*/ 626035 w 1907190"/>
                <a:gd name="connsiteY23" fmla="*/ 1471119 h 2266337"/>
                <a:gd name="connsiteX24" fmla="*/ 420552 w 1907190"/>
                <a:gd name="connsiteY24" fmla="*/ 1431803 h 2266337"/>
                <a:gd name="connsiteX25" fmla="*/ 264771 w 1907190"/>
                <a:gd name="connsiteY25" fmla="*/ 1312371 h 2266337"/>
                <a:gd name="connsiteX26" fmla="*/ 165368 w 1907190"/>
                <a:gd name="connsiteY26" fmla="*/ 1108372 h 2266337"/>
                <a:gd name="connsiteX27" fmla="*/ 130502 w 1907190"/>
                <a:gd name="connsiteY27" fmla="*/ 815355 h 2266337"/>
                <a:gd name="connsiteX28" fmla="*/ 163142 w 1907190"/>
                <a:gd name="connsiteY28" fmla="*/ 537916 h 2266337"/>
                <a:gd name="connsiteX29" fmla="*/ 258836 w 1907190"/>
                <a:gd name="connsiteY29" fmla="*/ 327982 h 2266337"/>
                <a:gd name="connsiteX30" fmla="*/ 411650 w 1907190"/>
                <a:gd name="connsiteY30" fmla="*/ 194455 h 2266337"/>
                <a:gd name="connsiteX31" fmla="*/ 615650 w 1907190"/>
                <a:gd name="connsiteY31" fmla="*/ 147721 h 2266337"/>
                <a:gd name="connsiteX32" fmla="*/ 794427 w 1907190"/>
                <a:gd name="connsiteY32" fmla="*/ 173684 h 2266337"/>
                <a:gd name="connsiteX33" fmla="*/ 923503 w 1907190"/>
                <a:gd name="connsiteY33" fmla="*/ 231546 h 2266337"/>
                <a:gd name="connsiteX34" fmla="*/ 1011779 w 1907190"/>
                <a:gd name="connsiteY34" fmla="*/ 289408 h 2266337"/>
                <a:gd name="connsiteX35" fmla="*/ 1068157 w 1907190"/>
                <a:gd name="connsiteY35" fmla="*/ 315371 h 2266337"/>
                <a:gd name="connsiteX36" fmla="*/ 1091895 w 1907190"/>
                <a:gd name="connsiteY36" fmla="*/ 306469 h 2266337"/>
                <a:gd name="connsiteX37" fmla="*/ 1109699 w 1907190"/>
                <a:gd name="connsiteY37" fmla="*/ 278280 h 2266337"/>
                <a:gd name="connsiteX38" fmla="*/ 1120084 w 1907190"/>
                <a:gd name="connsiteY38" fmla="*/ 227837 h 2266337"/>
                <a:gd name="connsiteX39" fmla="*/ 1123051 w 1907190"/>
                <a:gd name="connsiteY39" fmla="*/ 152172 h 2266337"/>
                <a:gd name="connsiteX40" fmla="*/ 1120826 w 1907190"/>
                <a:gd name="connsiteY40" fmla="*/ 82441 h 2266337"/>
                <a:gd name="connsiteX41" fmla="*/ 1114150 w 1907190"/>
                <a:gd name="connsiteY41" fmla="*/ 33481 h 2266337"/>
                <a:gd name="connsiteX42" fmla="*/ 1102503 w 1907190"/>
                <a:gd name="connsiteY42" fmla="*/ 0 h 22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07190" h="2266337">
                  <a:moveTo>
                    <a:pt x="1102503" y="0"/>
                  </a:moveTo>
                  <a:lnTo>
                    <a:pt x="1907190" y="698039"/>
                  </a:lnTo>
                  <a:lnTo>
                    <a:pt x="1907190" y="2266337"/>
                  </a:lnTo>
                  <a:lnTo>
                    <a:pt x="747579" y="2266337"/>
                  </a:lnTo>
                  <a:lnTo>
                    <a:pt x="0" y="1617838"/>
                  </a:lnTo>
                  <a:lnTo>
                    <a:pt x="62256" y="1665289"/>
                  </a:lnTo>
                  <a:cubicBezTo>
                    <a:pt x="107259" y="1695580"/>
                    <a:pt x="156219" y="1720864"/>
                    <a:pt x="209135" y="1741140"/>
                  </a:cubicBezTo>
                  <a:cubicBezTo>
                    <a:pt x="314967" y="1781693"/>
                    <a:pt x="433658" y="1801969"/>
                    <a:pt x="565206" y="1801969"/>
                  </a:cubicBezTo>
                  <a:cubicBezTo>
                    <a:pt x="632464" y="1801969"/>
                    <a:pt x="695024" y="1796529"/>
                    <a:pt x="752886" y="1785649"/>
                  </a:cubicBezTo>
                  <a:cubicBezTo>
                    <a:pt x="810747" y="1774769"/>
                    <a:pt x="862180" y="1761169"/>
                    <a:pt x="907183" y="1744849"/>
                  </a:cubicBezTo>
                  <a:cubicBezTo>
                    <a:pt x="952186" y="1728529"/>
                    <a:pt x="990266" y="1711468"/>
                    <a:pt x="1021423" y="1693664"/>
                  </a:cubicBezTo>
                  <a:cubicBezTo>
                    <a:pt x="1052579" y="1675860"/>
                    <a:pt x="1073597" y="1661271"/>
                    <a:pt x="1084477" y="1649897"/>
                  </a:cubicBezTo>
                  <a:cubicBezTo>
                    <a:pt x="1095357" y="1638522"/>
                    <a:pt x="1103270" y="1628384"/>
                    <a:pt x="1108215" y="1619482"/>
                  </a:cubicBezTo>
                  <a:cubicBezTo>
                    <a:pt x="1113160" y="1610581"/>
                    <a:pt x="1117117" y="1599948"/>
                    <a:pt x="1120084" y="1587584"/>
                  </a:cubicBezTo>
                  <a:cubicBezTo>
                    <a:pt x="1123051" y="1575221"/>
                    <a:pt x="1125277" y="1560384"/>
                    <a:pt x="1126760" y="1543075"/>
                  </a:cubicBezTo>
                  <a:cubicBezTo>
                    <a:pt x="1128244" y="1525766"/>
                    <a:pt x="1128986" y="1504748"/>
                    <a:pt x="1128986" y="1480021"/>
                  </a:cubicBezTo>
                  <a:cubicBezTo>
                    <a:pt x="1128986" y="1444414"/>
                    <a:pt x="1127997" y="1415978"/>
                    <a:pt x="1126019" y="1394712"/>
                  </a:cubicBezTo>
                  <a:cubicBezTo>
                    <a:pt x="1124040" y="1373447"/>
                    <a:pt x="1121073" y="1356880"/>
                    <a:pt x="1117117" y="1345011"/>
                  </a:cubicBezTo>
                  <a:cubicBezTo>
                    <a:pt x="1113160" y="1333142"/>
                    <a:pt x="1108215" y="1325229"/>
                    <a:pt x="1102280" y="1321273"/>
                  </a:cubicBezTo>
                  <a:cubicBezTo>
                    <a:pt x="1096346" y="1317316"/>
                    <a:pt x="1088433" y="1315338"/>
                    <a:pt x="1078542" y="1315338"/>
                  </a:cubicBezTo>
                  <a:cubicBezTo>
                    <a:pt x="1065684" y="1315338"/>
                    <a:pt x="1047634" y="1323251"/>
                    <a:pt x="1024390" y="1339076"/>
                  </a:cubicBezTo>
                  <a:cubicBezTo>
                    <a:pt x="1001146" y="1354902"/>
                    <a:pt x="971474" y="1372705"/>
                    <a:pt x="935372" y="1392487"/>
                  </a:cubicBezTo>
                  <a:cubicBezTo>
                    <a:pt x="899270" y="1412269"/>
                    <a:pt x="855998" y="1430320"/>
                    <a:pt x="805554" y="1446640"/>
                  </a:cubicBezTo>
                  <a:cubicBezTo>
                    <a:pt x="755111" y="1462959"/>
                    <a:pt x="695271" y="1471119"/>
                    <a:pt x="626035" y="1471119"/>
                  </a:cubicBezTo>
                  <a:cubicBezTo>
                    <a:pt x="549875" y="1471119"/>
                    <a:pt x="481381" y="1458014"/>
                    <a:pt x="420552" y="1431803"/>
                  </a:cubicBezTo>
                  <a:cubicBezTo>
                    <a:pt x="359723" y="1405592"/>
                    <a:pt x="307796" y="1365782"/>
                    <a:pt x="264771" y="1312371"/>
                  </a:cubicBezTo>
                  <a:cubicBezTo>
                    <a:pt x="221746" y="1258960"/>
                    <a:pt x="188611" y="1190960"/>
                    <a:pt x="165368" y="1108372"/>
                  </a:cubicBezTo>
                  <a:cubicBezTo>
                    <a:pt x="142124" y="1025783"/>
                    <a:pt x="130502" y="928110"/>
                    <a:pt x="130502" y="815355"/>
                  </a:cubicBezTo>
                  <a:cubicBezTo>
                    <a:pt x="130502" y="712490"/>
                    <a:pt x="141382" y="620010"/>
                    <a:pt x="163142" y="537916"/>
                  </a:cubicBezTo>
                  <a:cubicBezTo>
                    <a:pt x="184902" y="455822"/>
                    <a:pt x="216800" y="385844"/>
                    <a:pt x="258836" y="327982"/>
                  </a:cubicBezTo>
                  <a:cubicBezTo>
                    <a:pt x="300873" y="270120"/>
                    <a:pt x="351811" y="225612"/>
                    <a:pt x="411650" y="194455"/>
                  </a:cubicBezTo>
                  <a:cubicBezTo>
                    <a:pt x="471490" y="163299"/>
                    <a:pt x="539490" y="147721"/>
                    <a:pt x="615650" y="147721"/>
                  </a:cubicBezTo>
                  <a:cubicBezTo>
                    <a:pt x="684886" y="147721"/>
                    <a:pt x="744478" y="156375"/>
                    <a:pt x="794427" y="173684"/>
                  </a:cubicBezTo>
                  <a:cubicBezTo>
                    <a:pt x="844376" y="190993"/>
                    <a:pt x="887401" y="210281"/>
                    <a:pt x="923503" y="231546"/>
                  </a:cubicBezTo>
                  <a:cubicBezTo>
                    <a:pt x="959605" y="252811"/>
                    <a:pt x="989030" y="272098"/>
                    <a:pt x="1011779" y="289408"/>
                  </a:cubicBezTo>
                  <a:cubicBezTo>
                    <a:pt x="1034528" y="306717"/>
                    <a:pt x="1053321" y="315371"/>
                    <a:pt x="1068157" y="315371"/>
                  </a:cubicBezTo>
                  <a:cubicBezTo>
                    <a:pt x="1077059" y="315371"/>
                    <a:pt x="1084971" y="312404"/>
                    <a:pt x="1091895" y="306469"/>
                  </a:cubicBezTo>
                  <a:cubicBezTo>
                    <a:pt x="1098819" y="300535"/>
                    <a:pt x="1104753" y="291139"/>
                    <a:pt x="1109699" y="278280"/>
                  </a:cubicBezTo>
                  <a:cubicBezTo>
                    <a:pt x="1114644" y="265422"/>
                    <a:pt x="1118106" y="248608"/>
                    <a:pt x="1120084" y="227837"/>
                  </a:cubicBezTo>
                  <a:cubicBezTo>
                    <a:pt x="1122062" y="207066"/>
                    <a:pt x="1123051" y="181844"/>
                    <a:pt x="1123051" y="152172"/>
                  </a:cubicBezTo>
                  <a:cubicBezTo>
                    <a:pt x="1123051" y="124477"/>
                    <a:pt x="1122309" y="101234"/>
                    <a:pt x="1120826" y="82441"/>
                  </a:cubicBezTo>
                  <a:cubicBezTo>
                    <a:pt x="1119342" y="63649"/>
                    <a:pt x="1117117" y="47329"/>
                    <a:pt x="1114150" y="33481"/>
                  </a:cubicBezTo>
                  <a:lnTo>
                    <a:pt x="1102503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0" name="Freeform 266">
              <a:extLst>
                <a:ext uri="{FF2B5EF4-FFF2-40B4-BE49-F238E27FC236}">
                  <a16:creationId xmlns:a16="http://schemas.microsoft.com/office/drawing/2014/main" id="{544C13F3-2F16-7283-2C85-25BE6DD15882}"/>
                </a:ext>
              </a:extLst>
            </p:cNvPr>
            <p:cNvSpPr/>
            <p:nvPr/>
          </p:nvSpPr>
          <p:spPr>
            <a:xfrm>
              <a:off x="3431152" y="1525009"/>
              <a:ext cx="416474" cy="581410"/>
            </a:xfrm>
            <a:custGeom>
              <a:avLst/>
              <a:gdLst/>
              <a:ahLst/>
              <a:cxnLst/>
              <a:rect l="l" t="t" r="r" b="b"/>
              <a:pathLst>
                <a:path w="1419835" h="1982130">
                  <a:moveTo>
                    <a:pt x="890179" y="0"/>
                  </a:moveTo>
                  <a:cubicBezTo>
                    <a:pt x="943589" y="0"/>
                    <a:pt x="995022" y="4450"/>
                    <a:pt x="1044476" y="13352"/>
                  </a:cubicBezTo>
                  <a:cubicBezTo>
                    <a:pt x="1093931" y="22254"/>
                    <a:pt x="1139676" y="33876"/>
                    <a:pt x="1181712" y="48218"/>
                  </a:cubicBezTo>
                  <a:cubicBezTo>
                    <a:pt x="1223748" y="62559"/>
                    <a:pt x="1261581" y="79127"/>
                    <a:pt x="1295210" y="97919"/>
                  </a:cubicBezTo>
                  <a:cubicBezTo>
                    <a:pt x="1328839" y="116712"/>
                    <a:pt x="1352330" y="132785"/>
                    <a:pt x="1365682" y="146137"/>
                  </a:cubicBezTo>
                  <a:cubicBezTo>
                    <a:pt x="1379035" y="159490"/>
                    <a:pt x="1388184" y="170617"/>
                    <a:pt x="1393129" y="179519"/>
                  </a:cubicBezTo>
                  <a:cubicBezTo>
                    <a:pt x="1398075" y="188421"/>
                    <a:pt x="1402031" y="199795"/>
                    <a:pt x="1404999" y="213642"/>
                  </a:cubicBezTo>
                  <a:cubicBezTo>
                    <a:pt x="1407966" y="227490"/>
                    <a:pt x="1410191" y="243810"/>
                    <a:pt x="1411675" y="262602"/>
                  </a:cubicBezTo>
                  <a:cubicBezTo>
                    <a:pt x="1413158" y="281395"/>
                    <a:pt x="1413900" y="304638"/>
                    <a:pt x="1413900" y="332333"/>
                  </a:cubicBezTo>
                  <a:cubicBezTo>
                    <a:pt x="1413900" y="362005"/>
                    <a:pt x="1412911" y="387227"/>
                    <a:pt x="1410933" y="407998"/>
                  </a:cubicBezTo>
                  <a:cubicBezTo>
                    <a:pt x="1408955" y="428769"/>
                    <a:pt x="1405493" y="445583"/>
                    <a:pt x="1400548" y="458441"/>
                  </a:cubicBezTo>
                  <a:cubicBezTo>
                    <a:pt x="1395602" y="471300"/>
                    <a:pt x="1389668" y="480696"/>
                    <a:pt x="1382744" y="486630"/>
                  </a:cubicBezTo>
                  <a:cubicBezTo>
                    <a:pt x="1375820" y="492565"/>
                    <a:pt x="1367908" y="495532"/>
                    <a:pt x="1359006" y="495532"/>
                  </a:cubicBezTo>
                  <a:cubicBezTo>
                    <a:pt x="1344170" y="495532"/>
                    <a:pt x="1325377" y="486878"/>
                    <a:pt x="1302628" y="469569"/>
                  </a:cubicBezTo>
                  <a:cubicBezTo>
                    <a:pt x="1279879" y="452259"/>
                    <a:pt x="1250454" y="432972"/>
                    <a:pt x="1214352" y="411707"/>
                  </a:cubicBezTo>
                  <a:cubicBezTo>
                    <a:pt x="1178250" y="390442"/>
                    <a:pt x="1135225" y="371154"/>
                    <a:pt x="1085276" y="353845"/>
                  </a:cubicBezTo>
                  <a:cubicBezTo>
                    <a:pt x="1035327" y="336536"/>
                    <a:pt x="975735" y="327882"/>
                    <a:pt x="906499" y="327882"/>
                  </a:cubicBezTo>
                  <a:cubicBezTo>
                    <a:pt x="830339" y="327882"/>
                    <a:pt x="762339" y="343460"/>
                    <a:pt x="702499" y="374616"/>
                  </a:cubicBezTo>
                  <a:cubicBezTo>
                    <a:pt x="642660" y="405773"/>
                    <a:pt x="591722" y="450281"/>
                    <a:pt x="549685" y="508143"/>
                  </a:cubicBezTo>
                  <a:cubicBezTo>
                    <a:pt x="507649" y="566005"/>
                    <a:pt x="475751" y="635983"/>
                    <a:pt x="453991" y="718077"/>
                  </a:cubicBezTo>
                  <a:cubicBezTo>
                    <a:pt x="432231" y="800171"/>
                    <a:pt x="421351" y="892651"/>
                    <a:pt x="421351" y="995516"/>
                  </a:cubicBezTo>
                  <a:cubicBezTo>
                    <a:pt x="421351" y="1108271"/>
                    <a:pt x="432973" y="1205944"/>
                    <a:pt x="456217" y="1288533"/>
                  </a:cubicBezTo>
                  <a:cubicBezTo>
                    <a:pt x="479460" y="1371121"/>
                    <a:pt x="512595" y="1439121"/>
                    <a:pt x="555620" y="1492532"/>
                  </a:cubicBezTo>
                  <a:cubicBezTo>
                    <a:pt x="598645" y="1545943"/>
                    <a:pt x="650572" y="1585753"/>
                    <a:pt x="711401" y="1611964"/>
                  </a:cubicBezTo>
                  <a:cubicBezTo>
                    <a:pt x="772230" y="1638175"/>
                    <a:pt x="840724" y="1651280"/>
                    <a:pt x="916884" y="1651280"/>
                  </a:cubicBezTo>
                  <a:cubicBezTo>
                    <a:pt x="986120" y="1651280"/>
                    <a:pt x="1045960" y="1643120"/>
                    <a:pt x="1096403" y="1626801"/>
                  </a:cubicBezTo>
                  <a:cubicBezTo>
                    <a:pt x="1146847" y="1610481"/>
                    <a:pt x="1190119" y="1592430"/>
                    <a:pt x="1226221" y="1572648"/>
                  </a:cubicBezTo>
                  <a:cubicBezTo>
                    <a:pt x="1262323" y="1552866"/>
                    <a:pt x="1291995" y="1535063"/>
                    <a:pt x="1315239" y="1519237"/>
                  </a:cubicBezTo>
                  <a:cubicBezTo>
                    <a:pt x="1338483" y="1503412"/>
                    <a:pt x="1356533" y="1495499"/>
                    <a:pt x="1369391" y="1495499"/>
                  </a:cubicBezTo>
                  <a:cubicBezTo>
                    <a:pt x="1379282" y="1495499"/>
                    <a:pt x="1387195" y="1497477"/>
                    <a:pt x="1393129" y="1501434"/>
                  </a:cubicBezTo>
                  <a:cubicBezTo>
                    <a:pt x="1399064" y="1505390"/>
                    <a:pt x="1404009" y="1513303"/>
                    <a:pt x="1407966" y="1525172"/>
                  </a:cubicBezTo>
                  <a:cubicBezTo>
                    <a:pt x="1411922" y="1537041"/>
                    <a:pt x="1414889" y="1553608"/>
                    <a:pt x="1416868" y="1574873"/>
                  </a:cubicBezTo>
                  <a:cubicBezTo>
                    <a:pt x="1418846" y="1596139"/>
                    <a:pt x="1419835" y="1624575"/>
                    <a:pt x="1419835" y="1660182"/>
                  </a:cubicBezTo>
                  <a:cubicBezTo>
                    <a:pt x="1419835" y="1684909"/>
                    <a:pt x="1419093" y="1705927"/>
                    <a:pt x="1417609" y="1723236"/>
                  </a:cubicBezTo>
                  <a:cubicBezTo>
                    <a:pt x="1416126" y="1740545"/>
                    <a:pt x="1413900" y="1755382"/>
                    <a:pt x="1410933" y="1767745"/>
                  </a:cubicBezTo>
                  <a:cubicBezTo>
                    <a:pt x="1407966" y="1780109"/>
                    <a:pt x="1404009" y="1790742"/>
                    <a:pt x="1399064" y="1799643"/>
                  </a:cubicBezTo>
                  <a:cubicBezTo>
                    <a:pt x="1394119" y="1808545"/>
                    <a:pt x="1386206" y="1818683"/>
                    <a:pt x="1375326" y="1830058"/>
                  </a:cubicBezTo>
                  <a:cubicBezTo>
                    <a:pt x="1364446" y="1841432"/>
                    <a:pt x="1343428" y="1856021"/>
                    <a:pt x="1312272" y="1873825"/>
                  </a:cubicBezTo>
                  <a:cubicBezTo>
                    <a:pt x="1281115" y="1891629"/>
                    <a:pt x="1243035" y="1908690"/>
                    <a:pt x="1198032" y="1925010"/>
                  </a:cubicBezTo>
                  <a:cubicBezTo>
                    <a:pt x="1153029" y="1941330"/>
                    <a:pt x="1101596" y="1954930"/>
                    <a:pt x="1043735" y="1965810"/>
                  </a:cubicBezTo>
                  <a:cubicBezTo>
                    <a:pt x="985873" y="1976690"/>
                    <a:pt x="923313" y="1982130"/>
                    <a:pt x="856055" y="1982130"/>
                  </a:cubicBezTo>
                  <a:cubicBezTo>
                    <a:pt x="724507" y="1982130"/>
                    <a:pt x="605816" y="1961854"/>
                    <a:pt x="499984" y="1921301"/>
                  </a:cubicBezTo>
                  <a:cubicBezTo>
                    <a:pt x="394152" y="1880748"/>
                    <a:pt x="304145" y="1820167"/>
                    <a:pt x="229963" y="1739556"/>
                  </a:cubicBezTo>
                  <a:cubicBezTo>
                    <a:pt x="155782" y="1658946"/>
                    <a:pt x="98909" y="1558306"/>
                    <a:pt x="59346" y="1437637"/>
                  </a:cubicBezTo>
                  <a:cubicBezTo>
                    <a:pt x="19782" y="1316969"/>
                    <a:pt x="0" y="1176519"/>
                    <a:pt x="0" y="1016286"/>
                  </a:cubicBezTo>
                  <a:cubicBezTo>
                    <a:pt x="0" y="853087"/>
                    <a:pt x="21760" y="708186"/>
                    <a:pt x="65280" y="581583"/>
                  </a:cubicBezTo>
                  <a:cubicBezTo>
                    <a:pt x="108800" y="454980"/>
                    <a:pt x="169629" y="348653"/>
                    <a:pt x="247767" y="262602"/>
                  </a:cubicBezTo>
                  <a:cubicBezTo>
                    <a:pt x="325905" y="176552"/>
                    <a:pt x="419621" y="111272"/>
                    <a:pt x="528915" y="66763"/>
                  </a:cubicBezTo>
                  <a:cubicBezTo>
                    <a:pt x="638209" y="22254"/>
                    <a:pt x="758630" y="0"/>
                    <a:pt x="89017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361ECACA-F929-794F-BD07-A69153EEBBFD}"/>
              </a:ext>
            </a:extLst>
          </p:cNvPr>
          <p:cNvGrpSpPr/>
          <p:nvPr/>
        </p:nvGrpSpPr>
        <p:grpSpPr>
          <a:xfrm>
            <a:off x="4127965" y="1354463"/>
            <a:ext cx="887483" cy="887483"/>
            <a:chOff x="4275756" y="1355147"/>
            <a:chExt cx="887483" cy="887483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5190D775-B534-D9A1-1FEB-D39C6B3C1F71}"/>
                </a:ext>
              </a:extLst>
            </p:cNvPr>
            <p:cNvSpPr/>
            <p:nvPr/>
          </p:nvSpPr>
          <p:spPr>
            <a:xfrm>
              <a:off x="4275756" y="1355147"/>
              <a:ext cx="887483" cy="88748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6" name="Freeform 269">
              <a:extLst>
                <a:ext uri="{FF2B5EF4-FFF2-40B4-BE49-F238E27FC236}">
                  <a16:creationId xmlns:a16="http://schemas.microsoft.com/office/drawing/2014/main" id="{D3E4FF58-C056-8A67-A6BE-FDA8C3BEF3C4}"/>
                </a:ext>
              </a:extLst>
            </p:cNvPr>
            <p:cNvSpPr/>
            <p:nvPr/>
          </p:nvSpPr>
          <p:spPr>
            <a:xfrm>
              <a:off x="4512438" y="1606780"/>
              <a:ext cx="650801" cy="635850"/>
            </a:xfrm>
            <a:custGeom>
              <a:avLst/>
              <a:gdLst>
                <a:gd name="connsiteX0" fmla="*/ 347336 w 2218697"/>
                <a:gd name="connsiteY0" fmla="*/ 58012 h 2167726"/>
                <a:gd name="connsiteX1" fmla="*/ 544659 w 2218697"/>
                <a:gd name="connsiteY1" fmla="*/ 58012 h 2167726"/>
                <a:gd name="connsiteX2" fmla="*/ 834708 w 2218697"/>
                <a:gd name="connsiteY2" fmla="*/ 106230 h 2167726"/>
                <a:gd name="connsiteX3" fmla="*/ 1015711 w 2218697"/>
                <a:gd name="connsiteY3" fmla="*/ 240498 h 2167726"/>
                <a:gd name="connsiteX4" fmla="*/ 1118082 w 2218697"/>
                <a:gd name="connsiteY4" fmla="*/ 443756 h 2167726"/>
                <a:gd name="connsiteX5" fmla="*/ 1149980 w 2218697"/>
                <a:gd name="connsiteY5" fmla="*/ 697456 h 2167726"/>
                <a:gd name="connsiteX6" fmla="*/ 1113631 w 2218697"/>
                <a:gd name="connsiteY6" fmla="*/ 988248 h 2167726"/>
                <a:gd name="connsiteX7" fmla="*/ 1003842 w 2218697"/>
                <a:gd name="connsiteY7" fmla="*/ 1196698 h 2167726"/>
                <a:gd name="connsiteX8" fmla="*/ 820614 w 2218697"/>
                <a:gd name="connsiteY8" fmla="*/ 1322065 h 2167726"/>
                <a:gd name="connsiteX9" fmla="*/ 550593 w 2218697"/>
                <a:gd name="connsiteY9" fmla="*/ 1363607 h 2167726"/>
                <a:gd name="connsiteX10" fmla="*/ 347336 w 2218697"/>
                <a:gd name="connsiteY10" fmla="*/ 1363607 h 2167726"/>
                <a:gd name="connsiteX11" fmla="*/ 1311292 w 2218697"/>
                <a:gd name="connsiteY11" fmla="*/ 0 h 2167726"/>
                <a:gd name="connsiteX12" fmla="*/ 2218697 w 2218697"/>
                <a:gd name="connsiteY12" fmla="*/ 787144 h 2167726"/>
                <a:gd name="connsiteX13" fmla="*/ 2218697 w 2218697"/>
                <a:gd name="connsiteY13" fmla="*/ 2167726 h 2167726"/>
                <a:gd name="connsiteX14" fmla="*/ 599219 w 2218697"/>
                <a:gd name="connsiteY14" fmla="*/ 2167726 h 2167726"/>
                <a:gd name="connsiteX15" fmla="*/ 0 w 2218697"/>
                <a:gd name="connsiteY15" fmla="*/ 1647924 h 2167726"/>
                <a:gd name="connsiteX16" fmla="*/ 29283 w 2218697"/>
                <a:gd name="connsiteY16" fmla="*/ 1664969 h 2167726"/>
                <a:gd name="connsiteX17" fmla="*/ 74348 w 2218697"/>
                <a:gd name="connsiteY17" fmla="*/ 1672202 h 2167726"/>
                <a:gd name="connsiteX18" fmla="*/ 532790 w 2218697"/>
                <a:gd name="connsiteY18" fmla="*/ 1672202 h 2167726"/>
                <a:gd name="connsiteX19" fmla="*/ 972686 w 2218697"/>
                <a:gd name="connsiteY19" fmla="*/ 1616566 h 2167726"/>
                <a:gd name="connsiteX20" fmla="*/ 1286474 w 2218697"/>
                <a:gd name="connsiteY20" fmla="*/ 1442239 h 2167726"/>
                <a:gd name="connsiteX21" fmla="*/ 1484538 w 2218697"/>
                <a:gd name="connsiteY21" fmla="*/ 1135869 h 2167726"/>
                <a:gd name="connsiteX22" fmla="*/ 1553527 w 2218697"/>
                <a:gd name="connsiteY22" fmla="*/ 684104 h 2167726"/>
                <a:gd name="connsiteX23" fmla="*/ 1489731 w 2218697"/>
                <a:gd name="connsiteY23" fmla="*/ 282040 h 2167726"/>
                <a:gd name="connsiteX24" fmla="*/ 1411284 w 2218697"/>
                <a:gd name="connsiteY24" fmla="*/ 122364 h 216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18697" h="2167726">
                  <a:moveTo>
                    <a:pt x="347336" y="58012"/>
                  </a:moveTo>
                  <a:lnTo>
                    <a:pt x="544659" y="58012"/>
                  </a:lnTo>
                  <a:cubicBezTo>
                    <a:pt x="664338" y="58012"/>
                    <a:pt x="761021" y="74084"/>
                    <a:pt x="834708" y="106230"/>
                  </a:cubicBezTo>
                  <a:cubicBezTo>
                    <a:pt x="908395" y="138375"/>
                    <a:pt x="968729" y="183131"/>
                    <a:pt x="1015711" y="240498"/>
                  </a:cubicBezTo>
                  <a:cubicBezTo>
                    <a:pt x="1062693" y="297865"/>
                    <a:pt x="1096816" y="365618"/>
                    <a:pt x="1118082" y="443756"/>
                  </a:cubicBezTo>
                  <a:cubicBezTo>
                    <a:pt x="1139347" y="521894"/>
                    <a:pt x="1149980" y="606460"/>
                    <a:pt x="1149980" y="697456"/>
                  </a:cubicBezTo>
                  <a:cubicBezTo>
                    <a:pt x="1149980" y="808234"/>
                    <a:pt x="1137863" y="905165"/>
                    <a:pt x="1113631" y="988248"/>
                  </a:cubicBezTo>
                  <a:cubicBezTo>
                    <a:pt x="1089398" y="1071331"/>
                    <a:pt x="1052802" y="1140815"/>
                    <a:pt x="1003842" y="1196698"/>
                  </a:cubicBezTo>
                  <a:cubicBezTo>
                    <a:pt x="954882" y="1252581"/>
                    <a:pt x="893806" y="1294370"/>
                    <a:pt x="820614" y="1322065"/>
                  </a:cubicBezTo>
                  <a:cubicBezTo>
                    <a:pt x="747421" y="1349759"/>
                    <a:pt x="657414" y="1363607"/>
                    <a:pt x="550593" y="1363607"/>
                  </a:cubicBezTo>
                  <a:lnTo>
                    <a:pt x="347336" y="1363607"/>
                  </a:lnTo>
                  <a:close/>
                  <a:moveTo>
                    <a:pt x="1311292" y="0"/>
                  </a:moveTo>
                  <a:lnTo>
                    <a:pt x="2218697" y="787144"/>
                  </a:lnTo>
                  <a:lnTo>
                    <a:pt x="2218697" y="2167726"/>
                  </a:lnTo>
                  <a:lnTo>
                    <a:pt x="599219" y="2167726"/>
                  </a:lnTo>
                  <a:lnTo>
                    <a:pt x="0" y="1647924"/>
                  </a:lnTo>
                  <a:lnTo>
                    <a:pt x="29283" y="1664969"/>
                  </a:lnTo>
                  <a:cubicBezTo>
                    <a:pt x="43006" y="1669791"/>
                    <a:pt x="58028" y="1672202"/>
                    <a:pt x="74348" y="1672202"/>
                  </a:cubicBezTo>
                  <a:lnTo>
                    <a:pt x="532790" y="1672202"/>
                  </a:lnTo>
                  <a:cubicBezTo>
                    <a:pt x="702913" y="1672202"/>
                    <a:pt x="849545" y="1653656"/>
                    <a:pt x="972686" y="1616566"/>
                  </a:cubicBezTo>
                  <a:cubicBezTo>
                    <a:pt x="1095827" y="1579475"/>
                    <a:pt x="1200423" y="1521366"/>
                    <a:pt x="1286474" y="1442239"/>
                  </a:cubicBezTo>
                  <a:cubicBezTo>
                    <a:pt x="1372524" y="1363112"/>
                    <a:pt x="1438546" y="1260989"/>
                    <a:pt x="1484538" y="1135869"/>
                  </a:cubicBezTo>
                  <a:cubicBezTo>
                    <a:pt x="1530531" y="1010750"/>
                    <a:pt x="1553527" y="860161"/>
                    <a:pt x="1553527" y="684104"/>
                  </a:cubicBezTo>
                  <a:cubicBezTo>
                    <a:pt x="1553527" y="531784"/>
                    <a:pt x="1532262" y="397763"/>
                    <a:pt x="1489731" y="282040"/>
                  </a:cubicBezTo>
                  <a:cubicBezTo>
                    <a:pt x="1468466" y="224179"/>
                    <a:pt x="1442317" y="170953"/>
                    <a:pt x="1411284" y="12236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7" name="Freeform 270">
              <a:extLst>
                <a:ext uri="{FF2B5EF4-FFF2-40B4-BE49-F238E27FC236}">
                  <a16:creationId xmlns:a16="http://schemas.microsoft.com/office/drawing/2014/main" id="{8BCCB0F3-1F51-0CE5-2D21-0657CF89FC7F}"/>
                </a:ext>
              </a:extLst>
            </p:cNvPr>
            <p:cNvSpPr/>
            <p:nvPr/>
          </p:nvSpPr>
          <p:spPr>
            <a:xfrm>
              <a:off x="4500302" y="1534148"/>
              <a:ext cx="467826" cy="563132"/>
            </a:xfrm>
            <a:custGeom>
              <a:avLst/>
              <a:gdLst/>
              <a:ahLst/>
              <a:cxnLst/>
              <a:rect l="l" t="t" r="r" b="b"/>
              <a:pathLst>
                <a:path w="1594902" h="1919818">
                  <a:moveTo>
                    <a:pt x="115723" y="0"/>
                  </a:moveTo>
                  <a:lnTo>
                    <a:pt x="608288" y="0"/>
                  </a:lnTo>
                  <a:cubicBezTo>
                    <a:pt x="779400" y="0"/>
                    <a:pt x="924549" y="20029"/>
                    <a:pt x="1043733" y="60087"/>
                  </a:cubicBezTo>
                  <a:cubicBezTo>
                    <a:pt x="1162918" y="100145"/>
                    <a:pt x="1263311" y="159490"/>
                    <a:pt x="1344910" y="238123"/>
                  </a:cubicBezTo>
                  <a:cubicBezTo>
                    <a:pt x="1426510" y="316755"/>
                    <a:pt x="1488575" y="413933"/>
                    <a:pt x="1531106" y="529656"/>
                  </a:cubicBezTo>
                  <a:cubicBezTo>
                    <a:pt x="1573637" y="645379"/>
                    <a:pt x="1594902" y="779400"/>
                    <a:pt x="1594902" y="931720"/>
                  </a:cubicBezTo>
                  <a:cubicBezTo>
                    <a:pt x="1594902" y="1107777"/>
                    <a:pt x="1571906" y="1258366"/>
                    <a:pt x="1525913" y="1383485"/>
                  </a:cubicBezTo>
                  <a:cubicBezTo>
                    <a:pt x="1479921" y="1508605"/>
                    <a:pt x="1413899" y="1610728"/>
                    <a:pt x="1327849" y="1689855"/>
                  </a:cubicBezTo>
                  <a:cubicBezTo>
                    <a:pt x="1241798" y="1768982"/>
                    <a:pt x="1137202" y="1827091"/>
                    <a:pt x="1014061" y="1864182"/>
                  </a:cubicBezTo>
                  <a:cubicBezTo>
                    <a:pt x="890920" y="1901272"/>
                    <a:pt x="744288" y="1919818"/>
                    <a:pt x="574165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8711" y="305628"/>
                  </a:moveTo>
                  <a:lnTo>
                    <a:pt x="388711" y="1611223"/>
                  </a:lnTo>
                  <a:lnTo>
                    <a:pt x="591968" y="1611223"/>
                  </a:lnTo>
                  <a:cubicBezTo>
                    <a:pt x="698789" y="1611223"/>
                    <a:pt x="788796" y="1597375"/>
                    <a:pt x="861989" y="1569681"/>
                  </a:cubicBezTo>
                  <a:cubicBezTo>
                    <a:pt x="935181" y="1541986"/>
                    <a:pt x="996257" y="1500197"/>
                    <a:pt x="1045217" y="1444314"/>
                  </a:cubicBezTo>
                  <a:cubicBezTo>
                    <a:pt x="1094177" y="1388431"/>
                    <a:pt x="1130773" y="1318947"/>
                    <a:pt x="1155006" y="1235864"/>
                  </a:cubicBezTo>
                  <a:cubicBezTo>
                    <a:pt x="1179238" y="1152781"/>
                    <a:pt x="1191355" y="1055850"/>
                    <a:pt x="1191355" y="945072"/>
                  </a:cubicBezTo>
                  <a:cubicBezTo>
                    <a:pt x="1191355" y="854076"/>
                    <a:pt x="1180722" y="769510"/>
                    <a:pt x="1159457" y="691372"/>
                  </a:cubicBezTo>
                  <a:cubicBezTo>
                    <a:pt x="1138191" y="613234"/>
                    <a:pt x="1104068" y="545481"/>
                    <a:pt x="1057086" y="488114"/>
                  </a:cubicBezTo>
                  <a:cubicBezTo>
                    <a:pt x="1010104" y="430747"/>
                    <a:pt x="949770" y="385991"/>
                    <a:pt x="876083" y="353846"/>
                  </a:cubicBezTo>
                  <a:cubicBezTo>
                    <a:pt x="802396" y="321700"/>
                    <a:pt x="705713" y="305628"/>
                    <a:pt x="586034" y="305628"/>
                  </a:cubicBezTo>
                  <a:lnTo>
                    <a:pt x="388711" y="305628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E1FE3F9E-9E77-29D2-CE9A-E52809F5B6ED}"/>
              </a:ext>
            </a:extLst>
          </p:cNvPr>
          <p:cNvGrpSpPr/>
          <p:nvPr/>
        </p:nvGrpSpPr>
        <p:grpSpPr>
          <a:xfrm>
            <a:off x="5215311" y="1354463"/>
            <a:ext cx="887483" cy="887483"/>
            <a:chOff x="5363102" y="1355147"/>
            <a:chExt cx="887483" cy="887483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3151BD20-CC13-FB61-1AE5-D4DF57699141}"/>
                </a:ext>
              </a:extLst>
            </p:cNvPr>
            <p:cNvSpPr/>
            <p:nvPr/>
          </p:nvSpPr>
          <p:spPr>
            <a:xfrm>
              <a:off x="5363102" y="1355147"/>
              <a:ext cx="887483" cy="887483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3" name="TextBox 273">
              <a:extLst>
                <a:ext uri="{FF2B5EF4-FFF2-40B4-BE49-F238E27FC236}">
                  <a16:creationId xmlns:a16="http://schemas.microsoft.com/office/drawing/2014/main" id="{0ABF5A34-22A3-FA12-1C68-C062C069C4D7}"/>
                </a:ext>
              </a:extLst>
            </p:cNvPr>
            <p:cNvSpPr txBox="1"/>
            <p:nvPr/>
          </p:nvSpPr>
          <p:spPr>
            <a:xfrm>
              <a:off x="5664935" y="1536400"/>
              <a:ext cx="585650" cy="706230"/>
            </a:xfrm>
            <a:custGeom>
              <a:avLst/>
              <a:gdLst>
                <a:gd name="connsiteX0" fmla="*/ 1042541 w 1996585"/>
                <a:gd name="connsiteY0" fmla="*/ 0 h 2407664"/>
                <a:gd name="connsiteX1" fmla="*/ 1996585 w 1996585"/>
                <a:gd name="connsiteY1" fmla="*/ 827602 h 2407664"/>
                <a:gd name="connsiteX2" fmla="*/ 1996585 w 1996585"/>
                <a:gd name="connsiteY2" fmla="*/ 2407664 h 2407664"/>
                <a:gd name="connsiteX3" fmla="*/ 589724 w 1996585"/>
                <a:gd name="connsiteY3" fmla="*/ 2407664 h 2407664"/>
                <a:gd name="connsiteX4" fmla="*/ 0 w 1996585"/>
                <a:gd name="connsiteY4" fmla="*/ 1896098 h 2407664"/>
                <a:gd name="connsiteX5" fmla="*/ 15134 w 1996585"/>
                <a:gd name="connsiteY5" fmla="*/ 1904907 h 2407664"/>
                <a:gd name="connsiteX6" fmla="*/ 60199 w 1996585"/>
                <a:gd name="connsiteY6" fmla="*/ 1912140 h 2407664"/>
                <a:gd name="connsiteX7" fmla="*/ 1024559 w 1996585"/>
                <a:gd name="connsiteY7" fmla="*/ 1912140 h 2407664"/>
                <a:gd name="connsiteX8" fmla="*/ 1049038 w 1996585"/>
                <a:gd name="connsiteY8" fmla="*/ 1903980 h 2407664"/>
                <a:gd name="connsiteX9" fmla="*/ 1067584 w 1996585"/>
                <a:gd name="connsiteY9" fmla="*/ 1878016 h 2407664"/>
                <a:gd name="connsiteX10" fmla="*/ 1078711 w 1996585"/>
                <a:gd name="connsiteY10" fmla="*/ 1831282 h 2407664"/>
                <a:gd name="connsiteX11" fmla="*/ 1082420 w 1996585"/>
                <a:gd name="connsiteY11" fmla="*/ 1759326 h 2407664"/>
                <a:gd name="connsiteX12" fmla="*/ 1078711 w 1996585"/>
                <a:gd name="connsiteY12" fmla="*/ 1687370 h 2407664"/>
                <a:gd name="connsiteX13" fmla="*/ 1067584 w 1996585"/>
                <a:gd name="connsiteY13" fmla="*/ 1640635 h 2407664"/>
                <a:gd name="connsiteX14" fmla="*/ 1049038 w 1996585"/>
                <a:gd name="connsiteY14" fmla="*/ 1614672 h 2407664"/>
                <a:gd name="connsiteX15" fmla="*/ 1024559 w 1996585"/>
                <a:gd name="connsiteY15" fmla="*/ 1606512 h 2407664"/>
                <a:gd name="connsiteX16" fmla="*/ 333187 w 1996585"/>
                <a:gd name="connsiteY16" fmla="*/ 1606512 h 2407664"/>
                <a:gd name="connsiteX17" fmla="*/ 333187 w 1996585"/>
                <a:gd name="connsiteY17" fmla="*/ 1064987 h 2407664"/>
                <a:gd name="connsiteX18" fmla="*/ 913286 w 1996585"/>
                <a:gd name="connsiteY18" fmla="*/ 1064987 h 2407664"/>
                <a:gd name="connsiteX19" fmla="*/ 937766 w 1996585"/>
                <a:gd name="connsiteY19" fmla="*/ 1057568 h 2407664"/>
                <a:gd name="connsiteX20" fmla="*/ 956312 w 1996585"/>
                <a:gd name="connsiteY20" fmla="*/ 1033089 h 2407664"/>
                <a:gd name="connsiteX21" fmla="*/ 967439 w 1996585"/>
                <a:gd name="connsiteY21" fmla="*/ 987838 h 2407664"/>
                <a:gd name="connsiteX22" fmla="*/ 971148 w 1996585"/>
                <a:gd name="connsiteY22" fmla="*/ 916624 h 2407664"/>
                <a:gd name="connsiteX23" fmla="*/ 967439 w 1996585"/>
                <a:gd name="connsiteY23" fmla="*/ 846151 h 2407664"/>
                <a:gd name="connsiteX24" fmla="*/ 956312 w 1996585"/>
                <a:gd name="connsiteY24" fmla="*/ 800159 h 2407664"/>
                <a:gd name="connsiteX25" fmla="*/ 937766 w 1996585"/>
                <a:gd name="connsiteY25" fmla="*/ 774937 h 2407664"/>
                <a:gd name="connsiteX26" fmla="*/ 913286 w 1996585"/>
                <a:gd name="connsiteY26" fmla="*/ 766777 h 2407664"/>
                <a:gd name="connsiteX27" fmla="*/ 333187 w 1996585"/>
                <a:gd name="connsiteY27" fmla="*/ 766777 h 2407664"/>
                <a:gd name="connsiteX28" fmla="*/ 333187 w 1996585"/>
                <a:gd name="connsiteY28" fmla="*/ 297950 h 2407664"/>
                <a:gd name="connsiteX29" fmla="*/ 1018624 w 1996585"/>
                <a:gd name="connsiteY29" fmla="*/ 297950 h 2407664"/>
                <a:gd name="connsiteX30" fmla="*/ 1042362 w 1996585"/>
                <a:gd name="connsiteY30" fmla="*/ 289790 h 2407664"/>
                <a:gd name="connsiteX31" fmla="*/ 1060166 w 1996585"/>
                <a:gd name="connsiteY31" fmla="*/ 263826 h 2407664"/>
                <a:gd name="connsiteX32" fmla="*/ 1071293 w 1996585"/>
                <a:gd name="connsiteY32" fmla="*/ 217092 h 2407664"/>
                <a:gd name="connsiteX33" fmla="*/ 1075002 w 1996585"/>
                <a:gd name="connsiteY33" fmla="*/ 146619 h 2407664"/>
                <a:gd name="connsiteX34" fmla="*/ 1071293 w 1996585"/>
                <a:gd name="connsiteY34" fmla="*/ 73180 h 2407664"/>
                <a:gd name="connsiteX35" fmla="*/ 1060166 w 1996585"/>
                <a:gd name="connsiteY35" fmla="*/ 25703 h 2407664"/>
                <a:gd name="connsiteX36" fmla="*/ 1042541 w 1996585"/>
                <a:gd name="connsiteY36" fmla="*/ 0 h 2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96585" h="2407664">
                  <a:moveTo>
                    <a:pt x="1042541" y="0"/>
                  </a:moveTo>
                  <a:lnTo>
                    <a:pt x="1996585" y="827602"/>
                  </a:lnTo>
                  <a:lnTo>
                    <a:pt x="1996585" y="2407664"/>
                  </a:lnTo>
                  <a:lnTo>
                    <a:pt x="589724" y="2407664"/>
                  </a:lnTo>
                  <a:lnTo>
                    <a:pt x="0" y="1896098"/>
                  </a:lnTo>
                  <a:lnTo>
                    <a:pt x="15134" y="1904907"/>
                  </a:lnTo>
                  <a:cubicBezTo>
                    <a:pt x="28857" y="1909729"/>
                    <a:pt x="43879" y="1912140"/>
                    <a:pt x="60199" y="1912140"/>
                  </a:cubicBezTo>
                  <a:lnTo>
                    <a:pt x="1024559" y="1912140"/>
                  </a:lnTo>
                  <a:cubicBezTo>
                    <a:pt x="1033460" y="1912140"/>
                    <a:pt x="1041620" y="1909420"/>
                    <a:pt x="1049038" y="1903980"/>
                  </a:cubicBezTo>
                  <a:cubicBezTo>
                    <a:pt x="1056457" y="1898540"/>
                    <a:pt x="1062638" y="1889885"/>
                    <a:pt x="1067584" y="1878016"/>
                  </a:cubicBezTo>
                  <a:cubicBezTo>
                    <a:pt x="1072529" y="1866147"/>
                    <a:pt x="1076238" y="1850569"/>
                    <a:pt x="1078711" y="1831282"/>
                  </a:cubicBezTo>
                  <a:cubicBezTo>
                    <a:pt x="1081184" y="1811995"/>
                    <a:pt x="1082420" y="1788009"/>
                    <a:pt x="1082420" y="1759326"/>
                  </a:cubicBezTo>
                  <a:cubicBezTo>
                    <a:pt x="1082420" y="1730642"/>
                    <a:pt x="1081184" y="1706657"/>
                    <a:pt x="1078711" y="1687370"/>
                  </a:cubicBezTo>
                  <a:cubicBezTo>
                    <a:pt x="1076238" y="1668083"/>
                    <a:pt x="1072529" y="1652504"/>
                    <a:pt x="1067584" y="1640635"/>
                  </a:cubicBezTo>
                  <a:cubicBezTo>
                    <a:pt x="1062638" y="1628766"/>
                    <a:pt x="1056457" y="1620112"/>
                    <a:pt x="1049038" y="1614672"/>
                  </a:cubicBezTo>
                  <a:cubicBezTo>
                    <a:pt x="1041620" y="1609232"/>
                    <a:pt x="1033460" y="1606512"/>
                    <a:pt x="1024559" y="1606512"/>
                  </a:cubicBezTo>
                  <a:lnTo>
                    <a:pt x="333187" y="1606512"/>
                  </a:lnTo>
                  <a:lnTo>
                    <a:pt x="333187" y="1064987"/>
                  </a:lnTo>
                  <a:lnTo>
                    <a:pt x="913286" y="1064987"/>
                  </a:lnTo>
                  <a:cubicBezTo>
                    <a:pt x="922188" y="1064987"/>
                    <a:pt x="930348" y="1062514"/>
                    <a:pt x="937766" y="1057568"/>
                  </a:cubicBezTo>
                  <a:cubicBezTo>
                    <a:pt x="945184" y="1052623"/>
                    <a:pt x="951366" y="1044463"/>
                    <a:pt x="956312" y="1033089"/>
                  </a:cubicBezTo>
                  <a:cubicBezTo>
                    <a:pt x="961257" y="1021714"/>
                    <a:pt x="964966" y="1006631"/>
                    <a:pt x="967439" y="987838"/>
                  </a:cubicBezTo>
                  <a:cubicBezTo>
                    <a:pt x="969912" y="969045"/>
                    <a:pt x="971148" y="945307"/>
                    <a:pt x="971148" y="916624"/>
                  </a:cubicBezTo>
                  <a:cubicBezTo>
                    <a:pt x="971148" y="888929"/>
                    <a:pt x="969912" y="865438"/>
                    <a:pt x="967439" y="846151"/>
                  </a:cubicBezTo>
                  <a:cubicBezTo>
                    <a:pt x="964966" y="826864"/>
                    <a:pt x="961257" y="811533"/>
                    <a:pt x="956312" y="800159"/>
                  </a:cubicBezTo>
                  <a:cubicBezTo>
                    <a:pt x="951366" y="788784"/>
                    <a:pt x="945184" y="780377"/>
                    <a:pt x="937766" y="774937"/>
                  </a:cubicBezTo>
                  <a:cubicBezTo>
                    <a:pt x="930348" y="769497"/>
                    <a:pt x="922188" y="766777"/>
                    <a:pt x="913286" y="766777"/>
                  </a:cubicBezTo>
                  <a:lnTo>
                    <a:pt x="333187" y="766777"/>
                  </a:lnTo>
                  <a:lnTo>
                    <a:pt x="333187" y="297950"/>
                  </a:lnTo>
                  <a:lnTo>
                    <a:pt x="1018624" y="297950"/>
                  </a:lnTo>
                  <a:cubicBezTo>
                    <a:pt x="1027526" y="297950"/>
                    <a:pt x="1035438" y="295230"/>
                    <a:pt x="1042362" y="289790"/>
                  </a:cubicBezTo>
                  <a:cubicBezTo>
                    <a:pt x="1049286" y="284350"/>
                    <a:pt x="1055220" y="275695"/>
                    <a:pt x="1060166" y="263826"/>
                  </a:cubicBezTo>
                  <a:cubicBezTo>
                    <a:pt x="1065111" y="251957"/>
                    <a:pt x="1068820" y="236379"/>
                    <a:pt x="1071293" y="217092"/>
                  </a:cubicBezTo>
                  <a:cubicBezTo>
                    <a:pt x="1073766" y="197805"/>
                    <a:pt x="1075002" y="174314"/>
                    <a:pt x="1075002" y="146619"/>
                  </a:cubicBezTo>
                  <a:cubicBezTo>
                    <a:pt x="1075002" y="116947"/>
                    <a:pt x="1073766" y="92467"/>
                    <a:pt x="1071293" y="73180"/>
                  </a:cubicBezTo>
                  <a:cubicBezTo>
                    <a:pt x="1068820" y="53892"/>
                    <a:pt x="1065111" y="38067"/>
                    <a:pt x="1060166" y="25703"/>
                  </a:cubicBezTo>
                  <a:lnTo>
                    <a:pt x="1042541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4" name="Freeform 274">
              <a:extLst>
                <a:ext uri="{FF2B5EF4-FFF2-40B4-BE49-F238E27FC236}">
                  <a16:creationId xmlns:a16="http://schemas.microsoft.com/office/drawing/2014/main" id="{F0A93E9D-D305-B715-2522-4FBFEAFEBEEF}"/>
                </a:ext>
              </a:extLst>
            </p:cNvPr>
            <p:cNvSpPr/>
            <p:nvPr/>
          </p:nvSpPr>
          <p:spPr>
            <a:xfrm>
              <a:off x="5648648" y="1534148"/>
              <a:ext cx="333788" cy="563132"/>
            </a:xfrm>
            <a:custGeom>
              <a:avLst/>
              <a:gdLst/>
              <a:ahLst/>
              <a:cxnLst/>
              <a:rect l="l" t="t" r="r" b="b"/>
              <a:pathLst>
                <a:path w="1137944" h="1919818">
                  <a:moveTo>
                    <a:pt x="115723" y="0"/>
                  </a:moveTo>
                  <a:lnTo>
                    <a:pt x="1074148" y="0"/>
                  </a:lnTo>
                  <a:cubicBezTo>
                    <a:pt x="1083050" y="0"/>
                    <a:pt x="1090962" y="2472"/>
                    <a:pt x="1097886" y="7418"/>
                  </a:cubicBezTo>
                  <a:cubicBezTo>
                    <a:pt x="1104810" y="12363"/>
                    <a:pt x="1110744" y="21018"/>
                    <a:pt x="1115690" y="33381"/>
                  </a:cubicBezTo>
                  <a:cubicBezTo>
                    <a:pt x="1120635" y="45745"/>
                    <a:pt x="1124344" y="61570"/>
                    <a:pt x="1126817" y="80858"/>
                  </a:cubicBezTo>
                  <a:cubicBezTo>
                    <a:pt x="1129290" y="100145"/>
                    <a:pt x="1130526" y="124625"/>
                    <a:pt x="1130526" y="154297"/>
                  </a:cubicBezTo>
                  <a:cubicBezTo>
                    <a:pt x="1130526" y="181992"/>
                    <a:pt x="1129290" y="205483"/>
                    <a:pt x="1126817" y="224770"/>
                  </a:cubicBezTo>
                  <a:cubicBezTo>
                    <a:pt x="1124344" y="244057"/>
                    <a:pt x="1120635" y="259635"/>
                    <a:pt x="1115690" y="271504"/>
                  </a:cubicBezTo>
                  <a:cubicBezTo>
                    <a:pt x="1110744" y="283373"/>
                    <a:pt x="1104810" y="292028"/>
                    <a:pt x="1097886" y="297468"/>
                  </a:cubicBezTo>
                  <a:cubicBezTo>
                    <a:pt x="1090962" y="302908"/>
                    <a:pt x="1083050" y="305628"/>
                    <a:pt x="1074148" y="305628"/>
                  </a:cubicBezTo>
                  <a:lnTo>
                    <a:pt x="388711" y="305628"/>
                  </a:lnTo>
                  <a:lnTo>
                    <a:pt x="388711" y="774455"/>
                  </a:lnTo>
                  <a:lnTo>
                    <a:pt x="968810" y="774455"/>
                  </a:lnTo>
                  <a:cubicBezTo>
                    <a:pt x="977712" y="774455"/>
                    <a:pt x="985872" y="777175"/>
                    <a:pt x="993290" y="782615"/>
                  </a:cubicBezTo>
                  <a:cubicBezTo>
                    <a:pt x="1000708" y="788055"/>
                    <a:pt x="1006890" y="796462"/>
                    <a:pt x="1011836" y="807837"/>
                  </a:cubicBezTo>
                  <a:cubicBezTo>
                    <a:pt x="1016781" y="819211"/>
                    <a:pt x="1020490" y="834542"/>
                    <a:pt x="1022963" y="853829"/>
                  </a:cubicBezTo>
                  <a:cubicBezTo>
                    <a:pt x="1025436" y="873116"/>
                    <a:pt x="1026672" y="896607"/>
                    <a:pt x="1026672" y="924302"/>
                  </a:cubicBezTo>
                  <a:cubicBezTo>
                    <a:pt x="1026672" y="952985"/>
                    <a:pt x="1025436" y="976723"/>
                    <a:pt x="1022963" y="995516"/>
                  </a:cubicBezTo>
                  <a:cubicBezTo>
                    <a:pt x="1020490" y="1014309"/>
                    <a:pt x="1016781" y="1029392"/>
                    <a:pt x="1011836" y="1040767"/>
                  </a:cubicBezTo>
                  <a:cubicBezTo>
                    <a:pt x="1006890" y="1052141"/>
                    <a:pt x="1000708" y="1060301"/>
                    <a:pt x="993290" y="1065246"/>
                  </a:cubicBezTo>
                  <a:cubicBezTo>
                    <a:pt x="985872" y="1070192"/>
                    <a:pt x="977712" y="1072665"/>
                    <a:pt x="968810" y="1072665"/>
                  </a:cubicBezTo>
                  <a:lnTo>
                    <a:pt x="388711" y="1072665"/>
                  </a:lnTo>
                  <a:lnTo>
                    <a:pt x="388711" y="1614190"/>
                  </a:lnTo>
                  <a:lnTo>
                    <a:pt x="1080083" y="1614190"/>
                  </a:lnTo>
                  <a:cubicBezTo>
                    <a:pt x="1088984" y="1614190"/>
                    <a:pt x="1097144" y="1616910"/>
                    <a:pt x="1104562" y="1622350"/>
                  </a:cubicBezTo>
                  <a:cubicBezTo>
                    <a:pt x="1111981" y="1627790"/>
                    <a:pt x="1118162" y="1636444"/>
                    <a:pt x="1123108" y="1648313"/>
                  </a:cubicBezTo>
                  <a:cubicBezTo>
                    <a:pt x="1128053" y="1660182"/>
                    <a:pt x="1131762" y="1675761"/>
                    <a:pt x="1134235" y="1695048"/>
                  </a:cubicBezTo>
                  <a:cubicBezTo>
                    <a:pt x="1136708" y="1714335"/>
                    <a:pt x="1137944" y="1738320"/>
                    <a:pt x="1137944" y="1767004"/>
                  </a:cubicBezTo>
                  <a:cubicBezTo>
                    <a:pt x="1137944" y="1795687"/>
                    <a:pt x="1136708" y="1819673"/>
                    <a:pt x="1134235" y="1838960"/>
                  </a:cubicBezTo>
                  <a:cubicBezTo>
                    <a:pt x="1131762" y="1858247"/>
                    <a:pt x="1128053" y="1873825"/>
                    <a:pt x="1123108" y="1885694"/>
                  </a:cubicBezTo>
                  <a:cubicBezTo>
                    <a:pt x="1118162" y="1897563"/>
                    <a:pt x="1111981" y="1906218"/>
                    <a:pt x="1104562" y="1911658"/>
                  </a:cubicBezTo>
                  <a:cubicBezTo>
                    <a:pt x="1097144" y="1917098"/>
                    <a:pt x="1088984" y="1919818"/>
                    <a:pt x="1080083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E96C3F97-0FA8-6EA1-255F-F1CC8DF13B9D}"/>
              </a:ext>
            </a:extLst>
          </p:cNvPr>
          <p:cNvGrpSpPr/>
          <p:nvPr/>
        </p:nvGrpSpPr>
        <p:grpSpPr>
          <a:xfrm>
            <a:off x="6302657" y="1354463"/>
            <a:ext cx="887483" cy="887483"/>
            <a:chOff x="6450448" y="1355147"/>
            <a:chExt cx="887483" cy="887483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DDB9969-8ED0-5CA7-15DC-DF7826CCC76E}"/>
                </a:ext>
              </a:extLst>
            </p:cNvPr>
            <p:cNvSpPr/>
            <p:nvPr/>
          </p:nvSpPr>
          <p:spPr>
            <a:xfrm>
              <a:off x="6450448" y="1355147"/>
              <a:ext cx="887483" cy="88748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0" name="Freeform 277">
              <a:extLst>
                <a:ext uri="{FF2B5EF4-FFF2-40B4-BE49-F238E27FC236}">
                  <a16:creationId xmlns:a16="http://schemas.microsoft.com/office/drawing/2014/main" id="{62D6A89D-A90A-9F83-CA96-76E30C85B810}"/>
                </a:ext>
              </a:extLst>
            </p:cNvPr>
            <p:cNvSpPr/>
            <p:nvPr/>
          </p:nvSpPr>
          <p:spPr>
            <a:xfrm>
              <a:off x="6751836" y="1534148"/>
              <a:ext cx="315946" cy="565743"/>
            </a:xfrm>
            <a:custGeom>
              <a:avLst/>
              <a:gdLst/>
              <a:ahLst/>
              <a:cxnLst/>
              <a:rect l="l" t="t" r="r" b="b"/>
              <a:pathLst>
                <a:path w="1077116" h="1928720">
                  <a:moveTo>
                    <a:pt x="115723" y="0"/>
                  </a:moveTo>
                  <a:lnTo>
                    <a:pt x="1019254" y="0"/>
                  </a:lnTo>
                  <a:cubicBezTo>
                    <a:pt x="1028156" y="0"/>
                    <a:pt x="1036068" y="2720"/>
                    <a:pt x="1042992" y="8160"/>
                  </a:cubicBezTo>
                  <a:cubicBezTo>
                    <a:pt x="1049916" y="13600"/>
                    <a:pt x="1056097" y="22501"/>
                    <a:pt x="1061538" y="34865"/>
                  </a:cubicBezTo>
                  <a:cubicBezTo>
                    <a:pt x="1066978" y="47229"/>
                    <a:pt x="1070934" y="63796"/>
                    <a:pt x="1073407" y="84567"/>
                  </a:cubicBezTo>
                  <a:cubicBezTo>
                    <a:pt x="1075879" y="105338"/>
                    <a:pt x="1077116" y="130559"/>
                    <a:pt x="1077116" y="160232"/>
                  </a:cubicBezTo>
                  <a:cubicBezTo>
                    <a:pt x="1077116" y="189905"/>
                    <a:pt x="1075879" y="214879"/>
                    <a:pt x="1073407" y="235155"/>
                  </a:cubicBezTo>
                  <a:cubicBezTo>
                    <a:pt x="1070934" y="255431"/>
                    <a:pt x="1066978" y="271504"/>
                    <a:pt x="1061538" y="283373"/>
                  </a:cubicBezTo>
                  <a:cubicBezTo>
                    <a:pt x="1056097" y="295242"/>
                    <a:pt x="1049916" y="304144"/>
                    <a:pt x="1042992" y="310079"/>
                  </a:cubicBezTo>
                  <a:cubicBezTo>
                    <a:pt x="1036068" y="316013"/>
                    <a:pt x="1028156" y="318980"/>
                    <a:pt x="1019254" y="318980"/>
                  </a:cubicBezTo>
                  <a:lnTo>
                    <a:pt x="391678" y="318980"/>
                  </a:lnTo>
                  <a:lnTo>
                    <a:pt x="391678" y="835284"/>
                  </a:lnTo>
                  <a:lnTo>
                    <a:pt x="980680" y="835284"/>
                  </a:lnTo>
                  <a:cubicBezTo>
                    <a:pt x="989581" y="835284"/>
                    <a:pt x="997494" y="837757"/>
                    <a:pt x="1004418" y="842702"/>
                  </a:cubicBezTo>
                  <a:cubicBezTo>
                    <a:pt x="1011341" y="847647"/>
                    <a:pt x="1017523" y="856055"/>
                    <a:pt x="1022963" y="867924"/>
                  </a:cubicBezTo>
                  <a:cubicBezTo>
                    <a:pt x="1028403" y="879793"/>
                    <a:pt x="1032359" y="895618"/>
                    <a:pt x="1034832" y="915400"/>
                  </a:cubicBezTo>
                  <a:cubicBezTo>
                    <a:pt x="1037305" y="935182"/>
                    <a:pt x="1038541" y="959909"/>
                    <a:pt x="1038541" y="989581"/>
                  </a:cubicBezTo>
                  <a:cubicBezTo>
                    <a:pt x="1038541" y="1019254"/>
                    <a:pt x="1037305" y="1043981"/>
                    <a:pt x="1034832" y="1063763"/>
                  </a:cubicBezTo>
                  <a:cubicBezTo>
                    <a:pt x="1032359" y="1083545"/>
                    <a:pt x="1028403" y="1099865"/>
                    <a:pt x="1022963" y="1112723"/>
                  </a:cubicBezTo>
                  <a:cubicBezTo>
                    <a:pt x="1017523" y="1125581"/>
                    <a:pt x="1011341" y="1134730"/>
                    <a:pt x="1004418" y="1140170"/>
                  </a:cubicBezTo>
                  <a:cubicBezTo>
                    <a:pt x="997494" y="1145610"/>
                    <a:pt x="989581" y="1148330"/>
                    <a:pt x="980680" y="1148330"/>
                  </a:cubicBezTo>
                  <a:lnTo>
                    <a:pt x="391678" y="1148330"/>
                  </a:lnTo>
                  <a:lnTo>
                    <a:pt x="391678" y="1863440"/>
                  </a:lnTo>
                  <a:cubicBezTo>
                    <a:pt x="391678" y="1874320"/>
                    <a:pt x="388711" y="1883716"/>
                    <a:pt x="382777" y="1891629"/>
                  </a:cubicBezTo>
                  <a:cubicBezTo>
                    <a:pt x="376842" y="1899541"/>
                    <a:pt x="366209" y="1906218"/>
                    <a:pt x="350879" y="1911658"/>
                  </a:cubicBezTo>
                  <a:cubicBezTo>
                    <a:pt x="335548" y="1917098"/>
                    <a:pt x="315519" y="1921301"/>
                    <a:pt x="290792" y="1924269"/>
                  </a:cubicBezTo>
                  <a:cubicBezTo>
                    <a:pt x="266064" y="1927236"/>
                    <a:pt x="234414" y="1928720"/>
                    <a:pt x="195839" y="1928720"/>
                  </a:cubicBezTo>
                  <a:cubicBezTo>
                    <a:pt x="158254" y="1928720"/>
                    <a:pt x="126850" y="1927236"/>
                    <a:pt x="101629" y="1924269"/>
                  </a:cubicBezTo>
                  <a:cubicBezTo>
                    <a:pt x="76407" y="1921301"/>
                    <a:pt x="56378" y="1917098"/>
                    <a:pt x="41542" y="1911658"/>
                  </a:cubicBezTo>
                  <a:cubicBezTo>
                    <a:pt x="26705" y="1906218"/>
                    <a:pt x="16073" y="1899541"/>
                    <a:pt x="9644" y="1891629"/>
                  </a:cubicBezTo>
                  <a:cubicBezTo>
                    <a:pt x="3215" y="1883716"/>
                    <a:pt x="0" y="1874320"/>
                    <a:pt x="0" y="1863440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2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1" name="Freeform 278">
              <a:extLst>
                <a:ext uri="{FF2B5EF4-FFF2-40B4-BE49-F238E27FC236}">
                  <a16:creationId xmlns:a16="http://schemas.microsoft.com/office/drawing/2014/main" id="{A8ACF04D-2F79-25FB-A1AA-162D8B35751C}"/>
                </a:ext>
              </a:extLst>
            </p:cNvPr>
            <p:cNvSpPr/>
            <p:nvPr/>
          </p:nvSpPr>
          <p:spPr>
            <a:xfrm>
              <a:off x="6758263" y="1544625"/>
              <a:ext cx="579668" cy="698005"/>
            </a:xfrm>
            <a:custGeom>
              <a:avLst/>
              <a:gdLst>
                <a:gd name="connsiteX0" fmla="*/ 1039830 w 1976191"/>
                <a:gd name="connsiteY0" fmla="*/ 0 h 2379624"/>
                <a:gd name="connsiteX1" fmla="*/ 1976191 w 1976191"/>
                <a:gd name="connsiteY1" fmla="*/ 812262 h 2379624"/>
                <a:gd name="connsiteX2" fmla="*/ 1976191 w 1976191"/>
                <a:gd name="connsiteY2" fmla="*/ 2379624 h 2379624"/>
                <a:gd name="connsiteX3" fmla="*/ 594847 w 1976191"/>
                <a:gd name="connsiteY3" fmla="*/ 2379624 h 2379624"/>
                <a:gd name="connsiteX4" fmla="*/ 0 w 1976191"/>
                <a:gd name="connsiteY4" fmla="*/ 1863614 h 2379624"/>
                <a:gd name="connsiteX5" fmla="*/ 19630 w 1976191"/>
                <a:gd name="connsiteY5" fmla="*/ 1875940 h 2379624"/>
                <a:gd name="connsiteX6" fmla="*/ 79717 w 1976191"/>
                <a:gd name="connsiteY6" fmla="*/ 1888551 h 2379624"/>
                <a:gd name="connsiteX7" fmla="*/ 173927 w 1976191"/>
                <a:gd name="connsiteY7" fmla="*/ 1893002 h 2379624"/>
                <a:gd name="connsiteX8" fmla="*/ 268880 w 1976191"/>
                <a:gd name="connsiteY8" fmla="*/ 1888551 h 2379624"/>
                <a:gd name="connsiteX9" fmla="*/ 328967 w 1976191"/>
                <a:gd name="connsiteY9" fmla="*/ 1875940 h 2379624"/>
                <a:gd name="connsiteX10" fmla="*/ 360865 w 1976191"/>
                <a:gd name="connsiteY10" fmla="*/ 1855911 h 2379624"/>
                <a:gd name="connsiteX11" fmla="*/ 369766 w 1976191"/>
                <a:gd name="connsiteY11" fmla="*/ 1827722 h 2379624"/>
                <a:gd name="connsiteX12" fmla="*/ 369766 w 1976191"/>
                <a:gd name="connsiteY12" fmla="*/ 1112612 h 2379624"/>
                <a:gd name="connsiteX13" fmla="*/ 958768 w 1976191"/>
                <a:gd name="connsiteY13" fmla="*/ 1112612 h 2379624"/>
                <a:gd name="connsiteX14" fmla="*/ 982506 w 1976191"/>
                <a:gd name="connsiteY14" fmla="*/ 1104452 h 2379624"/>
                <a:gd name="connsiteX15" fmla="*/ 1001051 w 1976191"/>
                <a:gd name="connsiteY15" fmla="*/ 1077005 h 2379624"/>
                <a:gd name="connsiteX16" fmla="*/ 1012920 w 1976191"/>
                <a:gd name="connsiteY16" fmla="*/ 1028045 h 2379624"/>
                <a:gd name="connsiteX17" fmla="*/ 1016629 w 1976191"/>
                <a:gd name="connsiteY17" fmla="*/ 953863 h 2379624"/>
                <a:gd name="connsiteX18" fmla="*/ 1012920 w 1976191"/>
                <a:gd name="connsiteY18" fmla="*/ 879682 h 2379624"/>
                <a:gd name="connsiteX19" fmla="*/ 1001051 w 1976191"/>
                <a:gd name="connsiteY19" fmla="*/ 832206 h 2379624"/>
                <a:gd name="connsiteX20" fmla="*/ 982506 w 1976191"/>
                <a:gd name="connsiteY20" fmla="*/ 806984 h 2379624"/>
                <a:gd name="connsiteX21" fmla="*/ 958768 w 1976191"/>
                <a:gd name="connsiteY21" fmla="*/ 799566 h 2379624"/>
                <a:gd name="connsiteX22" fmla="*/ 369766 w 1976191"/>
                <a:gd name="connsiteY22" fmla="*/ 799566 h 2379624"/>
                <a:gd name="connsiteX23" fmla="*/ 369766 w 1976191"/>
                <a:gd name="connsiteY23" fmla="*/ 283262 h 2379624"/>
                <a:gd name="connsiteX24" fmla="*/ 997342 w 1976191"/>
                <a:gd name="connsiteY24" fmla="*/ 283262 h 2379624"/>
                <a:gd name="connsiteX25" fmla="*/ 1021080 w 1976191"/>
                <a:gd name="connsiteY25" fmla="*/ 274361 h 2379624"/>
                <a:gd name="connsiteX26" fmla="*/ 1039626 w 1976191"/>
                <a:gd name="connsiteY26" fmla="*/ 247655 h 2379624"/>
                <a:gd name="connsiteX27" fmla="*/ 1051495 w 1976191"/>
                <a:gd name="connsiteY27" fmla="*/ 199437 h 2379624"/>
                <a:gd name="connsiteX28" fmla="*/ 1055204 w 1976191"/>
                <a:gd name="connsiteY28" fmla="*/ 124514 h 2379624"/>
                <a:gd name="connsiteX29" fmla="*/ 1051495 w 1976191"/>
                <a:gd name="connsiteY29" fmla="*/ 48849 h 2379624"/>
                <a:gd name="connsiteX30" fmla="*/ 1039830 w 1976191"/>
                <a:gd name="connsiteY30" fmla="*/ 0 h 237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76191" h="2379624">
                  <a:moveTo>
                    <a:pt x="1039830" y="0"/>
                  </a:moveTo>
                  <a:lnTo>
                    <a:pt x="1976191" y="812262"/>
                  </a:lnTo>
                  <a:lnTo>
                    <a:pt x="1976191" y="2379624"/>
                  </a:lnTo>
                  <a:lnTo>
                    <a:pt x="594847" y="2379624"/>
                  </a:lnTo>
                  <a:lnTo>
                    <a:pt x="0" y="1863614"/>
                  </a:lnTo>
                  <a:lnTo>
                    <a:pt x="19630" y="1875940"/>
                  </a:lnTo>
                  <a:cubicBezTo>
                    <a:pt x="34466" y="1881380"/>
                    <a:pt x="54495" y="1885583"/>
                    <a:pt x="79717" y="1888551"/>
                  </a:cubicBezTo>
                  <a:cubicBezTo>
                    <a:pt x="104938" y="1891518"/>
                    <a:pt x="136342" y="1893002"/>
                    <a:pt x="173927" y="1893002"/>
                  </a:cubicBezTo>
                  <a:cubicBezTo>
                    <a:pt x="212502" y="1893002"/>
                    <a:pt x="244152" y="1891518"/>
                    <a:pt x="268880" y="1888551"/>
                  </a:cubicBezTo>
                  <a:cubicBezTo>
                    <a:pt x="293607" y="1885583"/>
                    <a:pt x="313636" y="1881380"/>
                    <a:pt x="328967" y="1875940"/>
                  </a:cubicBezTo>
                  <a:cubicBezTo>
                    <a:pt x="344297" y="1870500"/>
                    <a:pt x="354930" y="1863823"/>
                    <a:pt x="360865" y="1855911"/>
                  </a:cubicBezTo>
                  <a:cubicBezTo>
                    <a:pt x="366799" y="1847998"/>
                    <a:pt x="369766" y="1838602"/>
                    <a:pt x="369766" y="1827722"/>
                  </a:cubicBezTo>
                  <a:lnTo>
                    <a:pt x="369766" y="1112612"/>
                  </a:lnTo>
                  <a:lnTo>
                    <a:pt x="958768" y="1112612"/>
                  </a:lnTo>
                  <a:cubicBezTo>
                    <a:pt x="967669" y="1112612"/>
                    <a:pt x="975582" y="1109892"/>
                    <a:pt x="982506" y="1104452"/>
                  </a:cubicBezTo>
                  <a:cubicBezTo>
                    <a:pt x="989429" y="1099012"/>
                    <a:pt x="995611" y="1089863"/>
                    <a:pt x="1001051" y="1077005"/>
                  </a:cubicBezTo>
                  <a:cubicBezTo>
                    <a:pt x="1006491" y="1064147"/>
                    <a:pt x="1010447" y="1047827"/>
                    <a:pt x="1012920" y="1028045"/>
                  </a:cubicBezTo>
                  <a:cubicBezTo>
                    <a:pt x="1015393" y="1008263"/>
                    <a:pt x="1016629" y="983536"/>
                    <a:pt x="1016629" y="953863"/>
                  </a:cubicBezTo>
                  <a:cubicBezTo>
                    <a:pt x="1016629" y="924191"/>
                    <a:pt x="1015393" y="899464"/>
                    <a:pt x="1012920" y="879682"/>
                  </a:cubicBezTo>
                  <a:cubicBezTo>
                    <a:pt x="1010447" y="859900"/>
                    <a:pt x="1006491" y="844075"/>
                    <a:pt x="1001051" y="832206"/>
                  </a:cubicBezTo>
                  <a:cubicBezTo>
                    <a:pt x="995611" y="820337"/>
                    <a:pt x="989429" y="811929"/>
                    <a:pt x="982506" y="806984"/>
                  </a:cubicBezTo>
                  <a:cubicBezTo>
                    <a:pt x="975582" y="802039"/>
                    <a:pt x="967669" y="799566"/>
                    <a:pt x="958768" y="799566"/>
                  </a:cubicBezTo>
                  <a:lnTo>
                    <a:pt x="369766" y="799566"/>
                  </a:lnTo>
                  <a:lnTo>
                    <a:pt x="369766" y="283262"/>
                  </a:lnTo>
                  <a:lnTo>
                    <a:pt x="997342" y="283262"/>
                  </a:lnTo>
                  <a:cubicBezTo>
                    <a:pt x="1006244" y="283262"/>
                    <a:pt x="1014156" y="280295"/>
                    <a:pt x="1021080" y="274361"/>
                  </a:cubicBezTo>
                  <a:cubicBezTo>
                    <a:pt x="1028004" y="268426"/>
                    <a:pt x="1034185" y="259524"/>
                    <a:pt x="1039626" y="247655"/>
                  </a:cubicBezTo>
                  <a:cubicBezTo>
                    <a:pt x="1045066" y="235786"/>
                    <a:pt x="1049022" y="219713"/>
                    <a:pt x="1051495" y="199437"/>
                  </a:cubicBezTo>
                  <a:cubicBezTo>
                    <a:pt x="1053967" y="179161"/>
                    <a:pt x="1055204" y="154187"/>
                    <a:pt x="1055204" y="124514"/>
                  </a:cubicBezTo>
                  <a:cubicBezTo>
                    <a:pt x="1055204" y="94841"/>
                    <a:pt x="1053967" y="69620"/>
                    <a:pt x="1051495" y="48849"/>
                  </a:cubicBezTo>
                  <a:lnTo>
                    <a:pt x="1039830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5B5149AB-3079-833A-BEDB-2FB2B85142B4}"/>
              </a:ext>
            </a:extLst>
          </p:cNvPr>
          <p:cNvGrpSpPr/>
          <p:nvPr/>
        </p:nvGrpSpPr>
        <p:grpSpPr>
          <a:xfrm>
            <a:off x="7390003" y="1354463"/>
            <a:ext cx="887483" cy="887483"/>
            <a:chOff x="7537794" y="1355147"/>
            <a:chExt cx="887483" cy="887483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C494A625-C3A8-273E-8159-9BC9A9092530}"/>
                </a:ext>
              </a:extLst>
            </p:cNvPr>
            <p:cNvSpPr/>
            <p:nvPr/>
          </p:nvSpPr>
          <p:spPr>
            <a:xfrm>
              <a:off x="7537794" y="1355147"/>
              <a:ext cx="887483" cy="887483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7" name="TextBox 281">
              <a:extLst>
                <a:ext uri="{FF2B5EF4-FFF2-40B4-BE49-F238E27FC236}">
                  <a16:creationId xmlns:a16="http://schemas.microsoft.com/office/drawing/2014/main" id="{DAF54527-8F15-794D-53C8-E8457F79CE98}"/>
                </a:ext>
              </a:extLst>
            </p:cNvPr>
            <p:cNvSpPr txBox="1"/>
            <p:nvPr/>
          </p:nvSpPr>
          <p:spPr>
            <a:xfrm>
              <a:off x="7812316" y="1576108"/>
              <a:ext cx="612961" cy="666522"/>
            </a:xfrm>
            <a:custGeom>
              <a:avLst/>
              <a:gdLst>
                <a:gd name="connsiteX0" fmla="*/ 1331364 w 2089692"/>
                <a:gd name="connsiteY0" fmla="*/ 0 h 2272292"/>
                <a:gd name="connsiteX1" fmla="*/ 2089692 w 2089692"/>
                <a:gd name="connsiteY1" fmla="*/ 657824 h 2272292"/>
                <a:gd name="connsiteX2" fmla="*/ 2089692 w 2089692"/>
                <a:gd name="connsiteY2" fmla="*/ 2272292 h 2272292"/>
                <a:gd name="connsiteX3" fmla="*/ 809673 w 2089692"/>
                <a:gd name="connsiteY3" fmla="*/ 2272292 h 2272292"/>
                <a:gd name="connsiteX4" fmla="*/ 0 w 2089692"/>
                <a:gd name="connsiteY4" fmla="*/ 1569928 h 2272292"/>
                <a:gd name="connsiteX5" fmla="*/ 117305 w 2089692"/>
                <a:gd name="connsiteY5" fmla="*/ 1662528 h 2272292"/>
                <a:gd name="connsiteX6" fmla="*/ 285141 w 2089692"/>
                <a:gd name="connsiteY6" fmla="*/ 1743386 h 2272292"/>
                <a:gd name="connsiteX7" fmla="*/ 696848 w 2089692"/>
                <a:gd name="connsiteY7" fmla="*/ 1809408 h 2272292"/>
                <a:gd name="connsiteX8" fmla="*/ 853371 w 2089692"/>
                <a:gd name="connsiteY8" fmla="*/ 1801989 h 2272292"/>
                <a:gd name="connsiteX9" fmla="*/ 1007669 w 2089692"/>
                <a:gd name="connsiteY9" fmla="*/ 1779735 h 2272292"/>
                <a:gd name="connsiteX10" fmla="*/ 1155290 w 2089692"/>
                <a:gd name="connsiteY10" fmla="*/ 1744128 h 2272292"/>
                <a:gd name="connsiteX11" fmla="*/ 1274722 w 2089692"/>
                <a:gd name="connsiteY11" fmla="*/ 1704070 h 2272292"/>
                <a:gd name="connsiteX12" fmla="*/ 1338518 w 2089692"/>
                <a:gd name="connsiteY12" fmla="*/ 1651401 h 2272292"/>
                <a:gd name="connsiteX13" fmla="*/ 1354097 w 2089692"/>
                <a:gd name="connsiteY13" fmla="*/ 1573510 h 2272292"/>
                <a:gd name="connsiteX14" fmla="*/ 1354097 w 2089692"/>
                <a:gd name="connsiteY14" fmla="*/ 809441 h 2272292"/>
                <a:gd name="connsiteX15" fmla="*/ 1346678 w 2089692"/>
                <a:gd name="connsiteY15" fmla="*/ 756772 h 2272292"/>
                <a:gd name="connsiteX16" fmla="*/ 1325166 w 2089692"/>
                <a:gd name="connsiteY16" fmla="*/ 717455 h 2272292"/>
                <a:gd name="connsiteX17" fmla="*/ 1292526 w 2089692"/>
                <a:gd name="connsiteY17" fmla="*/ 692976 h 2272292"/>
                <a:gd name="connsiteX18" fmla="*/ 1250242 w 2089692"/>
                <a:gd name="connsiteY18" fmla="*/ 684816 h 2272292"/>
                <a:gd name="connsiteX19" fmla="*/ 601896 w 2089692"/>
                <a:gd name="connsiteY19" fmla="*/ 684816 h 2272292"/>
                <a:gd name="connsiteX20" fmla="*/ 578158 w 2089692"/>
                <a:gd name="connsiteY20" fmla="*/ 692976 h 2272292"/>
                <a:gd name="connsiteX21" fmla="*/ 560354 w 2089692"/>
                <a:gd name="connsiteY21" fmla="*/ 718197 h 2272292"/>
                <a:gd name="connsiteX22" fmla="*/ 549227 w 2089692"/>
                <a:gd name="connsiteY22" fmla="*/ 763448 h 2272292"/>
                <a:gd name="connsiteX23" fmla="*/ 545518 w 2089692"/>
                <a:gd name="connsiteY23" fmla="*/ 833179 h 2272292"/>
                <a:gd name="connsiteX24" fmla="*/ 560354 w 2089692"/>
                <a:gd name="connsiteY24" fmla="*/ 946676 h 2272292"/>
                <a:gd name="connsiteX25" fmla="*/ 601896 w 2089692"/>
                <a:gd name="connsiteY25" fmla="*/ 980058 h 2272292"/>
                <a:gd name="connsiteX26" fmla="*/ 965385 w 2089692"/>
                <a:gd name="connsiteY26" fmla="*/ 980058 h 2272292"/>
                <a:gd name="connsiteX27" fmla="*/ 965385 w 2089692"/>
                <a:gd name="connsiteY27" fmla="*/ 1425147 h 2272292"/>
                <a:gd name="connsiteX28" fmla="*/ 846695 w 2089692"/>
                <a:gd name="connsiteY28" fmla="*/ 1469656 h 2272292"/>
                <a:gd name="connsiteX29" fmla="*/ 717619 w 2089692"/>
                <a:gd name="connsiteY29" fmla="*/ 1484493 h 2272292"/>
                <a:gd name="connsiteX30" fmla="*/ 473562 w 2089692"/>
                <a:gd name="connsiteY30" fmla="*/ 1441467 h 2272292"/>
                <a:gd name="connsiteX31" fmla="*/ 284399 w 2089692"/>
                <a:gd name="connsiteY31" fmla="*/ 1313875 h 2272292"/>
                <a:gd name="connsiteX32" fmla="*/ 161999 w 2089692"/>
                <a:gd name="connsiteY32" fmla="*/ 1103941 h 2272292"/>
                <a:gd name="connsiteX33" fmla="*/ 118232 w 2089692"/>
                <a:gd name="connsiteY33" fmla="*/ 813891 h 2272292"/>
                <a:gd name="connsiteX34" fmla="*/ 161258 w 2089692"/>
                <a:gd name="connsiteY34" fmla="*/ 540162 h 2272292"/>
                <a:gd name="connsiteX35" fmla="*/ 284399 w 2089692"/>
                <a:gd name="connsiteY35" fmla="*/ 328002 h 2272292"/>
                <a:gd name="connsiteX36" fmla="*/ 477271 w 2089692"/>
                <a:gd name="connsiteY36" fmla="*/ 191508 h 2272292"/>
                <a:gd name="connsiteX37" fmla="*/ 729488 w 2089692"/>
                <a:gd name="connsiteY37" fmla="*/ 143290 h 2272292"/>
                <a:gd name="connsiteX38" fmla="*/ 958709 w 2089692"/>
                <a:gd name="connsiteY38" fmla="*/ 169996 h 2272292"/>
                <a:gd name="connsiteX39" fmla="*/ 1128585 w 2089692"/>
                <a:gd name="connsiteY39" fmla="*/ 227857 h 2272292"/>
                <a:gd name="connsiteX40" fmla="*/ 1242824 w 2089692"/>
                <a:gd name="connsiteY40" fmla="*/ 285719 h 2272292"/>
                <a:gd name="connsiteX41" fmla="*/ 1305137 w 2089692"/>
                <a:gd name="connsiteY41" fmla="*/ 312424 h 2272292"/>
                <a:gd name="connsiteX42" fmla="*/ 1328133 w 2089692"/>
                <a:gd name="connsiteY42" fmla="*/ 305006 h 2272292"/>
                <a:gd name="connsiteX43" fmla="*/ 1344453 w 2089692"/>
                <a:gd name="connsiteY43" fmla="*/ 279043 h 2272292"/>
                <a:gd name="connsiteX44" fmla="*/ 1354838 w 2089692"/>
                <a:gd name="connsiteY44" fmla="*/ 229341 h 2272292"/>
                <a:gd name="connsiteX45" fmla="*/ 1358547 w 2089692"/>
                <a:gd name="connsiteY45" fmla="*/ 155160 h 2272292"/>
                <a:gd name="connsiteX46" fmla="*/ 1349646 w 2089692"/>
                <a:gd name="connsiteY46" fmla="*/ 43145 h 2272292"/>
                <a:gd name="connsiteX47" fmla="*/ 1337962 w 2089692"/>
                <a:gd name="connsiteY47" fmla="*/ 9578 h 2272292"/>
                <a:gd name="connsiteX48" fmla="*/ 1331364 w 2089692"/>
                <a:gd name="connsiteY48" fmla="*/ 0 h 2272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089692" h="2272292">
                  <a:moveTo>
                    <a:pt x="1331364" y="0"/>
                  </a:moveTo>
                  <a:lnTo>
                    <a:pt x="2089692" y="657824"/>
                  </a:lnTo>
                  <a:lnTo>
                    <a:pt x="2089692" y="2272292"/>
                  </a:lnTo>
                  <a:lnTo>
                    <a:pt x="809673" y="2272292"/>
                  </a:lnTo>
                  <a:lnTo>
                    <a:pt x="0" y="1569928"/>
                  </a:lnTo>
                  <a:lnTo>
                    <a:pt x="117305" y="1662528"/>
                  </a:lnTo>
                  <a:cubicBezTo>
                    <a:pt x="168614" y="1694426"/>
                    <a:pt x="224560" y="1721379"/>
                    <a:pt x="285141" y="1743386"/>
                  </a:cubicBezTo>
                  <a:cubicBezTo>
                    <a:pt x="406304" y="1787400"/>
                    <a:pt x="543540" y="1809408"/>
                    <a:pt x="696848" y="1809408"/>
                  </a:cubicBezTo>
                  <a:cubicBezTo>
                    <a:pt x="749270" y="1809408"/>
                    <a:pt x="801444" y="1806935"/>
                    <a:pt x="853371" y="1801989"/>
                  </a:cubicBezTo>
                  <a:cubicBezTo>
                    <a:pt x="905298" y="1797044"/>
                    <a:pt x="956731" y="1789626"/>
                    <a:pt x="1007669" y="1779735"/>
                  </a:cubicBezTo>
                  <a:cubicBezTo>
                    <a:pt x="1058607" y="1769844"/>
                    <a:pt x="1107814" y="1757975"/>
                    <a:pt x="1155290" y="1744128"/>
                  </a:cubicBezTo>
                  <a:cubicBezTo>
                    <a:pt x="1202766" y="1730280"/>
                    <a:pt x="1242577" y="1716928"/>
                    <a:pt x="1274722" y="1704070"/>
                  </a:cubicBezTo>
                  <a:cubicBezTo>
                    <a:pt x="1306868" y="1691212"/>
                    <a:pt x="1328133" y="1673655"/>
                    <a:pt x="1338518" y="1651401"/>
                  </a:cubicBezTo>
                  <a:cubicBezTo>
                    <a:pt x="1348904" y="1629147"/>
                    <a:pt x="1354097" y="1603183"/>
                    <a:pt x="1354097" y="1573510"/>
                  </a:cubicBezTo>
                  <a:lnTo>
                    <a:pt x="1354097" y="809441"/>
                  </a:lnTo>
                  <a:cubicBezTo>
                    <a:pt x="1354097" y="789659"/>
                    <a:pt x="1351624" y="772103"/>
                    <a:pt x="1346678" y="756772"/>
                  </a:cubicBezTo>
                  <a:cubicBezTo>
                    <a:pt x="1341733" y="741441"/>
                    <a:pt x="1334562" y="728335"/>
                    <a:pt x="1325166" y="717455"/>
                  </a:cubicBezTo>
                  <a:cubicBezTo>
                    <a:pt x="1315769" y="706576"/>
                    <a:pt x="1304889" y="698416"/>
                    <a:pt x="1292526" y="692976"/>
                  </a:cubicBezTo>
                  <a:cubicBezTo>
                    <a:pt x="1280162" y="687536"/>
                    <a:pt x="1266068" y="684816"/>
                    <a:pt x="1250242" y="684816"/>
                  </a:cubicBezTo>
                  <a:lnTo>
                    <a:pt x="601896" y="684816"/>
                  </a:lnTo>
                  <a:cubicBezTo>
                    <a:pt x="592994" y="684816"/>
                    <a:pt x="585081" y="687536"/>
                    <a:pt x="578158" y="692976"/>
                  </a:cubicBezTo>
                  <a:cubicBezTo>
                    <a:pt x="571234" y="698416"/>
                    <a:pt x="565300" y="706823"/>
                    <a:pt x="560354" y="718197"/>
                  </a:cubicBezTo>
                  <a:cubicBezTo>
                    <a:pt x="555409" y="729572"/>
                    <a:pt x="551700" y="744655"/>
                    <a:pt x="549227" y="763448"/>
                  </a:cubicBezTo>
                  <a:cubicBezTo>
                    <a:pt x="546754" y="782241"/>
                    <a:pt x="545518" y="805484"/>
                    <a:pt x="545518" y="833179"/>
                  </a:cubicBezTo>
                  <a:cubicBezTo>
                    <a:pt x="545518" y="886589"/>
                    <a:pt x="550463" y="924422"/>
                    <a:pt x="560354" y="946676"/>
                  </a:cubicBezTo>
                  <a:cubicBezTo>
                    <a:pt x="570245" y="968931"/>
                    <a:pt x="584092" y="980058"/>
                    <a:pt x="601896" y="980058"/>
                  </a:cubicBezTo>
                  <a:lnTo>
                    <a:pt x="965385" y="980058"/>
                  </a:lnTo>
                  <a:lnTo>
                    <a:pt x="965385" y="1425147"/>
                  </a:lnTo>
                  <a:cubicBezTo>
                    <a:pt x="928789" y="1444929"/>
                    <a:pt x="889226" y="1459765"/>
                    <a:pt x="846695" y="1469656"/>
                  </a:cubicBezTo>
                  <a:cubicBezTo>
                    <a:pt x="804164" y="1479547"/>
                    <a:pt x="761139" y="1484493"/>
                    <a:pt x="717619" y="1484493"/>
                  </a:cubicBezTo>
                  <a:cubicBezTo>
                    <a:pt x="628601" y="1484493"/>
                    <a:pt x="547249" y="1470151"/>
                    <a:pt x="473562" y="1441467"/>
                  </a:cubicBezTo>
                  <a:cubicBezTo>
                    <a:pt x="399875" y="1412784"/>
                    <a:pt x="336821" y="1370253"/>
                    <a:pt x="284399" y="1313875"/>
                  </a:cubicBezTo>
                  <a:cubicBezTo>
                    <a:pt x="231977" y="1257497"/>
                    <a:pt x="191178" y="1187519"/>
                    <a:pt x="161999" y="1103941"/>
                  </a:cubicBezTo>
                  <a:cubicBezTo>
                    <a:pt x="132821" y="1020363"/>
                    <a:pt x="118232" y="923680"/>
                    <a:pt x="118232" y="813891"/>
                  </a:cubicBezTo>
                  <a:cubicBezTo>
                    <a:pt x="118232" y="713994"/>
                    <a:pt x="132574" y="622750"/>
                    <a:pt x="161258" y="540162"/>
                  </a:cubicBezTo>
                  <a:cubicBezTo>
                    <a:pt x="189941" y="457573"/>
                    <a:pt x="230988" y="386853"/>
                    <a:pt x="284399" y="328002"/>
                  </a:cubicBezTo>
                  <a:cubicBezTo>
                    <a:pt x="337810" y="269152"/>
                    <a:pt x="402100" y="223654"/>
                    <a:pt x="477271" y="191508"/>
                  </a:cubicBezTo>
                  <a:cubicBezTo>
                    <a:pt x="552442" y="159363"/>
                    <a:pt x="636514" y="143290"/>
                    <a:pt x="729488" y="143290"/>
                  </a:cubicBezTo>
                  <a:cubicBezTo>
                    <a:pt x="816528" y="143290"/>
                    <a:pt x="892935" y="152192"/>
                    <a:pt x="958709" y="169996"/>
                  </a:cubicBezTo>
                  <a:cubicBezTo>
                    <a:pt x="1024483" y="187799"/>
                    <a:pt x="1081109" y="207087"/>
                    <a:pt x="1128585" y="227857"/>
                  </a:cubicBezTo>
                  <a:cubicBezTo>
                    <a:pt x="1176061" y="248628"/>
                    <a:pt x="1214141" y="267915"/>
                    <a:pt x="1242824" y="285719"/>
                  </a:cubicBezTo>
                  <a:cubicBezTo>
                    <a:pt x="1271508" y="303523"/>
                    <a:pt x="1292279" y="312424"/>
                    <a:pt x="1305137" y="312424"/>
                  </a:cubicBezTo>
                  <a:cubicBezTo>
                    <a:pt x="1314039" y="312424"/>
                    <a:pt x="1321704" y="309952"/>
                    <a:pt x="1328133" y="305006"/>
                  </a:cubicBezTo>
                  <a:cubicBezTo>
                    <a:pt x="1334562" y="300061"/>
                    <a:pt x="1340002" y="291406"/>
                    <a:pt x="1344453" y="279043"/>
                  </a:cubicBezTo>
                  <a:cubicBezTo>
                    <a:pt x="1348904" y="266679"/>
                    <a:pt x="1352366" y="250112"/>
                    <a:pt x="1354838" y="229341"/>
                  </a:cubicBezTo>
                  <a:cubicBezTo>
                    <a:pt x="1357311" y="208570"/>
                    <a:pt x="1358547" y="183843"/>
                    <a:pt x="1358547" y="155160"/>
                  </a:cubicBezTo>
                  <a:cubicBezTo>
                    <a:pt x="1358547" y="105705"/>
                    <a:pt x="1355580" y="68367"/>
                    <a:pt x="1349646" y="43145"/>
                  </a:cubicBezTo>
                  <a:cubicBezTo>
                    <a:pt x="1346679" y="30535"/>
                    <a:pt x="1342784" y="19346"/>
                    <a:pt x="1337962" y="9578"/>
                  </a:cubicBezTo>
                  <a:lnTo>
                    <a:pt x="1331364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8" name="Freeform 282">
              <a:extLst>
                <a:ext uri="{FF2B5EF4-FFF2-40B4-BE49-F238E27FC236}">
                  <a16:creationId xmlns:a16="http://schemas.microsoft.com/office/drawing/2014/main" id="{E4520B6F-5800-D30A-DD36-8F8F2A925045}"/>
                </a:ext>
              </a:extLst>
            </p:cNvPr>
            <p:cNvSpPr/>
            <p:nvPr/>
          </p:nvSpPr>
          <p:spPr>
            <a:xfrm>
              <a:off x="7729497" y="1524574"/>
              <a:ext cx="481317" cy="582280"/>
            </a:xfrm>
            <a:custGeom>
              <a:avLst/>
              <a:gdLst/>
              <a:ahLst/>
              <a:cxnLst/>
              <a:rect l="l" t="t" r="r" b="b"/>
              <a:pathLst>
                <a:path w="1640895" h="1985098">
                  <a:moveTo>
                    <a:pt x="999967" y="0"/>
                  </a:moveTo>
                  <a:cubicBezTo>
                    <a:pt x="1083050" y="0"/>
                    <a:pt x="1158716" y="5687"/>
                    <a:pt x="1226963" y="17062"/>
                  </a:cubicBezTo>
                  <a:cubicBezTo>
                    <a:pt x="1295210" y="28436"/>
                    <a:pt x="1354802" y="42283"/>
                    <a:pt x="1405740" y="58603"/>
                  </a:cubicBezTo>
                  <a:cubicBezTo>
                    <a:pt x="1456678" y="74923"/>
                    <a:pt x="1498961" y="92480"/>
                    <a:pt x="1532590" y="111272"/>
                  </a:cubicBezTo>
                  <a:cubicBezTo>
                    <a:pt x="1566219" y="130065"/>
                    <a:pt x="1589710" y="146385"/>
                    <a:pt x="1603063" y="160232"/>
                  </a:cubicBezTo>
                  <a:cubicBezTo>
                    <a:pt x="1616416" y="174079"/>
                    <a:pt x="1626059" y="193614"/>
                    <a:pt x="1631994" y="218835"/>
                  </a:cubicBezTo>
                  <a:cubicBezTo>
                    <a:pt x="1637928" y="244057"/>
                    <a:pt x="1640895" y="281395"/>
                    <a:pt x="1640895" y="330850"/>
                  </a:cubicBezTo>
                  <a:cubicBezTo>
                    <a:pt x="1640895" y="359533"/>
                    <a:pt x="1639659" y="384260"/>
                    <a:pt x="1637186" y="405031"/>
                  </a:cubicBezTo>
                  <a:cubicBezTo>
                    <a:pt x="1634714" y="425802"/>
                    <a:pt x="1631252" y="442369"/>
                    <a:pt x="1626801" y="454733"/>
                  </a:cubicBezTo>
                  <a:cubicBezTo>
                    <a:pt x="1622350" y="467096"/>
                    <a:pt x="1616910" y="475751"/>
                    <a:pt x="1610481" y="480696"/>
                  </a:cubicBezTo>
                  <a:cubicBezTo>
                    <a:pt x="1604052" y="485642"/>
                    <a:pt x="1596387" y="488114"/>
                    <a:pt x="1587485" y="488114"/>
                  </a:cubicBezTo>
                  <a:cubicBezTo>
                    <a:pt x="1574627" y="488114"/>
                    <a:pt x="1553856" y="479213"/>
                    <a:pt x="1525172" y="461409"/>
                  </a:cubicBezTo>
                  <a:cubicBezTo>
                    <a:pt x="1496489" y="443605"/>
                    <a:pt x="1458409" y="424318"/>
                    <a:pt x="1410933" y="403547"/>
                  </a:cubicBezTo>
                  <a:cubicBezTo>
                    <a:pt x="1363457" y="382777"/>
                    <a:pt x="1306831" y="363489"/>
                    <a:pt x="1241057" y="345686"/>
                  </a:cubicBezTo>
                  <a:cubicBezTo>
                    <a:pt x="1175283" y="327882"/>
                    <a:pt x="1098876" y="318980"/>
                    <a:pt x="1011836" y="318980"/>
                  </a:cubicBezTo>
                  <a:cubicBezTo>
                    <a:pt x="918862" y="318980"/>
                    <a:pt x="834790" y="335053"/>
                    <a:pt x="759619" y="367198"/>
                  </a:cubicBezTo>
                  <a:cubicBezTo>
                    <a:pt x="684448" y="399344"/>
                    <a:pt x="620158" y="444842"/>
                    <a:pt x="566747" y="503692"/>
                  </a:cubicBezTo>
                  <a:cubicBezTo>
                    <a:pt x="513336" y="562543"/>
                    <a:pt x="472289" y="633263"/>
                    <a:pt x="443606" y="715852"/>
                  </a:cubicBezTo>
                  <a:cubicBezTo>
                    <a:pt x="414922" y="798440"/>
                    <a:pt x="400580" y="889684"/>
                    <a:pt x="400580" y="989581"/>
                  </a:cubicBezTo>
                  <a:cubicBezTo>
                    <a:pt x="400580" y="1099370"/>
                    <a:pt x="415169" y="1196053"/>
                    <a:pt x="444347" y="1279631"/>
                  </a:cubicBezTo>
                  <a:cubicBezTo>
                    <a:pt x="473526" y="1363209"/>
                    <a:pt x="514325" y="1433187"/>
                    <a:pt x="566747" y="1489565"/>
                  </a:cubicBezTo>
                  <a:cubicBezTo>
                    <a:pt x="619169" y="1545943"/>
                    <a:pt x="682223" y="1588474"/>
                    <a:pt x="755910" y="1617157"/>
                  </a:cubicBezTo>
                  <a:cubicBezTo>
                    <a:pt x="829597" y="1645841"/>
                    <a:pt x="910949" y="1660183"/>
                    <a:pt x="999967" y="1660183"/>
                  </a:cubicBezTo>
                  <a:cubicBezTo>
                    <a:pt x="1043487" y="1660183"/>
                    <a:pt x="1086512" y="1655237"/>
                    <a:pt x="1129043" y="1645346"/>
                  </a:cubicBezTo>
                  <a:cubicBezTo>
                    <a:pt x="1171574" y="1635455"/>
                    <a:pt x="1211137" y="1620619"/>
                    <a:pt x="1247733" y="1600837"/>
                  </a:cubicBezTo>
                  <a:lnTo>
                    <a:pt x="1247733" y="1155748"/>
                  </a:lnTo>
                  <a:lnTo>
                    <a:pt x="884244" y="1155748"/>
                  </a:lnTo>
                  <a:cubicBezTo>
                    <a:pt x="866440" y="1155748"/>
                    <a:pt x="852593" y="1144621"/>
                    <a:pt x="842702" y="1122366"/>
                  </a:cubicBezTo>
                  <a:cubicBezTo>
                    <a:pt x="832811" y="1100112"/>
                    <a:pt x="827866" y="1062279"/>
                    <a:pt x="827866" y="1008869"/>
                  </a:cubicBezTo>
                  <a:cubicBezTo>
                    <a:pt x="827866" y="981174"/>
                    <a:pt x="829102" y="957931"/>
                    <a:pt x="831575" y="939138"/>
                  </a:cubicBezTo>
                  <a:cubicBezTo>
                    <a:pt x="834048" y="920345"/>
                    <a:pt x="837757" y="905262"/>
                    <a:pt x="842702" y="893887"/>
                  </a:cubicBezTo>
                  <a:cubicBezTo>
                    <a:pt x="847648" y="882513"/>
                    <a:pt x="853582" y="874106"/>
                    <a:pt x="860506" y="868666"/>
                  </a:cubicBezTo>
                  <a:cubicBezTo>
                    <a:pt x="867429" y="863226"/>
                    <a:pt x="875342" y="860506"/>
                    <a:pt x="884244" y="860506"/>
                  </a:cubicBezTo>
                  <a:lnTo>
                    <a:pt x="1532590" y="860506"/>
                  </a:lnTo>
                  <a:cubicBezTo>
                    <a:pt x="1548416" y="860506"/>
                    <a:pt x="1562510" y="863226"/>
                    <a:pt x="1574874" y="868666"/>
                  </a:cubicBezTo>
                  <a:cubicBezTo>
                    <a:pt x="1587237" y="874106"/>
                    <a:pt x="1598117" y="882266"/>
                    <a:pt x="1607514" y="893145"/>
                  </a:cubicBezTo>
                  <a:cubicBezTo>
                    <a:pt x="1616910" y="904025"/>
                    <a:pt x="1624081" y="917131"/>
                    <a:pt x="1629026" y="932462"/>
                  </a:cubicBezTo>
                  <a:cubicBezTo>
                    <a:pt x="1633972" y="947793"/>
                    <a:pt x="1636445" y="965349"/>
                    <a:pt x="1636445" y="985131"/>
                  </a:cubicBezTo>
                  <a:lnTo>
                    <a:pt x="1636445" y="1749200"/>
                  </a:lnTo>
                  <a:cubicBezTo>
                    <a:pt x="1636445" y="1778873"/>
                    <a:pt x="1631252" y="1804837"/>
                    <a:pt x="1620866" y="1827091"/>
                  </a:cubicBezTo>
                  <a:cubicBezTo>
                    <a:pt x="1610481" y="1849345"/>
                    <a:pt x="1589216" y="1866902"/>
                    <a:pt x="1557070" y="1879760"/>
                  </a:cubicBezTo>
                  <a:cubicBezTo>
                    <a:pt x="1524925" y="1892618"/>
                    <a:pt x="1485114" y="1905970"/>
                    <a:pt x="1437638" y="1919818"/>
                  </a:cubicBezTo>
                  <a:cubicBezTo>
                    <a:pt x="1390162" y="1933665"/>
                    <a:pt x="1340955" y="1945534"/>
                    <a:pt x="1290017" y="1955425"/>
                  </a:cubicBezTo>
                  <a:cubicBezTo>
                    <a:pt x="1239079" y="1965316"/>
                    <a:pt x="1187646" y="1972734"/>
                    <a:pt x="1135719" y="1977679"/>
                  </a:cubicBezTo>
                  <a:cubicBezTo>
                    <a:pt x="1083792" y="1982625"/>
                    <a:pt x="1031618" y="1985098"/>
                    <a:pt x="979196" y="1985098"/>
                  </a:cubicBezTo>
                  <a:cubicBezTo>
                    <a:pt x="825888" y="1985098"/>
                    <a:pt x="688652" y="1963090"/>
                    <a:pt x="567489" y="1919076"/>
                  </a:cubicBezTo>
                  <a:cubicBezTo>
                    <a:pt x="446326" y="1875062"/>
                    <a:pt x="343708" y="1811265"/>
                    <a:pt x="259635" y="1727688"/>
                  </a:cubicBezTo>
                  <a:cubicBezTo>
                    <a:pt x="175563" y="1644110"/>
                    <a:pt x="111272" y="1542234"/>
                    <a:pt x="66764" y="1422060"/>
                  </a:cubicBezTo>
                  <a:cubicBezTo>
                    <a:pt x="22255" y="1301886"/>
                    <a:pt x="0" y="1165639"/>
                    <a:pt x="0" y="1013320"/>
                  </a:cubicBezTo>
                  <a:cubicBezTo>
                    <a:pt x="0" y="856055"/>
                    <a:pt x="23738" y="714862"/>
                    <a:pt x="71214" y="589743"/>
                  </a:cubicBezTo>
                  <a:cubicBezTo>
                    <a:pt x="118691" y="464624"/>
                    <a:pt x="185949" y="358297"/>
                    <a:pt x="272988" y="270763"/>
                  </a:cubicBezTo>
                  <a:cubicBezTo>
                    <a:pt x="360028" y="183228"/>
                    <a:pt x="465118" y="116218"/>
                    <a:pt x="588260" y="69731"/>
                  </a:cubicBezTo>
                  <a:cubicBezTo>
                    <a:pt x="711401" y="23243"/>
                    <a:pt x="848637" y="0"/>
                    <a:pt x="999967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7DC01D6A-A22A-5070-981D-4023F57DE9D7}"/>
              </a:ext>
            </a:extLst>
          </p:cNvPr>
          <p:cNvGrpSpPr/>
          <p:nvPr/>
        </p:nvGrpSpPr>
        <p:grpSpPr>
          <a:xfrm>
            <a:off x="866515" y="2442426"/>
            <a:ext cx="887483" cy="887483"/>
            <a:chOff x="1014306" y="2443110"/>
            <a:chExt cx="887483" cy="887483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B85CFAD-8425-C2A7-6351-F77346E77932}"/>
                </a:ext>
              </a:extLst>
            </p:cNvPr>
            <p:cNvSpPr/>
            <p:nvPr/>
          </p:nvSpPr>
          <p:spPr>
            <a:xfrm>
              <a:off x="1014306" y="2443110"/>
              <a:ext cx="887483" cy="887483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4" name="TextBox 285">
              <a:extLst>
                <a:ext uri="{FF2B5EF4-FFF2-40B4-BE49-F238E27FC236}">
                  <a16:creationId xmlns:a16="http://schemas.microsoft.com/office/drawing/2014/main" id="{5525EEFB-6D3B-5F8A-9336-955931F70987}"/>
                </a:ext>
              </a:extLst>
            </p:cNvPr>
            <p:cNvSpPr txBox="1"/>
            <p:nvPr/>
          </p:nvSpPr>
          <p:spPr>
            <a:xfrm>
              <a:off x="1243000" y="2630765"/>
              <a:ext cx="658789" cy="699828"/>
            </a:xfrm>
            <a:custGeom>
              <a:avLst/>
              <a:gdLst>
                <a:gd name="connsiteX0" fmla="*/ 1474394 w 2245931"/>
                <a:gd name="connsiteY0" fmla="*/ 715 h 2385838"/>
                <a:gd name="connsiteX1" fmla="*/ 2245931 w 2245931"/>
                <a:gd name="connsiteY1" fmla="*/ 669998 h 2385838"/>
                <a:gd name="connsiteX2" fmla="*/ 2245931 w 2245931"/>
                <a:gd name="connsiteY2" fmla="*/ 2385838 h 2385838"/>
                <a:gd name="connsiteX3" fmla="*/ 597797 w 2245931"/>
                <a:gd name="connsiteY3" fmla="*/ 2385838 h 2385838"/>
                <a:gd name="connsiteX4" fmla="*/ 0 w 2245931"/>
                <a:gd name="connsiteY4" fmla="*/ 1867269 h 2385838"/>
                <a:gd name="connsiteX5" fmla="*/ 25844 w 2245931"/>
                <a:gd name="connsiteY5" fmla="*/ 1882896 h 2385838"/>
                <a:gd name="connsiteX6" fmla="*/ 85931 w 2245931"/>
                <a:gd name="connsiteY6" fmla="*/ 1894765 h 2385838"/>
                <a:gd name="connsiteX7" fmla="*/ 180141 w 2245931"/>
                <a:gd name="connsiteY7" fmla="*/ 1899216 h 2385838"/>
                <a:gd name="connsiteX8" fmla="*/ 275094 w 2245931"/>
                <a:gd name="connsiteY8" fmla="*/ 1894765 h 2385838"/>
                <a:gd name="connsiteX9" fmla="*/ 334439 w 2245931"/>
                <a:gd name="connsiteY9" fmla="*/ 1882896 h 2385838"/>
                <a:gd name="connsiteX10" fmla="*/ 365595 w 2245931"/>
                <a:gd name="connsiteY10" fmla="*/ 1863608 h 2385838"/>
                <a:gd name="connsiteX11" fmla="*/ 374497 w 2245931"/>
                <a:gd name="connsiteY11" fmla="*/ 1836903 h 2385838"/>
                <a:gd name="connsiteX12" fmla="*/ 374497 w 2245931"/>
                <a:gd name="connsiteY12" fmla="*/ 1060964 h 2385838"/>
                <a:gd name="connsiteX13" fmla="*/ 1092574 w 2245931"/>
                <a:gd name="connsiteY13" fmla="*/ 1060964 h 2385838"/>
                <a:gd name="connsiteX14" fmla="*/ 1092574 w 2245931"/>
                <a:gd name="connsiteY14" fmla="*/ 1836903 h 2385838"/>
                <a:gd name="connsiteX15" fmla="*/ 1102218 w 2245931"/>
                <a:gd name="connsiteY15" fmla="*/ 1863608 h 2385838"/>
                <a:gd name="connsiteX16" fmla="*/ 1133374 w 2245931"/>
                <a:gd name="connsiteY16" fmla="*/ 1882896 h 2385838"/>
                <a:gd name="connsiteX17" fmla="*/ 1192719 w 2245931"/>
                <a:gd name="connsiteY17" fmla="*/ 1894765 h 2385838"/>
                <a:gd name="connsiteX18" fmla="*/ 1288413 w 2245931"/>
                <a:gd name="connsiteY18" fmla="*/ 1899216 h 2385838"/>
                <a:gd name="connsiteX19" fmla="*/ 1381882 w 2245931"/>
                <a:gd name="connsiteY19" fmla="*/ 1894765 h 2385838"/>
                <a:gd name="connsiteX20" fmla="*/ 1441227 w 2245931"/>
                <a:gd name="connsiteY20" fmla="*/ 1882896 h 2385838"/>
                <a:gd name="connsiteX21" fmla="*/ 1473125 w 2245931"/>
                <a:gd name="connsiteY21" fmla="*/ 1863608 h 2385838"/>
                <a:gd name="connsiteX22" fmla="*/ 1482769 w 2245931"/>
                <a:gd name="connsiteY22" fmla="*/ 1836903 h 2385838"/>
                <a:gd name="connsiteX23" fmla="*/ 1482769 w 2245931"/>
                <a:gd name="connsiteY23" fmla="*/ 23906 h 2385838"/>
                <a:gd name="connsiteX24" fmla="*/ 366528 w 2245931"/>
                <a:gd name="connsiteY24" fmla="*/ 0 h 2385838"/>
                <a:gd name="connsiteX25" fmla="*/ 1092574 w 2245931"/>
                <a:gd name="connsiteY25" fmla="*/ 629821 h 2385838"/>
                <a:gd name="connsiteX26" fmla="*/ 1092574 w 2245931"/>
                <a:gd name="connsiteY26" fmla="*/ 728631 h 2385838"/>
                <a:gd name="connsiteX27" fmla="*/ 374497 w 2245931"/>
                <a:gd name="connsiteY27" fmla="*/ 728631 h 2385838"/>
                <a:gd name="connsiteX28" fmla="*/ 374497 w 2245931"/>
                <a:gd name="connsiteY28" fmla="*/ 23906 h 238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45931" h="2385838">
                  <a:moveTo>
                    <a:pt x="1474394" y="715"/>
                  </a:moveTo>
                  <a:lnTo>
                    <a:pt x="2245931" y="669998"/>
                  </a:lnTo>
                  <a:lnTo>
                    <a:pt x="2245931" y="2385838"/>
                  </a:lnTo>
                  <a:lnTo>
                    <a:pt x="597797" y="2385838"/>
                  </a:lnTo>
                  <a:lnTo>
                    <a:pt x="0" y="1867269"/>
                  </a:lnTo>
                  <a:lnTo>
                    <a:pt x="25844" y="1882896"/>
                  </a:lnTo>
                  <a:cubicBezTo>
                    <a:pt x="40680" y="1887841"/>
                    <a:pt x="60709" y="1891797"/>
                    <a:pt x="85931" y="1894765"/>
                  </a:cubicBezTo>
                  <a:cubicBezTo>
                    <a:pt x="111152" y="1897732"/>
                    <a:pt x="142556" y="1899216"/>
                    <a:pt x="180141" y="1899216"/>
                  </a:cubicBezTo>
                  <a:cubicBezTo>
                    <a:pt x="218716" y="1899216"/>
                    <a:pt x="250366" y="1897732"/>
                    <a:pt x="275094" y="1894765"/>
                  </a:cubicBezTo>
                  <a:cubicBezTo>
                    <a:pt x="299821" y="1891797"/>
                    <a:pt x="319603" y="1887841"/>
                    <a:pt x="334439" y="1882896"/>
                  </a:cubicBezTo>
                  <a:cubicBezTo>
                    <a:pt x="349275" y="1877950"/>
                    <a:pt x="359661" y="1871521"/>
                    <a:pt x="365595" y="1863608"/>
                  </a:cubicBezTo>
                  <a:cubicBezTo>
                    <a:pt x="371530" y="1855696"/>
                    <a:pt x="374497" y="1846794"/>
                    <a:pt x="374497" y="1836903"/>
                  </a:cubicBezTo>
                  <a:lnTo>
                    <a:pt x="374497" y="1060964"/>
                  </a:lnTo>
                  <a:lnTo>
                    <a:pt x="1092574" y="1060964"/>
                  </a:lnTo>
                  <a:lnTo>
                    <a:pt x="1092574" y="1836903"/>
                  </a:lnTo>
                  <a:cubicBezTo>
                    <a:pt x="1092574" y="1846794"/>
                    <a:pt x="1095789" y="1855696"/>
                    <a:pt x="1102218" y="1863608"/>
                  </a:cubicBezTo>
                  <a:cubicBezTo>
                    <a:pt x="1108647" y="1871521"/>
                    <a:pt x="1119032" y="1877950"/>
                    <a:pt x="1133374" y="1882896"/>
                  </a:cubicBezTo>
                  <a:cubicBezTo>
                    <a:pt x="1147716" y="1887841"/>
                    <a:pt x="1167497" y="1891797"/>
                    <a:pt x="1192719" y="1894765"/>
                  </a:cubicBezTo>
                  <a:cubicBezTo>
                    <a:pt x="1217941" y="1897732"/>
                    <a:pt x="1249839" y="1899216"/>
                    <a:pt x="1288413" y="1899216"/>
                  </a:cubicBezTo>
                  <a:cubicBezTo>
                    <a:pt x="1325999" y="1899216"/>
                    <a:pt x="1357155" y="1897732"/>
                    <a:pt x="1381882" y="1894765"/>
                  </a:cubicBezTo>
                  <a:cubicBezTo>
                    <a:pt x="1406609" y="1891797"/>
                    <a:pt x="1426391" y="1887841"/>
                    <a:pt x="1441227" y="1882896"/>
                  </a:cubicBezTo>
                  <a:cubicBezTo>
                    <a:pt x="1456063" y="1877950"/>
                    <a:pt x="1466696" y="1871521"/>
                    <a:pt x="1473125" y="1863608"/>
                  </a:cubicBezTo>
                  <a:cubicBezTo>
                    <a:pt x="1479554" y="1855696"/>
                    <a:pt x="1482769" y="1846794"/>
                    <a:pt x="1482769" y="1836903"/>
                  </a:cubicBezTo>
                  <a:lnTo>
                    <a:pt x="1482769" y="23906"/>
                  </a:lnTo>
                  <a:close/>
                  <a:moveTo>
                    <a:pt x="366528" y="0"/>
                  </a:moveTo>
                  <a:lnTo>
                    <a:pt x="1092574" y="629821"/>
                  </a:lnTo>
                  <a:lnTo>
                    <a:pt x="1092574" y="728631"/>
                  </a:lnTo>
                  <a:lnTo>
                    <a:pt x="374497" y="728631"/>
                  </a:lnTo>
                  <a:lnTo>
                    <a:pt x="374497" y="2390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5" name="Freeform 286">
              <a:extLst>
                <a:ext uri="{FF2B5EF4-FFF2-40B4-BE49-F238E27FC236}">
                  <a16:creationId xmlns:a16="http://schemas.microsoft.com/office/drawing/2014/main" id="{85700888-4C80-03D7-E5FE-781649F43784}"/>
                </a:ext>
              </a:extLst>
            </p:cNvPr>
            <p:cNvSpPr/>
            <p:nvPr/>
          </p:nvSpPr>
          <p:spPr>
            <a:xfrm>
              <a:off x="1238395" y="2619500"/>
              <a:ext cx="439539" cy="568355"/>
            </a:xfrm>
            <a:custGeom>
              <a:avLst/>
              <a:gdLst/>
              <a:ahLst/>
              <a:cxnLst/>
              <a:rect l="l" t="t" r="r" b="b"/>
              <a:pathLst>
                <a:path w="1498467" h="1937622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1" y="11374"/>
                    <a:pt x="350137" y="16320"/>
                  </a:cubicBezTo>
                  <a:cubicBezTo>
                    <a:pt x="364973" y="21265"/>
                    <a:pt x="375359" y="27694"/>
                    <a:pt x="381293" y="35607"/>
                  </a:cubicBezTo>
                  <a:cubicBezTo>
                    <a:pt x="387228" y="43520"/>
                    <a:pt x="390195" y="52422"/>
                    <a:pt x="390195" y="62312"/>
                  </a:cubicBezTo>
                  <a:lnTo>
                    <a:pt x="390195" y="767037"/>
                  </a:lnTo>
                  <a:lnTo>
                    <a:pt x="1108272" y="767037"/>
                  </a:lnTo>
                  <a:lnTo>
                    <a:pt x="1108272" y="62312"/>
                  </a:lnTo>
                  <a:cubicBezTo>
                    <a:pt x="1108272" y="52422"/>
                    <a:pt x="1111487" y="43520"/>
                    <a:pt x="1117916" y="35607"/>
                  </a:cubicBezTo>
                  <a:cubicBezTo>
                    <a:pt x="1124345" y="27694"/>
                    <a:pt x="1134730" y="21265"/>
                    <a:pt x="1149072" y="16320"/>
                  </a:cubicBezTo>
                  <a:cubicBezTo>
                    <a:pt x="1163414" y="11374"/>
                    <a:pt x="1183195" y="7418"/>
                    <a:pt x="1208417" y="4451"/>
                  </a:cubicBezTo>
                  <a:cubicBezTo>
                    <a:pt x="1233639" y="1484"/>
                    <a:pt x="1265537" y="0"/>
                    <a:pt x="1304111" y="0"/>
                  </a:cubicBezTo>
                  <a:cubicBezTo>
                    <a:pt x="1341697" y="0"/>
                    <a:pt x="1372853" y="1484"/>
                    <a:pt x="1397580" y="4451"/>
                  </a:cubicBezTo>
                  <a:cubicBezTo>
                    <a:pt x="1422307" y="7418"/>
                    <a:pt x="1442089" y="11374"/>
                    <a:pt x="1456925" y="16320"/>
                  </a:cubicBezTo>
                  <a:cubicBezTo>
                    <a:pt x="1471761" y="21265"/>
                    <a:pt x="1482394" y="27694"/>
                    <a:pt x="1488823" y="35607"/>
                  </a:cubicBezTo>
                  <a:cubicBezTo>
                    <a:pt x="1495252" y="43520"/>
                    <a:pt x="1498467" y="52422"/>
                    <a:pt x="1498467" y="62312"/>
                  </a:cubicBezTo>
                  <a:lnTo>
                    <a:pt x="1498467" y="1875309"/>
                  </a:lnTo>
                  <a:cubicBezTo>
                    <a:pt x="1498467" y="1885200"/>
                    <a:pt x="1495252" y="1894102"/>
                    <a:pt x="1488823" y="1902014"/>
                  </a:cubicBezTo>
                  <a:cubicBezTo>
                    <a:pt x="1482394" y="1909927"/>
                    <a:pt x="1471761" y="1916356"/>
                    <a:pt x="1456925" y="1921302"/>
                  </a:cubicBezTo>
                  <a:cubicBezTo>
                    <a:pt x="1442089" y="1926247"/>
                    <a:pt x="1422307" y="1930203"/>
                    <a:pt x="1397580" y="1933171"/>
                  </a:cubicBezTo>
                  <a:cubicBezTo>
                    <a:pt x="1372853" y="1936138"/>
                    <a:pt x="1341697" y="1937622"/>
                    <a:pt x="1304111" y="1937622"/>
                  </a:cubicBezTo>
                  <a:cubicBezTo>
                    <a:pt x="1265537" y="1937622"/>
                    <a:pt x="1233639" y="1936138"/>
                    <a:pt x="1208417" y="1933171"/>
                  </a:cubicBezTo>
                  <a:cubicBezTo>
                    <a:pt x="1183195" y="1930203"/>
                    <a:pt x="1163414" y="1926247"/>
                    <a:pt x="1149072" y="1921302"/>
                  </a:cubicBezTo>
                  <a:cubicBezTo>
                    <a:pt x="1134730" y="1916356"/>
                    <a:pt x="1124345" y="1909927"/>
                    <a:pt x="1117916" y="1902014"/>
                  </a:cubicBezTo>
                  <a:cubicBezTo>
                    <a:pt x="1111487" y="1894102"/>
                    <a:pt x="1108272" y="1885200"/>
                    <a:pt x="1108272" y="1875309"/>
                  </a:cubicBezTo>
                  <a:lnTo>
                    <a:pt x="1108272" y="1099370"/>
                  </a:lnTo>
                  <a:lnTo>
                    <a:pt x="390195" y="1099370"/>
                  </a:lnTo>
                  <a:lnTo>
                    <a:pt x="390195" y="1875309"/>
                  </a:lnTo>
                  <a:cubicBezTo>
                    <a:pt x="390195" y="1885200"/>
                    <a:pt x="387228" y="1894102"/>
                    <a:pt x="381293" y="1902014"/>
                  </a:cubicBezTo>
                  <a:cubicBezTo>
                    <a:pt x="375359" y="1909927"/>
                    <a:pt x="364973" y="1916356"/>
                    <a:pt x="350137" y="1921302"/>
                  </a:cubicBezTo>
                  <a:cubicBezTo>
                    <a:pt x="335301" y="1926247"/>
                    <a:pt x="315519" y="1930203"/>
                    <a:pt x="290792" y="1933171"/>
                  </a:cubicBezTo>
                  <a:cubicBezTo>
                    <a:pt x="266064" y="1936138"/>
                    <a:pt x="234414" y="1937622"/>
                    <a:pt x="195839" y="1937622"/>
                  </a:cubicBezTo>
                  <a:cubicBezTo>
                    <a:pt x="158254" y="1937622"/>
                    <a:pt x="126850" y="1936138"/>
                    <a:pt x="101629" y="1933171"/>
                  </a:cubicBezTo>
                  <a:cubicBezTo>
                    <a:pt x="76407" y="1930203"/>
                    <a:pt x="56378" y="1926247"/>
                    <a:pt x="41542" y="1921302"/>
                  </a:cubicBezTo>
                  <a:cubicBezTo>
                    <a:pt x="26705" y="1916356"/>
                    <a:pt x="16073" y="1909927"/>
                    <a:pt x="9644" y="1902014"/>
                  </a:cubicBezTo>
                  <a:cubicBezTo>
                    <a:pt x="3215" y="1894102"/>
                    <a:pt x="0" y="1885200"/>
                    <a:pt x="0" y="1875309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705" y="21265"/>
                    <a:pt x="41542" y="16320"/>
                  </a:cubicBezTo>
                  <a:cubicBezTo>
                    <a:pt x="56378" y="11374"/>
                    <a:pt x="76407" y="7418"/>
                    <a:pt x="101629" y="4451"/>
                  </a:cubicBezTo>
                  <a:cubicBezTo>
                    <a:pt x="126850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DE6CE9B-3BA4-FF91-A0EC-FFEA6CFE04EE}"/>
              </a:ext>
            </a:extLst>
          </p:cNvPr>
          <p:cNvGrpSpPr>
            <a:grpSpLocks noChangeAspect="1"/>
          </p:cNvGrpSpPr>
          <p:nvPr/>
        </p:nvGrpSpPr>
        <p:grpSpPr>
          <a:xfrm>
            <a:off x="1953273" y="2442426"/>
            <a:ext cx="887483" cy="887483"/>
            <a:chOff x="1382807" y="174388"/>
            <a:chExt cx="3025588" cy="3025589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AC49C72-F657-CEC8-9410-5329C8B62DD2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9" name="TextBox 289">
              <a:extLst>
                <a:ext uri="{FF2B5EF4-FFF2-40B4-BE49-F238E27FC236}">
                  <a16:creationId xmlns:a16="http://schemas.microsoft.com/office/drawing/2014/main" id="{B72A88A6-F887-B78C-CBB6-F955C66827A1}"/>
                </a:ext>
              </a:extLst>
            </p:cNvPr>
            <p:cNvSpPr txBox="1"/>
            <p:nvPr/>
          </p:nvSpPr>
          <p:spPr>
            <a:xfrm>
              <a:off x="3068544" y="806074"/>
              <a:ext cx="9910" cy="8597"/>
            </a:xfrm>
            <a:custGeom>
              <a:avLst/>
              <a:gdLst/>
              <a:ahLst/>
              <a:cxnLst/>
              <a:rect l="l" t="t" r="r" b="b"/>
              <a:pathLst>
                <a:path w="9910" h="8597">
                  <a:moveTo>
                    <a:pt x="0" y="0"/>
                  </a:moveTo>
                  <a:lnTo>
                    <a:pt x="8707" y="5265"/>
                  </a:lnTo>
                  <a:lnTo>
                    <a:pt x="9910" y="8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110" name="TextBox 290">
              <a:extLst>
                <a:ext uri="{FF2B5EF4-FFF2-40B4-BE49-F238E27FC236}">
                  <a16:creationId xmlns:a16="http://schemas.microsoft.com/office/drawing/2014/main" id="{D8B54C48-DA9D-4B92-756D-264A4D2522DB}"/>
                </a:ext>
              </a:extLst>
            </p:cNvPr>
            <p:cNvSpPr txBox="1"/>
            <p:nvPr/>
          </p:nvSpPr>
          <p:spPr>
            <a:xfrm>
              <a:off x="2712040" y="814672"/>
              <a:ext cx="1696355" cy="2385305"/>
            </a:xfrm>
            <a:custGeom>
              <a:avLst/>
              <a:gdLst>
                <a:gd name="connsiteX0" fmla="*/ 366414 w 1696355"/>
                <a:gd name="connsiteY0" fmla="*/ 0 h 2385305"/>
                <a:gd name="connsiteX1" fmla="*/ 1696355 w 1696355"/>
                <a:gd name="connsiteY1" fmla="*/ 1153680 h 2385305"/>
                <a:gd name="connsiteX2" fmla="*/ 1696355 w 1696355"/>
                <a:gd name="connsiteY2" fmla="*/ 2385305 h 2385305"/>
                <a:gd name="connsiteX3" fmla="*/ 597012 w 1696355"/>
                <a:gd name="connsiteY3" fmla="*/ 2385305 h 2385305"/>
                <a:gd name="connsiteX4" fmla="*/ 0 w 1696355"/>
                <a:gd name="connsiteY4" fmla="*/ 1867417 h 2385305"/>
                <a:gd name="connsiteX5" fmla="*/ 24718 w 1696355"/>
                <a:gd name="connsiteY5" fmla="*/ 1882363 h 2385305"/>
                <a:gd name="connsiteX6" fmla="*/ 84805 w 1696355"/>
                <a:gd name="connsiteY6" fmla="*/ 1894232 h 2385305"/>
                <a:gd name="connsiteX7" fmla="*/ 179015 w 1696355"/>
                <a:gd name="connsiteY7" fmla="*/ 1898683 h 2385305"/>
                <a:gd name="connsiteX8" fmla="*/ 273968 w 1696355"/>
                <a:gd name="connsiteY8" fmla="*/ 1894232 h 2385305"/>
                <a:gd name="connsiteX9" fmla="*/ 333313 w 1696355"/>
                <a:gd name="connsiteY9" fmla="*/ 1882363 h 2385305"/>
                <a:gd name="connsiteX10" fmla="*/ 365211 w 1696355"/>
                <a:gd name="connsiteY10" fmla="*/ 1863075 h 2385305"/>
                <a:gd name="connsiteX11" fmla="*/ 374854 w 1696355"/>
                <a:gd name="connsiteY11" fmla="*/ 1836370 h 2385305"/>
                <a:gd name="connsiteX12" fmla="*/ 374854 w 1696355"/>
                <a:gd name="connsiteY12" fmla="*/ 23373 h 2385305"/>
                <a:gd name="connsiteX13" fmla="*/ 366414 w 1696355"/>
                <a:gd name="connsiteY13" fmla="*/ 0 h 2385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6355" h="2385305">
                  <a:moveTo>
                    <a:pt x="366414" y="0"/>
                  </a:moveTo>
                  <a:lnTo>
                    <a:pt x="1696355" y="1153680"/>
                  </a:lnTo>
                  <a:lnTo>
                    <a:pt x="1696355" y="2385305"/>
                  </a:lnTo>
                  <a:lnTo>
                    <a:pt x="597012" y="2385305"/>
                  </a:lnTo>
                  <a:lnTo>
                    <a:pt x="0" y="1867417"/>
                  </a:lnTo>
                  <a:lnTo>
                    <a:pt x="24718" y="1882363"/>
                  </a:lnTo>
                  <a:cubicBezTo>
                    <a:pt x="39554" y="1887308"/>
                    <a:pt x="59583" y="1891264"/>
                    <a:pt x="84805" y="1894232"/>
                  </a:cubicBezTo>
                  <a:cubicBezTo>
                    <a:pt x="110026" y="1897199"/>
                    <a:pt x="141430" y="1898683"/>
                    <a:pt x="179015" y="1898683"/>
                  </a:cubicBezTo>
                  <a:cubicBezTo>
                    <a:pt x="217590" y="1898683"/>
                    <a:pt x="249240" y="1897199"/>
                    <a:pt x="273968" y="1894232"/>
                  </a:cubicBezTo>
                  <a:cubicBezTo>
                    <a:pt x="298695" y="1891264"/>
                    <a:pt x="318476" y="1887308"/>
                    <a:pt x="333313" y="1882363"/>
                  </a:cubicBezTo>
                  <a:cubicBezTo>
                    <a:pt x="348149" y="1877417"/>
                    <a:pt x="358782" y="1870988"/>
                    <a:pt x="365211" y="1863075"/>
                  </a:cubicBezTo>
                  <a:cubicBezTo>
                    <a:pt x="371640" y="1855163"/>
                    <a:pt x="374854" y="1846261"/>
                    <a:pt x="374854" y="1836370"/>
                  </a:cubicBezTo>
                  <a:lnTo>
                    <a:pt x="374854" y="23373"/>
                  </a:lnTo>
                  <a:lnTo>
                    <a:pt x="366414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1" name="TextBox 291">
              <a:extLst>
                <a:ext uri="{FF2B5EF4-FFF2-40B4-BE49-F238E27FC236}">
                  <a16:creationId xmlns:a16="http://schemas.microsoft.com/office/drawing/2014/main" id="{B85C3102-ED4E-CEA0-29F4-9A6A6C2AD919}"/>
                </a:ext>
              </a:extLst>
            </p:cNvPr>
            <p:cNvSpPr txBox="1"/>
            <p:nvPr/>
          </p:nvSpPr>
          <p:spPr>
            <a:xfrm>
              <a:off x="2703868" y="2674999"/>
              <a:ext cx="8172" cy="7089"/>
            </a:xfrm>
            <a:custGeom>
              <a:avLst/>
              <a:gdLst/>
              <a:ahLst/>
              <a:cxnLst/>
              <a:rect l="l" t="t" r="r" b="b"/>
              <a:pathLst>
                <a:path w="8172" h="7089">
                  <a:moveTo>
                    <a:pt x="0" y="0"/>
                  </a:moveTo>
                  <a:lnTo>
                    <a:pt x="8172" y="7089"/>
                  </a:lnTo>
                  <a:lnTo>
                    <a:pt x="992" y="2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112" name="Freeform 292">
              <a:extLst>
                <a:ext uri="{FF2B5EF4-FFF2-40B4-BE49-F238E27FC236}">
                  <a16:creationId xmlns:a16="http://schemas.microsoft.com/office/drawing/2014/main" id="{31E3DD4A-1A74-987B-18C5-C412C5263CF1}"/>
                </a:ext>
              </a:extLst>
            </p:cNvPr>
            <p:cNvSpPr/>
            <p:nvPr/>
          </p:nvSpPr>
          <p:spPr>
            <a:xfrm>
              <a:off x="2695216" y="775732"/>
              <a:ext cx="391678" cy="1937622"/>
            </a:xfrm>
            <a:custGeom>
              <a:avLst/>
              <a:gdLst/>
              <a:ahLst/>
              <a:cxnLst/>
              <a:rect l="l" t="t" r="r" b="b"/>
              <a:pathLst>
                <a:path w="391678" h="1937622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0" y="11374"/>
                    <a:pt x="350137" y="16320"/>
                  </a:cubicBezTo>
                  <a:cubicBezTo>
                    <a:pt x="364973" y="21265"/>
                    <a:pt x="375606" y="27694"/>
                    <a:pt x="382035" y="35607"/>
                  </a:cubicBezTo>
                  <a:cubicBezTo>
                    <a:pt x="388464" y="43520"/>
                    <a:pt x="391678" y="52422"/>
                    <a:pt x="391678" y="62312"/>
                  </a:cubicBezTo>
                  <a:lnTo>
                    <a:pt x="391678" y="1875309"/>
                  </a:lnTo>
                  <a:cubicBezTo>
                    <a:pt x="391678" y="1885200"/>
                    <a:pt x="388464" y="1894102"/>
                    <a:pt x="382035" y="1902014"/>
                  </a:cubicBezTo>
                  <a:cubicBezTo>
                    <a:pt x="375606" y="1909927"/>
                    <a:pt x="364973" y="1916356"/>
                    <a:pt x="350137" y="1921302"/>
                  </a:cubicBezTo>
                  <a:cubicBezTo>
                    <a:pt x="335300" y="1926247"/>
                    <a:pt x="315519" y="1930203"/>
                    <a:pt x="290792" y="1933171"/>
                  </a:cubicBezTo>
                  <a:cubicBezTo>
                    <a:pt x="266064" y="1936138"/>
                    <a:pt x="234414" y="1937622"/>
                    <a:pt x="195839" y="1937622"/>
                  </a:cubicBezTo>
                  <a:cubicBezTo>
                    <a:pt x="158254" y="1937622"/>
                    <a:pt x="126850" y="1936138"/>
                    <a:pt x="101629" y="1933171"/>
                  </a:cubicBezTo>
                  <a:cubicBezTo>
                    <a:pt x="76407" y="1930203"/>
                    <a:pt x="56378" y="1926247"/>
                    <a:pt x="41542" y="1921302"/>
                  </a:cubicBezTo>
                  <a:cubicBezTo>
                    <a:pt x="26705" y="1916356"/>
                    <a:pt x="16073" y="1909927"/>
                    <a:pt x="9644" y="1902014"/>
                  </a:cubicBezTo>
                  <a:cubicBezTo>
                    <a:pt x="3215" y="1894102"/>
                    <a:pt x="0" y="1885200"/>
                    <a:pt x="0" y="1875309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953" y="21265"/>
                    <a:pt x="42283" y="16320"/>
                  </a:cubicBezTo>
                  <a:cubicBezTo>
                    <a:pt x="57614" y="11374"/>
                    <a:pt x="77643" y="7418"/>
                    <a:pt x="102371" y="4451"/>
                  </a:cubicBezTo>
                  <a:cubicBezTo>
                    <a:pt x="127098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2D2BA1-ED6B-11DF-9126-7D5368546D76}"/>
              </a:ext>
            </a:extLst>
          </p:cNvPr>
          <p:cNvGrpSpPr>
            <a:grpSpLocks noChangeAspect="1"/>
          </p:cNvGrpSpPr>
          <p:nvPr/>
        </p:nvGrpSpPr>
        <p:grpSpPr>
          <a:xfrm>
            <a:off x="3040619" y="2442426"/>
            <a:ext cx="887483" cy="887483"/>
            <a:chOff x="1382807" y="174388"/>
            <a:chExt cx="3025588" cy="3025589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CBE00F80-D56C-CB56-A78E-49255532F973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6" name="TextBox 295">
              <a:extLst>
                <a:ext uri="{FF2B5EF4-FFF2-40B4-BE49-F238E27FC236}">
                  <a16:creationId xmlns:a16="http://schemas.microsoft.com/office/drawing/2014/main" id="{DEE222D2-478F-5E33-516E-E3BBE351E330}"/>
                </a:ext>
              </a:extLst>
            </p:cNvPr>
            <p:cNvSpPr txBox="1"/>
            <p:nvPr/>
          </p:nvSpPr>
          <p:spPr>
            <a:xfrm>
              <a:off x="2439515" y="811208"/>
              <a:ext cx="1968880" cy="2388769"/>
            </a:xfrm>
            <a:custGeom>
              <a:avLst/>
              <a:gdLst>
                <a:gd name="connsiteX0" fmla="*/ 738926 w 1968880"/>
                <a:gd name="connsiteY0" fmla="*/ 0 h 2388769"/>
                <a:gd name="connsiteX1" fmla="*/ 1968880 w 1968880"/>
                <a:gd name="connsiteY1" fmla="*/ 1066944 h 2388769"/>
                <a:gd name="connsiteX2" fmla="*/ 1968880 w 1968880"/>
                <a:gd name="connsiteY2" fmla="*/ 2388769 h 2388769"/>
                <a:gd name="connsiteX3" fmla="*/ 602241 w 1968880"/>
                <a:gd name="connsiteY3" fmla="*/ 2388769 h 2388769"/>
                <a:gd name="connsiteX4" fmla="*/ 0 w 1968880"/>
                <a:gd name="connsiteY4" fmla="*/ 1866345 h 2388769"/>
                <a:gd name="connsiteX5" fmla="*/ 20813 w 1968880"/>
                <a:gd name="connsiteY5" fmla="*/ 1876925 h 2388769"/>
                <a:gd name="connsiteX6" fmla="*/ 83867 w 1968880"/>
                <a:gd name="connsiteY6" fmla="*/ 1899179 h 2388769"/>
                <a:gd name="connsiteX7" fmla="*/ 163983 w 1968880"/>
                <a:gd name="connsiteY7" fmla="*/ 1916241 h 2388769"/>
                <a:gd name="connsiteX8" fmla="*/ 252259 w 1968880"/>
                <a:gd name="connsiteY8" fmla="*/ 1922917 h 2388769"/>
                <a:gd name="connsiteX9" fmla="*/ 486673 w 1968880"/>
                <a:gd name="connsiteY9" fmla="*/ 1884343 h 2388769"/>
                <a:gd name="connsiteX10" fmla="*/ 640229 w 1968880"/>
                <a:gd name="connsiteY10" fmla="*/ 1772329 h 2388769"/>
                <a:gd name="connsiteX11" fmla="*/ 723312 w 1968880"/>
                <a:gd name="connsiteY11" fmla="*/ 1594293 h 2388769"/>
                <a:gd name="connsiteX12" fmla="*/ 747792 w 1968880"/>
                <a:gd name="connsiteY12" fmla="*/ 1359138 h 2388769"/>
                <a:gd name="connsiteX13" fmla="*/ 747792 w 1968880"/>
                <a:gd name="connsiteY13" fmla="*/ 23870 h 2388769"/>
                <a:gd name="connsiteX14" fmla="*/ 738926 w 1968880"/>
                <a:gd name="connsiteY14" fmla="*/ 0 h 2388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8880" h="2388769">
                  <a:moveTo>
                    <a:pt x="738926" y="0"/>
                  </a:moveTo>
                  <a:lnTo>
                    <a:pt x="1968880" y="1066944"/>
                  </a:lnTo>
                  <a:lnTo>
                    <a:pt x="1968880" y="2388769"/>
                  </a:lnTo>
                  <a:lnTo>
                    <a:pt x="602241" y="2388769"/>
                  </a:lnTo>
                  <a:lnTo>
                    <a:pt x="0" y="1866345"/>
                  </a:lnTo>
                  <a:lnTo>
                    <a:pt x="20813" y="1876925"/>
                  </a:lnTo>
                  <a:cubicBezTo>
                    <a:pt x="38617" y="1884837"/>
                    <a:pt x="59635" y="1892256"/>
                    <a:pt x="83867" y="1899179"/>
                  </a:cubicBezTo>
                  <a:cubicBezTo>
                    <a:pt x="108100" y="1906103"/>
                    <a:pt x="134805" y="1911790"/>
                    <a:pt x="163983" y="1916241"/>
                  </a:cubicBezTo>
                  <a:cubicBezTo>
                    <a:pt x="193161" y="1920692"/>
                    <a:pt x="222587" y="1922917"/>
                    <a:pt x="252259" y="1922917"/>
                  </a:cubicBezTo>
                  <a:cubicBezTo>
                    <a:pt x="345234" y="1922917"/>
                    <a:pt x="423371" y="1910059"/>
                    <a:pt x="486673" y="1884343"/>
                  </a:cubicBezTo>
                  <a:cubicBezTo>
                    <a:pt x="549975" y="1858627"/>
                    <a:pt x="601160" y="1821289"/>
                    <a:pt x="640229" y="1772329"/>
                  </a:cubicBezTo>
                  <a:cubicBezTo>
                    <a:pt x="679298" y="1723369"/>
                    <a:pt x="706992" y="1664024"/>
                    <a:pt x="723312" y="1594293"/>
                  </a:cubicBezTo>
                  <a:cubicBezTo>
                    <a:pt x="739632" y="1524563"/>
                    <a:pt x="747792" y="1446177"/>
                    <a:pt x="747792" y="1359138"/>
                  </a:cubicBezTo>
                  <a:lnTo>
                    <a:pt x="747792" y="23870"/>
                  </a:lnTo>
                  <a:lnTo>
                    <a:pt x="738926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7" name="Freeform 296">
              <a:extLst>
                <a:ext uri="{FF2B5EF4-FFF2-40B4-BE49-F238E27FC236}">
                  <a16:creationId xmlns:a16="http://schemas.microsoft.com/office/drawing/2014/main" id="{AEDA1AA2-1245-FE50-882E-6CBA2687457E}"/>
                </a:ext>
              </a:extLst>
            </p:cNvPr>
            <p:cNvSpPr/>
            <p:nvPr/>
          </p:nvSpPr>
          <p:spPr>
            <a:xfrm>
              <a:off x="2392082" y="775732"/>
              <a:ext cx="795226" cy="1958392"/>
            </a:xfrm>
            <a:custGeom>
              <a:avLst/>
              <a:gdLst/>
              <a:ahLst/>
              <a:cxnLst/>
              <a:rect l="l" t="t" r="r" b="b"/>
              <a:pathLst>
                <a:path w="795226" h="1958392">
                  <a:moveTo>
                    <a:pt x="599387" y="0"/>
                  </a:moveTo>
                  <a:cubicBezTo>
                    <a:pt x="636972" y="0"/>
                    <a:pt x="668128" y="1236"/>
                    <a:pt x="692855" y="3709"/>
                  </a:cubicBezTo>
                  <a:cubicBezTo>
                    <a:pt x="717583" y="6182"/>
                    <a:pt x="737612" y="9891"/>
                    <a:pt x="752942" y="14836"/>
                  </a:cubicBezTo>
                  <a:cubicBezTo>
                    <a:pt x="768273" y="19782"/>
                    <a:pt x="779153" y="25964"/>
                    <a:pt x="785582" y="33382"/>
                  </a:cubicBezTo>
                  <a:cubicBezTo>
                    <a:pt x="792011" y="40800"/>
                    <a:pt x="795226" y="49454"/>
                    <a:pt x="795226" y="59345"/>
                  </a:cubicBezTo>
                  <a:lnTo>
                    <a:pt x="795226" y="1394613"/>
                  </a:lnTo>
                  <a:cubicBezTo>
                    <a:pt x="795226" y="1481652"/>
                    <a:pt x="787066" y="1560038"/>
                    <a:pt x="770746" y="1629768"/>
                  </a:cubicBezTo>
                  <a:cubicBezTo>
                    <a:pt x="754426" y="1699499"/>
                    <a:pt x="726732" y="1758844"/>
                    <a:pt x="687663" y="1807804"/>
                  </a:cubicBezTo>
                  <a:cubicBezTo>
                    <a:pt x="648594" y="1856764"/>
                    <a:pt x="597409" y="1894102"/>
                    <a:pt x="534107" y="1919818"/>
                  </a:cubicBezTo>
                  <a:cubicBezTo>
                    <a:pt x="470805" y="1945534"/>
                    <a:pt x="392668" y="1958392"/>
                    <a:pt x="299693" y="1958392"/>
                  </a:cubicBezTo>
                  <a:cubicBezTo>
                    <a:pt x="270021" y="1958392"/>
                    <a:pt x="240595" y="1956167"/>
                    <a:pt x="211417" y="1951716"/>
                  </a:cubicBezTo>
                  <a:cubicBezTo>
                    <a:pt x="182239" y="1947265"/>
                    <a:pt x="155534" y="1941578"/>
                    <a:pt x="131301" y="1934654"/>
                  </a:cubicBezTo>
                  <a:cubicBezTo>
                    <a:pt x="107069" y="1927731"/>
                    <a:pt x="86051" y="1920312"/>
                    <a:pt x="68247" y="1912400"/>
                  </a:cubicBezTo>
                  <a:cubicBezTo>
                    <a:pt x="50443" y="1904487"/>
                    <a:pt x="38574" y="1897316"/>
                    <a:pt x="32640" y="1890887"/>
                  </a:cubicBezTo>
                  <a:cubicBezTo>
                    <a:pt x="26705" y="1884458"/>
                    <a:pt x="21760" y="1877782"/>
                    <a:pt x="17804" y="1870858"/>
                  </a:cubicBezTo>
                  <a:cubicBezTo>
                    <a:pt x="13847" y="1863934"/>
                    <a:pt x="10385" y="1854785"/>
                    <a:pt x="7418" y="1843411"/>
                  </a:cubicBezTo>
                  <a:cubicBezTo>
                    <a:pt x="4451" y="1832036"/>
                    <a:pt x="2473" y="1817942"/>
                    <a:pt x="1484" y="1801128"/>
                  </a:cubicBezTo>
                  <a:cubicBezTo>
                    <a:pt x="495" y="1784313"/>
                    <a:pt x="0" y="1763048"/>
                    <a:pt x="0" y="1737331"/>
                  </a:cubicBezTo>
                  <a:cubicBezTo>
                    <a:pt x="0" y="1703702"/>
                    <a:pt x="742" y="1675266"/>
                    <a:pt x="2225" y="1652023"/>
                  </a:cubicBezTo>
                  <a:cubicBezTo>
                    <a:pt x="3709" y="1628779"/>
                    <a:pt x="6182" y="1610481"/>
                    <a:pt x="9644" y="1597128"/>
                  </a:cubicBezTo>
                  <a:cubicBezTo>
                    <a:pt x="13105" y="1583776"/>
                    <a:pt x="18051" y="1574379"/>
                    <a:pt x="24480" y="1568939"/>
                  </a:cubicBezTo>
                  <a:cubicBezTo>
                    <a:pt x="30909" y="1563499"/>
                    <a:pt x="39069" y="1560779"/>
                    <a:pt x="48960" y="1560779"/>
                  </a:cubicBezTo>
                  <a:cubicBezTo>
                    <a:pt x="57862" y="1560779"/>
                    <a:pt x="68247" y="1563994"/>
                    <a:pt x="80116" y="1570423"/>
                  </a:cubicBezTo>
                  <a:cubicBezTo>
                    <a:pt x="91985" y="1576852"/>
                    <a:pt x="105338" y="1583528"/>
                    <a:pt x="120174" y="1590452"/>
                  </a:cubicBezTo>
                  <a:cubicBezTo>
                    <a:pt x="135010" y="1597375"/>
                    <a:pt x="152319" y="1604052"/>
                    <a:pt x="172101" y="1610481"/>
                  </a:cubicBezTo>
                  <a:cubicBezTo>
                    <a:pt x="191883" y="1616910"/>
                    <a:pt x="215126" y="1620125"/>
                    <a:pt x="241832" y="1620125"/>
                  </a:cubicBezTo>
                  <a:cubicBezTo>
                    <a:pt x="268537" y="1620125"/>
                    <a:pt x="292028" y="1616416"/>
                    <a:pt x="312304" y="1608997"/>
                  </a:cubicBezTo>
                  <a:cubicBezTo>
                    <a:pt x="332581" y="1601579"/>
                    <a:pt x="349395" y="1588721"/>
                    <a:pt x="362748" y="1570423"/>
                  </a:cubicBezTo>
                  <a:cubicBezTo>
                    <a:pt x="376100" y="1552125"/>
                    <a:pt x="386238" y="1527645"/>
                    <a:pt x="393162" y="1496983"/>
                  </a:cubicBezTo>
                  <a:cubicBezTo>
                    <a:pt x="400086" y="1466322"/>
                    <a:pt x="403547" y="1426758"/>
                    <a:pt x="403547" y="1378293"/>
                  </a:cubicBezTo>
                  <a:lnTo>
                    <a:pt x="403547" y="59345"/>
                  </a:lnTo>
                  <a:cubicBezTo>
                    <a:pt x="403547" y="49454"/>
                    <a:pt x="406762" y="40800"/>
                    <a:pt x="413191" y="33382"/>
                  </a:cubicBezTo>
                  <a:cubicBezTo>
                    <a:pt x="419620" y="25964"/>
                    <a:pt x="430006" y="19782"/>
                    <a:pt x="444347" y="14836"/>
                  </a:cubicBezTo>
                  <a:cubicBezTo>
                    <a:pt x="458689" y="9891"/>
                    <a:pt x="478718" y="6182"/>
                    <a:pt x="504434" y="3709"/>
                  </a:cubicBezTo>
                  <a:cubicBezTo>
                    <a:pt x="530151" y="1236"/>
                    <a:pt x="561801" y="0"/>
                    <a:pt x="5993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9EF7857-7F36-331E-8B9E-FDACD1A3EC5F}"/>
              </a:ext>
            </a:extLst>
          </p:cNvPr>
          <p:cNvGrpSpPr>
            <a:grpSpLocks noChangeAspect="1"/>
          </p:cNvGrpSpPr>
          <p:nvPr/>
        </p:nvGrpSpPr>
        <p:grpSpPr>
          <a:xfrm>
            <a:off x="4127965" y="2442426"/>
            <a:ext cx="887483" cy="887483"/>
            <a:chOff x="1382807" y="174388"/>
            <a:chExt cx="3025588" cy="3025588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840FAC7-B7A0-A1C1-AC0D-055C31189542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3" name="TextBox 299">
              <a:extLst>
                <a:ext uri="{FF2B5EF4-FFF2-40B4-BE49-F238E27FC236}">
                  <a16:creationId xmlns:a16="http://schemas.microsoft.com/office/drawing/2014/main" id="{AACBEAD8-2BD1-0A3E-0250-05C95F05F48D}"/>
                </a:ext>
              </a:extLst>
            </p:cNvPr>
            <p:cNvSpPr txBox="1"/>
            <p:nvPr/>
          </p:nvSpPr>
          <p:spPr>
            <a:xfrm>
              <a:off x="2286915" y="820954"/>
              <a:ext cx="2121480" cy="2379022"/>
            </a:xfrm>
            <a:custGeom>
              <a:avLst/>
              <a:gdLst>
                <a:gd name="connsiteX0" fmla="*/ 374816 w 2121480"/>
                <a:gd name="connsiteY0" fmla="*/ 6480 h 2379022"/>
                <a:gd name="connsiteX1" fmla="*/ 734989 w 2121480"/>
                <a:gd name="connsiteY1" fmla="*/ 318918 h 2379022"/>
                <a:gd name="connsiteX2" fmla="*/ 378635 w 2121480"/>
                <a:gd name="connsiteY2" fmla="*/ 836054 h 2379022"/>
                <a:gd name="connsiteX3" fmla="*/ 378635 w 2121480"/>
                <a:gd name="connsiteY3" fmla="*/ 18574 h 2379022"/>
                <a:gd name="connsiteX4" fmla="*/ 1354606 w 2121480"/>
                <a:gd name="connsiteY4" fmla="*/ 0 h 2379022"/>
                <a:gd name="connsiteX5" fmla="*/ 2121480 w 2121480"/>
                <a:gd name="connsiteY5" fmla="*/ 665237 h 2379022"/>
                <a:gd name="connsiteX6" fmla="*/ 2121480 w 2121480"/>
                <a:gd name="connsiteY6" fmla="*/ 2379022 h 2379022"/>
                <a:gd name="connsiteX7" fmla="*/ 602339 w 2121480"/>
                <a:gd name="connsiteY7" fmla="*/ 2379022 h 2379022"/>
                <a:gd name="connsiteX8" fmla="*/ 0 w 2121480"/>
                <a:gd name="connsiteY8" fmla="*/ 1856513 h 2379022"/>
                <a:gd name="connsiteX9" fmla="*/ 29981 w 2121480"/>
                <a:gd name="connsiteY9" fmla="*/ 1875338 h 2379022"/>
                <a:gd name="connsiteX10" fmla="*/ 90068 w 2121480"/>
                <a:gd name="connsiteY10" fmla="*/ 1887949 h 2379022"/>
                <a:gd name="connsiteX11" fmla="*/ 184279 w 2121480"/>
                <a:gd name="connsiteY11" fmla="*/ 1892400 h 2379022"/>
                <a:gd name="connsiteX12" fmla="*/ 279231 w 2121480"/>
                <a:gd name="connsiteY12" fmla="*/ 1887949 h 2379022"/>
                <a:gd name="connsiteX13" fmla="*/ 338576 w 2121480"/>
                <a:gd name="connsiteY13" fmla="*/ 1875338 h 2379022"/>
                <a:gd name="connsiteX14" fmla="*/ 369733 w 2121480"/>
                <a:gd name="connsiteY14" fmla="*/ 1855309 h 2379022"/>
                <a:gd name="connsiteX15" fmla="*/ 378634 w 2121480"/>
                <a:gd name="connsiteY15" fmla="*/ 1827120 h 2379022"/>
                <a:gd name="connsiteX16" fmla="*/ 378634 w 2121480"/>
                <a:gd name="connsiteY16" fmla="*/ 916171 h 2379022"/>
                <a:gd name="connsiteX17" fmla="*/ 958734 w 2121480"/>
                <a:gd name="connsiteY17" fmla="*/ 1827120 h 2379022"/>
                <a:gd name="connsiteX18" fmla="*/ 987665 w 2121480"/>
                <a:gd name="connsiteY18" fmla="*/ 1862727 h 2379022"/>
                <a:gd name="connsiteX19" fmla="*/ 1048493 w 2121480"/>
                <a:gd name="connsiteY19" fmla="*/ 1884981 h 2379022"/>
                <a:gd name="connsiteX20" fmla="*/ 1187213 w 2121480"/>
                <a:gd name="connsiteY20" fmla="*/ 1892400 h 2379022"/>
                <a:gd name="connsiteX21" fmla="*/ 1288100 w 2121480"/>
                <a:gd name="connsiteY21" fmla="*/ 1887949 h 2379022"/>
                <a:gd name="connsiteX22" fmla="*/ 1351154 w 2121480"/>
                <a:gd name="connsiteY22" fmla="*/ 1875338 h 2379022"/>
                <a:gd name="connsiteX23" fmla="*/ 1382310 w 2121480"/>
                <a:gd name="connsiteY23" fmla="*/ 1854567 h 2379022"/>
                <a:gd name="connsiteX24" fmla="*/ 1390470 w 2121480"/>
                <a:gd name="connsiteY24" fmla="*/ 1825636 h 2379022"/>
                <a:gd name="connsiteX25" fmla="*/ 1383794 w 2121480"/>
                <a:gd name="connsiteY25" fmla="*/ 1793738 h 2379022"/>
                <a:gd name="connsiteX26" fmla="*/ 1344478 w 2121480"/>
                <a:gd name="connsiteY26" fmla="*/ 1712880 h 2379022"/>
                <a:gd name="connsiteX27" fmla="*/ 770313 w 2121480"/>
                <a:gd name="connsiteY27" fmla="*/ 844956 h 2379022"/>
                <a:gd name="connsiteX28" fmla="*/ 1297002 w 2121480"/>
                <a:gd name="connsiteY28" fmla="*/ 155068 h 2379022"/>
                <a:gd name="connsiteX29" fmla="*/ 1347445 w 2121480"/>
                <a:gd name="connsiteY29" fmla="*/ 70501 h 2379022"/>
                <a:gd name="connsiteX30" fmla="*/ 1360798 w 2121480"/>
                <a:gd name="connsiteY30" fmla="*/ 18574 h 237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21480" h="2379022">
                  <a:moveTo>
                    <a:pt x="374816" y="6480"/>
                  </a:moveTo>
                  <a:lnTo>
                    <a:pt x="734989" y="318918"/>
                  </a:lnTo>
                  <a:lnTo>
                    <a:pt x="378635" y="836054"/>
                  </a:lnTo>
                  <a:lnTo>
                    <a:pt x="378635" y="18574"/>
                  </a:lnTo>
                  <a:close/>
                  <a:moveTo>
                    <a:pt x="1354606" y="0"/>
                  </a:moveTo>
                  <a:lnTo>
                    <a:pt x="2121480" y="665237"/>
                  </a:lnTo>
                  <a:lnTo>
                    <a:pt x="2121480" y="2379022"/>
                  </a:lnTo>
                  <a:lnTo>
                    <a:pt x="602339" y="2379022"/>
                  </a:lnTo>
                  <a:lnTo>
                    <a:pt x="0" y="1856513"/>
                  </a:lnTo>
                  <a:lnTo>
                    <a:pt x="29981" y="1875338"/>
                  </a:lnTo>
                  <a:cubicBezTo>
                    <a:pt x="44818" y="1880778"/>
                    <a:pt x="64847" y="1884981"/>
                    <a:pt x="90068" y="1887949"/>
                  </a:cubicBezTo>
                  <a:cubicBezTo>
                    <a:pt x="115290" y="1890916"/>
                    <a:pt x="146693" y="1892400"/>
                    <a:pt x="184279" y="1892400"/>
                  </a:cubicBezTo>
                  <a:cubicBezTo>
                    <a:pt x="222853" y="1892400"/>
                    <a:pt x="254504" y="1890916"/>
                    <a:pt x="279231" y="1887949"/>
                  </a:cubicBezTo>
                  <a:cubicBezTo>
                    <a:pt x="303958" y="1884981"/>
                    <a:pt x="323740" y="1880778"/>
                    <a:pt x="338576" y="1875338"/>
                  </a:cubicBezTo>
                  <a:cubicBezTo>
                    <a:pt x="353413" y="1869898"/>
                    <a:pt x="363798" y="1863221"/>
                    <a:pt x="369733" y="1855309"/>
                  </a:cubicBezTo>
                  <a:cubicBezTo>
                    <a:pt x="375667" y="1847396"/>
                    <a:pt x="378634" y="1838000"/>
                    <a:pt x="378634" y="1827120"/>
                  </a:cubicBezTo>
                  <a:lnTo>
                    <a:pt x="378634" y="916171"/>
                  </a:lnTo>
                  <a:lnTo>
                    <a:pt x="958734" y="1827120"/>
                  </a:lnTo>
                  <a:cubicBezTo>
                    <a:pt x="965658" y="1840967"/>
                    <a:pt x="975301" y="1852836"/>
                    <a:pt x="987665" y="1862727"/>
                  </a:cubicBezTo>
                  <a:cubicBezTo>
                    <a:pt x="1000028" y="1872618"/>
                    <a:pt x="1020304" y="1880036"/>
                    <a:pt x="1048493" y="1884981"/>
                  </a:cubicBezTo>
                  <a:cubicBezTo>
                    <a:pt x="1076682" y="1889927"/>
                    <a:pt x="1122922" y="1892400"/>
                    <a:pt x="1187213" y="1892400"/>
                  </a:cubicBezTo>
                  <a:cubicBezTo>
                    <a:pt x="1227765" y="1892400"/>
                    <a:pt x="1261394" y="1890916"/>
                    <a:pt x="1288100" y="1887949"/>
                  </a:cubicBezTo>
                  <a:cubicBezTo>
                    <a:pt x="1314805" y="1884981"/>
                    <a:pt x="1335823" y="1880778"/>
                    <a:pt x="1351154" y="1875338"/>
                  </a:cubicBezTo>
                  <a:cubicBezTo>
                    <a:pt x="1366485" y="1869898"/>
                    <a:pt x="1376870" y="1862974"/>
                    <a:pt x="1382310" y="1854567"/>
                  </a:cubicBezTo>
                  <a:cubicBezTo>
                    <a:pt x="1387750" y="1846160"/>
                    <a:pt x="1390470" y="1836516"/>
                    <a:pt x="1390470" y="1825636"/>
                  </a:cubicBezTo>
                  <a:cubicBezTo>
                    <a:pt x="1390470" y="1817723"/>
                    <a:pt x="1388245" y="1807091"/>
                    <a:pt x="1383794" y="1793738"/>
                  </a:cubicBezTo>
                  <a:cubicBezTo>
                    <a:pt x="1379343" y="1780385"/>
                    <a:pt x="1366238" y="1753433"/>
                    <a:pt x="1344478" y="1712880"/>
                  </a:cubicBezTo>
                  <a:lnTo>
                    <a:pt x="770313" y="844956"/>
                  </a:lnTo>
                  <a:lnTo>
                    <a:pt x="1297002" y="155068"/>
                  </a:lnTo>
                  <a:cubicBezTo>
                    <a:pt x="1321729" y="116494"/>
                    <a:pt x="1338543" y="88305"/>
                    <a:pt x="1347445" y="70501"/>
                  </a:cubicBezTo>
                  <a:cubicBezTo>
                    <a:pt x="1356347" y="52698"/>
                    <a:pt x="1360798" y="35389"/>
                    <a:pt x="1360798" y="1857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4" name="TextBox 300">
              <a:extLst>
                <a:ext uri="{FF2B5EF4-FFF2-40B4-BE49-F238E27FC236}">
                  <a16:creationId xmlns:a16="http://schemas.microsoft.com/office/drawing/2014/main" id="{D6C153DE-6D35-5268-59AB-F701A7B5F7C6}"/>
                </a:ext>
              </a:extLst>
            </p:cNvPr>
            <p:cNvSpPr txBox="1"/>
            <p:nvPr/>
          </p:nvSpPr>
          <p:spPr>
            <a:xfrm>
              <a:off x="2275355" y="775732"/>
              <a:ext cx="1402030" cy="1937622"/>
            </a:xfrm>
            <a:custGeom>
              <a:avLst/>
              <a:gdLst/>
              <a:ahLst/>
              <a:cxnLst/>
              <a:rect l="l" t="t" r="r" b="b"/>
              <a:pathLst>
                <a:path w="1402030" h="1937622">
                  <a:moveTo>
                    <a:pt x="195839" y="0"/>
                  </a:moveTo>
                  <a:cubicBezTo>
                    <a:pt x="234413" y="0"/>
                    <a:pt x="266064" y="1484"/>
                    <a:pt x="290791" y="4451"/>
                  </a:cubicBezTo>
                  <a:cubicBezTo>
                    <a:pt x="315518" y="7418"/>
                    <a:pt x="335300" y="11374"/>
                    <a:pt x="350136" y="16320"/>
                  </a:cubicBezTo>
                  <a:cubicBezTo>
                    <a:pt x="364973" y="21265"/>
                    <a:pt x="375358" y="27694"/>
                    <a:pt x="381293" y="35607"/>
                  </a:cubicBezTo>
                  <a:cubicBezTo>
                    <a:pt x="387227" y="43520"/>
                    <a:pt x="390194" y="52916"/>
                    <a:pt x="390194" y="63796"/>
                  </a:cubicBezTo>
                  <a:lnTo>
                    <a:pt x="390194" y="881276"/>
                  </a:lnTo>
                  <a:lnTo>
                    <a:pt x="952490" y="65280"/>
                  </a:lnTo>
                  <a:cubicBezTo>
                    <a:pt x="959414" y="52422"/>
                    <a:pt x="967821" y="41789"/>
                    <a:pt x="977712" y="33382"/>
                  </a:cubicBezTo>
                  <a:cubicBezTo>
                    <a:pt x="987603" y="24975"/>
                    <a:pt x="1000461" y="18298"/>
                    <a:pt x="1016286" y="13353"/>
                  </a:cubicBezTo>
                  <a:cubicBezTo>
                    <a:pt x="1032112" y="8407"/>
                    <a:pt x="1052388" y="4946"/>
                    <a:pt x="1077115" y="2967"/>
                  </a:cubicBezTo>
                  <a:cubicBezTo>
                    <a:pt x="1101842" y="989"/>
                    <a:pt x="1133493" y="0"/>
                    <a:pt x="1172068" y="0"/>
                  </a:cubicBezTo>
                  <a:cubicBezTo>
                    <a:pt x="1211631" y="0"/>
                    <a:pt x="1244271" y="1484"/>
                    <a:pt x="1269987" y="4451"/>
                  </a:cubicBezTo>
                  <a:cubicBezTo>
                    <a:pt x="1295703" y="7418"/>
                    <a:pt x="1316227" y="11622"/>
                    <a:pt x="1331558" y="17062"/>
                  </a:cubicBezTo>
                  <a:cubicBezTo>
                    <a:pt x="1346889" y="22502"/>
                    <a:pt x="1357521" y="29178"/>
                    <a:pt x="1363456" y="37091"/>
                  </a:cubicBezTo>
                  <a:cubicBezTo>
                    <a:pt x="1369390" y="45004"/>
                    <a:pt x="1372358" y="53905"/>
                    <a:pt x="1372358" y="63796"/>
                  </a:cubicBezTo>
                  <a:cubicBezTo>
                    <a:pt x="1372358" y="80611"/>
                    <a:pt x="1367907" y="97920"/>
                    <a:pt x="1359005" y="115723"/>
                  </a:cubicBezTo>
                  <a:cubicBezTo>
                    <a:pt x="1350103" y="133527"/>
                    <a:pt x="1333289" y="161716"/>
                    <a:pt x="1308562" y="200290"/>
                  </a:cubicBezTo>
                  <a:lnTo>
                    <a:pt x="781873" y="890178"/>
                  </a:lnTo>
                  <a:lnTo>
                    <a:pt x="1356038" y="1758102"/>
                  </a:lnTo>
                  <a:cubicBezTo>
                    <a:pt x="1377798" y="1798655"/>
                    <a:pt x="1390903" y="1825607"/>
                    <a:pt x="1395354" y="1838960"/>
                  </a:cubicBezTo>
                  <a:cubicBezTo>
                    <a:pt x="1399805" y="1852313"/>
                    <a:pt x="1402030" y="1862945"/>
                    <a:pt x="1402030" y="1870858"/>
                  </a:cubicBezTo>
                  <a:cubicBezTo>
                    <a:pt x="1402030" y="1881738"/>
                    <a:pt x="1399310" y="1891382"/>
                    <a:pt x="1393870" y="1899789"/>
                  </a:cubicBezTo>
                  <a:cubicBezTo>
                    <a:pt x="1388430" y="1908196"/>
                    <a:pt x="1378045" y="1915120"/>
                    <a:pt x="1362714" y="1920560"/>
                  </a:cubicBezTo>
                  <a:cubicBezTo>
                    <a:pt x="1347383" y="1926000"/>
                    <a:pt x="1326365" y="1930203"/>
                    <a:pt x="1299660" y="1933171"/>
                  </a:cubicBezTo>
                  <a:cubicBezTo>
                    <a:pt x="1272954" y="1936138"/>
                    <a:pt x="1239325" y="1937622"/>
                    <a:pt x="1198773" y="1937622"/>
                  </a:cubicBezTo>
                  <a:cubicBezTo>
                    <a:pt x="1134482" y="1937622"/>
                    <a:pt x="1088242" y="1935149"/>
                    <a:pt x="1060053" y="1930203"/>
                  </a:cubicBezTo>
                  <a:cubicBezTo>
                    <a:pt x="1031864" y="1925258"/>
                    <a:pt x="1011588" y="1917840"/>
                    <a:pt x="999225" y="1907949"/>
                  </a:cubicBezTo>
                  <a:cubicBezTo>
                    <a:pt x="986861" y="1898058"/>
                    <a:pt x="977218" y="1886189"/>
                    <a:pt x="970294" y="1872342"/>
                  </a:cubicBezTo>
                  <a:lnTo>
                    <a:pt x="390194" y="961393"/>
                  </a:lnTo>
                  <a:lnTo>
                    <a:pt x="390194" y="1872342"/>
                  </a:lnTo>
                  <a:cubicBezTo>
                    <a:pt x="390194" y="1883222"/>
                    <a:pt x="387227" y="1892618"/>
                    <a:pt x="381293" y="1900531"/>
                  </a:cubicBezTo>
                  <a:cubicBezTo>
                    <a:pt x="375358" y="1908443"/>
                    <a:pt x="364973" y="1915120"/>
                    <a:pt x="350136" y="1920560"/>
                  </a:cubicBezTo>
                  <a:cubicBezTo>
                    <a:pt x="335300" y="1926000"/>
                    <a:pt x="315518" y="1930203"/>
                    <a:pt x="290791" y="1933171"/>
                  </a:cubicBezTo>
                  <a:cubicBezTo>
                    <a:pt x="266064" y="1936138"/>
                    <a:pt x="234413" y="1937622"/>
                    <a:pt x="195839" y="1937622"/>
                  </a:cubicBezTo>
                  <a:cubicBezTo>
                    <a:pt x="158253" y="1937622"/>
                    <a:pt x="126850" y="1936138"/>
                    <a:pt x="101628" y="1933171"/>
                  </a:cubicBezTo>
                  <a:cubicBezTo>
                    <a:pt x="76407" y="1930203"/>
                    <a:pt x="56378" y="1926000"/>
                    <a:pt x="41541" y="1920560"/>
                  </a:cubicBezTo>
                  <a:cubicBezTo>
                    <a:pt x="26705" y="1915120"/>
                    <a:pt x="16072" y="1908443"/>
                    <a:pt x="9643" y="1900531"/>
                  </a:cubicBezTo>
                  <a:cubicBezTo>
                    <a:pt x="3214" y="1892618"/>
                    <a:pt x="0" y="1883222"/>
                    <a:pt x="0" y="1872342"/>
                  </a:cubicBezTo>
                  <a:lnTo>
                    <a:pt x="0" y="63796"/>
                  </a:lnTo>
                  <a:cubicBezTo>
                    <a:pt x="0" y="52916"/>
                    <a:pt x="3214" y="43520"/>
                    <a:pt x="9643" y="35607"/>
                  </a:cubicBezTo>
                  <a:cubicBezTo>
                    <a:pt x="16072" y="27694"/>
                    <a:pt x="26705" y="21265"/>
                    <a:pt x="41541" y="16320"/>
                  </a:cubicBezTo>
                  <a:cubicBezTo>
                    <a:pt x="56378" y="11374"/>
                    <a:pt x="76407" y="7418"/>
                    <a:pt x="101628" y="4451"/>
                  </a:cubicBezTo>
                  <a:cubicBezTo>
                    <a:pt x="126850" y="1484"/>
                    <a:pt x="158253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248455B-C18E-D325-59EA-616E07B98FB9}"/>
              </a:ext>
            </a:extLst>
          </p:cNvPr>
          <p:cNvGrpSpPr>
            <a:grpSpLocks noChangeAspect="1"/>
          </p:cNvGrpSpPr>
          <p:nvPr/>
        </p:nvGrpSpPr>
        <p:grpSpPr>
          <a:xfrm>
            <a:off x="5215311" y="2442426"/>
            <a:ext cx="887483" cy="887483"/>
            <a:chOff x="1382807" y="174388"/>
            <a:chExt cx="3025589" cy="3025588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4C520A2-A6F0-632D-3E02-569180E1A393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0" name="Freeform 303">
              <a:extLst>
                <a:ext uri="{FF2B5EF4-FFF2-40B4-BE49-F238E27FC236}">
                  <a16:creationId xmlns:a16="http://schemas.microsoft.com/office/drawing/2014/main" id="{09B3064C-814F-9346-AF2C-AC26F6EA548C}"/>
                </a:ext>
              </a:extLst>
            </p:cNvPr>
            <p:cNvSpPr/>
            <p:nvPr/>
          </p:nvSpPr>
          <p:spPr>
            <a:xfrm>
              <a:off x="2501561" y="813320"/>
              <a:ext cx="1906835" cy="2386656"/>
            </a:xfrm>
            <a:custGeom>
              <a:avLst/>
              <a:gdLst>
                <a:gd name="connsiteX0" fmla="*/ 337520 w 1906835"/>
                <a:gd name="connsiteY0" fmla="*/ 0 h 2386656"/>
                <a:gd name="connsiteX1" fmla="*/ 1906835 w 1906835"/>
                <a:gd name="connsiteY1" fmla="*/ 1361328 h 2386656"/>
                <a:gd name="connsiteX2" fmla="*/ 1906835 w 1906835"/>
                <a:gd name="connsiteY2" fmla="*/ 2386656 h 2386656"/>
                <a:gd name="connsiteX3" fmla="*/ 596632 w 1906835"/>
                <a:gd name="connsiteY3" fmla="*/ 2386656 h 2386656"/>
                <a:gd name="connsiteX4" fmla="*/ 0 w 1906835"/>
                <a:gd name="connsiteY4" fmla="*/ 1869098 h 2386656"/>
                <a:gd name="connsiteX5" fmla="*/ 25428 w 1906835"/>
                <a:gd name="connsiteY5" fmla="*/ 1883899 h 2386656"/>
                <a:gd name="connsiteX6" fmla="*/ 70493 w 1906835"/>
                <a:gd name="connsiteY6" fmla="*/ 1891132 h 2386656"/>
                <a:gd name="connsiteX7" fmla="*/ 950286 w 1906835"/>
                <a:gd name="connsiteY7" fmla="*/ 1891132 h 2386656"/>
                <a:gd name="connsiteX8" fmla="*/ 976250 w 1906835"/>
                <a:gd name="connsiteY8" fmla="*/ 1882230 h 2386656"/>
                <a:gd name="connsiteX9" fmla="*/ 994795 w 1906835"/>
                <a:gd name="connsiteY9" fmla="*/ 1853299 h 2386656"/>
                <a:gd name="connsiteX10" fmla="*/ 1005922 w 1906835"/>
                <a:gd name="connsiteY10" fmla="*/ 1802856 h 2386656"/>
                <a:gd name="connsiteX11" fmla="*/ 1009631 w 1906835"/>
                <a:gd name="connsiteY11" fmla="*/ 1727932 h 2386656"/>
                <a:gd name="connsiteX12" fmla="*/ 1005922 w 1906835"/>
                <a:gd name="connsiteY12" fmla="*/ 1653009 h 2386656"/>
                <a:gd name="connsiteX13" fmla="*/ 994795 w 1906835"/>
                <a:gd name="connsiteY13" fmla="*/ 1604049 h 2386656"/>
                <a:gd name="connsiteX14" fmla="*/ 976250 w 1906835"/>
                <a:gd name="connsiteY14" fmla="*/ 1577344 h 2386656"/>
                <a:gd name="connsiteX15" fmla="*/ 950286 w 1906835"/>
                <a:gd name="connsiteY15" fmla="*/ 1569184 h 2386656"/>
                <a:gd name="connsiteX16" fmla="*/ 346448 w 1906835"/>
                <a:gd name="connsiteY16" fmla="*/ 1569184 h 2386656"/>
                <a:gd name="connsiteX17" fmla="*/ 346448 w 1906835"/>
                <a:gd name="connsiteY17" fmla="*/ 24724 h 2386656"/>
                <a:gd name="connsiteX18" fmla="*/ 337520 w 1906835"/>
                <a:gd name="connsiteY18" fmla="*/ 0 h 238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06835" h="2386656">
                  <a:moveTo>
                    <a:pt x="337520" y="0"/>
                  </a:moveTo>
                  <a:lnTo>
                    <a:pt x="1906835" y="1361328"/>
                  </a:lnTo>
                  <a:lnTo>
                    <a:pt x="1906835" y="2386656"/>
                  </a:lnTo>
                  <a:lnTo>
                    <a:pt x="596632" y="2386656"/>
                  </a:lnTo>
                  <a:lnTo>
                    <a:pt x="0" y="1869098"/>
                  </a:lnTo>
                  <a:lnTo>
                    <a:pt x="25428" y="1883899"/>
                  </a:lnTo>
                  <a:cubicBezTo>
                    <a:pt x="39151" y="1888721"/>
                    <a:pt x="54173" y="1891132"/>
                    <a:pt x="70493" y="1891132"/>
                  </a:cubicBezTo>
                  <a:lnTo>
                    <a:pt x="950286" y="1891132"/>
                  </a:lnTo>
                  <a:cubicBezTo>
                    <a:pt x="960177" y="1891132"/>
                    <a:pt x="968831" y="1888164"/>
                    <a:pt x="976250" y="1882230"/>
                  </a:cubicBezTo>
                  <a:cubicBezTo>
                    <a:pt x="983668" y="1876295"/>
                    <a:pt x="989850" y="1866652"/>
                    <a:pt x="994795" y="1853299"/>
                  </a:cubicBezTo>
                  <a:cubicBezTo>
                    <a:pt x="999740" y="1839946"/>
                    <a:pt x="1003449" y="1823132"/>
                    <a:pt x="1005922" y="1802856"/>
                  </a:cubicBezTo>
                  <a:cubicBezTo>
                    <a:pt x="1008395" y="1782579"/>
                    <a:pt x="1009631" y="1757605"/>
                    <a:pt x="1009631" y="1727932"/>
                  </a:cubicBezTo>
                  <a:cubicBezTo>
                    <a:pt x="1009631" y="1698260"/>
                    <a:pt x="1008395" y="1673285"/>
                    <a:pt x="1005922" y="1653009"/>
                  </a:cubicBezTo>
                  <a:cubicBezTo>
                    <a:pt x="1003449" y="1632733"/>
                    <a:pt x="999740" y="1616413"/>
                    <a:pt x="994795" y="1604049"/>
                  </a:cubicBezTo>
                  <a:cubicBezTo>
                    <a:pt x="989850" y="1591685"/>
                    <a:pt x="983668" y="1582784"/>
                    <a:pt x="976250" y="1577344"/>
                  </a:cubicBezTo>
                  <a:cubicBezTo>
                    <a:pt x="968831" y="1571904"/>
                    <a:pt x="960177" y="1569184"/>
                    <a:pt x="950286" y="1569184"/>
                  </a:cubicBezTo>
                  <a:lnTo>
                    <a:pt x="346448" y="1569184"/>
                  </a:lnTo>
                  <a:lnTo>
                    <a:pt x="346448" y="24724"/>
                  </a:lnTo>
                  <a:lnTo>
                    <a:pt x="337520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1" name="Freeform 304">
              <a:extLst>
                <a:ext uri="{FF2B5EF4-FFF2-40B4-BE49-F238E27FC236}">
                  <a16:creationId xmlns:a16="http://schemas.microsoft.com/office/drawing/2014/main" id="{0692C211-67F7-2C96-689C-10B750A0FA64}"/>
                </a:ext>
              </a:extLst>
            </p:cNvPr>
            <p:cNvSpPr/>
            <p:nvPr/>
          </p:nvSpPr>
          <p:spPr>
            <a:xfrm>
              <a:off x="2456331" y="775732"/>
              <a:ext cx="1054861" cy="1928720"/>
            </a:xfrm>
            <a:custGeom>
              <a:avLst/>
              <a:gdLst/>
              <a:ahLst/>
              <a:cxnLst/>
              <a:rect l="l" t="t" r="r" b="b"/>
              <a:pathLst>
                <a:path w="1054861" h="1928720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1" y="11374"/>
                    <a:pt x="350137" y="16320"/>
                  </a:cubicBezTo>
                  <a:cubicBezTo>
                    <a:pt x="364973" y="21265"/>
                    <a:pt x="375606" y="27694"/>
                    <a:pt x="382035" y="35607"/>
                  </a:cubicBezTo>
                  <a:cubicBezTo>
                    <a:pt x="388464" y="43520"/>
                    <a:pt x="391678" y="52422"/>
                    <a:pt x="391678" y="62312"/>
                  </a:cubicBezTo>
                  <a:lnTo>
                    <a:pt x="391678" y="1606772"/>
                  </a:lnTo>
                  <a:lnTo>
                    <a:pt x="995516" y="1606772"/>
                  </a:lnTo>
                  <a:cubicBezTo>
                    <a:pt x="1005407" y="1606772"/>
                    <a:pt x="1014061" y="1609492"/>
                    <a:pt x="1021480" y="1614932"/>
                  </a:cubicBezTo>
                  <a:cubicBezTo>
                    <a:pt x="1028898" y="1620372"/>
                    <a:pt x="1035080" y="1629273"/>
                    <a:pt x="1040025" y="1641637"/>
                  </a:cubicBezTo>
                  <a:cubicBezTo>
                    <a:pt x="1044970" y="1654001"/>
                    <a:pt x="1048679" y="1670321"/>
                    <a:pt x="1051152" y="1690597"/>
                  </a:cubicBezTo>
                  <a:cubicBezTo>
                    <a:pt x="1053625" y="1710873"/>
                    <a:pt x="1054861" y="1735848"/>
                    <a:pt x="1054861" y="1765520"/>
                  </a:cubicBezTo>
                  <a:cubicBezTo>
                    <a:pt x="1054861" y="1795193"/>
                    <a:pt x="1053625" y="1820167"/>
                    <a:pt x="1051152" y="1840444"/>
                  </a:cubicBezTo>
                  <a:cubicBezTo>
                    <a:pt x="1048679" y="1860720"/>
                    <a:pt x="1044970" y="1877534"/>
                    <a:pt x="1040025" y="1890887"/>
                  </a:cubicBezTo>
                  <a:cubicBezTo>
                    <a:pt x="1035080" y="1904240"/>
                    <a:pt x="1028898" y="1913883"/>
                    <a:pt x="1021480" y="1919818"/>
                  </a:cubicBezTo>
                  <a:cubicBezTo>
                    <a:pt x="1014061" y="1925752"/>
                    <a:pt x="1005407" y="1928720"/>
                    <a:pt x="995516" y="1928720"/>
                  </a:cubicBezTo>
                  <a:lnTo>
                    <a:pt x="115723" y="1928720"/>
                  </a:lnTo>
                  <a:cubicBezTo>
                    <a:pt x="83083" y="1928720"/>
                    <a:pt x="55636" y="1919076"/>
                    <a:pt x="33382" y="1899789"/>
                  </a:cubicBezTo>
                  <a:cubicBezTo>
                    <a:pt x="11127" y="1880502"/>
                    <a:pt x="0" y="1849098"/>
                    <a:pt x="0" y="1805578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705" y="21265"/>
                    <a:pt x="41542" y="16320"/>
                  </a:cubicBezTo>
                  <a:cubicBezTo>
                    <a:pt x="56378" y="11374"/>
                    <a:pt x="76407" y="7418"/>
                    <a:pt x="101629" y="4451"/>
                  </a:cubicBezTo>
                  <a:cubicBezTo>
                    <a:pt x="126850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528926-1CF6-112E-5B44-790CE449662B}"/>
              </a:ext>
            </a:extLst>
          </p:cNvPr>
          <p:cNvGrpSpPr>
            <a:grpSpLocks noChangeAspect="1"/>
          </p:cNvGrpSpPr>
          <p:nvPr/>
        </p:nvGrpSpPr>
        <p:grpSpPr>
          <a:xfrm>
            <a:off x="6302657" y="2442426"/>
            <a:ext cx="887483" cy="887483"/>
            <a:chOff x="1382807" y="174388"/>
            <a:chExt cx="3025589" cy="3025588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715C6C0-3BCF-D3A7-7298-00F8C3331581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7" name="TextBox 307">
              <a:extLst>
                <a:ext uri="{FF2B5EF4-FFF2-40B4-BE49-F238E27FC236}">
                  <a16:creationId xmlns:a16="http://schemas.microsoft.com/office/drawing/2014/main" id="{496650B8-807E-F71F-0106-601BDA1E7AFE}"/>
                </a:ext>
              </a:extLst>
            </p:cNvPr>
            <p:cNvSpPr txBox="1"/>
            <p:nvPr/>
          </p:nvSpPr>
          <p:spPr>
            <a:xfrm>
              <a:off x="1787171" y="832659"/>
              <a:ext cx="2621225" cy="2367317"/>
            </a:xfrm>
            <a:custGeom>
              <a:avLst/>
              <a:gdLst>
                <a:gd name="connsiteX0" fmla="*/ 633767 w 2621225"/>
                <a:gd name="connsiteY0" fmla="*/ 44486 h 2367317"/>
                <a:gd name="connsiteX1" fmla="*/ 1356744 w 2621225"/>
                <a:gd name="connsiteY1" fmla="*/ 671645 h 2367317"/>
                <a:gd name="connsiteX2" fmla="*/ 1113404 w 2621225"/>
                <a:gd name="connsiteY2" fmla="*/ 1316915 h 2367317"/>
                <a:gd name="connsiteX3" fmla="*/ 1107469 w 2621225"/>
                <a:gd name="connsiteY3" fmla="*/ 1316915 h 2367317"/>
                <a:gd name="connsiteX4" fmla="*/ 692053 w 2621225"/>
                <a:gd name="connsiteY4" fmla="*/ 173036 h 2367317"/>
                <a:gd name="connsiteX5" fmla="*/ 650511 w 2621225"/>
                <a:gd name="connsiteY5" fmla="*/ 68440 h 2367317"/>
                <a:gd name="connsiteX6" fmla="*/ 2190970 w 2621225"/>
                <a:gd name="connsiteY6" fmla="*/ 0 h 2367317"/>
                <a:gd name="connsiteX7" fmla="*/ 2621225 w 2621225"/>
                <a:gd name="connsiteY7" fmla="*/ 373232 h 2367317"/>
                <a:gd name="connsiteX8" fmla="*/ 2621225 w 2621225"/>
                <a:gd name="connsiteY8" fmla="*/ 2367317 h 2367317"/>
                <a:gd name="connsiteX9" fmla="*/ 598636 w 2621225"/>
                <a:gd name="connsiteY9" fmla="*/ 2367317 h 2367317"/>
                <a:gd name="connsiteX10" fmla="*/ 0 w 2621225"/>
                <a:gd name="connsiteY10" fmla="*/ 1848020 h 2367317"/>
                <a:gd name="connsiteX11" fmla="*/ 25161 w 2621225"/>
                <a:gd name="connsiteY11" fmla="*/ 1864375 h 2367317"/>
                <a:gd name="connsiteX12" fmla="*/ 82281 w 2621225"/>
                <a:gd name="connsiteY12" fmla="*/ 1876244 h 2367317"/>
                <a:gd name="connsiteX13" fmla="*/ 171299 w 2621225"/>
                <a:gd name="connsiteY13" fmla="*/ 1880695 h 2367317"/>
                <a:gd name="connsiteX14" fmla="*/ 261058 w 2621225"/>
                <a:gd name="connsiteY14" fmla="*/ 1876244 h 2367317"/>
                <a:gd name="connsiteX15" fmla="*/ 318178 w 2621225"/>
                <a:gd name="connsiteY15" fmla="*/ 1864375 h 2367317"/>
                <a:gd name="connsiteX16" fmla="*/ 348593 w 2621225"/>
                <a:gd name="connsiteY16" fmla="*/ 1845087 h 2367317"/>
                <a:gd name="connsiteX17" fmla="*/ 356753 w 2621225"/>
                <a:gd name="connsiteY17" fmla="*/ 1818382 h 2367317"/>
                <a:gd name="connsiteX18" fmla="*/ 356753 w 2621225"/>
                <a:gd name="connsiteY18" fmla="*/ 256119 h 2367317"/>
                <a:gd name="connsiteX19" fmla="*/ 359720 w 2621225"/>
                <a:gd name="connsiteY19" fmla="*/ 256119 h 2367317"/>
                <a:gd name="connsiteX20" fmla="*/ 896794 w 2621225"/>
                <a:gd name="connsiteY20" fmla="*/ 1816898 h 2367317"/>
                <a:gd name="connsiteX21" fmla="*/ 914598 w 2621225"/>
                <a:gd name="connsiteY21" fmla="*/ 1845087 h 2367317"/>
                <a:gd name="connsiteX22" fmla="*/ 950946 w 2621225"/>
                <a:gd name="connsiteY22" fmla="*/ 1865116 h 2367317"/>
                <a:gd name="connsiteX23" fmla="*/ 1009550 w 2621225"/>
                <a:gd name="connsiteY23" fmla="*/ 1876985 h 2367317"/>
                <a:gd name="connsiteX24" fmla="*/ 1095600 w 2621225"/>
                <a:gd name="connsiteY24" fmla="*/ 1880695 h 2367317"/>
                <a:gd name="connsiteX25" fmla="*/ 1181651 w 2621225"/>
                <a:gd name="connsiteY25" fmla="*/ 1878469 h 2367317"/>
                <a:gd name="connsiteX26" fmla="*/ 1240254 w 2621225"/>
                <a:gd name="connsiteY26" fmla="*/ 1868825 h 2367317"/>
                <a:gd name="connsiteX27" fmla="*/ 1276603 w 2621225"/>
                <a:gd name="connsiteY27" fmla="*/ 1848796 h 2367317"/>
                <a:gd name="connsiteX28" fmla="*/ 1295891 w 2621225"/>
                <a:gd name="connsiteY28" fmla="*/ 1816898 h 2367317"/>
                <a:gd name="connsiteX29" fmla="*/ 1852252 w 2621225"/>
                <a:gd name="connsiteY29" fmla="*/ 256119 h 2367317"/>
                <a:gd name="connsiteX30" fmla="*/ 1855219 w 2621225"/>
                <a:gd name="connsiteY30" fmla="*/ 256119 h 2367317"/>
                <a:gd name="connsiteX31" fmla="*/ 1855219 w 2621225"/>
                <a:gd name="connsiteY31" fmla="*/ 1818382 h 2367317"/>
                <a:gd name="connsiteX32" fmla="*/ 1864121 w 2621225"/>
                <a:gd name="connsiteY32" fmla="*/ 1845087 h 2367317"/>
                <a:gd name="connsiteX33" fmla="*/ 1893793 w 2621225"/>
                <a:gd name="connsiteY33" fmla="*/ 1864375 h 2367317"/>
                <a:gd name="connsiteX34" fmla="*/ 1950171 w 2621225"/>
                <a:gd name="connsiteY34" fmla="*/ 1876244 h 2367317"/>
                <a:gd name="connsiteX35" fmla="*/ 2039189 w 2621225"/>
                <a:gd name="connsiteY35" fmla="*/ 1880695 h 2367317"/>
                <a:gd name="connsiteX36" fmla="*/ 2129691 w 2621225"/>
                <a:gd name="connsiteY36" fmla="*/ 1876244 h 2367317"/>
                <a:gd name="connsiteX37" fmla="*/ 2186810 w 2621225"/>
                <a:gd name="connsiteY37" fmla="*/ 1864375 h 2367317"/>
                <a:gd name="connsiteX38" fmla="*/ 2216483 w 2621225"/>
                <a:gd name="connsiteY38" fmla="*/ 1845087 h 2367317"/>
                <a:gd name="connsiteX39" fmla="*/ 2224643 w 2621225"/>
                <a:gd name="connsiteY39" fmla="*/ 1818382 h 2367317"/>
                <a:gd name="connsiteX40" fmla="*/ 2224643 w 2621225"/>
                <a:gd name="connsiteY40" fmla="*/ 107756 h 2367317"/>
                <a:gd name="connsiteX41" fmla="*/ 2214999 w 2621225"/>
                <a:gd name="connsiteY41" fmla="*/ 41734 h 2367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621225" h="2367317">
                  <a:moveTo>
                    <a:pt x="633767" y="44486"/>
                  </a:moveTo>
                  <a:lnTo>
                    <a:pt x="1356744" y="671645"/>
                  </a:lnTo>
                  <a:lnTo>
                    <a:pt x="1113404" y="1316915"/>
                  </a:lnTo>
                  <a:lnTo>
                    <a:pt x="1107469" y="1316915"/>
                  </a:lnTo>
                  <a:lnTo>
                    <a:pt x="692053" y="173036"/>
                  </a:lnTo>
                  <a:cubicBezTo>
                    <a:pt x="680184" y="131494"/>
                    <a:pt x="666337" y="96629"/>
                    <a:pt x="650511" y="68440"/>
                  </a:cubicBezTo>
                  <a:close/>
                  <a:moveTo>
                    <a:pt x="2190970" y="0"/>
                  </a:moveTo>
                  <a:lnTo>
                    <a:pt x="2621225" y="373232"/>
                  </a:lnTo>
                  <a:lnTo>
                    <a:pt x="2621225" y="2367317"/>
                  </a:lnTo>
                  <a:lnTo>
                    <a:pt x="598636" y="2367317"/>
                  </a:lnTo>
                  <a:lnTo>
                    <a:pt x="0" y="1848020"/>
                  </a:lnTo>
                  <a:lnTo>
                    <a:pt x="25161" y="1864375"/>
                  </a:lnTo>
                  <a:cubicBezTo>
                    <a:pt x="39503" y="1869320"/>
                    <a:pt x="58543" y="1873276"/>
                    <a:pt x="82281" y="1876244"/>
                  </a:cubicBezTo>
                  <a:cubicBezTo>
                    <a:pt x="106019" y="1879211"/>
                    <a:pt x="135692" y="1880695"/>
                    <a:pt x="171299" y="1880695"/>
                  </a:cubicBezTo>
                  <a:cubicBezTo>
                    <a:pt x="207895" y="1880695"/>
                    <a:pt x="237815" y="1879211"/>
                    <a:pt x="261058" y="1876244"/>
                  </a:cubicBezTo>
                  <a:cubicBezTo>
                    <a:pt x="284302" y="1873276"/>
                    <a:pt x="303342" y="1869320"/>
                    <a:pt x="318178" y="1864375"/>
                  </a:cubicBezTo>
                  <a:cubicBezTo>
                    <a:pt x="333014" y="1859429"/>
                    <a:pt x="343153" y="1853000"/>
                    <a:pt x="348593" y="1845087"/>
                  </a:cubicBezTo>
                  <a:cubicBezTo>
                    <a:pt x="354033" y="1837175"/>
                    <a:pt x="356753" y="1828273"/>
                    <a:pt x="356753" y="1818382"/>
                  </a:cubicBezTo>
                  <a:lnTo>
                    <a:pt x="356753" y="256119"/>
                  </a:lnTo>
                  <a:lnTo>
                    <a:pt x="359720" y="256119"/>
                  </a:lnTo>
                  <a:lnTo>
                    <a:pt x="896794" y="1816898"/>
                  </a:lnTo>
                  <a:cubicBezTo>
                    <a:pt x="899761" y="1827778"/>
                    <a:pt x="905696" y="1837175"/>
                    <a:pt x="914598" y="1845087"/>
                  </a:cubicBezTo>
                  <a:cubicBezTo>
                    <a:pt x="923499" y="1853000"/>
                    <a:pt x="935616" y="1859676"/>
                    <a:pt x="950946" y="1865116"/>
                  </a:cubicBezTo>
                  <a:cubicBezTo>
                    <a:pt x="966277" y="1870556"/>
                    <a:pt x="985812" y="1874513"/>
                    <a:pt x="1009550" y="1876985"/>
                  </a:cubicBezTo>
                  <a:cubicBezTo>
                    <a:pt x="1033288" y="1879458"/>
                    <a:pt x="1061971" y="1880695"/>
                    <a:pt x="1095600" y="1880695"/>
                  </a:cubicBezTo>
                  <a:cubicBezTo>
                    <a:pt x="1129229" y="1880695"/>
                    <a:pt x="1157913" y="1879953"/>
                    <a:pt x="1181651" y="1878469"/>
                  </a:cubicBezTo>
                  <a:cubicBezTo>
                    <a:pt x="1205389" y="1876985"/>
                    <a:pt x="1224924" y="1873771"/>
                    <a:pt x="1240254" y="1868825"/>
                  </a:cubicBezTo>
                  <a:cubicBezTo>
                    <a:pt x="1255585" y="1863880"/>
                    <a:pt x="1267702" y="1857204"/>
                    <a:pt x="1276603" y="1848796"/>
                  </a:cubicBezTo>
                  <a:cubicBezTo>
                    <a:pt x="1285505" y="1840389"/>
                    <a:pt x="1291934" y="1829756"/>
                    <a:pt x="1295891" y="1816898"/>
                  </a:cubicBezTo>
                  <a:lnTo>
                    <a:pt x="1852252" y="256119"/>
                  </a:lnTo>
                  <a:lnTo>
                    <a:pt x="1855219" y="256119"/>
                  </a:lnTo>
                  <a:lnTo>
                    <a:pt x="1855219" y="1818382"/>
                  </a:lnTo>
                  <a:cubicBezTo>
                    <a:pt x="1855219" y="1828273"/>
                    <a:pt x="1858186" y="1837175"/>
                    <a:pt x="1864121" y="1845087"/>
                  </a:cubicBezTo>
                  <a:cubicBezTo>
                    <a:pt x="1870055" y="1853000"/>
                    <a:pt x="1879946" y="1859429"/>
                    <a:pt x="1893793" y="1864375"/>
                  </a:cubicBezTo>
                  <a:cubicBezTo>
                    <a:pt x="1907641" y="1869320"/>
                    <a:pt x="1926433" y="1873276"/>
                    <a:pt x="1950171" y="1876244"/>
                  </a:cubicBezTo>
                  <a:cubicBezTo>
                    <a:pt x="1973910" y="1879211"/>
                    <a:pt x="2003582" y="1880695"/>
                    <a:pt x="2039189" y="1880695"/>
                  </a:cubicBezTo>
                  <a:cubicBezTo>
                    <a:pt x="2075785" y="1880695"/>
                    <a:pt x="2105953" y="1879211"/>
                    <a:pt x="2129691" y="1876244"/>
                  </a:cubicBezTo>
                  <a:cubicBezTo>
                    <a:pt x="2153429" y="1873276"/>
                    <a:pt x="2172469" y="1869320"/>
                    <a:pt x="2186810" y="1864375"/>
                  </a:cubicBezTo>
                  <a:cubicBezTo>
                    <a:pt x="2201152" y="1859429"/>
                    <a:pt x="2211043" y="1853000"/>
                    <a:pt x="2216483" y="1845087"/>
                  </a:cubicBezTo>
                  <a:cubicBezTo>
                    <a:pt x="2221923" y="1837175"/>
                    <a:pt x="2224643" y="1828273"/>
                    <a:pt x="2224643" y="1818382"/>
                  </a:cubicBezTo>
                  <a:lnTo>
                    <a:pt x="2224643" y="107756"/>
                  </a:lnTo>
                  <a:cubicBezTo>
                    <a:pt x="2224643" y="83029"/>
                    <a:pt x="2221429" y="61022"/>
                    <a:pt x="2214999" y="4173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8" name="Freeform 308">
              <a:extLst>
                <a:ext uri="{FF2B5EF4-FFF2-40B4-BE49-F238E27FC236}">
                  <a16:creationId xmlns:a16="http://schemas.microsoft.com/office/drawing/2014/main" id="{CF66DACB-2876-E8B1-2F7B-5A1242C16768}"/>
                </a:ext>
              </a:extLst>
            </p:cNvPr>
            <p:cNvSpPr/>
            <p:nvPr/>
          </p:nvSpPr>
          <p:spPr>
            <a:xfrm>
              <a:off x="1774499" y="784634"/>
              <a:ext cx="2237315" cy="1928720"/>
            </a:xfrm>
            <a:custGeom>
              <a:avLst/>
              <a:gdLst/>
              <a:ahLst/>
              <a:cxnLst/>
              <a:rect l="l" t="t" r="r" b="b"/>
              <a:pathLst>
                <a:path w="2237315" h="1928720">
                  <a:moveTo>
                    <a:pt x="146880" y="0"/>
                  </a:moveTo>
                  <a:lnTo>
                    <a:pt x="402064" y="0"/>
                  </a:lnTo>
                  <a:cubicBezTo>
                    <a:pt x="447562" y="0"/>
                    <a:pt x="486631" y="3709"/>
                    <a:pt x="519271" y="11127"/>
                  </a:cubicBezTo>
                  <a:cubicBezTo>
                    <a:pt x="551911" y="18545"/>
                    <a:pt x="580100" y="30909"/>
                    <a:pt x="603838" y="48218"/>
                  </a:cubicBezTo>
                  <a:cubicBezTo>
                    <a:pt x="627576" y="65527"/>
                    <a:pt x="647358" y="88276"/>
                    <a:pt x="663183" y="116465"/>
                  </a:cubicBezTo>
                  <a:cubicBezTo>
                    <a:pt x="679009" y="144654"/>
                    <a:pt x="692856" y="179519"/>
                    <a:pt x="704725" y="221061"/>
                  </a:cubicBezTo>
                  <a:lnTo>
                    <a:pt x="1120141" y="1364940"/>
                  </a:lnTo>
                  <a:lnTo>
                    <a:pt x="1126076" y="1364940"/>
                  </a:lnTo>
                  <a:lnTo>
                    <a:pt x="1556329" y="224028"/>
                  </a:lnTo>
                  <a:cubicBezTo>
                    <a:pt x="1569187" y="182486"/>
                    <a:pt x="1583281" y="147374"/>
                    <a:pt x="1598612" y="118690"/>
                  </a:cubicBezTo>
                  <a:cubicBezTo>
                    <a:pt x="1613943" y="90007"/>
                    <a:pt x="1631747" y="66763"/>
                    <a:pt x="1652023" y="48960"/>
                  </a:cubicBezTo>
                  <a:cubicBezTo>
                    <a:pt x="1672299" y="31156"/>
                    <a:pt x="1696285" y="18545"/>
                    <a:pt x="1723979" y="11127"/>
                  </a:cubicBezTo>
                  <a:cubicBezTo>
                    <a:pt x="1751673" y="3709"/>
                    <a:pt x="1783819" y="0"/>
                    <a:pt x="1820415" y="0"/>
                  </a:cubicBezTo>
                  <a:lnTo>
                    <a:pt x="2083018" y="0"/>
                  </a:lnTo>
                  <a:cubicBezTo>
                    <a:pt x="2109723" y="0"/>
                    <a:pt x="2132719" y="3462"/>
                    <a:pt x="2152006" y="10385"/>
                  </a:cubicBezTo>
                  <a:cubicBezTo>
                    <a:pt x="2171294" y="17309"/>
                    <a:pt x="2187119" y="27447"/>
                    <a:pt x="2199482" y="40800"/>
                  </a:cubicBezTo>
                  <a:cubicBezTo>
                    <a:pt x="2211846" y="54152"/>
                    <a:pt x="2221243" y="70472"/>
                    <a:pt x="2227671" y="89759"/>
                  </a:cubicBezTo>
                  <a:cubicBezTo>
                    <a:pt x="2234101" y="109047"/>
                    <a:pt x="2237315" y="131054"/>
                    <a:pt x="2237315" y="155781"/>
                  </a:cubicBezTo>
                  <a:lnTo>
                    <a:pt x="2237315" y="1866407"/>
                  </a:lnTo>
                  <a:cubicBezTo>
                    <a:pt x="2237315" y="1876298"/>
                    <a:pt x="2234595" y="1885200"/>
                    <a:pt x="2229155" y="1893112"/>
                  </a:cubicBezTo>
                  <a:cubicBezTo>
                    <a:pt x="2223715" y="1901025"/>
                    <a:pt x="2213824" y="1907454"/>
                    <a:pt x="2199482" y="1912400"/>
                  </a:cubicBezTo>
                  <a:cubicBezTo>
                    <a:pt x="2185141" y="1917345"/>
                    <a:pt x="2166101" y="1921301"/>
                    <a:pt x="2142363" y="1924269"/>
                  </a:cubicBezTo>
                  <a:cubicBezTo>
                    <a:pt x="2118625" y="1927236"/>
                    <a:pt x="2088457" y="1928720"/>
                    <a:pt x="2051861" y="1928720"/>
                  </a:cubicBezTo>
                  <a:cubicBezTo>
                    <a:pt x="2016254" y="1928720"/>
                    <a:pt x="1986582" y="1927236"/>
                    <a:pt x="1962843" y="1924269"/>
                  </a:cubicBezTo>
                  <a:cubicBezTo>
                    <a:pt x="1939105" y="1921301"/>
                    <a:pt x="1920313" y="1917345"/>
                    <a:pt x="1906465" y="1912400"/>
                  </a:cubicBezTo>
                  <a:cubicBezTo>
                    <a:pt x="1892618" y="1907454"/>
                    <a:pt x="1882727" y="1901025"/>
                    <a:pt x="1876793" y="1893112"/>
                  </a:cubicBezTo>
                  <a:cubicBezTo>
                    <a:pt x="1870858" y="1885200"/>
                    <a:pt x="1867891" y="1876298"/>
                    <a:pt x="1867891" y="1866407"/>
                  </a:cubicBezTo>
                  <a:lnTo>
                    <a:pt x="1867891" y="304144"/>
                  </a:lnTo>
                  <a:lnTo>
                    <a:pt x="1864924" y="304144"/>
                  </a:lnTo>
                  <a:lnTo>
                    <a:pt x="1308563" y="1864923"/>
                  </a:lnTo>
                  <a:cubicBezTo>
                    <a:pt x="1304606" y="1877781"/>
                    <a:pt x="1298177" y="1888414"/>
                    <a:pt x="1289275" y="1896821"/>
                  </a:cubicBezTo>
                  <a:cubicBezTo>
                    <a:pt x="1280374" y="1905229"/>
                    <a:pt x="1268257" y="1911905"/>
                    <a:pt x="1252926" y="1916850"/>
                  </a:cubicBezTo>
                  <a:cubicBezTo>
                    <a:pt x="1237596" y="1921796"/>
                    <a:pt x="1218061" y="1925010"/>
                    <a:pt x="1194323" y="1926494"/>
                  </a:cubicBezTo>
                  <a:cubicBezTo>
                    <a:pt x="1170585" y="1927978"/>
                    <a:pt x="1141901" y="1928720"/>
                    <a:pt x="1108272" y="1928720"/>
                  </a:cubicBezTo>
                  <a:cubicBezTo>
                    <a:pt x="1074643" y="1928720"/>
                    <a:pt x="1045960" y="1927483"/>
                    <a:pt x="1022222" y="1925010"/>
                  </a:cubicBezTo>
                  <a:cubicBezTo>
                    <a:pt x="998484" y="1922538"/>
                    <a:pt x="978949" y="1918581"/>
                    <a:pt x="963618" y="1913141"/>
                  </a:cubicBezTo>
                  <a:cubicBezTo>
                    <a:pt x="948288" y="1907701"/>
                    <a:pt x="936171" y="1901025"/>
                    <a:pt x="927270" y="1893112"/>
                  </a:cubicBezTo>
                  <a:cubicBezTo>
                    <a:pt x="918368" y="1885200"/>
                    <a:pt x="912433" y="1875803"/>
                    <a:pt x="909466" y="1864923"/>
                  </a:cubicBezTo>
                  <a:lnTo>
                    <a:pt x="372392" y="304144"/>
                  </a:lnTo>
                  <a:lnTo>
                    <a:pt x="369425" y="304144"/>
                  </a:lnTo>
                  <a:lnTo>
                    <a:pt x="369425" y="1866407"/>
                  </a:lnTo>
                  <a:cubicBezTo>
                    <a:pt x="369425" y="1876298"/>
                    <a:pt x="366705" y="1885200"/>
                    <a:pt x="361265" y="1893112"/>
                  </a:cubicBezTo>
                  <a:cubicBezTo>
                    <a:pt x="355825" y="1901025"/>
                    <a:pt x="345686" y="1907454"/>
                    <a:pt x="330850" y="1912400"/>
                  </a:cubicBezTo>
                  <a:cubicBezTo>
                    <a:pt x="316014" y="1917345"/>
                    <a:pt x="296974" y="1921301"/>
                    <a:pt x="273730" y="1924269"/>
                  </a:cubicBezTo>
                  <a:cubicBezTo>
                    <a:pt x="250487" y="1927236"/>
                    <a:pt x="220567" y="1928720"/>
                    <a:pt x="183971" y="1928720"/>
                  </a:cubicBezTo>
                  <a:cubicBezTo>
                    <a:pt x="148364" y="1928720"/>
                    <a:pt x="118691" y="1927236"/>
                    <a:pt x="94953" y="1924269"/>
                  </a:cubicBezTo>
                  <a:cubicBezTo>
                    <a:pt x="71215" y="1921301"/>
                    <a:pt x="52175" y="1917345"/>
                    <a:pt x="37833" y="1912400"/>
                  </a:cubicBezTo>
                  <a:cubicBezTo>
                    <a:pt x="23491" y="1907454"/>
                    <a:pt x="13600" y="1901025"/>
                    <a:pt x="8160" y="1893112"/>
                  </a:cubicBezTo>
                  <a:cubicBezTo>
                    <a:pt x="2720" y="1885200"/>
                    <a:pt x="0" y="1876298"/>
                    <a:pt x="0" y="1866407"/>
                  </a:cubicBezTo>
                  <a:lnTo>
                    <a:pt x="0" y="155781"/>
                  </a:lnTo>
                  <a:cubicBezTo>
                    <a:pt x="0" y="105338"/>
                    <a:pt x="13353" y="66763"/>
                    <a:pt x="40059" y="40058"/>
                  </a:cubicBezTo>
                  <a:cubicBezTo>
                    <a:pt x="66764" y="13352"/>
                    <a:pt x="102371" y="0"/>
                    <a:pt x="146880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E48A30E-CB2B-7CC2-7CE7-27063F9611E1}"/>
              </a:ext>
            </a:extLst>
          </p:cNvPr>
          <p:cNvGrpSpPr>
            <a:grpSpLocks noChangeAspect="1"/>
          </p:cNvGrpSpPr>
          <p:nvPr/>
        </p:nvGrpSpPr>
        <p:grpSpPr>
          <a:xfrm>
            <a:off x="7390003" y="2442426"/>
            <a:ext cx="887483" cy="887483"/>
            <a:chOff x="1382807" y="174388"/>
            <a:chExt cx="3025588" cy="3025588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9C6EC0D-A7E2-6308-6573-BF83396E29D0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4" name="TextBox 311">
              <a:extLst>
                <a:ext uri="{FF2B5EF4-FFF2-40B4-BE49-F238E27FC236}">
                  <a16:creationId xmlns:a16="http://schemas.microsoft.com/office/drawing/2014/main" id="{45B56E8C-67D0-C298-1092-E9CFCE33F4E6}"/>
                </a:ext>
              </a:extLst>
            </p:cNvPr>
            <p:cNvSpPr txBox="1"/>
            <p:nvPr/>
          </p:nvSpPr>
          <p:spPr>
            <a:xfrm>
              <a:off x="2114909" y="819803"/>
              <a:ext cx="2293486" cy="2380173"/>
            </a:xfrm>
            <a:custGeom>
              <a:avLst/>
              <a:gdLst>
                <a:gd name="connsiteX0" fmla="*/ 554932 w 2293486"/>
                <a:gd name="connsiteY0" fmla="*/ 60263 h 2380173"/>
                <a:gd name="connsiteX1" fmla="*/ 1221202 w 2293486"/>
                <a:gd name="connsiteY1" fmla="*/ 638230 h 2380173"/>
                <a:gd name="connsiteX2" fmla="*/ 1221202 w 2293486"/>
                <a:gd name="connsiteY2" fmla="*/ 923256 h 2380173"/>
                <a:gd name="connsiteX3" fmla="*/ 1223428 w 2293486"/>
                <a:gd name="connsiteY3" fmla="*/ 1138383 h 2380173"/>
                <a:gd name="connsiteX4" fmla="*/ 1230104 w 2293486"/>
                <a:gd name="connsiteY4" fmla="*/ 1354993 h 2380173"/>
                <a:gd name="connsiteX5" fmla="*/ 1228620 w 2293486"/>
                <a:gd name="connsiteY5" fmla="*/ 1354993 h 2380173"/>
                <a:gd name="connsiteX6" fmla="*/ 1173726 w 2293486"/>
                <a:gd name="connsiteY6" fmla="*/ 1236302 h 2380173"/>
                <a:gd name="connsiteX7" fmla="*/ 1115865 w 2293486"/>
                <a:gd name="connsiteY7" fmla="*/ 1115386 h 2380173"/>
                <a:gd name="connsiteX8" fmla="*/ 1054294 w 2293486"/>
                <a:gd name="connsiteY8" fmla="*/ 992245 h 2380173"/>
                <a:gd name="connsiteX9" fmla="*/ 989756 w 2293486"/>
                <a:gd name="connsiteY9" fmla="*/ 866878 h 2380173"/>
                <a:gd name="connsiteX10" fmla="*/ 615881 w 2293486"/>
                <a:gd name="connsiteY10" fmla="*/ 165121 h 2380173"/>
                <a:gd name="connsiteX11" fmla="*/ 560987 w 2293486"/>
                <a:gd name="connsiteY11" fmla="*/ 67943 h 2380173"/>
                <a:gd name="connsiteX12" fmla="*/ 1566520 w 2293486"/>
                <a:gd name="connsiteY12" fmla="*/ 0 h 2380173"/>
                <a:gd name="connsiteX13" fmla="*/ 2293486 w 2293486"/>
                <a:gd name="connsiteY13" fmla="*/ 630619 h 2380173"/>
                <a:gd name="connsiteX14" fmla="*/ 2293486 w 2293486"/>
                <a:gd name="connsiteY14" fmla="*/ 2380173 h 2380173"/>
                <a:gd name="connsiteX15" fmla="*/ 601312 w 2293486"/>
                <a:gd name="connsiteY15" fmla="*/ 2380173 h 2380173"/>
                <a:gd name="connsiteX16" fmla="*/ 0 w 2293486"/>
                <a:gd name="connsiteY16" fmla="*/ 1858555 h 2380173"/>
                <a:gd name="connsiteX17" fmla="*/ 23913 w 2293486"/>
                <a:gd name="connsiteY17" fmla="*/ 1876489 h 2380173"/>
                <a:gd name="connsiteX18" fmla="*/ 77323 w 2293486"/>
                <a:gd name="connsiteY18" fmla="*/ 1889100 h 2380173"/>
                <a:gd name="connsiteX19" fmla="*/ 163374 w 2293486"/>
                <a:gd name="connsiteY19" fmla="*/ 1893551 h 2380173"/>
                <a:gd name="connsiteX20" fmla="*/ 250908 w 2293486"/>
                <a:gd name="connsiteY20" fmla="*/ 1889100 h 2380173"/>
                <a:gd name="connsiteX21" fmla="*/ 305060 w 2293486"/>
                <a:gd name="connsiteY21" fmla="*/ 1876489 h 2380173"/>
                <a:gd name="connsiteX22" fmla="*/ 333249 w 2293486"/>
                <a:gd name="connsiteY22" fmla="*/ 1856460 h 2380173"/>
                <a:gd name="connsiteX23" fmla="*/ 341409 w 2293486"/>
                <a:gd name="connsiteY23" fmla="*/ 1829754 h 2380173"/>
                <a:gd name="connsiteX24" fmla="*/ 341409 w 2293486"/>
                <a:gd name="connsiteY24" fmla="*/ 825336 h 2380173"/>
                <a:gd name="connsiteX25" fmla="*/ 338442 w 2293486"/>
                <a:gd name="connsiteY25" fmla="*/ 606501 h 2380173"/>
                <a:gd name="connsiteX26" fmla="*/ 329540 w 2293486"/>
                <a:gd name="connsiteY26" fmla="*/ 393600 h 2380173"/>
                <a:gd name="connsiteX27" fmla="*/ 332508 w 2293486"/>
                <a:gd name="connsiteY27" fmla="*/ 393600 h 2380173"/>
                <a:gd name="connsiteX28" fmla="*/ 409656 w 2293486"/>
                <a:gd name="connsiteY28" fmla="*/ 573861 h 2380173"/>
                <a:gd name="connsiteX29" fmla="*/ 494223 w 2293486"/>
                <a:gd name="connsiteY29" fmla="*/ 746704 h 2380173"/>
                <a:gd name="connsiteX30" fmla="*/ 971952 w 2293486"/>
                <a:gd name="connsiteY30" fmla="*/ 1644301 h 2380173"/>
                <a:gd name="connsiteX31" fmla="*/ 1038716 w 2293486"/>
                <a:gd name="connsiteY31" fmla="*/ 1765216 h 2380173"/>
                <a:gd name="connsiteX32" fmla="*/ 1100286 w 2293486"/>
                <a:gd name="connsiteY32" fmla="*/ 1839398 h 2380173"/>
                <a:gd name="connsiteX33" fmla="*/ 1170017 w 2293486"/>
                <a:gd name="connsiteY33" fmla="*/ 1877231 h 2380173"/>
                <a:gd name="connsiteX34" fmla="*/ 1259777 w 2293486"/>
                <a:gd name="connsiteY34" fmla="*/ 1887616 h 2380173"/>
                <a:gd name="connsiteX35" fmla="*/ 1425943 w 2293486"/>
                <a:gd name="connsiteY35" fmla="*/ 1887616 h 2380173"/>
                <a:gd name="connsiteX36" fmla="*/ 1481579 w 2293486"/>
                <a:gd name="connsiteY36" fmla="*/ 1879456 h 2380173"/>
                <a:gd name="connsiteX37" fmla="*/ 1529056 w 2293486"/>
                <a:gd name="connsiteY37" fmla="*/ 1853493 h 2380173"/>
                <a:gd name="connsiteX38" fmla="*/ 1560954 w 2293486"/>
                <a:gd name="connsiteY38" fmla="*/ 1808984 h 2380173"/>
                <a:gd name="connsiteX39" fmla="*/ 1572823 w 2293486"/>
                <a:gd name="connsiteY39" fmla="*/ 1748155 h 2380173"/>
                <a:gd name="connsiteX40" fmla="*/ 1572823 w 2293486"/>
                <a:gd name="connsiteY40" fmla="*/ 22692 h 2380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293486" h="2380173">
                  <a:moveTo>
                    <a:pt x="554932" y="60263"/>
                  </a:moveTo>
                  <a:lnTo>
                    <a:pt x="1221202" y="638230"/>
                  </a:lnTo>
                  <a:lnTo>
                    <a:pt x="1221202" y="923256"/>
                  </a:lnTo>
                  <a:cubicBezTo>
                    <a:pt x="1221202" y="991503"/>
                    <a:pt x="1221944" y="1063212"/>
                    <a:pt x="1223428" y="1138383"/>
                  </a:cubicBezTo>
                  <a:cubicBezTo>
                    <a:pt x="1224911" y="1213553"/>
                    <a:pt x="1227137" y="1285757"/>
                    <a:pt x="1230104" y="1354993"/>
                  </a:cubicBezTo>
                  <a:lnTo>
                    <a:pt x="1228620" y="1354993"/>
                  </a:lnTo>
                  <a:cubicBezTo>
                    <a:pt x="1210817" y="1315429"/>
                    <a:pt x="1192519" y="1275866"/>
                    <a:pt x="1173726" y="1236302"/>
                  </a:cubicBezTo>
                  <a:cubicBezTo>
                    <a:pt x="1154933" y="1196739"/>
                    <a:pt x="1135646" y="1156433"/>
                    <a:pt x="1115865" y="1115386"/>
                  </a:cubicBezTo>
                  <a:cubicBezTo>
                    <a:pt x="1096083" y="1074339"/>
                    <a:pt x="1075559" y="1033292"/>
                    <a:pt x="1054294" y="992245"/>
                  </a:cubicBezTo>
                  <a:cubicBezTo>
                    <a:pt x="1033029" y="951198"/>
                    <a:pt x="1011516" y="909409"/>
                    <a:pt x="989756" y="866878"/>
                  </a:cubicBezTo>
                  <a:lnTo>
                    <a:pt x="615881" y="165121"/>
                  </a:lnTo>
                  <a:cubicBezTo>
                    <a:pt x="597088" y="126547"/>
                    <a:pt x="578790" y="94154"/>
                    <a:pt x="560987" y="67943"/>
                  </a:cubicBezTo>
                  <a:close/>
                  <a:moveTo>
                    <a:pt x="1566520" y="0"/>
                  </a:moveTo>
                  <a:lnTo>
                    <a:pt x="2293486" y="630619"/>
                  </a:lnTo>
                  <a:lnTo>
                    <a:pt x="2293486" y="2380173"/>
                  </a:lnTo>
                  <a:lnTo>
                    <a:pt x="601312" y="2380173"/>
                  </a:lnTo>
                  <a:lnTo>
                    <a:pt x="0" y="1858555"/>
                  </a:lnTo>
                  <a:lnTo>
                    <a:pt x="23913" y="1876489"/>
                  </a:lnTo>
                  <a:cubicBezTo>
                    <a:pt x="36771" y="1881929"/>
                    <a:pt x="54574" y="1886132"/>
                    <a:pt x="77323" y="1889100"/>
                  </a:cubicBezTo>
                  <a:cubicBezTo>
                    <a:pt x="100072" y="1892067"/>
                    <a:pt x="128756" y="1893551"/>
                    <a:pt x="163374" y="1893551"/>
                  </a:cubicBezTo>
                  <a:cubicBezTo>
                    <a:pt x="198981" y="1893551"/>
                    <a:pt x="228159" y="1892067"/>
                    <a:pt x="250908" y="1889100"/>
                  </a:cubicBezTo>
                  <a:cubicBezTo>
                    <a:pt x="273657" y="1886132"/>
                    <a:pt x="291708" y="1881929"/>
                    <a:pt x="305060" y="1876489"/>
                  </a:cubicBezTo>
                  <a:cubicBezTo>
                    <a:pt x="318413" y="1871049"/>
                    <a:pt x="327810" y="1864372"/>
                    <a:pt x="333249" y="1856460"/>
                  </a:cubicBezTo>
                  <a:cubicBezTo>
                    <a:pt x="338689" y="1848547"/>
                    <a:pt x="341409" y="1839645"/>
                    <a:pt x="341409" y="1829754"/>
                  </a:cubicBezTo>
                  <a:lnTo>
                    <a:pt x="341409" y="825336"/>
                  </a:lnTo>
                  <a:cubicBezTo>
                    <a:pt x="341409" y="750166"/>
                    <a:pt x="340420" y="677221"/>
                    <a:pt x="338442" y="606501"/>
                  </a:cubicBezTo>
                  <a:cubicBezTo>
                    <a:pt x="336464" y="535781"/>
                    <a:pt x="333497" y="464814"/>
                    <a:pt x="329540" y="393600"/>
                  </a:cubicBezTo>
                  <a:lnTo>
                    <a:pt x="332508" y="393600"/>
                  </a:lnTo>
                  <a:cubicBezTo>
                    <a:pt x="355257" y="451956"/>
                    <a:pt x="380973" y="512043"/>
                    <a:pt x="409656" y="573861"/>
                  </a:cubicBezTo>
                  <a:cubicBezTo>
                    <a:pt x="438340" y="635679"/>
                    <a:pt x="466529" y="693293"/>
                    <a:pt x="494223" y="746704"/>
                  </a:cubicBezTo>
                  <a:lnTo>
                    <a:pt x="971952" y="1644301"/>
                  </a:lnTo>
                  <a:cubicBezTo>
                    <a:pt x="996680" y="1693755"/>
                    <a:pt x="1018934" y="1734060"/>
                    <a:pt x="1038716" y="1765216"/>
                  </a:cubicBezTo>
                  <a:cubicBezTo>
                    <a:pt x="1058497" y="1796373"/>
                    <a:pt x="1079021" y="1821100"/>
                    <a:pt x="1100286" y="1839398"/>
                  </a:cubicBezTo>
                  <a:cubicBezTo>
                    <a:pt x="1121552" y="1857696"/>
                    <a:pt x="1144795" y="1870307"/>
                    <a:pt x="1170017" y="1877231"/>
                  </a:cubicBezTo>
                  <a:cubicBezTo>
                    <a:pt x="1195239" y="1884154"/>
                    <a:pt x="1225159" y="1887616"/>
                    <a:pt x="1259777" y="1887616"/>
                  </a:cubicBezTo>
                  <a:lnTo>
                    <a:pt x="1425943" y="1887616"/>
                  </a:lnTo>
                  <a:cubicBezTo>
                    <a:pt x="1444736" y="1887616"/>
                    <a:pt x="1463281" y="1884896"/>
                    <a:pt x="1481579" y="1879456"/>
                  </a:cubicBezTo>
                  <a:cubicBezTo>
                    <a:pt x="1499878" y="1874016"/>
                    <a:pt x="1515703" y="1865362"/>
                    <a:pt x="1529056" y="1853493"/>
                  </a:cubicBezTo>
                  <a:cubicBezTo>
                    <a:pt x="1542408" y="1841623"/>
                    <a:pt x="1553041" y="1826787"/>
                    <a:pt x="1560954" y="1808984"/>
                  </a:cubicBezTo>
                  <a:cubicBezTo>
                    <a:pt x="1568866" y="1791180"/>
                    <a:pt x="1572823" y="1770904"/>
                    <a:pt x="1572823" y="1748155"/>
                  </a:cubicBezTo>
                  <a:lnTo>
                    <a:pt x="1572823" y="22692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5" name="Freeform 312">
              <a:extLst>
                <a:ext uri="{FF2B5EF4-FFF2-40B4-BE49-F238E27FC236}">
                  <a16:creationId xmlns:a16="http://schemas.microsoft.com/office/drawing/2014/main" id="{DC3F1158-0ECF-A4A1-17AB-E4F630AAF903}"/>
                </a:ext>
              </a:extLst>
            </p:cNvPr>
            <p:cNvSpPr/>
            <p:nvPr/>
          </p:nvSpPr>
          <p:spPr>
            <a:xfrm>
              <a:off x="2104698" y="778700"/>
              <a:ext cx="1583034" cy="1934655"/>
            </a:xfrm>
            <a:custGeom>
              <a:avLst/>
              <a:gdLst/>
              <a:ahLst/>
              <a:cxnLst/>
              <a:rect l="l" t="t" r="r" b="b"/>
              <a:pathLst>
                <a:path w="1583034" h="1934655">
                  <a:moveTo>
                    <a:pt x="1412416" y="0"/>
                  </a:moveTo>
                  <a:cubicBezTo>
                    <a:pt x="1446045" y="0"/>
                    <a:pt x="1474234" y="1237"/>
                    <a:pt x="1496983" y="3709"/>
                  </a:cubicBezTo>
                  <a:cubicBezTo>
                    <a:pt x="1519732" y="6182"/>
                    <a:pt x="1537288" y="10386"/>
                    <a:pt x="1549652" y="16320"/>
                  </a:cubicBezTo>
                  <a:cubicBezTo>
                    <a:pt x="1562016" y="22255"/>
                    <a:pt x="1570670" y="29178"/>
                    <a:pt x="1575616" y="37091"/>
                  </a:cubicBezTo>
                  <a:cubicBezTo>
                    <a:pt x="1580561" y="45004"/>
                    <a:pt x="1583034" y="53906"/>
                    <a:pt x="1583034" y="63796"/>
                  </a:cubicBezTo>
                  <a:lnTo>
                    <a:pt x="1583034" y="1789259"/>
                  </a:lnTo>
                  <a:cubicBezTo>
                    <a:pt x="1583034" y="1812008"/>
                    <a:pt x="1579077" y="1832284"/>
                    <a:pt x="1571165" y="1850088"/>
                  </a:cubicBezTo>
                  <a:cubicBezTo>
                    <a:pt x="1563252" y="1867891"/>
                    <a:pt x="1552619" y="1882727"/>
                    <a:pt x="1539267" y="1894597"/>
                  </a:cubicBezTo>
                  <a:cubicBezTo>
                    <a:pt x="1525914" y="1906466"/>
                    <a:pt x="1510089" y="1915120"/>
                    <a:pt x="1491790" y="1920560"/>
                  </a:cubicBezTo>
                  <a:cubicBezTo>
                    <a:pt x="1473492" y="1926000"/>
                    <a:pt x="1454947" y="1928720"/>
                    <a:pt x="1436154" y="1928720"/>
                  </a:cubicBezTo>
                  <a:lnTo>
                    <a:pt x="1269988" y="1928720"/>
                  </a:lnTo>
                  <a:cubicBezTo>
                    <a:pt x="1235370" y="1928720"/>
                    <a:pt x="1205450" y="1925258"/>
                    <a:pt x="1180228" y="1918335"/>
                  </a:cubicBezTo>
                  <a:cubicBezTo>
                    <a:pt x="1155006" y="1911411"/>
                    <a:pt x="1131763" y="1898800"/>
                    <a:pt x="1110497" y="1880502"/>
                  </a:cubicBezTo>
                  <a:cubicBezTo>
                    <a:pt x="1089232" y="1862204"/>
                    <a:pt x="1068708" y="1837477"/>
                    <a:pt x="1048927" y="1806320"/>
                  </a:cubicBezTo>
                  <a:cubicBezTo>
                    <a:pt x="1029145" y="1775164"/>
                    <a:pt x="1006891" y="1734859"/>
                    <a:pt x="982163" y="1685405"/>
                  </a:cubicBezTo>
                  <a:lnTo>
                    <a:pt x="504434" y="787808"/>
                  </a:lnTo>
                  <a:cubicBezTo>
                    <a:pt x="476740" y="734397"/>
                    <a:pt x="448551" y="676783"/>
                    <a:pt x="419867" y="614965"/>
                  </a:cubicBezTo>
                  <a:cubicBezTo>
                    <a:pt x="391184" y="553147"/>
                    <a:pt x="365468" y="493060"/>
                    <a:pt x="342719" y="434704"/>
                  </a:cubicBezTo>
                  <a:lnTo>
                    <a:pt x="339751" y="434704"/>
                  </a:lnTo>
                  <a:cubicBezTo>
                    <a:pt x="343708" y="505918"/>
                    <a:pt x="346675" y="576885"/>
                    <a:pt x="348653" y="647605"/>
                  </a:cubicBezTo>
                  <a:cubicBezTo>
                    <a:pt x="350631" y="718325"/>
                    <a:pt x="351620" y="791270"/>
                    <a:pt x="351620" y="866440"/>
                  </a:cubicBezTo>
                  <a:lnTo>
                    <a:pt x="351620" y="1870858"/>
                  </a:lnTo>
                  <a:cubicBezTo>
                    <a:pt x="351620" y="1880749"/>
                    <a:pt x="348900" y="1889651"/>
                    <a:pt x="343460" y="1897564"/>
                  </a:cubicBezTo>
                  <a:cubicBezTo>
                    <a:pt x="338021" y="1905476"/>
                    <a:pt x="328624" y="1912153"/>
                    <a:pt x="315271" y="1917593"/>
                  </a:cubicBezTo>
                  <a:cubicBezTo>
                    <a:pt x="301919" y="1923033"/>
                    <a:pt x="283868" y="1927236"/>
                    <a:pt x="261119" y="1930204"/>
                  </a:cubicBezTo>
                  <a:cubicBezTo>
                    <a:pt x="238370" y="1933171"/>
                    <a:pt x="209192" y="1934655"/>
                    <a:pt x="173585" y="1934655"/>
                  </a:cubicBezTo>
                  <a:cubicBezTo>
                    <a:pt x="138967" y="1934655"/>
                    <a:pt x="110283" y="1933171"/>
                    <a:pt x="87534" y="1930204"/>
                  </a:cubicBezTo>
                  <a:cubicBezTo>
                    <a:pt x="64785" y="1927236"/>
                    <a:pt x="46982" y="1923033"/>
                    <a:pt x="34124" y="1917593"/>
                  </a:cubicBezTo>
                  <a:cubicBezTo>
                    <a:pt x="21265" y="1912153"/>
                    <a:pt x="12364" y="1905476"/>
                    <a:pt x="7418" y="1897564"/>
                  </a:cubicBezTo>
                  <a:cubicBezTo>
                    <a:pt x="2473" y="1889651"/>
                    <a:pt x="0" y="1880749"/>
                    <a:pt x="0" y="1870858"/>
                  </a:cubicBezTo>
                  <a:lnTo>
                    <a:pt x="0" y="145396"/>
                  </a:lnTo>
                  <a:cubicBezTo>
                    <a:pt x="0" y="98909"/>
                    <a:pt x="13600" y="64044"/>
                    <a:pt x="40800" y="40800"/>
                  </a:cubicBezTo>
                  <a:cubicBezTo>
                    <a:pt x="68000" y="17557"/>
                    <a:pt x="101381" y="5935"/>
                    <a:pt x="140945" y="5935"/>
                  </a:cubicBezTo>
                  <a:lnTo>
                    <a:pt x="350137" y="5935"/>
                  </a:lnTo>
                  <a:cubicBezTo>
                    <a:pt x="387722" y="5935"/>
                    <a:pt x="419373" y="9149"/>
                    <a:pt x="445089" y="15578"/>
                  </a:cubicBezTo>
                  <a:cubicBezTo>
                    <a:pt x="470805" y="22008"/>
                    <a:pt x="493802" y="32640"/>
                    <a:pt x="514078" y="47476"/>
                  </a:cubicBezTo>
                  <a:cubicBezTo>
                    <a:pt x="534354" y="62313"/>
                    <a:pt x="553394" y="82836"/>
                    <a:pt x="571198" y="109047"/>
                  </a:cubicBezTo>
                  <a:cubicBezTo>
                    <a:pt x="589001" y="135258"/>
                    <a:pt x="607299" y="167651"/>
                    <a:pt x="626092" y="206225"/>
                  </a:cubicBezTo>
                  <a:lnTo>
                    <a:pt x="999967" y="907982"/>
                  </a:lnTo>
                  <a:cubicBezTo>
                    <a:pt x="1021727" y="950513"/>
                    <a:pt x="1043240" y="992302"/>
                    <a:pt x="1064505" y="1033349"/>
                  </a:cubicBezTo>
                  <a:cubicBezTo>
                    <a:pt x="1085770" y="1074396"/>
                    <a:pt x="1106294" y="1115443"/>
                    <a:pt x="1126076" y="1156490"/>
                  </a:cubicBezTo>
                  <a:cubicBezTo>
                    <a:pt x="1145857" y="1197537"/>
                    <a:pt x="1165144" y="1237843"/>
                    <a:pt x="1183937" y="1277406"/>
                  </a:cubicBezTo>
                  <a:cubicBezTo>
                    <a:pt x="1202730" y="1316970"/>
                    <a:pt x="1221028" y="1356533"/>
                    <a:pt x="1238831" y="1396097"/>
                  </a:cubicBezTo>
                  <a:lnTo>
                    <a:pt x="1240315" y="1396097"/>
                  </a:lnTo>
                  <a:cubicBezTo>
                    <a:pt x="1237348" y="1326861"/>
                    <a:pt x="1235122" y="1254657"/>
                    <a:pt x="1233639" y="1179487"/>
                  </a:cubicBezTo>
                  <a:cubicBezTo>
                    <a:pt x="1232155" y="1104316"/>
                    <a:pt x="1231413" y="1032607"/>
                    <a:pt x="1231413" y="964360"/>
                  </a:cubicBezTo>
                  <a:lnTo>
                    <a:pt x="1231413" y="63796"/>
                  </a:lnTo>
                  <a:cubicBezTo>
                    <a:pt x="1231413" y="53906"/>
                    <a:pt x="1234381" y="45004"/>
                    <a:pt x="1240315" y="37091"/>
                  </a:cubicBezTo>
                  <a:cubicBezTo>
                    <a:pt x="1246250" y="29178"/>
                    <a:pt x="1256141" y="22255"/>
                    <a:pt x="1269988" y="16320"/>
                  </a:cubicBezTo>
                  <a:cubicBezTo>
                    <a:pt x="1283835" y="10386"/>
                    <a:pt x="1302133" y="6182"/>
                    <a:pt x="1324882" y="3709"/>
                  </a:cubicBezTo>
                  <a:cubicBezTo>
                    <a:pt x="1347631" y="1237"/>
                    <a:pt x="1376809" y="0"/>
                    <a:pt x="141241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3F1DD1B2-260D-E584-D22A-0B54CB05366E}"/>
              </a:ext>
            </a:extLst>
          </p:cNvPr>
          <p:cNvGrpSpPr/>
          <p:nvPr/>
        </p:nvGrpSpPr>
        <p:grpSpPr>
          <a:xfrm>
            <a:off x="866516" y="3526724"/>
            <a:ext cx="887483" cy="887483"/>
            <a:chOff x="1014307" y="3527408"/>
            <a:chExt cx="887483" cy="887483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1E2BE7F5-51F1-1A0F-B725-D5C704113656}"/>
                </a:ext>
              </a:extLst>
            </p:cNvPr>
            <p:cNvSpPr/>
            <p:nvPr/>
          </p:nvSpPr>
          <p:spPr>
            <a:xfrm>
              <a:off x="1014307" y="3527408"/>
              <a:ext cx="887483" cy="887483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0" name="TextBox 315">
              <a:extLst>
                <a:ext uri="{FF2B5EF4-FFF2-40B4-BE49-F238E27FC236}">
                  <a16:creationId xmlns:a16="http://schemas.microsoft.com/office/drawing/2014/main" id="{FE279CDF-E7D6-88AE-AD1B-591DE65852A1}"/>
                </a:ext>
              </a:extLst>
            </p:cNvPr>
            <p:cNvSpPr txBox="1"/>
            <p:nvPr/>
          </p:nvSpPr>
          <p:spPr>
            <a:xfrm>
              <a:off x="1275554" y="3765808"/>
              <a:ext cx="626235" cy="649083"/>
            </a:xfrm>
            <a:custGeom>
              <a:avLst/>
              <a:gdLst>
                <a:gd name="connsiteX0" fmla="*/ 627680 w 2134948"/>
                <a:gd name="connsiteY0" fmla="*/ 83837 h 2212839"/>
                <a:gd name="connsiteX1" fmla="*/ 865061 w 2134948"/>
                <a:gd name="connsiteY1" fmla="*/ 132055 h 2212839"/>
                <a:gd name="connsiteX2" fmla="*/ 1017133 w 2134948"/>
                <a:gd name="connsiteY2" fmla="*/ 268549 h 2212839"/>
                <a:gd name="connsiteX3" fmla="*/ 1097991 w 2134948"/>
                <a:gd name="connsiteY3" fmla="*/ 480708 h 2212839"/>
                <a:gd name="connsiteX4" fmla="*/ 1121729 w 2134948"/>
                <a:gd name="connsiteY4" fmla="*/ 755921 h 2212839"/>
                <a:gd name="connsiteX5" fmla="*/ 1097249 w 2134948"/>
                <a:gd name="connsiteY5" fmla="*/ 1016298 h 2212839"/>
                <a:gd name="connsiteX6" fmla="*/ 1013424 w 2134948"/>
                <a:gd name="connsiteY6" fmla="*/ 1230683 h 2212839"/>
                <a:gd name="connsiteX7" fmla="*/ 857643 w 2134948"/>
                <a:gd name="connsiteY7" fmla="*/ 1376079 h 2212839"/>
                <a:gd name="connsiteX8" fmla="*/ 617295 w 2134948"/>
                <a:gd name="connsiteY8" fmla="*/ 1429489 h 2212839"/>
                <a:gd name="connsiteX9" fmla="*/ 378430 w 2134948"/>
                <a:gd name="connsiteY9" fmla="*/ 1382755 h 2212839"/>
                <a:gd name="connsiteX10" fmla="*/ 227100 w 2134948"/>
                <a:gd name="connsiteY10" fmla="*/ 1247003 h 2212839"/>
                <a:gd name="connsiteX11" fmla="*/ 146984 w 2134948"/>
                <a:gd name="connsiteY11" fmla="*/ 1032618 h 2212839"/>
                <a:gd name="connsiteX12" fmla="*/ 123246 w 2134948"/>
                <a:gd name="connsiteY12" fmla="*/ 749987 h 2212839"/>
                <a:gd name="connsiteX13" fmla="*/ 147726 w 2134948"/>
                <a:gd name="connsiteY13" fmla="*/ 494060 h 2212839"/>
                <a:gd name="connsiteX14" fmla="*/ 231551 w 2134948"/>
                <a:gd name="connsiteY14" fmla="*/ 282643 h 2212839"/>
                <a:gd name="connsiteX15" fmla="*/ 387332 w 2134948"/>
                <a:gd name="connsiteY15" fmla="*/ 137989 h 2212839"/>
                <a:gd name="connsiteX16" fmla="*/ 627680 w 2134948"/>
                <a:gd name="connsiteY16" fmla="*/ 83837 h 2212839"/>
                <a:gd name="connsiteX17" fmla="*/ 1305555 w 2134948"/>
                <a:gd name="connsiteY17" fmla="*/ 0 h 2212839"/>
                <a:gd name="connsiteX18" fmla="*/ 2134948 w 2134948"/>
                <a:gd name="connsiteY18" fmla="*/ 719471 h 2212839"/>
                <a:gd name="connsiteX19" fmla="*/ 2134948 w 2134948"/>
                <a:gd name="connsiteY19" fmla="*/ 2212839 h 2212839"/>
                <a:gd name="connsiteX20" fmla="*/ 736833 w 2134948"/>
                <a:gd name="connsiteY20" fmla="*/ 2212839 h 2212839"/>
                <a:gd name="connsiteX21" fmla="*/ 0 w 2134948"/>
                <a:gd name="connsiteY21" fmla="*/ 1573661 h 2212839"/>
                <a:gd name="connsiteX22" fmla="*/ 61489 w 2134948"/>
                <a:gd name="connsiteY22" fmla="*/ 1618839 h 2212839"/>
                <a:gd name="connsiteX23" fmla="*/ 214488 w 2134948"/>
                <a:gd name="connsiteY23" fmla="*/ 1692835 h 2212839"/>
                <a:gd name="connsiteX24" fmla="*/ 605424 w 2134948"/>
                <a:gd name="connsiteY24" fmla="*/ 1751438 h 2212839"/>
                <a:gd name="connsiteX25" fmla="*/ 1005263 w 2134948"/>
                <a:gd name="connsiteY25" fmla="*/ 1682449 h 2212839"/>
                <a:gd name="connsiteX26" fmla="*/ 1295313 w 2134948"/>
                <a:gd name="connsiteY26" fmla="*/ 1482159 h 2212839"/>
                <a:gd name="connsiteX27" fmla="*/ 1471865 w 2134948"/>
                <a:gd name="connsiteY27" fmla="*/ 1162437 h 2212839"/>
                <a:gd name="connsiteX28" fmla="*/ 1531210 w 2134948"/>
                <a:gd name="connsiteY28" fmla="*/ 735151 h 2212839"/>
                <a:gd name="connsiteX29" fmla="*/ 1474090 w 2134948"/>
                <a:gd name="connsiteY29" fmla="*/ 302673 h 2212839"/>
                <a:gd name="connsiteX30" fmla="*/ 1357532 w 2134948"/>
                <a:gd name="connsiteY30" fmla="*/ 63299 h 2212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34948" h="2212839">
                  <a:moveTo>
                    <a:pt x="627680" y="83837"/>
                  </a:moveTo>
                  <a:cubicBezTo>
                    <a:pt x="722632" y="83837"/>
                    <a:pt x="801759" y="99909"/>
                    <a:pt x="865061" y="132055"/>
                  </a:cubicBezTo>
                  <a:cubicBezTo>
                    <a:pt x="928363" y="164200"/>
                    <a:pt x="979053" y="209698"/>
                    <a:pt x="1017133" y="268549"/>
                  </a:cubicBezTo>
                  <a:cubicBezTo>
                    <a:pt x="1055213" y="327399"/>
                    <a:pt x="1082165" y="398119"/>
                    <a:pt x="1097991" y="480708"/>
                  </a:cubicBezTo>
                  <a:cubicBezTo>
                    <a:pt x="1113816" y="563297"/>
                    <a:pt x="1121729" y="655034"/>
                    <a:pt x="1121729" y="755921"/>
                  </a:cubicBezTo>
                  <a:cubicBezTo>
                    <a:pt x="1121729" y="847906"/>
                    <a:pt x="1113569" y="934699"/>
                    <a:pt x="1097249" y="1016298"/>
                  </a:cubicBezTo>
                  <a:cubicBezTo>
                    <a:pt x="1080929" y="1097898"/>
                    <a:pt x="1052987" y="1169359"/>
                    <a:pt x="1013424" y="1230683"/>
                  </a:cubicBezTo>
                  <a:cubicBezTo>
                    <a:pt x="973860" y="1292006"/>
                    <a:pt x="921933" y="1340472"/>
                    <a:pt x="857643" y="1376079"/>
                  </a:cubicBezTo>
                  <a:cubicBezTo>
                    <a:pt x="793352" y="1411686"/>
                    <a:pt x="713236" y="1429489"/>
                    <a:pt x="617295" y="1429489"/>
                  </a:cubicBezTo>
                  <a:cubicBezTo>
                    <a:pt x="521353" y="1429489"/>
                    <a:pt x="441732" y="1413911"/>
                    <a:pt x="378430" y="1382755"/>
                  </a:cubicBezTo>
                  <a:cubicBezTo>
                    <a:pt x="315129" y="1351599"/>
                    <a:pt x="264685" y="1306348"/>
                    <a:pt x="227100" y="1247003"/>
                  </a:cubicBezTo>
                  <a:cubicBezTo>
                    <a:pt x="189514" y="1187658"/>
                    <a:pt x="162809" y="1116196"/>
                    <a:pt x="146984" y="1032618"/>
                  </a:cubicBezTo>
                  <a:cubicBezTo>
                    <a:pt x="131158" y="949040"/>
                    <a:pt x="123246" y="854830"/>
                    <a:pt x="123246" y="749987"/>
                  </a:cubicBezTo>
                  <a:cubicBezTo>
                    <a:pt x="123246" y="659980"/>
                    <a:pt x="131406" y="574671"/>
                    <a:pt x="147726" y="494060"/>
                  </a:cubicBezTo>
                  <a:cubicBezTo>
                    <a:pt x="164045" y="413450"/>
                    <a:pt x="191987" y="342977"/>
                    <a:pt x="231551" y="282643"/>
                  </a:cubicBezTo>
                  <a:cubicBezTo>
                    <a:pt x="271114" y="222309"/>
                    <a:pt x="323041" y="174091"/>
                    <a:pt x="387332" y="137989"/>
                  </a:cubicBezTo>
                  <a:cubicBezTo>
                    <a:pt x="451622" y="101887"/>
                    <a:pt x="531738" y="83837"/>
                    <a:pt x="627680" y="83837"/>
                  </a:cubicBezTo>
                  <a:close/>
                  <a:moveTo>
                    <a:pt x="1305555" y="0"/>
                  </a:moveTo>
                  <a:lnTo>
                    <a:pt x="2134948" y="719471"/>
                  </a:lnTo>
                  <a:lnTo>
                    <a:pt x="2134948" y="2212839"/>
                  </a:lnTo>
                  <a:lnTo>
                    <a:pt x="736833" y="2212839"/>
                  </a:lnTo>
                  <a:lnTo>
                    <a:pt x="0" y="1573661"/>
                  </a:lnTo>
                  <a:lnTo>
                    <a:pt x="61489" y="1618839"/>
                  </a:lnTo>
                  <a:cubicBezTo>
                    <a:pt x="107852" y="1648635"/>
                    <a:pt x="158852" y="1673301"/>
                    <a:pt x="214488" y="1692835"/>
                  </a:cubicBezTo>
                  <a:cubicBezTo>
                    <a:pt x="325760" y="1731904"/>
                    <a:pt x="456072" y="1751438"/>
                    <a:pt x="605424" y="1751438"/>
                  </a:cubicBezTo>
                  <a:cubicBezTo>
                    <a:pt x="756755" y="1751438"/>
                    <a:pt x="890034" y="1728442"/>
                    <a:pt x="1005263" y="1682449"/>
                  </a:cubicBezTo>
                  <a:cubicBezTo>
                    <a:pt x="1120492" y="1636457"/>
                    <a:pt x="1217175" y="1569694"/>
                    <a:pt x="1295313" y="1482159"/>
                  </a:cubicBezTo>
                  <a:cubicBezTo>
                    <a:pt x="1373450" y="1394625"/>
                    <a:pt x="1432301" y="1288051"/>
                    <a:pt x="1471865" y="1162437"/>
                  </a:cubicBezTo>
                  <a:cubicBezTo>
                    <a:pt x="1511428" y="1036823"/>
                    <a:pt x="1531210" y="894394"/>
                    <a:pt x="1531210" y="735151"/>
                  </a:cubicBezTo>
                  <a:cubicBezTo>
                    <a:pt x="1531210" y="568985"/>
                    <a:pt x="1512170" y="424825"/>
                    <a:pt x="1474090" y="302673"/>
                  </a:cubicBezTo>
                  <a:cubicBezTo>
                    <a:pt x="1445530" y="211059"/>
                    <a:pt x="1406678" y="131268"/>
                    <a:pt x="1357532" y="6329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1" name="TextBox 316">
              <a:extLst>
                <a:ext uri="{FF2B5EF4-FFF2-40B4-BE49-F238E27FC236}">
                  <a16:creationId xmlns:a16="http://schemas.microsoft.com/office/drawing/2014/main" id="{ABD66442-5919-594E-C5F0-56B0D7458CC6}"/>
                </a:ext>
              </a:extLst>
            </p:cNvPr>
            <p:cNvSpPr txBox="1"/>
            <p:nvPr/>
          </p:nvSpPr>
          <p:spPr>
            <a:xfrm>
              <a:off x="1272087" y="4224395"/>
              <a:ext cx="3468" cy="3008"/>
            </a:xfrm>
            <a:custGeom>
              <a:avLst/>
              <a:gdLst/>
              <a:ahLst/>
              <a:cxnLst/>
              <a:rect l="l" t="t" r="r" b="b"/>
              <a:pathLst>
                <a:path w="11822" h="10256">
                  <a:moveTo>
                    <a:pt x="0" y="0"/>
                  </a:moveTo>
                  <a:lnTo>
                    <a:pt x="11822" y="10256"/>
                  </a:lnTo>
                  <a:lnTo>
                    <a:pt x="7243" y="6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92" name="TextBox 317">
              <a:extLst>
                <a:ext uri="{FF2B5EF4-FFF2-40B4-BE49-F238E27FC236}">
                  <a16:creationId xmlns:a16="http://schemas.microsoft.com/office/drawing/2014/main" id="{51FD49E8-680A-4DD3-DEF3-2B394CF7AFB3}"/>
                </a:ext>
              </a:extLst>
            </p:cNvPr>
            <p:cNvSpPr txBox="1"/>
            <p:nvPr/>
          </p:nvSpPr>
          <p:spPr>
            <a:xfrm>
              <a:off x="1191594" y="3696275"/>
              <a:ext cx="533104" cy="583151"/>
            </a:xfrm>
            <a:custGeom>
              <a:avLst/>
              <a:gdLst/>
              <a:ahLst/>
              <a:cxnLst/>
              <a:rect l="l" t="t" r="r" b="b"/>
              <a:pathLst>
                <a:path w="1817447" h="1988065">
                  <a:moveTo>
                    <a:pt x="927269" y="0"/>
                  </a:moveTo>
                  <a:cubicBezTo>
                    <a:pt x="1072665" y="0"/>
                    <a:pt x="1200999" y="19288"/>
                    <a:pt x="1312271" y="57862"/>
                  </a:cubicBezTo>
                  <a:cubicBezTo>
                    <a:pt x="1423543" y="96436"/>
                    <a:pt x="1516518" y="155782"/>
                    <a:pt x="1591194" y="235898"/>
                  </a:cubicBezTo>
                  <a:cubicBezTo>
                    <a:pt x="1665870" y="316014"/>
                    <a:pt x="1722248" y="417148"/>
                    <a:pt x="1760328" y="539300"/>
                  </a:cubicBezTo>
                  <a:cubicBezTo>
                    <a:pt x="1798407" y="661452"/>
                    <a:pt x="1817447" y="805612"/>
                    <a:pt x="1817447" y="971778"/>
                  </a:cubicBezTo>
                  <a:cubicBezTo>
                    <a:pt x="1817447" y="1131021"/>
                    <a:pt x="1797666" y="1273450"/>
                    <a:pt x="1758102" y="1399064"/>
                  </a:cubicBezTo>
                  <a:cubicBezTo>
                    <a:pt x="1718539" y="1524678"/>
                    <a:pt x="1659688" y="1631252"/>
                    <a:pt x="1581550" y="1718786"/>
                  </a:cubicBezTo>
                  <a:cubicBezTo>
                    <a:pt x="1503412" y="1806321"/>
                    <a:pt x="1406729" y="1873084"/>
                    <a:pt x="1291500" y="1919076"/>
                  </a:cubicBezTo>
                  <a:cubicBezTo>
                    <a:pt x="1176272" y="1965069"/>
                    <a:pt x="1042992" y="1988065"/>
                    <a:pt x="891662" y="1988065"/>
                  </a:cubicBezTo>
                  <a:cubicBezTo>
                    <a:pt x="742310" y="1988065"/>
                    <a:pt x="611998" y="1968531"/>
                    <a:pt x="500725" y="1929462"/>
                  </a:cubicBezTo>
                  <a:cubicBezTo>
                    <a:pt x="389453" y="1890393"/>
                    <a:pt x="296726" y="1830800"/>
                    <a:pt x="222545" y="1750684"/>
                  </a:cubicBezTo>
                  <a:cubicBezTo>
                    <a:pt x="148363" y="1670568"/>
                    <a:pt x="92727" y="1568692"/>
                    <a:pt x="55636" y="1445056"/>
                  </a:cubicBezTo>
                  <a:cubicBezTo>
                    <a:pt x="18545" y="1321420"/>
                    <a:pt x="0" y="1175036"/>
                    <a:pt x="0" y="1005902"/>
                  </a:cubicBezTo>
                  <a:cubicBezTo>
                    <a:pt x="0" y="850615"/>
                    <a:pt x="19782" y="710907"/>
                    <a:pt x="59345" y="586776"/>
                  </a:cubicBezTo>
                  <a:cubicBezTo>
                    <a:pt x="98909" y="462646"/>
                    <a:pt x="157759" y="357061"/>
                    <a:pt x="235897" y="270021"/>
                  </a:cubicBezTo>
                  <a:cubicBezTo>
                    <a:pt x="314035" y="182981"/>
                    <a:pt x="410718" y="116218"/>
                    <a:pt x="525947" y="69731"/>
                  </a:cubicBezTo>
                  <a:cubicBezTo>
                    <a:pt x="641176" y="23244"/>
                    <a:pt x="774950" y="0"/>
                    <a:pt x="927269" y="0"/>
                  </a:cubicBezTo>
                  <a:close/>
                  <a:moveTo>
                    <a:pt x="913916" y="320464"/>
                  </a:moveTo>
                  <a:cubicBezTo>
                    <a:pt x="817975" y="320464"/>
                    <a:pt x="737859" y="338515"/>
                    <a:pt x="673568" y="374617"/>
                  </a:cubicBezTo>
                  <a:cubicBezTo>
                    <a:pt x="609278" y="410719"/>
                    <a:pt x="557351" y="458937"/>
                    <a:pt x="517787" y="519271"/>
                  </a:cubicBezTo>
                  <a:cubicBezTo>
                    <a:pt x="478224" y="579605"/>
                    <a:pt x="450282" y="650078"/>
                    <a:pt x="433962" y="730688"/>
                  </a:cubicBezTo>
                  <a:cubicBezTo>
                    <a:pt x="417642" y="811299"/>
                    <a:pt x="409482" y="896608"/>
                    <a:pt x="409482" y="986615"/>
                  </a:cubicBezTo>
                  <a:cubicBezTo>
                    <a:pt x="409482" y="1091458"/>
                    <a:pt x="417395" y="1185668"/>
                    <a:pt x="433220" y="1269246"/>
                  </a:cubicBezTo>
                  <a:cubicBezTo>
                    <a:pt x="449046" y="1352824"/>
                    <a:pt x="475751" y="1424286"/>
                    <a:pt x="513336" y="1483631"/>
                  </a:cubicBezTo>
                  <a:cubicBezTo>
                    <a:pt x="550922" y="1542976"/>
                    <a:pt x="601365" y="1588227"/>
                    <a:pt x="664667" y="1619383"/>
                  </a:cubicBezTo>
                  <a:cubicBezTo>
                    <a:pt x="727968" y="1650539"/>
                    <a:pt x="807590" y="1666117"/>
                    <a:pt x="903531" y="1666117"/>
                  </a:cubicBezTo>
                  <a:cubicBezTo>
                    <a:pt x="999472" y="1666117"/>
                    <a:pt x="1079588" y="1648314"/>
                    <a:pt x="1143879" y="1612707"/>
                  </a:cubicBezTo>
                  <a:cubicBezTo>
                    <a:pt x="1208170" y="1577100"/>
                    <a:pt x="1260097" y="1528634"/>
                    <a:pt x="1299660" y="1467311"/>
                  </a:cubicBezTo>
                  <a:cubicBezTo>
                    <a:pt x="1339224" y="1405987"/>
                    <a:pt x="1367166" y="1334526"/>
                    <a:pt x="1383485" y="1252926"/>
                  </a:cubicBezTo>
                  <a:cubicBezTo>
                    <a:pt x="1399805" y="1171327"/>
                    <a:pt x="1407965" y="1084534"/>
                    <a:pt x="1407965" y="992549"/>
                  </a:cubicBezTo>
                  <a:cubicBezTo>
                    <a:pt x="1407965" y="891662"/>
                    <a:pt x="1400053" y="799924"/>
                    <a:pt x="1384227" y="717336"/>
                  </a:cubicBezTo>
                  <a:cubicBezTo>
                    <a:pt x="1368402" y="634747"/>
                    <a:pt x="1341449" y="564027"/>
                    <a:pt x="1303369" y="505176"/>
                  </a:cubicBezTo>
                  <a:cubicBezTo>
                    <a:pt x="1265289" y="446326"/>
                    <a:pt x="1214599" y="400828"/>
                    <a:pt x="1151297" y="368682"/>
                  </a:cubicBezTo>
                  <a:cubicBezTo>
                    <a:pt x="1087996" y="336537"/>
                    <a:pt x="1008869" y="320464"/>
                    <a:pt x="913916" y="3204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B0E75A8-2FC9-87B4-9FD5-84961156198F}"/>
              </a:ext>
            </a:extLst>
          </p:cNvPr>
          <p:cNvGrpSpPr>
            <a:grpSpLocks noChangeAspect="1"/>
          </p:cNvGrpSpPr>
          <p:nvPr/>
        </p:nvGrpSpPr>
        <p:grpSpPr>
          <a:xfrm>
            <a:off x="1953273" y="3526724"/>
            <a:ext cx="887483" cy="887483"/>
            <a:chOff x="1382807" y="174388"/>
            <a:chExt cx="3025588" cy="3025589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CF9323B-4262-3925-49E2-B6D4A2446C39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7" name="TextBox 320">
              <a:extLst>
                <a:ext uri="{FF2B5EF4-FFF2-40B4-BE49-F238E27FC236}">
                  <a16:creationId xmlns:a16="http://schemas.microsoft.com/office/drawing/2014/main" id="{4AC88E1D-FC17-1FE5-646D-52123C5B67BC}"/>
                </a:ext>
              </a:extLst>
            </p:cNvPr>
            <p:cNvSpPr txBox="1"/>
            <p:nvPr/>
          </p:nvSpPr>
          <p:spPr>
            <a:xfrm>
              <a:off x="2329954" y="1012038"/>
              <a:ext cx="2078440" cy="2187939"/>
            </a:xfrm>
            <a:custGeom>
              <a:avLst/>
              <a:gdLst>
                <a:gd name="connsiteX0" fmla="*/ 357820 w 2078440"/>
                <a:gd name="connsiteY0" fmla="*/ 73773 h 2187939"/>
                <a:gd name="connsiteX1" fmla="*/ 523986 w 2078440"/>
                <a:gd name="connsiteY1" fmla="*/ 73773 h 2187939"/>
                <a:gd name="connsiteX2" fmla="*/ 641935 w 2078440"/>
                <a:gd name="connsiteY2" fmla="*/ 81933 h 2187939"/>
                <a:gd name="connsiteX3" fmla="*/ 750982 w 2078440"/>
                <a:gd name="connsiteY3" fmla="*/ 121249 h 2187939"/>
                <a:gd name="connsiteX4" fmla="*/ 838516 w 2078440"/>
                <a:gd name="connsiteY4" fmla="*/ 217685 h 2187939"/>
                <a:gd name="connsiteX5" fmla="*/ 874123 w 2078440"/>
                <a:gd name="connsiteY5" fmla="*/ 383852 h 2187939"/>
                <a:gd name="connsiteX6" fmla="*/ 853352 w 2078440"/>
                <a:gd name="connsiteY6" fmla="*/ 521088 h 2187939"/>
                <a:gd name="connsiteX7" fmla="*/ 792524 w 2078440"/>
                <a:gd name="connsiteY7" fmla="*/ 629392 h 2187939"/>
                <a:gd name="connsiteX8" fmla="*/ 689411 w 2078440"/>
                <a:gd name="connsiteY8" fmla="*/ 699865 h 2187939"/>
                <a:gd name="connsiteX9" fmla="*/ 532888 w 2078440"/>
                <a:gd name="connsiteY9" fmla="*/ 725087 h 2187939"/>
                <a:gd name="connsiteX10" fmla="*/ 357820 w 2078440"/>
                <a:gd name="connsiteY10" fmla="*/ 725087 h 2187939"/>
                <a:gd name="connsiteX11" fmla="*/ 1169211 w 2078440"/>
                <a:gd name="connsiteY11" fmla="*/ 0 h 2187939"/>
                <a:gd name="connsiteX12" fmla="*/ 2078440 w 2078440"/>
                <a:gd name="connsiteY12" fmla="*/ 788726 h 2187939"/>
                <a:gd name="connsiteX13" fmla="*/ 2078440 w 2078440"/>
                <a:gd name="connsiteY13" fmla="*/ 2187939 h 2187939"/>
                <a:gd name="connsiteX14" fmla="*/ 585264 w 2078440"/>
                <a:gd name="connsiteY14" fmla="*/ 2187939 h 2187939"/>
                <a:gd name="connsiteX15" fmla="*/ 0 w 2078440"/>
                <a:gd name="connsiteY15" fmla="*/ 1680242 h 2187939"/>
                <a:gd name="connsiteX16" fmla="*/ 7682 w 2078440"/>
                <a:gd name="connsiteY16" fmla="*/ 1684997 h 2187939"/>
                <a:gd name="connsiteX17" fmla="*/ 67769 w 2078440"/>
                <a:gd name="connsiteY17" fmla="*/ 1696866 h 2187939"/>
                <a:gd name="connsiteX18" fmla="*/ 161980 w 2078440"/>
                <a:gd name="connsiteY18" fmla="*/ 1701317 h 2187939"/>
                <a:gd name="connsiteX19" fmla="*/ 256932 w 2078440"/>
                <a:gd name="connsiteY19" fmla="*/ 1696866 h 2187939"/>
                <a:gd name="connsiteX20" fmla="*/ 316277 w 2078440"/>
                <a:gd name="connsiteY20" fmla="*/ 1684997 h 2187939"/>
                <a:gd name="connsiteX21" fmla="*/ 348175 w 2078440"/>
                <a:gd name="connsiteY21" fmla="*/ 1665709 h 2187939"/>
                <a:gd name="connsiteX22" fmla="*/ 357819 w 2078440"/>
                <a:gd name="connsiteY22" fmla="*/ 1639004 h 2187939"/>
                <a:gd name="connsiteX23" fmla="*/ 357819 w 2078440"/>
                <a:gd name="connsiteY23" fmla="*/ 1026265 h 2187939"/>
                <a:gd name="connsiteX24" fmla="*/ 518051 w 2078440"/>
                <a:gd name="connsiteY24" fmla="*/ 1026265 h 2187939"/>
                <a:gd name="connsiteX25" fmla="*/ 848159 w 2078440"/>
                <a:gd name="connsiteY25" fmla="*/ 981756 h 2187939"/>
                <a:gd name="connsiteX26" fmla="*/ 1084798 w 2078440"/>
                <a:gd name="connsiteY26" fmla="*/ 851938 h 2187939"/>
                <a:gd name="connsiteX27" fmla="*/ 1231677 w 2078440"/>
                <a:gd name="connsiteY27" fmla="*/ 642004 h 2187939"/>
                <a:gd name="connsiteX28" fmla="*/ 1282121 w 2078440"/>
                <a:gd name="connsiteY28" fmla="*/ 355664 h 2187939"/>
                <a:gd name="connsiteX29" fmla="*/ 1249481 w 2078440"/>
                <a:gd name="connsiteY29" fmla="*/ 144246 h 2187939"/>
                <a:gd name="connsiteX30" fmla="*/ 1209423 w 2078440"/>
                <a:gd name="connsiteY30" fmla="*/ 55970 h 21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78440" h="2187939">
                  <a:moveTo>
                    <a:pt x="357820" y="73773"/>
                  </a:moveTo>
                  <a:lnTo>
                    <a:pt x="523986" y="73773"/>
                  </a:lnTo>
                  <a:cubicBezTo>
                    <a:pt x="564539" y="73773"/>
                    <a:pt x="603855" y="76493"/>
                    <a:pt x="641935" y="81933"/>
                  </a:cubicBezTo>
                  <a:cubicBezTo>
                    <a:pt x="680015" y="87373"/>
                    <a:pt x="716364" y="100478"/>
                    <a:pt x="750982" y="121249"/>
                  </a:cubicBezTo>
                  <a:cubicBezTo>
                    <a:pt x="785600" y="142020"/>
                    <a:pt x="814778" y="174165"/>
                    <a:pt x="838516" y="217685"/>
                  </a:cubicBezTo>
                  <a:cubicBezTo>
                    <a:pt x="862254" y="261205"/>
                    <a:pt x="874123" y="316594"/>
                    <a:pt x="874123" y="383852"/>
                  </a:cubicBezTo>
                  <a:cubicBezTo>
                    <a:pt x="874123" y="433306"/>
                    <a:pt x="867200" y="479051"/>
                    <a:pt x="853352" y="521088"/>
                  </a:cubicBezTo>
                  <a:cubicBezTo>
                    <a:pt x="839505" y="563124"/>
                    <a:pt x="819229" y="599225"/>
                    <a:pt x="792524" y="629392"/>
                  </a:cubicBezTo>
                  <a:cubicBezTo>
                    <a:pt x="765818" y="659560"/>
                    <a:pt x="731447" y="683050"/>
                    <a:pt x="689411" y="699865"/>
                  </a:cubicBezTo>
                  <a:cubicBezTo>
                    <a:pt x="647375" y="716679"/>
                    <a:pt x="595201" y="725087"/>
                    <a:pt x="532888" y="725087"/>
                  </a:cubicBezTo>
                  <a:lnTo>
                    <a:pt x="357820" y="725087"/>
                  </a:lnTo>
                  <a:close/>
                  <a:moveTo>
                    <a:pt x="1169211" y="0"/>
                  </a:moveTo>
                  <a:lnTo>
                    <a:pt x="2078440" y="788726"/>
                  </a:lnTo>
                  <a:lnTo>
                    <a:pt x="2078440" y="2187939"/>
                  </a:lnTo>
                  <a:lnTo>
                    <a:pt x="585264" y="2187939"/>
                  </a:lnTo>
                  <a:lnTo>
                    <a:pt x="0" y="1680242"/>
                  </a:lnTo>
                  <a:lnTo>
                    <a:pt x="7682" y="1684997"/>
                  </a:lnTo>
                  <a:cubicBezTo>
                    <a:pt x="22518" y="1689942"/>
                    <a:pt x="42547" y="1693898"/>
                    <a:pt x="67769" y="1696866"/>
                  </a:cubicBezTo>
                  <a:cubicBezTo>
                    <a:pt x="92991" y="1699833"/>
                    <a:pt x="124394" y="1701317"/>
                    <a:pt x="161980" y="1701317"/>
                  </a:cubicBezTo>
                  <a:cubicBezTo>
                    <a:pt x="200554" y="1701317"/>
                    <a:pt x="232205" y="1699833"/>
                    <a:pt x="256932" y="1696866"/>
                  </a:cubicBezTo>
                  <a:cubicBezTo>
                    <a:pt x="281659" y="1693898"/>
                    <a:pt x="301441" y="1689942"/>
                    <a:pt x="316277" y="1684997"/>
                  </a:cubicBezTo>
                  <a:cubicBezTo>
                    <a:pt x="331114" y="1680051"/>
                    <a:pt x="341746" y="1673622"/>
                    <a:pt x="348175" y="1665709"/>
                  </a:cubicBezTo>
                  <a:cubicBezTo>
                    <a:pt x="354604" y="1657797"/>
                    <a:pt x="357819" y="1648895"/>
                    <a:pt x="357819" y="1639004"/>
                  </a:cubicBezTo>
                  <a:lnTo>
                    <a:pt x="357819" y="1026265"/>
                  </a:lnTo>
                  <a:lnTo>
                    <a:pt x="518051" y="1026265"/>
                  </a:lnTo>
                  <a:cubicBezTo>
                    <a:pt x="644654" y="1026265"/>
                    <a:pt x="754690" y="1011428"/>
                    <a:pt x="848159" y="981756"/>
                  </a:cubicBezTo>
                  <a:cubicBezTo>
                    <a:pt x="941627" y="952083"/>
                    <a:pt x="1020507" y="908811"/>
                    <a:pt x="1084798" y="851938"/>
                  </a:cubicBezTo>
                  <a:cubicBezTo>
                    <a:pt x="1149088" y="795066"/>
                    <a:pt x="1198048" y="725088"/>
                    <a:pt x="1231677" y="642004"/>
                  </a:cubicBezTo>
                  <a:cubicBezTo>
                    <a:pt x="1265306" y="558921"/>
                    <a:pt x="1282121" y="463474"/>
                    <a:pt x="1282121" y="355664"/>
                  </a:cubicBezTo>
                  <a:cubicBezTo>
                    <a:pt x="1282121" y="277526"/>
                    <a:pt x="1271241" y="207053"/>
                    <a:pt x="1249481" y="144246"/>
                  </a:cubicBezTo>
                  <a:cubicBezTo>
                    <a:pt x="1238601" y="112843"/>
                    <a:pt x="1225248" y="83417"/>
                    <a:pt x="1209423" y="5597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8" name="Freeform 321">
              <a:extLst>
                <a:ext uri="{FF2B5EF4-FFF2-40B4-BE49-F238E27FC236}">
                  <a16:creationId xmlns:a16="http://schemas.microsoft.com/office/drawing/2014/main" id="{4355BA06-102C-2AAA-3112-818B284CD35D}"/>
                </a:ext>
              </a:extLst>
            </p:cNvPr>
            <p:cNvSpPr/>
            <p:nvPr/>
          </p:nvSpPr>
          <p:spPr>
            <a:xfrm>
              <a:off x="2297581" y="784634"/>
              <a:ext cx="1314497" cy="1928720"/>
            </a:xfrm>
            <a:custGeom>
              <a:avLst/>
              <a:gdLst/>
              <a:ahLst/>
              <a:cxnLst/>
              <a:rect l="l" t="t" r="r" b="b"/>
              <a:pathLst>
                <a:path w="1314497" h="1928720">
                  <a:moveTo>
                    <a:pt x="132043" y="0"/>
                  </a:moveTo>
                  <a:lnTo>
                    <a:pt x="584550" y="0"/>
                  </a:lnTo>
                  <a:cubicBezTo>
                    <a:pt x="630048" y="0"/>
                    <a:pt x="673321" y="1731"/>
                    <a:pt x="714368" y="5193"/>
                  </a:cubicBezTo>
                  <a:cubicBezTo>
                    <a:pt x="755415" y="8654"/>
                    <a:pt x="804622" y="16073"/>
                    <a:pt x="861989" y="27447"/>
                  </a:cubicBezTo>
                  <a:cubicBezTo>
                    <a:pt x="919356" y="38821"/>
                    <a:pt x="977465" y="59840"/>
                    <a:pt x="1036316" y="90501"/>
                  </a:cubicBezTo>
                  <a:cubicBezTo>
                    <a:pt x="1095167" y="121163"/>
                    <a:pt x="1145363" y="159985"/>
                    <a:pt x="1186904" y="206966"/>
                  </a:cubicBezTo>
                  <a:cubicBezTo>
                    <a:pt x="1228446" y="253948"/>
                    <a:pt x="1260097" y="308842"/>
                    <a:pt x="1281857" y="371649"/>
                  </a:cubicBezTo>
                  <a:cubicBezTo>
                    <a:pt x="1303617" y="434456"/>
                    <a:pt x="1314497" y="504929"/>
                    <a:pt x="1314497" y="583067"/>
                  </a:cubicBezTo>
                  <a:cubicBezTo>
                    <a:pt x="1314497" y="690877"/>
                    <a:pt x="1297682" y="786324"/>
                    <a:pt x="1264053" y="869407"/>
                  </a:cubicBezTo>
                  <a:cubicBezTo>
                    <a:pt x="1230424" y="952491"/>
                    <a:pt x="1181464" y="1022469"/>
                    <a:pt x="1117174" y="1079341"/>
                  </a:cubicBezTo>
                  <a:cubicBezTo>
                    <a:pt x="1052883" y="1136214"/>
                    <a:pt x="974003" y="1179486"/>
                    <a:pt x="880535" y="1209159"/>
                  </a:cubicBezTo>
                  <a:cubicBezTo>
                    <a:pt x="787066" y="1238831"/>
                    <a:pt x="677030" y="1253668"/>
                    <a:pt x="550427" y="1253668"/>
                  </a:cubicBezTo>
                  <a:lnTo>
                    <a:pt x="390195" y="1253668"/>
                  </a:lnTo>
                  <a:lnTo>
                    <a:pt x="390195" y="1866407"/>
                  </a:lnTo>
                  <a:cubicBezTo>
                    <a:pt x="390195" y="1876298"/>
                    <a:pt x="386980" y="1885200"/>
                    <a:pt x="380551" y="1893112"/>
                  </a:cubicBezTo>
                  <a:cubicBezTo>
                    <a:pt x="374122" y="1901025"/>
                    <a:pt x="363490" y="1907454"/>
                    <a:pt x="348653" y="1912400"/>
                  </a:cubicBezTo>
                  <a:cubicBezTo>
                    <a:pt x="333817" y="1917345"/>
                    <a:pt x="314035" y="1921301"/>
                    <a:pt x="289308" y="1924269"/>
                  </a:cubicBezTo>
                  <a:cubicBezTo>
                    <a:pt x="264581" y="1927236"/>
                    <a:pt x="232930" y="1928720"/>
                    <a:pt x="194356" y="1928720"/>
                  </a:cubicBezTo>
                  <a:cubicBezTo>
                    <a:pt x="156770" y="1928720"/>
                    <a:pt x="125367" y="1927236"/>
                    <a:pt x="100145" y="1924269"/>
                  </a:cubicBezTo>
                  <a:cubicBezTo>
                    <a:pt x="74923" y="1921301"/>
                    <a:pt x="54894" y="1917345"/>
                    <a:pt x="40058" y="1912400"/>
                  </a:cubicBezTo>
                  <a:cubicBezTo>
                    <a:pt x="25222" y="1907454"/>
                    <a:pt x="14836" y="1901025"/>
                    <a:pt x="8902" y="1893112"/>
                  </a:cubicBezTo>
                  <a:cubicBezTo>
                    <a:pt x="2967" y="1885200"/>
                    <a:pt x="0" y="1876298"/>
                    <a:pt x="0" y="1866407"/>
                  </a:cubicBezTo>
                  <a:lnTo>
                    <a:pt x="0" y="139461"/>
                  </a:lnTo>
                  <a:cubicBezTo>
                    <a:pt x="0" y="92974"/>
                    <a:pt x="12116" y="58109"/>
                    <a:pt x="36349" y="34865"/>
                  </a:cubicBezTo>
                  <a:cubicBezTo>
                    <a:pt x="60582" y="11622"/>
                    <a:pt x="92480" y="0"/>
                    <a:pt x="132043" y="0"/>
                  </a:cubicBezTo>
                  <a:close/>
                  <a:moveTo>
                    <a:pt x="390195" y="301177"/>
                  </a:moveTo>
                  <a:lnTo>
                    <a:pt x="390195" y="952491"/>
                  </a:lnTo>
                  <a:lnTo>
                    <a:pt x="565263" y="952491"/>
                  </a:lnTo>
                  <a:cubicBezTo>
                    <a:pt x="627576" y="952491"/>
                    <a:pt x="679750" y="944083"/>
                    <a:pt x="721786" y="927269"/>
                  </a:cubicBezTo>
                  <a:cubicBezTo>
                    <a:pt x="763822" y="910454"/>
                    <a:pt x="798193" y="886964"/>
                    <a:pt x="824899" y="856796"/>
                  </a:cubicBezTo>
                  <a:cubicBezTo>
                    <a:pt x="851604" y="826629"/>
                    <a:pt x="871880" y="790528"/>
                    <a:pt x="885727" y="748492"/>
                  </a:cubicBezTo>
                  <a:cubicBezTo>
                    <a:pt x="899575" y="706455"/>
                    <a:pt x="906498" y="660710"/>
                    <a:pt x="906498" y="611256"/>
                  </a:cubicBezTo>
                  <a:cubicBezTo>
                    <a:pt x="906498" y="543998"/>
                    <a:pt x="894629" y="488609"/>
                    <a:pt x="870891" y="445089"/>
                  </a:cubicBezTo>
                  <a:cubicBezTo>
                    <a:pt x="847153" y="401569"/>
                    <a:pt x="817975" y="369424"/>
                    <a:pt x="783357" y="348653"/>
                  </a:cubicBezTo>
                  <a:cubicBezTo>
                    <a:pt x="748739" y="327882"/>
                    <a:pt x="712390" y="314777"/>
                    <a:pt x="674310" y="309337"/>
                  </a:cubicBezTo>
                  <a:cubicBezTo>
                    <a:pt x="636230" y="303897"/>
                    <a:pt x="596914" y="301177"/>
                    <a:pt x="556361" y="301177"/>
                  </a:cubicBezTo>
                  <a:lnTo>
                    <a:pt x="390195" y="301177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70EE5BA-E315-9C91-05EA-73D83C65274D}"/>
              </a:ext>
            </a:extLst>
          </p:cNvPr>
          <p:cNvGrpSpPr>
            <a:grpSpLocks noChangeAspect="1"/>
          </p:cNvGrpSpPr>
          <p:nvPr/>
        </p:nvGrpSpPr>
        <p:grpSpPr>
          <a:xfrm>
            <a:off x="3040619" y="3526724"/>
            <a:ext cx="887483" cy="887484"/>
            <a:chOff x="1382807" y="174388"/>
            <a:chExt cx="3025588" cy="3025589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38A65AF-EE00-681C-61A6-F7023A7B4EA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4" name="Freeform 324">
              <a:extLst>
                <a:ext uri="{FF2B5EF4-FFF2-40B4-BE49-F238E27FC236}">
                  <a16:creationId xmlns:a16="http://schemas.microsoft.com/office/drawing/2014/main" id="{250C53D1-BA5D-69F5-0705-CECC29FE2549}"/>
                </a:ext>
              </a:extLst>
            </p:cNvPr>
            <p:cNvSpPr/>
            <p:nvPr/>
          </p:nvSpPr>
          <p:spPr>
            <a:xfrm>
              <a:off x="2323848" y="992846"/>
              <a:ext cx="2084546" cy="2207131"/>
            </a:xfrm>
            <a:custGeom>
              <a:avLst/>
              <a:gdLst>
                <a:gd name="connsiteX0" fmla="*/ 562197 w 2084546"/>
                <a:gd name="connsiteY0" fmla="*/ 78129 h 2207131"/>
                <a:gd name="connsiteX1" fmla="*/ 799578 w 2084546"/>
                <a:gd name="connsiteY1" fmla="*/ 126347 h 2207131"/>
                <a:gd name="connsiteX2" fmla="*/ 951650 w 2084546"/>
                <a:gd name="connsiteY2" fmla="*/ 262841 h 2207131"/>
                <a:gd name="connsiteX3" fmla="*/ 1032508 w 2084546"/>
                <a:gd name="connsiteY3" fmla="*/ 474259 h 2207131"/>
                <a:gd name="connsiteX4" fmla="*/ 1056246 w 2084546"/>
                <a:gd name="connsiteY4" fmla="*/ 747247 h 2207131"/>
                <a:gd name="connsiteX5" fmla="*/ 1031766 w 2084546"/>
                <a:gd name="connsiteY5" fmla="*/ 1009849 h 2207131"/>
                <a:gd name="connsiteX6" fmla="*/ 947941 w 2084546"/>
                <a:gd name="connsiteY6" fmla="*/ 1224976 h 2207131"/>
                <a:gd name="connsiteX7" fmla="*/ 792160 w 2084546"/>
                <a:gd name="connsiteY7" fmla="*/ 1370372 h 2207131"/>
                <a:gd name="connsiteX8" fmla="*/ 551812 w 2084546"/>
                <a:gd name="connsiteY8" fmla="*/ 1423782 h 2207131"/>
                <a:gd name="connsiteX9" fmla="*/ 312947 w 2084546"/>
                <a:gd name="connsiteY9" fmla="*/ 1377048 h 2207131"/>
                <a:gd name="connsiteX10" fmla="*/ 161617 w 2084546"/>
                <a:gd name="connsiteY10" fmla="*/ 1241296 h 2207131"/>
                <a:gd name="connsiteX11" fmla="*/ 81501 w 2084546"/>
                <a:gd name="connsiteY11" fmla="*/ 1026169 h 2207131"/>
                <a:gd name="connsiteX12" fmla="*/ 57763 w 2084546"/>
                <a:gd name="connsiteY12" fmla="*/ 741312 h 2207131"/>
                <a:gd name="connsiteX13" fmla="*/ 82243 w 2084546"/>
                <a:gd name="connsiteY13" fmla="*/ 486870 h 2207131"/>
                <a:gd name="connsiteX14" fmla="*/ 166068 w 2084546"/>
                <a:gd name="connsiteY14" fmla="*/ 275452 h 2207131"/>
                <a:gd name="connsiteX15" fmla="*/ 321849 w 2084546"/>
                <a:gd name="connsiteY15" fmla="*/ 131540 h 2207131"/>
                <a:gd name="connsiteX16" fmla="*/ 562197 w 2084546"/>
                <a:gd name="connsiteY16" fmla="*/ 78129 h 2207131"/>
                <a:gd name="connsiteX17" fmla="*/ 1241035 w 2084546"/>
                <a:gd name="connsiteY17" fmla="*/ 0 h 2207131"/>
                <a:gd name="connsiteX18" fmla="*/ 2084546 w 2084546"/>
                <a:gd name="connsiteY18" fmla="*/ 731718 h 2207131"/>
                <a:gd name="connsiteX19" fmla="*/ 2084546 w 2084546"/>
                <a:gd name="connsiteY19" fmla="*/ 2207131 h 2207131"/>
                <a:gd name="connsiteX20" fmla="*/ 679213 w 2084546"/>
                <a:gd name="connsiteY20" fmla="*/ 2207131 h 2207131"/>
                <a:gd name="connsiteX21" fmla="*/ 0 w 2084546"/>
                <a:gd name="connsiteY21" fmla="*/ 1617936 h 2207131"/>
                <a:gd name="connsiteX22" fmla="*/ 69027 w 2084546"/>
                <a:gd name="connsiteY22" fmla="*/ 1656110 h 2207131"/>
                <a:gd name="connsiteX23" fmla="*/ 149004 w 2084546"/>
                <a:gd name="connsiteY23" fmla="*/ 1688610 h 2207131"/>
                <a:gd name="connsiteX24" fmla="*/ 539941 w 2084546"/>
                <a:gd name="connsiteY24" fmla="*/ 1745730 h 2207131"/>
                <a:gd name="connsiteX25" fmla="*/ 755809 w 2084546"/>
                <a:gd name="connsiteY25" fmla="*/ 1722734 h 2207131"/>
                <a:gd name="connsiteX26" fmla="*/ 921234 w 2084546"/>
                <a:gd name="connsiteY26" fmla="*/ 1668581 h 2207131"/>
                <a:gd name="connsiteX27" fmla="*/ 1098528 w 2084546"/>
                <a:gd name="connsiteY27" fmla="*/ 1834006 h 2207131"/>
                <a:gd name="connsiteX28" fmla="*/ 1286207 w 2084546"/>
                <a:gd name="connsiteY28" fmla="*/ 1955664 h 2207131"/>
                <a:gd name="connsiteX29" fmla="*/ 1457566 w 2084546"/>
                <a:gd name="connsiteY29" fmla="*/ 2032071 h 2207131"/>
                <a:gd name="connsiteX30" fmla="*/ 1585900 w 2084546"/>
                <a:gd name="connsiteY30" fmla="*/ 2058776 h 2207131"/>
                <a:gd name="connsiteX31" fmla="*/ 1608155 w 2084546"/>
                <a:gd name="connsiteY31" fmla="*/ 2053584 h 2207131"/>
                <a:gd name="connsiteX32" fmla="*/ 1627442 w 2084546"/>
                <a:gd name="connsiteY32" fmla="*/ 2030587 h 2207131"/>
                <a:gd name="connsiteX33" fmla="*/ 1641536 w 2084546"/>
                <a:gd name="connsiteY33" fmla="*/ 1980144 h 2207131"/>
                <a:gd name="connsiteX34" fmla="*/ 1646729 w 2084546"/>
                <a:gd name="connsiteY34" fmla="*/ 1894093 h 2207131"/>
                <a:gd name="connsiteX35" fmla="*/ 1639311 w 2084546"/>
                <a:gd name="connsiteY35" fmla="*/ 1789497 h 2207131"/>
                <a:gd name="connsiteX36" fmla="*/ 1615573 w 2084546"/>
                <a:gd name="connsiteY36" fmla="*/ 1736087 h 2207131"/>
                <a:gd name="connsiteX37" fmla="*/ 1570322 w 2084546"/>
                <a:gd name="connsiteY37" fmla="*/ 1710865 h 2207131"/>
                <a:gd name="connsiteX38" fmla="*/ 1493173 w 2084546"/>
                <a:gd name="connsiteY38" fmla="*/ 1680451 h 2207131"/>
                <a:gd name="connsiteX39" fmla="*/ 1373741 w 2084546"/>
                <a:gd name="connsiteY39" fmla="*/ 1618138 h 2207131"/>
                <a:gd name="connsiteX40" fmla="*/ 1210542 w 2084546"/>
                <a:gd name="connsiteY40" fmla="*/ 1496480 h 2207131"/>
                <a:gd name="connsiteX41" fmla="*/ 1318847 w 2084546"/>
                <a:gd name="connsiteY41" fmla="*/ 1355535 h 2207131"/>
                <a:gd name="connsiteX42" fmla="*/ 1398963 w 2084546"/>
                <a:gd name="connsiteY42" fmla="*/ 1178983 h 2207131"/>
                <a:gd name="connsiteX43" fmla="*/ 1448665 w 2084546"/>
                <a:gd name="connsiteY43" fmla="*/ 969050 h 2207131"/>
                <a:gd name="connsiteX44" fmla="*/ 1465726 w 2084546"/>
                <a:gd name="connsiteY44" fmla="*/ 726476 h 2207131"/>
                <a:gd name="connsiteX45" fmla="*/ 1407123 w 2084546"/>
                <a:gd name="connsiteY45" fmla="*/ 294740 h 2207131"/>
                <a:gd name="connsiteX46" fmla="*/ 1288340 w 2084546"/>
                <a:gd name="connsiteY46" fmla="*/ 56478 h 220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84546" h="2207131">
                  <a:moveTo>
                    <a:pt x="562197" y="78129"/>
                  </a:moveTo>
                  <a:cubicBezTo>
                    <a:pt x="657150" y="78129"/>
                    <a:pt x="736277" y="94202"/>
                    <a:pt x="799578" y="126347"/>
                  </a:cubicBezTo>
                  <a:cubicBezTo>
                    <a:pt x="862880" y="158493"/>
                    <a:pt x="913570" y="203991"/>
                    <a:pt x="951650" y="262841"/>
                  </a:cubicBezTo>
                  <a:cubicBezTo>
                    <a:pt x="989730" y="321692"/>
                    <a:pt x="1016683" y="392165"/>
                    <a:pt x="1032508" y="474259"/>
                  </a:cubicBezTo>
                  <a:cubicBezTo>
                    <a:pt x="1048334" y="556353"/>
                    <a:pt x="1056246" y="647349"/>
                    <a:pt x="1056246" y="747247"/>
                  </a:cubicBezTo>
                  <a:cubicBezTo>
                    <a:pt x="1056246" y="840221"/>
                    <a:pt x="1048086" y="927755"/>
                    <a:pt x="1031766" y="1009849"/>
                  </a:cubicBezTo>
                  <a:cubicBezTo>
                    <a:pt x="1015446" y="1091944"/>
                    <a:pt x="987505" y="1163652"/>
                    <a:pt x="947941" y="1224976"/>
                  </a:cubicBezTo>
                  <a:cubicBezTo>
                    <a:pt x="908378" y="1286299"/>
                    <a:pt x="856451" y="1334765"/>
                    <a:pt x="792160" y="1370372"/>
                  </a:cubicBezTo>
                  <a:cubicBezTo>
                    <a:pt x="727870" y="1405979"/>
                    <a:pt x="647754" y="1423782"/>
                    <a:pt x="551812" y="1423782"/>
                  </a:cubicBezTo>
                  <a:cubicBezTo>
                    <a:pt x="455871" y="1423782"/>
                    <a:pt x="376249" y="1408204"/>
                    <a:pt x="312947" y="1377048"/>
                  </a:cubicBezTo>
                  <a:cubicBezTo>
                    <a:pt x="249646" y="1345892"/>
                    <a:pt x="199203" y="1300641"/>
                    <a:pt x="161617" y="1241296"/>
                  </a:cubicBezTo>
                  <a:cubicBezTo>
                    <a:pt x="124032" y="1181951"/>
                    <a:pt x="97327" y="1110242"/>
                    <a:pt x="81501" y="1026169"/>
                  </a:cubicBezTo>
                  <a:cubicBezTo>
                    <a:pt x="65676" y="942097"/>
                    <a:pt x="57763" y="847145"/>
                    <a:pt x="57763" y="741312"/>
                  </a:cubicBezTo>
                  <a:cubicBezTo>
                    <a:pt x="57763" y="652295"/>
                    <a:pt x="65923" y="567480"/>
                    <a:pt x="82243" y="486870"/>
                  </a:cubicBezTo>
                  <a:cubicBezTo>
                    <a:pt x="98563" y="406259"/>
                    <a:pt x="126505" y="335787"/>
                    <a:pt x="166068" y="275452"/>
                  </a:cubicBezTo>
                  <a:cubicBezTo>
                    <a:pt x="205632" y="215118"/>
                    <a:pt x="257559" y="167147"/>
                    <a:pt x="321849" y="131540"/>
                  </a:cubicBezTo>
                  <a:cubicBezTo>
                    <a:pt x="386140" y="95933"/>
                    <a:pt x="466256" y="78129"/>
                    <a:pt x="562197" y="78129"/>
                  </a:cubicBezTo>
                  <a:close/>
                  <a:moveTo>
                    <a:pt x="1241035" y="0"/>
                  </a:moveTo>
                  <a:lnTo>
                    <a:pt x="2084546" y="731718"/>
                  </a:lnTo>
                  <a:lnTo>
                    <a:pt x="2084546" y="2207131"/>
                  </a:lnTo>
                  <a:lnTo>
                    <a:pt x="679213" y="2207131"/>
                  </a:lnTo>
                  <a:lnTo>
                    <a:pt x="0" y="1617936"/>
                  </a:lnTo>
                  <a:lnTo>
                    <a:pt x="69027" y="1656110"/>
                  </a:lnTo>
                  <a:cubicBezTo>
                    <a:pt x="94527" y="1668257"/>
                    <a:pt x="121186" y="1679090"/>
                    <a:pt x="149004" y="1688610"/>
                  </a:cubicBezTo>
                  <a:cubicBezTo>
                    <a:pt x="260277" y="1726690"/>
                    <a:pt x="390589" y="1745730"/>
                    <a:pt x="539941" y="1745730"/>
                  </a:cubicBezTo>
                  <a:cubicBezTo>
                    <a:pt x="619068" y="1745730"/>
                    <a:pt x="691024" y="1738065"/>
                    <a:pt x="755809" y="1722734"/>
                  </a:cubicBezTo>
                  <a:cubicBezTo>
                    <a:pt x="820594" y="1707403"/>
                    <a:pt x="875736" y="1689352"/>
                    <a:pt x="921234" y="1668581"/>
                  </a:cubicBezTo>
                  <a:cubicBezTo>
                    <a:pt x="975634" y="1730894"/>
                    <a:pt x="1034732" y="1786035"/>
                    <a:pt x="1098528" y="1834006"/>
                  </a:cubicBezTo>
                  <a:cubicBezTo>
                    <a:pt x="1162324" y="1881977"/>
                    <a:pt x="1224884" y="1922529"/>
                    <a:pt x="1286207" y="1955664"/>
                  </a:cubicBezTo>
                  <a:cubicBezTo>
                    <a:pt x="1347530" y="1988798"/>
                    <a:pt x="1404650" y="2014267"/>
                    <a:pt x="1457566" y="2032071"/>
                  </a:cubicBezTo>
                  <a:cubicBezTo>
                    <a:pt x="1510482" y="2049874"/>
                    <a:pt x="1553260" y="2058776"/>
                    <a:pt x="1585900" y="2058776"/>
                  </a:cubicBezTo>
                  <a:cubicBezTo>
                    <a:pt x="1593813" y="2058776"/>
                    <a:pt x="1601231" y="2057045"/>
                    <a:pt x="1608155" y="2053584"/>
                  </a:cubicBezTo>
                  <a:cubicBezTo>
                    <a:pt x="1615078" y="2050122"/>
                    <a:pt x="1621507" y="2042456"/>
                    <a:pt x="1627442" y="2030587"/>
                  </a:cubicBezTo>
                  <a:cubicBezTo>
                    <a:pt x="1633376" y="2018718"/>
                    <a:pt x="1638075" y="2001904"/>
                    <a:pt x="1641536" y="1980144"/>
                  </a:cubicBezTo>
                  <a:cubicBezTo>
                    <a:pt x="1644998" y="1958384"/>
                    <a:pt x="1646729" y="1929700"/>
                    <a:pt x="1646729" y="1894093"/>
                  </a:cubicBezTo>
                  <a:cubicBezTo>
                    <a:pt x="1646729" y="1849584"/>
                    <a:pt x="1644256" y="1814719"/>
                    <a:pt x="1639311" y="1789497"/>
                  </a:cubicBezTo>
                  <a:cubicBezTo>
                    <a:pt x="1634365" y="1764276"/>
                    <a:pt x="1626453" y="1746472"/>
                    <a:pt x="1615573" y="1736087"/>
                  </a:cubicBezTo>
                  <a:cubicBezTo>
                    <a:pt x="1604693" y="1725701"/>
                    <a:pt x="1589609" y="1717294"/>
                    <a:pt x="1570322" y="1710865"/>
                  </a:cubicBezTo>
                  <a:cubicBezTo>
                    <a:pt x="1551035" y="1704436"/>
                    <a:pt x="1525319" y="1694298"/>
                    <a:pt x="1493173" y="1680451"/>
                  </a:cubicBezTo>
                  <a:cubicBezTo>
                    <a:pt x="1461028" y="1666603"/>
                    <a:pt x="1421217" y="1645832"/>
                    <a:pt x="1373741" y="1618138"/>
                  </a:cubicBezTo>
                  <a:cubicBezTo>
                    <a:pt x="1326265" y="1590444"/>
                    <a:pt x="1271865" y="1549891"/>
                    <a:pt x="1210542" y="1496480"/>
                  </a:cubicBezTo>
                  <a:cubicBezTo>
                    <a:pt x="1251094" y="1455928"/>
                    <a:pt x="1287196" y="1408946"/>
                    <a:pt x="1318847" y="1355535"/>
                  </a:cubicBezTo>
                  <a:cubicBezTo>
                    <a:pt x="1350498" y="1302125"/>
                    <a:pt x="1377203" y="1243274"/>
                    <a:pt x="1398963" y="1178983"/>
                  </a:cubicBezTo>
                  <a:cubicBezTo>
                    <a:pt x="1420723" y="1114693"/>
                    <a:pt x="1437290" y="1044715"/>
                    <a:pt x="1448665" y="969050"/>
                  </a:cubicBezTo>
                  <a:cubicBezTo>
                    <a:pt x="1460039" y="893384"/>
                    <a:pt x="1465726" y="812527"/>
                    <a:pt x="1465726" y="726476"/>
                  </a:cubicBezTo>
                  <a:cubicBezTo>
                    <a:pt x="1465726" y="560310"/>
                    <a:pt x="1446192" y="416397"/>
                    <a:pt x="1407123" y="294740"/>
                  </a:cubicBezTo>
                  <a:cubicBezTo>
                    <a:pt x="1377821" y="203497"/>
                    <a:pt x="1338227" y="124076"/>
                    <a:pt x="1288340" y="56478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5" name="Freeform 325">
              <a:extLst>
                <a:ext uri="{FF2B5EF4-FFF2-40B4-BE49-F238E27FC236}">
                  <a16:creationId xmlns:a16="http://schemas.microsoft.com/office/drawing/2014/main" id="{2B8E0E4E-8AA4-BE64-90CD-CC1C3FB5D4CB}"/>
                </a:ext>
              </a:extLst>
            </p:cNvPr>
            <p:cNvSpPr/>
            <p:nvPr/>
          </p:nvSpPr>
          <p:spPr>
            <a:xfrm>
              <a:off x="1972129" y="750511"/>
              <a:ext cx="1998450" cy="2301111"/>
            </a:xfrm>
            <a:custGeom>
              <a:avLst/>
              <a:gdLst/>
              <a:ahLst/>
              <a:cxnLst/>
              <a:rect l="l" t="t" r="r" b="b"/>
              <a:pathLst>
                <a:path w="1998450" h="2301111">
                  <a:moveTo>
                    <a:pt x="927269" y="0"/>
                  </a:moveTo>
                  <a:cubicBezTo>
                    <a:pt x="1070687" y="0"/>
                    <a:pt x="1197537" y="19288"/>
                    <a:pt x="1307820" y="57862"/>
                  </a:cubicBezTo>
                  <a:cubicBezTo>
                    <a:pt x="1418103" y="96436"/>
                    <a:pt x="1511078" y="155534"/>
                    <a:pt x="1586743" y="235156"/>
                  </a:cubicBezTo>
                  <a:cubicBezTo>
                    <a:pt x="1662408" y="314777"/>
                    <a:pt x="1719775" y="415417"/>
                    <a:pt x="1758844" y="537075"/>
                  </a:cubicBezTo>
                  <a:cubicBezTo>
                    <a:pt x="1797913" y="658732"/>
                    <a:pt x="1817447" y="802645"/>
                    <a:pt x="1817447" y="968811"/>
                  </a:cubicBezTo>
                  <a:cubicBezTo>
                    <a:pt x="1817447" y="1054862"/>
                    <a:pt x="1811760" y="1135719"/>
                    <a:pt x="1800386" y="1211385"/>
                  </a:cubicBezTo>
                  <a:cubicBezTo>
                    <a:pt x="1789011" y="1287050"/>
                    <a:pt x="1772444" y="1357028"/>
                    <a:pt x="1750684" y="1421318"/>
                  </a:cubicBezTo>
                  <a:cubicBezTo>
                    <a:pt x="1728924" y="1485609"/>
                    <a:pt x="1702219" y="1544460"/>
                    <a:pt x="1670568" y="1597870"/>
                  </a:cubicBezTo>
                  <a:cubicBezTo>
                    <a:pt x="1638917" y="1651281"/>
                    <a:pt x="1602815" y="1698263"/>
                    <a:pt x="1562263" y="1738815"/>
                  </a:cubicBezTo>
                  <a:cubicBezTo>
                    <a:pt x="1623586" y="1792226"/>
                    <a:pt x="1677986" y="1832779"/>
                    <a:pt x="1725462" y="1860473"/>
                  </a:cubicBezTo>
                  <a:cubicBezTo>
                    <a:pt x="1772938" y="1888167"/>
                    <a:pt x="1812749" y="1908938"/>
                    <a:pt x="1844894" y="1922786"/>
                  </a:cubicBezTo>
                  <a:cubicBezTo>
                    <a:pt x="1877040" y="1936633"/>
                    <a:pt x="1902756" y="1946771"/>
                    <a:pt x="1922043" y="1953200"/>
                  </a:cubicBezTo>
                  <a:cubicBezTo>
                    <a:pt x="1941330" y="1959629"/>
                    <a:pt x="1956414" y="1968036"/>
                    <a:pt x="1967294" y="1978422"/>
                  </a:cubicBezTo>
                  <a:cubicBezTo>
                    <a:pt x="1978174" y="1988807"/>
                    <a:pt x="1986086" y="2006611"/>
                    <a:pt x="1991032" y="2031832"/>
                  </a:cubicBezTo>
                  <a:cubicBezTo>
                    <a:pt x="1995977" y="2057054"/>
                    <a:pt x="1998450" y="2091919"/>
                    <a:pt x="1998450" y="2136428"/>
                  </a:cubicBezTo>
                  <a:cubicBezTo>
                    <a:pt x="1998450" y="2172035"/>
                    <a:pt x="1996719" y="2200719"/>
                    <a:pt x="1993257" y="2222479"/>
                  </a:cubicBezTo>
                  <a:cubicBezTo>
                    <a:pt x="1989796" y="2244239"/>
                    <a:pt x="1985097" y="2261053"/>
                    <a:pt x="1979163" y="2272922"/>
                  </a:cubicBezTo>
                  <a:cubicBezTo>
                    <a:pt x="1973228" y="2284791"/>
                    <a:pt x="1966799" y="2292457"/>
                    <a:pt x="1959876" y="2295919"/>
                  </a:cubicBezTo>
                  <a:cubicBezTo>
                    <a:pt x="1952952" y="2299380"/>
                    <a:pt x="1945534" y="2301111"/>
                    <a:pt x="1937621" y="2301111"/>
                  </a:cubicBezTo>
                  <a:cubicBezTo>
                    <a:pt x="1904981" y="2301111"/>
                    <a:pt x="1862203" y="2292209"/>
                    <a:pt x="1809287" y="2274406"/>
                  </a:cubicBezTo>
                  <a:cubicBezTo>
                    <a:pt x="1756371" y="2256602"/>
                    <a:pt x="1699251" y="2231133"/>
                    <a:pt x="1637928" y="2197999"/>
                  </a:cubicBezTo>
                  <a:cubicBezTo>
                    <a:pt x="1576605" y="2164864"/>
                    <a:pt x="1514045" y="2124312"/>
                    <a:pt x="1450249" y="2076341"/>
                  </a:cubicBezTo>
                  <a:cubicBezTo>
                    <a:pt x="1386453" y="2028370"/>
                    <a:pt x="1327355" y="1973229"/>
                    <a:pt x="1272955" y="1910916"/>
                  </a:cubicBezTo>
                  <a:cubicBezTo>
                    <a:pt x="1227457" y="1931687"/>
                    <a:pt x="1172315" y="1949738"/>
                    <a:pt x="1107530" y="1965069"/>
                  </a:cubicBezTo>
                  <a:cubicBezTo>
                    <a:pt x="1042745" y="1980400"/>
                    <a:pt x="970789" y="1988065"/>
                    <a:pt x="891662" y="1988065"/>
                  </a:cubicBezTo>
                  <a:cubicBezTo>
                    <a:pt x="742310" y="1988065"/>
                    <a:pt x="611998" y="1969025"/>
                    <a:pt x="500725" y="1930945"/>
                  </a:cubicBezTo>
                  <a:cubicBezTo>
                    <a:pt x="389453" y="1892866"/>
                    <a:pt x="296726" y="1833768"/>
                    <a:pt x="222545" y="1753652"/>
                  </a:cubicBezTo>
                  <a:cubicBezTo>
                    <a:pt x="148363" y="1673536"/>
                    <a:pt x="92727" y="1571412"/>
                    <a:pt x="55636" y="1447282"/>
                  </a:cubicBezTo>
                  <a:cubicBezTo>
                    <a:pt x="18545" y="1323151"/>
                    <a:pt x="0" y="1175530"/>
                    <a:pt x="0" y="1004418"/>
                  </a:cubicBezTo>
                  <a:cubicBezTo>
                    <a:pt x="0" y="849132"/>
                    <a:pt x="19782" y="709423"/>
                    <a:pt x="59345" y="585293"/>
                  </a:cubicBezTo>
                  <a:cubicBezTo>
                    <a:pt x="98909" y="461162"/>
                    <a:pt x="157759" y="355824"/>
                    <a:pt x="235897" y="269279"/>
                  </a:cubicBezTo>
                  <a:cubicBezTo>
                    <a:pt x="314035" y="182734"/>
                    <a:pt x="410718" y="116218"/>
                    <a:pt x="525947" y="69731"/>
                  </a:cubicBezTo>
                  <a:cubicBezTo>
                    <a:pt x="641176" y="23244"/>
                    <a:pt x="774950" y="0"/>
                    <a:pt x="927269" y="0"/>
                  </a:cubicBezTo>
                  <a:close/>
                  <a:moveTo>
                    <a:pt x="913916" y="320464"/>
                  </a:moveTo>
                  <a:cubicBezTo>
                    <a:pt x="817975" y="320464"/>
                    <a:pt x="737859" y="338268"/>
                    <a:pt x="673568" y="373875"/>
                  </a:cubicBezTo>
                  <a:cubicBezTo>
                    <a:pt x="609278" y="409482"/>
                    <a:pt x="557351" y="457453"/>
                    <a:pt x="517787" y="517787"/>
                  </a:cubicBezTo>
                  <a:cubicBezTo>
                    <a:pt x="478224" y="578122"/>
                    <a:pt x="450282" y="648594"/>
                    <a:pt x="433962" y="729205"/>
                  </a:cubicBezTo>
                  <a:cubicBezTo>
                    <a:pt x="417642" y="809815"/>
                    <a:pt x="409482" y="894630"/>
                    <a:pt x="409482" y="983647"/>
                  </a:cubicBezTo>
                  <a:cubicBezTo>
                    <a:pt x="409482" y="1089480"/>
                    <a:pt x="417395" y="1184432"/>
                    <a:pt x="433220" y="1268504"/>
                  </a:cubicBezTo>
                  <a:cubicBezTo>
                    <a:pt x="449046" y="1352577"/>
                    <a:pt x="475751" y="1424286"/>
                    <a:pt x="513336" y="1483631"/>
                  </a:cubicBezTo>
                  <a:cubicBezTo>
                    <a:pt x="550922" y="1542976"/>
                    <a:pt x="601365" y="1588227"/>
                    <a:pt x="664666" y="1619383"/>
                  </a:cubicBezTo>
                  <a:cubicBezTo>
                    <a:pt x="727968" y="1650539"/>
                    <a:pt x="807590" y="1666117"/>
                    <a:pt x="903531" y="1666117"/>
                  </a:cubicBezTo>
                  <a:cubicBezTo>
                    <a:pt x="999473" y="1666117"/>
                    <a:pt x="1079589" y="1648314"/>
                    <a:pt x="1143879" y="1612707"/>
                  </a:cubicBezTo>
                  <a:cubicBezTo>
                    <a:pt x="1208170" y="1577100"/>
                    <a:pt x="1260097" y="1528634"/>
                    <a:pt x="1299660" y="1467311"/>
                  </a:cubicBezTo>
                  <a:cubicBezTo>
                    <a:pt x="1339224" y="1405987"/>
                    <a:pt x="1367165" y="1334279"/>
                    <a:pt x="1383485" y="1252184"/>
                  </a:cubicBezTo>
                  <a:cubicBezTo>
                    <a:pt x="1399805" y="1170090"/>
                    <a:pt x="1407965" y="1082556"/>
                    <a:pt x="1407965" y="989582"/>
                  </a:cubicBezTo>
                  <a:cubicBezTo>
                    <a:pt x="1407965" y="889684"/>
                    <a:pt x="1400053" y="798688"/>
                    <a:pt x="1384227" y="716594"/>
                  </a:cubicBezTo>
                  <a:cubicBezTo>
                    <a:pt x="1368402" y="634500"/>
                    <a:pt x="1341449" y="564027"/>
                    <a:pt x="1303369" y="505176"/>
                  </a:cubicBezTo>
                  <a:cubicBezTo>
                    <a:pt x="1265289" y="446326"/>
                    <a:pt x="1214599" y="400828"/>
                    <a:pt x="1151297" y="368682"/>
                  </a:cubicBezTo>
                  <a:cubicBezTo>
                    <a:pt x="1087996" y="336537"/>
                    <a:pt x="1008869" y="320464"/>
                    <a:pt x="913916" y="320464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7CA953C-BE0A-BB33-038D-5ABE66EE527A}"/>
              </a:ext>
            </a:extLst>
          </p:cNvPr>
          <p:cNvGrpSpPr>
            <a:grpSpLocks noChangeAspect="1"/>
          </p:cNvGrpSpPr>
          <p:nvPr/>
        </p:nvGrpSpPr>
        <p:grpSpPr>
          <a:xfrm>
            <a:off x="4127965" y="3526724"/>
            <a:ext cx="887483" cy="887483"/>
            <a:chOff x="1382807" y="174388"/>
            <a:chExt cx="3025589" cy="3025588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A5491FF-F2D8-574F-3611-268DC3689003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1" name="Freeform 328">
              <a:extLst>
                <a:ext uri="{FF2B5EF4-FFF2-40B4-BE49-F238E27FC236}">
                  <a16:creationId xmlns:a16="http://schemas.microsoft.com/office/drawing/2014/main" id="{E944CD4F-E829-BCA8-6ECD-6B939BA658ED}"/>
                </a:ext>
              </a:extLst>
            </p:cNvPr>
            <p:cNvSpPr/>
            <p:nvPr/>
          </p:nvSpPr>
          <p:spPr>
            <a:xfrm>
              <a:off x="2242019" y="784634"/>
              <a:ext cx="1424285" cy="1928720"/>
            </a:xfrm>
            <a:custGeom>
              <a:avLst/>
              <a:gdLst/>
              <a:ahLst/>
              <a:cxnLst/>
              <a:rect l="l" t="t" r="r" b="b"/>
              <a:pathLst>
                <a:path w="1424285" h="1928720">
                  <a:moveTo>
                    <a:pt x="115723" y="0"/>
                  </a:moveTo>
                  <a:lnTo>
                    <a:pt x="612739" y="0"/>
                  </a:lnTo>
                  <a:cubicBezTo>
                    <a:pt x="663182" y="0"/>
                    <a:pt x="704724" y="989"/>
                    <a:pt x="737364" y="2967"/>
                  </a:cubicBezTo>
                  <a:cubicBezTo>
                    <a:pt x="770004" y="4945"/>
                    <a:pt x="799676" y="7418"/>
                    <a:pt x="826382" y="10385"/>
                  </a:cubicBezTo>
                  <a:cubicBezTo>
                    <a:pt x="903530" y="21265"/>
                    <a:pt x="973014" y="40058"/>
                    <a:pt x="1034832" y="66763"/>
                  </a:cubicBezTo>
                  <a:cubicBezTo>
                    <a:pt x="1096650" y="93469"/>
                    <a:pt x="1149071" y="128334"/>
                    <a:pt x="1192097" y="171359"/>
                  </a:cubicBezTo>
                  <a:cubicBezTo>
                    <a:pt x="1235122" y="214384"/>
                    <a:pt x="1268009" y="265322"/>
                    <a:pt x="1290758" y="324173"/>
                  </a:cubicBezTo>
                  <a:cubicBezTo>
                    <a:pt x="1313507" y="383024"/>
                    <a:pt x="1324881" y="450529"/>
                    <a:pt x="1324881" y="526689"/>
                  </a:cubicBezTo>
                  <a:cubicBezTo>
                    <a:pt x="1324881" y="590979"/>
                    <a:pt x="1316721" y="649583"/>
                    <a:pt x="1300402" y="702499"/>
                  </a:cubicBezTo>
                  <a:cubicBezTo>
                    <a:pt x="1284082" y="755415"/>
                    <a:pt x="1260096" y="802644"/>
                    <a:pt x="1228445" y="844186"/>
                  </a:cubicBezTo>
                  <a:cubicBezTo>
                    <a:pt x="1196795" y="885727"/>
                    <a:pt x="1157726" y="921829"/>
                    <a:pt x="1111239" y="952491"/>
                  </a:cubicBezTo>
                  <a:cubicBezTo>
                    <a:pt x="1064752" y="983152"/>
                    <a:pt x="1011835" y="1007879"/>
                    <a:pt x="952490" y="1026672"/>
                  </a:cubicBezTo>
                  <a:cubicBezTo>
                    <a:pt x="981174" y="1040519"/>
                    <a:pt x="1008126" y="1057334"/>
                    <a:pt x="1033348" y="1077115"/>
                  </a:cubicBezTo>
                  <a:cubicBezTo>
                    <a:pt x="1058570" y="1096897"/>
                    <a:pt x="1082308" y="1120883"/>
                    <a:pt x="1104562" y="1149072"/>
                  </a:cubicBezTo>
                  <a:cubicBezTo>
                    <a:pt x="1126817" y="1177261"/>
                    <a:pt x="1147835" y="1209406"/>
                    <a:pt x="1167617" y="1245508"/>
                  </a:cubicBezTo>
                  <a:cubicBezTo>
                    <a:pt x="1187398" y="1281609"/>
                    <a:pt x="1206685" y="1322409"/>
                    <a:pt x="1225478" y="1367907"/>
                  </a:cubicBezTo>
                  <a:lnTo>
                    <a:pt x="1387194" y="1746233"/>
                  </a:lnTo>
                  <a:cubicBezTo>
                    <a:pt x="1402030" y="1783818"/>
                    <a:pt x="1411921" y="1811265"/>
                    <a:pt x="1416867" y="1828574"/>
                  </a:cubicBezTo>
                  <a:cubicBezTo>
                    <a:pt x="1421812" y="1845883"/>
                    <a:pt x="1424285" y="1859483"/>
                    <a:pt x="1424285" y="1869374"/>
                  </a:cubicBezTo>
                  <a:cubicBezTo>
                    <a:pt x="1424285" y="1880254"/>
                    <a:pt x="1422306" y="1889403"/>
                    <a:pt x="1418350" y="1896821"/>
                  </a:cubicBezTo>
                  <a:cubicBezTo>
                    <a:pt x="1414394" y="1904240"/>
                    <a:pt x="1404997" y="1910421"/>
                    <a:pt x="1390161" y="1915367"/>
                  </a:cubicBezTo>
                  <a:cubicBezTo>
                    <a:pt x="1375325" y="1920312"/>
                    <a:pt x="1353565" y="1923774"/>
                    <a:pt x="1324881" y="1925752"/>
                  </a:cubicBezTo>
                  <a:cubicBezTo>
                    <a:pt x="1296198" y="1927730"/>
                    <a:pt x="1257129" y="1928720"/>
                    <a:pt x="1207675" y="1928720"/>
                  </a:cubicBezTo>
                  <a:cubicBezTo>
                    <a:pt x="1166133" y="1928720"/>
                    <a:pt x="1132999" y="1927730"/>
                    <a:pt x="1108271" y="1925752"/>
                  </a:cubicBezTo>
                  <a:cubicBezTo>
                    <a:pt x="1083544" y="1923774"/>
                    <a:pt x="1064010" y="1920065"/>
                    <a:pt x="1049668" y="1914625"/>
                  </a:cubicBezTo>
                  <a:cubicBezTo>
                    <a:pt x="1035326" y="1909185"/>
                    <a:pt x="1025188" y="1902261"/>
                    <a:pt x="1019254" y="1893854"/>
                  </a:cubicBezTo>
                  <a:cubicBezTo>
                    <a:pt x="1013319" y="1885447"/>
                    <a:pt x="1008374" y="1875309"/>
                    <a:pt x="1004417" y="1863440"/>
                  </a:cubicBezTo>
                  <a:lnTo>
                    <a:pt x="832316" y="1434670"/>
                  </a:lnTo>
                  <a:cubicBezTo>
                    <a:pt x="811545" y="1386205"/>
                    <a:pt x="791269" y="1343180"/>
                    <a:pt x="771487" y="1305595"/>
                  </a:cubicBezTo>
                  <a:cubicBezTo>
                    <a:pt x="751706" y="1268009"/>
                    <a:pt x="729698" y="1236606"/>
                    <a:pt x="705466" y="1211384"/>
                  </a:cubicBezTo>
                  <a:cubicBezTo>
                    <a:pt x="681233" y="1186162"/>
                    <a:pt x="653291" y="1167122"/>
                    <a:pt x="621641" y="1154264"/>
                  </a:cubicBezTo>
                  <a:cubicBezTo>
                    <a:pt x="589990" y="1141406"/>
                    <a:pt x="553394" y="1134977"/>
                    <a:pt x="511852" y="1134977"/>
                  </a:cubicBezTo>
                  <a:lnTo>
                    <a:pt x="390194" y="1134977"/>
                  </a:lnTo>
                  <a:lnTo>
                    <a:pt x="390194" y="1866407"/>
                  </a:lnTo>
                  <a:cubicBezTo>
                    <a:pt x="390194" y="1876298"/>
                    <a:pt x="386980" y="1885200"/>
                    <a:pt x="380551" y="1893112"/>
                  </a:cubicBezTo>
                  <a:cubicBezTo>
                    <a:pt x="374122" y="1901025"/>
                    <a:pt x="363489" y="1907454"/>
                    <a:pt x="348653" y="1912400"/>
                  </a:cubicBezTo>
                  <a:cubicBezTo>
                    <a:pt x="333816" y="1917345"/>
                    <a:pt x="314035" y="1921301"/>
                    <a:pt x="289307" y="1924269"/>
                  </a:cubicBezTo>
                  <a:cubicBezTo>
                    <a:pt x="264580" y="1927236"/>
                    <a:pt x="232930" y="1928720"/>
                    <a:pt x="194355" y="1928720"/>
                  </a:cubicBezTo>
                  <a:cubicBezTo>
                    <a:pt x="156770" y="1928720"/>
                    <a:pt x="125366" y="1927236"/>
                    <a:pt x="100145" y="1924269"/>
                  </a:cubicBezTo>
                  <a:cubicBezTo>
                    <a:pt x="74923" y="1921301"/>
                    <a:pt x="54894" y="1917345"/>
                    <a:pt x="40058" y="1912400"/>
                  </a:cubicBezTo>
                  <a:cubicBezTo>
                    <a:pt x="25221" y="1907454"/>
                    <a:pt x="14836" y="1901025"/>
                    <a:pt x="8901" y="1893112"/>
                  </a:cubicBezTo>
                  <a:cubicBezTo>
                    <a:pt x="2967" y="1885200"/>
                    <a:pt x="0" y="1876298"/>
                    <a:pt x="0" y="1866407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90194" y="298210"/>
                  </a:moveTo>
                  <a:lnTo>
                    <a:pt x="390194" y="842702"/>
                  </a:lnTo>
                  <a:lnTo>
                    <a:pt x="589001" y="842702"/>
                  </a:lnTo>
                  <a:cubicBezTo>
                    <a:pt x="644390" y="842702"/>
                    <a:pt x="692855" y="836026"/>
                    <a:pt x="734397" y="822673"/>
                  </a:cubicBezTo>
                  <a:cubicBezTo>
                    <a:pt x="775938" y="809320"/>
                    <a:pt x="810556" y="790528"/>
                    <a:pt x="838251" y="766295"/>
                  </a:cubicBezTo>
                  <a:cubicBezTo>
                    <a:pt x="865945" y="742062"/>
                    <a:pt x="886716" y="713132"/>
                    <a:pt x="900563" y="679503"/>
                  </a:cubicBezTo>
                  <a:cubicBezTo>
                    <a:pt x="914410" y="645873"/>
                    <a:pt x="921334" y="608288"/>
                    <a:pt x="921334" y="566747"/>
                  </a:cubicBezTo>
                  <a:cubicBezTo>
                    <a:pt x="921334" y="503445"/>
                    <a:pt x="906992" y="450034"/>
                    <a:pt x="878309" y="406515"/>
                  </a:cubicBezTo>
                  <a:cubicBezTo>
                    <a:pt x="849625" y="362995"/>
                    <a:pt x="802644" y="332333"/>
                    <a:pt x="737364" y="314529"/>
                  </a:cubicBezTo>
                  <a:cubicBezTo>
                    <a:pt x="717582" y="309584"/>
                    <a:pt x="695080" y="305628"/>
                    <a:pt x="669859" y="302660"/>
                  </a:cubicBezTo>
                  <a:cubicBezTo>
                    <a:pt x="644637" y="299693"/>
                    <a:pt x="609772" y="298210"/>
                    <a:pt x="565263" y="298210"/>
                  </a:cubicBezTo>
                  <a:lnTo>
                    <a:pt x="390194" y="29821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2" name="Freeform 329">
              <a:extLst>
                <a:ext uri="{FF2B5EF4-FFF2-40B4-BE49-F238E27FC236}">
                  <a16:creationId xmlns:a16="http://schemas.microsoft.com/office/drawing/2014/main" id="{A9157B34-1A8E-BD01-C004-C531B1E693CF}"/>
                </a:ext>
              </a:extLst>
            </p:cNvPr>
            <p:cNvSpPr/>
            <p:nvPr/>
          </p:nvSpPr>
          <p:spPr>
            <a:xfrm>
              <a:off x="2279165" y="973725"/>
              <a:ext cx="2129231" cy="2226251"/>
            </a:xfrm>
            <a:custGeom>
              <a:avLst/>
              <a:gdLst>
                <a:gd name="connsiteX0" fmla="*/ 353047 w 2129231"/>
                <a:gd name="connsiteY0" fmla="*/ 109119 h 2226251"/>
                <a:gd name="connsiteX1" fmla="*/ 528116 w 2129231"/>
                <a:gd name="connsiteY1" fmla="*/ 109119 h 2226251"/>
                <a:gd name="connsiteX2" fmla="*/ 632712 w 2129231"/>
                <a:gd name="connsiteY2" fmla="*/ 113569 h 2226251"/>
                <a:gd name="connsiteX3" fmla="*/ 700217 w 2129231"/>
                <a:gd name="connsiteY3" fmla="*/ 125438 h 2226251"/>
                <a:gd name="connsiteX4" fmla="*/ 841162 w 2129231"/>
                <a:gd name="connsiteY4" fmla="*/ 217424 h 2226251"/>
                <a:gd name="connsiteX5" fmla="*/ 884187 w 2129231"/>
                <a:gd name="connsiteY5" fmla="*/ 377656 h 2226251"/>
                <a:gd name="connsiteX6" fmla="*/ 863416 w 2129231"/>
                <a:gd name="connsiteY6" fmla="*/ 490412 h 2226251"/>
                <a:gd name="connsiteX7" fmla="*/ 801104 w 2129231"/>
                <a:gd name="connsiteY7" fmla="*/ 577204 h 2226251"/>
                <a:gd name="connsiteX8" fmla="*/ 697250 w 2129231"/>
                <a:gd name="connsiteY8" fmla="*/ 633582 h 2226251"/>
                <a:gd name="connsiteX9" fmla="*/ 551854 w 2129231"/>
                <a:gd name="connsiteY9" fmla="*/ 653611 h 2226251"/>
                <a:gd name="connsiteX10" fmla="*/ 353047 w 2129231"/>
                <a:gd name="connsiteY10" fmla="*/ 653611 h 2226251"/>
                <a:gd name="connsiteX11" fmla="*/ 1169276 w 2129231"/>
                <a:gd name="connsiteY11" fmla="*/ 0 h 2226251"/>
                <a:gd name="connsiteX12" fmla="*/ 2129231 w 2129231"/>
                <a:gd name="connsiteY12" fmla="*/ 832729 h 2226251"/>
                <a:gd name="connsiteX13" fmla="*/ 2129231 w 2129231"/>
                <a:gd name="connsiteY13" fmla="*/ 2226251 h 2226251"/>
                <a:gd name="connsiteX14" fmla="*/ 581860 w 2129231"/>
                <a:gd name="connsiteY14" fmla="*/ 2226251 h 2226251"/>
                <a:gd name="connsiteX15" fmla="*/ 0 w 2129231"/>
                <a:gd name="connsiteY15" fmla="*/ 1721507 h 2226251"/>
                <a:gd name="connsiteX16" fmla="*/ 2911 w 2129231"/>
                <a:gd name="connsiteY16" fmla="*/ 1723309 h 2226251"/>
                <a:gd name="connsiteX17" fmla="*/ 62998 w 2129231"/>
                <a:gd name="connsiteY17" fmla="*/ 1735178 h 2226251"/>
                <a:gd name="connsiteX18" fmla="*/ 157208 w 2129231"/>
                <a:gd name="connsiteY18" fmla="*/ 1739629 h 2226251"/>
                <a:gd name="connsiteX19" fmla="*/ 252160 w 2129231"/>
                <a:gd name="connsiteY19" fmla="*/ 1735178 h 2226251"/>
                <a:gd name="connsiteX20" fmla="*/ 311506 w 2129231"/>
                <a:gd name="connsiteY20" fmla="*/ 1723309 h 2226251"/>
                <a:gd name="connsiteX21" fmla="*/ 343404 w 2129231"/>
                <a:gd name="connsiteY21" fmla="*/ 1704021 h 2226251"/>
                <a:gd name="connsiteX22" fmla="*/ 353047 w 2129231"/>
                <a:gd name="connsiteY22" fmla="*/ 1677316 h 2226251"/>
                <a:gd name="connsiteX23" fmla="*/ 353047 w 2129231"/>
                <a:gd name="connsiteY23" fmla="*/ 945886 h 2226251"/>
                <a:gd name="connsiteX24" fmla="*/ 474705 w 2129231"/>
                <a:gd name="connsiteY24" fmla="*/ 945886 h 2226251"/>
                <a:gd name="connsiteX25" fmla="*/ 584494 w 2129231"/>
                <a:gd name="connsiteY25" fmla="*/ 965173 h 2226251"/>
                <a:gd name="connsiteX26" fmla="*/ 668319 w 2129231"/>
                <a:gd name="connsiteY26" fmla="*/ 1022293 h 2226251"/>
                <a:gd name="connsiteX27" fmla="*/ 734340 w 2129231"/>
                <a:gd name="connsiteY27" fmla="*/ 1116504 h 2226251"/>
                <a:gd name="connsiteX28" fmla="*/ 795169 w 2129231"/>
                <a:gd name="connsiteY28" fmla="*/ 1245579 h 2226251"/>
                <a:gd name="connsiteX29" fmla="*/ 967270 w 2129231"/>
                <a:gd name="connsiteY29" fmla="*/ 1674349 h 2226251"/>
                <a:gd name="connsiteX30" fmla="*/ 982107 w 2129231"/>
                <a:gd name="connsiteY30" fmla="*/ 1704763 h 2226251"/>
                <a:gd name="connsiteX31" fmla="*/ 1012521 w 2129231"/>
                <a:gd name="connsiteY31" fmla="*/ 1725534 h 2226251"/>
                <a:gd name="connsiteX32" fmla="*/ 1071124 w 2129231"/>
                <a:gd name="connsiteY32" fmla="*/ 1736661 h 2226251"/>
                <a:gd name="connsiteX33" fmla="*/ 1170528 w 2129231"/>
                <a:gd name="connsiteY33" fmla="*/ 1739629 h 2226251"/>
                <a:gd name="connsiteX34" fmla="*/ 1287734 w 2129231"/>
                <a:gd name="connsiteY34" fmla="*/ 1736661 h 2226251"/>
                <a:gd name="connsiteX35" fmla="*/ 1353014 w 2129231"/>
                <a:gd name="connsiteY35" fmla="*/ 1726276 h 2226251"/>
                <a:gd name="connsiteX36" fmla="*/ 1381203 w 2129231"/>
                <a:gd name="connsiteY36" fmla="*/ 1707730 h 2226251"/>
                <a:gd name="connsiteX37" fmla="*/ 1387138 w 2129231"/>
                <a:gd name="connsiteY37" fmla="*/ 1680283 h 2226251"/>
                <a:gd name="connsiteX38" fmla="*/ 1379720 w 2129231"/>
                <a:gd name="connsiteY38" fmla="*/ 1639483 h 2226251"/>
                <a:gd name="connsiteX39" fmla="*/ 1350047 w 2129231"/>
                <a:gd name="connsiteY39" fmla="*/ 1557142 h 2226251"/>
                <a:gd name="connsiteX40" fmla="*/ 1188331 w 2129231"/>
                <a:gd name="connsiteY40" fmla="*/ 1178816 h 2226251"/>
                <a:gd name="connsiteX41" fmla="*/ 1130470 w 2129231"/>
                <a:gd name="connsiteY41" fmla="*/ 1056417 h 2226251"/>
                <a:gd name="connsiteX42" fmla="*/ 1067415 w 2129231"/>
                <a:gd name="connsiteY42" fmla="*/ 959981 h 2226251"/>
                <a:gd name="connsiteX43" fmla="*/ 996201 w 2129231"/>
                <a:gd name="connsiteY43" fmla="*/ 888024 h 2226251"/>
                <a:gd name="connsiteX44" fmla="*/ 915343 w 2129231"/>
                <a:gd name="connsiteY44" fmla="*/ 837581 h 2226251"/>
                <a:gd name="connsiteX45" fmla="*/ 1074092 w 2129231"/>
                <a:gd name="connsiteY45" fmla="*/ 763400 h 2226251"/>
                <a:gd name="connsiteX46" fmla="*/ 1191298 w 2129231"/>
                <a:gd name="connsiteY46" fmla="*/ 655095 h 2226251"/>
                <a:gd name="connsiteX47" fmla="*/ 1263255 w 2129231"/>
                <a:gd name="connsiteY47" fmla="*/ 513408 h 2226251"/>
                <a:gd name="connsiteX48" fmla="*/ 1287734 w 2129231"/>
                <a:gd name="connsiteY48" fmla="*/ 337598 h 2226251"/>
                <a:gd name="connsiteX49" fmla="*/ 1253611 w 2129231"/>
                <a:gd name="connsiteY49" fmla="*/ 135082 h 2226251"/>
                <a:gd name="connsiteX50" fmla="*/ 1211884 w 2129231"/>
                <a:gd name="connsiteY50" fmla="*/ 52740 h 222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29231" h="2226251">
                  <a:moveTo>
                    <a:pt x="353047" y="109119"/>
                  </a:moveTo>
                  <a:lnTo>
                    <a:pt x="528116" y="109119"/>
                  </a:lnTo>
                  <a:cubicBezTo>
                    <a:pt x="572625" y="109119"/>
                    <a:pt x="607490" y="110602"/>
                    <a:pt x="632712" y="113569"/>
                  </a:cubicBezTo>
                  <a:cubicBezTo>
                    <a:pt x="657933" y="116537"/>
                    <a:pt x="680435" y="120493"/>
                    <a:pt x="700217" y="125438"/>
                  </a:cubicBezTo>
                  <a:cubicBezTo>
                    <a:pt x="765497" y="143242"/>
                    <a:pt x="812478" y="173904"/>
                    <a:pt x="841162" y="217424"/>
                  </a:cubicBezTo>
                  <a:cubicBezTo>
                    <a:pt x="869845" y="260943"/>
                    <a:pt x="884187" y="314354"/>
                    <a:pt x="884187" y="377656"/>
                  </a:cubicBezTo>
                  <a:cubicBezTo>
                    <a:pt x="884187" y="419197"/>
                    <a:pt x="877263" y="456782"/>
                    <a:pt x="863416" y="490412"/>
                  </a:cubicBezTo>
                  <a:cubicBezTo>
                    <a:pt x="849569" y="524041"/>
                    <a:pt x="828798" y="552971"/>
                    <a:pt x="801104" y="577204"/>
                  </a:cubicBezTo>
                  <a:cubicBezTo>
                    <a:pt x="773409" y="601437"/>
                    <a:pt x="738791" y="620229"/>
                    <a:pt x="697250" y="633582"/>
                  </a:cubicBezTo>
                  <a:cubicBezTo>
                    <a:pt x="655708" y="646935"/>
                    <a:pt x="607243" y="653611"/>
                    <a:pt x="551854" y="653611"/>
                  </a:cubicBezTo>
                  <a:lnTo>
                    <a:pt x="353047" y="653611"/>
                  </a:lnTo>
                  <a:close/>
                  <a:moveTo>
                    <a:pt x="1169276" y="0"/>
                  </a:moveTo>
                  <a:lnTo>
                    <a:pt x="2129231" y="832729"/>
                  </a:lnTo>
                  <a:lnTo>
                    <a:pt x="2129231" y="2226251"/>
                  </a:lnTo>
                  <a:lnTo>
                    <a:pt x="581860" y="2226251"/>
                  </a:lnTo>
                  <a:lnTo>
                    <a:pt x="0" y="1721507"/>
                  </a:lnTo>
                  <a:lnTo>
                    <a:pt x="2911" y="1723309"/>
                  </a:lnTo>
                  <a:cubicBezTo>
                    <a:pt x="17747" y="1728254"/>
                    <a:pt x="37776" y="1732210"/>
                    <a:pt x="62998" y="1735178"/>
                  </a:cubicBezTo>
                  <a:cubicBezTo>
                    <a:pt x="88219" y="1738145"/>
                    <a:pt x="119623" y="1739629"/>
                    <a:pt x="157208" y="1739629"/>
                  </a:cubicBezTo>
                  <a:cubicBezTo>
                    <a:pt x="195783" y="1739629"/>
                    <a:pt x="227433" y="1738145"/>
                    <a:pt x="252160" y="1735178"/>
                  </a:cubicBezTo>
                  <a:cubicBezTo>
                    <a:pt x="276888" y="1732210"/>
                    <a:pt x="296669" y="1728254"/>
                    <a:pt x="311506" y="1723309"/>
                  </a:cubicBezTo>
                  <a:cubicBezTo>
                    <a:pt x="326342" y="1718363"/>
                    <a:pt x="336975" y="1711934"/>
                    <a:pt x="343404" y="1704021"/>
                  </a:cubicBezTo>
                  <a:cubicBezTo>
                    <a:pt x="349833" y="1696109"/>
                    <a:pt x="353047" y="1687207"/>
                    <a:pt x="353047" y="1677316"/>
                  </a:cubicBezTo>
                  <a:lnTo>
                    <a:pt x="353047" y="945886"/>
                  </a:lnTo>
                  <a:lnTo>
                    <a:pt x="474705" y="945886"/>
                  </a:lnTo>
                  <a:cubicBezTo>
                    <a:pt x="516247" y="945886"/>
                    <a:pt x="552843" y="952315"/>
                    <a:pt x="584494" y="965173"/>
                  </a:cubicBezTo>
                  <a:cubicBezTo>
                    <a:pt x="616144" y="978031"/>
                    <a:pt x="644086" y="997071"/>
                    <a:pt x="668319" y="1022293"/>
                  </a:cubicBezTo>
                  <a:cubicBezTo>
                    <a:pt x="692551" y="1047515"/>
                    <a:pt x="714559" y="1078918"/>
                    <a:pt x="734340" y="1116504"/>
                  </a:cubicBezTo>
                  <a:cubicBezTo>
                    <a:pt x="754122" y="1154089"/>
                    <a:pt x="774398" y="1197114"/>
                    <a:pt x="795169" y="1245579"/>
                  </a:cubicBezTo>
                  <a:lnTo>
                    <a:pt x="967270" y="1674349"/>
                  </a:lnTo>
                  <a:cubicBezTo>
                    <a:pt x="971227" y="1686218"/>
                    <a:pt x="976172" y="1696356"/>
                    <a:pt x="982107" y="1704763"/>
                  </a:cubicBezTo>
                  <a:cubicBezTo>
                    <a:pt x="988041" y="1713170"/>
                    <a:pt x="998179" y="1720094"/>
                    <a:pt x="1012521" y="1725534"/>
                  </a:cubicBezTo>
                  <a:cubicBezTo>
                    <a:pt x="1026863" y="1730974"/>
                    <a:pt x="1046397" y="1734683"/>
                    <a:pt x="1071124" y="1736661"/>
                  </a:cubicBezTo>
                  <a:cubicBezTo>
                    <a:pt x="1095852" y="1738639"/>
                    <a:pt x="1128986" y="1739629"/>
                    <a:pt x="1170528" y="1739629"/>
                  </a:cubicBezTo>
                  <a:cubicBezTo>
                    <a:pt x="1219982" y="1739629"/>
                    <a:pt x="1259051" y="1738639"/>
                    <a:pt x="1287734" y="1736661"/>
                  </a:cubicBezTo>
                  <a:cubicBezTo>
                    <a:pt x="1316418" y="1734683"/>
                    <a:pt x="1338178" y="1731221"/>
                    <a:pt x="1353014" y="1726276"/>
                  </a:cubicBezTo>
                  <a:cubicBezTo>
                    <a:pt x="1367850" y="1721330"/>
                    <a:pt x="1377247" y="1715149"/>
                    <a:pt x="1381203" y="1707730"/>
                  </a:cubicBezTo>
                  <a:cubicBezTo>
                    <a:pt x="1385159" y="1700312"/>
                    <a:pt x="1387138" y="1691163"/>
                    <a:pt x="1387138" y="1680283"/>
                  </a:cubicBezTo>
                  <a:cubicBezTo>
                    <a:pt x="1387138" y="1670392"/>
                    <a:pt x="1384665" y="1656792"/>
                    <a:pt x="1379720" y="1639483"/>
                  </a:cubicBezTo>
                  <a:cubicBezTo>
                    <a:pt x="1374774" y="1622174"/>
                    <a:pt x="1364883" y="1594727"/>
                    <a:pt x="1350047" y="1557142"/>
                  </a:cubicBezTo>
                  <a:lnTo>
                    <a:pt x="1188331" y="1178816"/>
                  </a:lnTo>
                  <a:cubicBezTo>
                    <a:pt x="1169538" y="1133318"/>
                    <a:pt x="1150251" y="1092518"/>
                    <a:pt x="1130470" y="1056417"/>
                  </a:cubicBezTo>
                  <a:cubicBezTo>
                    <a:pt x="1110688" y="1020315"/>
                    <a:pt x="1089670" y="988170"/>
                    <a:pt x="1067415" y="959981"/>
                  </a:cubicBezTo>
                  <a:cubicBezTo>
                    <a:pt x="1045161" y="931792"/>
                    <a:pt x="1021423" y="907806"/>
                    <a:pt x="996201" y="888024"/>
                  </a:cubicBezTo>
                  <a:cubicBezTo>
                    <a:pt x="970979" y="868243"/>
                    <a:pt x="944027" y="851428"/>
                    <a:pt x="915343" y="837581"/>
                  </a:cubicBezTo>
                  <a:cubicBezTo>
                    <a:pt x="974688" y="818788"/>
                    <a:pt x="1027605" y="794061"/>
                    <a:pt x="1074092" y="763400"/>
                  </a:cubicBezTo>
                  <a:cubicBezTo>
                    <a:pt x="1120579" y="732738"/>
                    <a:pt x="1159648" y="696636"/>
                    <a:pt x="1191298" y="655095"/>
                  </a:cubicBezTo>
                  <a:cubicBezTo>
                    <a:pt x="1222949" y="613553"/>
                    <a:pt x="1246935" y="566324"/>
                    <a:pt x="1263255" y="513408"/>
                  </a:cubicBezTo>
                  <a:cubicBezTo>
                    <a:pt x="1279574" y="460492"/>
                    <a:pt x="1287734" y="401888"/>
                    <a:pt x="1287734" y="337598"/>
                  </a:cubicBezTo>
                  <a:cubicBezTo>
                    <a:pt x="1287734" y="261438"/>
                    <a:pt x="1276360" y="193933"/>
                    <a:pt x="1253611" y="135082"/>
                  </a:cubicBezTo>
                  <a:cubicBezTo>
                    <a:pt x="1242237" y="105657"/>
                    <a:pt x="1228328" y="78209"/>
                    <a:pt x="1211884" y="5274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ECE5EF4-4A30-AC12-494D-DFC6BC67E8A6}"/>
              </a:ext>
            </a:extLst>
          </p:cNvPr>
          <p:cNvGrpSpPr>
            <a:grpSpLocks noChangeAspect="1"/>
          </p:cNvGrpSpPr>
          <p:nvPr/>
        </p:nvGrpSpPr>
        <p:grpSpPr>
          <a:xfrm>
            <a:off x="5215311" y="3526724"/>
            <a:ext cx="887483" cy="887483"/>
            <a:chOff x="1382807" y="174388"/>
            <a:chExt cx="3025588" cy="3025588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B6B706A-6FD6-0AC0-2C05-F03AC1176C68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8" name="Freeform 332">
              <a:extLst>
                <a:ext uri="{FF2B5EF4-FFF2-40B4-BE49-F238E27FC236}">
                  <a16:creationId xmlns:a16="http://schemas.microsoft.com/office/drawing/2014/main" id="{E9EB9846-3085-FDA2-77C7-B815840F8E0D}"/>
                </a:ext>
              </a:extLst>
            </p:cNvPr>
            <p:cNvSpPr/>
            <p:nvPr/>
          </p:nvSpPr>
          <p:spPr>
            <a:xfrm>
              <a:off x="2264407" y="750511"/>
              <a:ext cx="1253668" cy="1988065"/>
            </a:xfrm>
            <a:custGeom>
              <a:avLst/>
              <a:gdLst/>
              <a:ahLst/>
              <a:cxnLst/>
              <a:rect l="l" t="t" r="r" b="b"/>
              <a:pathLst>
                <a:path w="1253668" h="1988065">
                  <a:moveTo>
                    <a:pt x="676536" y="0"/>
                  </a:moveTo>
                  <a:cubicBezTo>
                    <a:pt x="722034" y="0"/>
                    <a:pt x="767532" y="3462"/>
                    <a:pt x="813030" y="10386"/>
                  </a:cubicBezTo>
                  <a:cubicBezTo>
                    <a:pt x="858528" y="17309"/>
                    <a:pt x="901059" y="26706"/>
                    <a:pt x="940622" y="38575"/>
                  </a:cubicBezTo>
                  <a:cubicBezTo>
                    <a:pt x="980186" y="50444"/>
                    <a:pt x="1015298" y="63796"/>
                    <a:pt x="1045960" y="78633"/>
                  </a:cubicBezTo>
                  <a:cubicBezTo>
                    <a:pt x="1076621" y="93469"/>
                    <a:pt x="1096898" y="105833"/>
                    <a:pt x="1106789" y="115724"/>
                  </a:cubicBezTo>
                  <a:cubicBezTo>
                    <a:pt x="1116680" y="125614"/>
                    <a:pt x="1123356" y="134022"/>
                    <a:pt x="1126818" y="140945"/>
                  </a:cubicBezTo>
                  <a:cubicBezTo>
                    <a:pt x="1130279" y="147869"/>
                    <a:pt x="1133247" y="157018"/>
                    <a:pt x="1135719" y="168392"/>
                  </a:cubicBezTo>
                  <a:cubicBezTo>
                    <a:pt x="1138192" y="179767"/>
                    <a:pt x="1139923" y="194109"/>
                    <a:pt x="1140912" y="211418"/>
                  </a:cubicBezTo>
                  <a:cubicBezTo>
                    <a:pt x="1141901" y="228727"/>
                    <a:pt x="1142396" y="250239"/>
                    <a:pt x="1142396" y="275956"/>
                  </a:cubicBezTo>
                  <a:cubicBezTo>
                    <a:pt x="1142396" y="304639"/>
                    <a:pt x="1141654" y="328872"/>
                    <a:pt x="1140170" y="348653"/>
                  </a:cubicBezTo>
                  <a:cubicBezTo>
                    <a:pt x="1138687" y="368435"/>
                    <a:pt x="1136214" y="384755"/>
                    <a:pt x="1132752" y="397613"/>
                  </a:cubicBezTo>
                  <a:cubicBezTo>
                    <a:pt x="1129291" y="410471"/>
                    <a:pt x="1124345" y="419868"/>
                    <a:pt x="1117916" y="425802"/>
                  </a:cubicBezTo>
                  <a:cubicBezTo>
                    <a:pt x="1111487" y="431737"/>
                    <a:pt x="1102832" y="434704"/>
                    <a:pt x="1091952" y="434704"/>
                  </a:cubicBezTo>
                  <a:cubicBezTo>
                    <a:pt x="1081072" y="434704"/>
                    <a:pt x="1063763" y="427780"/>
                    <a:pt x="1040025" y="413933"/>
                  </a:cubicBezTo>
                  <a:cubicBezTo>
                    <a:pt x="1016287" y="400086"/>
                    <a:pt x="987109" y="385002"/>
                    <a:pt x="952491" y="368682"/>
                  </a:cubicBezTo>
                  <a:cubicBezTo>
                    <a:pt x="917873" y="352363"/>
                    <a:pt x="877815" y="337526"/>
                    <a:pt x="832317" y="324174"/>
                  </a:cubicBezTo>
                  <a:cubicBezTo>
                    <a:pt x="786819" y="310821"/>
                    <a:pt x="736870" y="304145"/>
                    <a:pt x="682470" y="304145"/>
                  </a:cubicBezTo>
                  <a:cubicBezTo>
                    <a:pt x="639940" y="304145"/>
                    <a:pt x="602849" y="309337"/>
                    <a:pt x="571198" y="319723"/>
                  </a:cubicBezTo>
                  <a:cubicBezTo>
                    <a:pt x="539547" y="330108"/>
                    <a:pt x="513089" y="344450"/>
                    <a:pt x="491824" y="362748"/>
                  </a:cubicBezTo>
                  <a:cubicBezTo>
                    <a:pt x="470559" y="381046"/>
                    <a:pt x="454733" y="403053"/>
                    <a:pt x="444348" y="428770"/>
                  </a:cubicBezTo>
                  <a:cubicBezTo>
                    <a:pt x="433962" y="454486"/>
                    <a:pt x="428770" y="481686"/>
                    <a:pt x="428770" y="510369"/>
                  </a:cubicBezTo>
                  <a:cubicBezTo>
                    <a:pt x="428770" y="552900"/>
                    <a:pt x="440391" y="589743"/>
                    <a:pt x="463635" y="620900"/>
                  </a:cubicBezTo>
                  <a:cubicBezTo>
                    <a:pt x="486878" y="652056"/>
                    <a:pt x="518035" y="679750"/>
                    <a:pt x="557104" y="703983"/>
                  </a:cubicBezTo>
                  <a:cubicBezTo>
                    <a:pt x="596173" y="728215"/>
                    <a:pt x="640434" y="750965"/>
                    <a:pt x="689889" y="772230"/>
                  </a:cubicBezTo>
                  <a:cubicBezTo>
                    <a:pt x="739343" y="793495"/>
                    <a:pt x="789786" y="815997"/>
                    <a:pt x="841219" y="839735"/>
                  </a:cubicBezTo>
                  <a:cubicBezTo>
                    <a:pt x="892651" y="863473"/>
                    <a:pt x="943095" y="890426"/>
                    <a:pt x="992549" y="920593"/>
                  </a:cubicBezTo>
                  <a:cubicBezTo>
                    <a:pt x="1042003" y="950760"/>
                    <a:pt x="1086018" y="986862"/>
                    <a:pt x="1124592" y="1028898"/>
                  </a:cubicBezTo>
                  <a:cubicBezTo>
                    <a:pt x="1163167" y="1070934"/>
                    <a:pt x="1194323" y="1120389"/>
                    <a:pt x="1218061" y="1177261"/>
                  </a:cubicBezTo>
                  <a:cubicBezTo>
                    <a:pt x="1241799" y="1234134"/>
                    <a:pt x="1253668" y="1301144"/>
                    <a:pt x="1253668" y="1378293"/>
                  </a:cubicBezTo>
                  <a:cubicBezTo>
                    <a:pt x="1253668" y="1479180"/>
                    <a:pt x="1234875" y="1567703"/>
                    <a:pt x="1197290" y="1643863"/>
                  </a:cubicBezTo>
                  <a:cubicBezTo>
                    <a:pt x="1159705" y="1720023"/>
                    <a:pt x="1108767" y="1783571"/>
                    <a:pt x="1044476" y="1834509"/>
                  </a:cubicBezTo>
                  <a:cubicBezTo>
                    <a:pt x="980186" y="1885447"/>
                    <a:pt x="905015" y="1923774"/>
                    <a:pt x="818964" y="1949491"/>
                  </a:cubicBezTo>
                  <a:cubicBezTo>
                    <a:pt x="732914" y="1975207"/>
                    <a:pt x="640929" y="1988065"/>
                    <a:pt x="543009" y="1988065"/>
                  </a:cubicBezTo>
                  <a:cubicBezTo>
                    <a:pt x="476740" y="1988065"/>
                    <a:pt x="415170" y="1982625"/>
                    <a:pt x="358297" y="1971745"/>
                  </a:cubicBezTo>
                  <a:cubicBezTo>
                    <a:pt x="301425" y="1960865"/>
                    <a:pt x="251228" y="1947760"/>
                    <a:pt x="207709" y="1932429"/>
                  </a:cubicBezTo>
                  <a:cubicBezTo>
                    <a:pt x="164189" y="1917098"/>
                    <a:pt x="127840" y="1901025"/>
                    <a:pt x="98662" y="1884211"/>
                  </a:cubicBezTo>
                  <a:cubicBezTo>
                    <a:pt x="69484" y="1867396"/>
                    <a:pt x="48466" y="1852560"/>
                    <a:pt x="35607" y="1839702"/>
                  </a:cubicBezTo>
                  <a:cubicBezTo>
                    <a:pt x="22749" y="1826844"/>
                    <a:pt x="13600" y="1808299"/>
                    <a:pt x="8160" y="1784066"/>
                  </a:cubicBezTo>
                  <a:cubicBezTo>
                    <a:pt x="2720" y="1759833"/>
                    <a:pt x="0" y="1724968"/>
                    <a:pt x="0" y="1679470"/>
                  </a:cubicBezTo>
                  <a:cubicBezTo>
                    <a:pt x="0" y="1648808"/>
                    <a:pt x="989" y="1623092"/>
                    <a:pt x="2968" y="1602321"/>
                  </a:cubicBezTo>
                  <a:cubicBezTo>
                    <a:pt x="4946" y="1581551"/>
                    <a:pt x="8160" y="1564736"/>
                    <a:pt x="12611" y="1551878"/>
                  </a:cubicBezTo>
                  <a:cubicBezTo>
                    <a:pt x="17062" y="1539020"/>
                    <a:pt x="22997" y="1529871"/>
                    <a:pt x="30415" y="1524431"/>
                  </a:cubicBezTo>
                  <a:cubicBezTo>
                    <a:pt x="37833" y="1518991"/>
                    <a:pt x="46487" y="1516271"/>
                    <a:pt x="56378" y="1516271"/>
                  </a:cubicBezTo>
                  <a:cubicBezTo>
                    <a:pt x="70226" y="1516271"/>
                    <a:pt x="89760" y="1524431"/>
                    <a:pt x="114982" y="1540751"/>
                  </a:cubicBezTo>
                  <a:cubicBezTo>
                    <a:pt x="140203" y="1557071"/>
                    <a:pt x="172596" y="1575121"/>
                    <a:pt x="212159" y="1594903"/>
                  </a:cubicBezTo>
                  <a:cubicBezTo>
                    <a:pt x="251723" y="1614685"/>
                    <a:pt x="298952" y="1632736"/>
                    <a:pt x="353846" y="1649056"/>
                  </a:cubicBezTo>
                  <a:cubicBezTo>
                    <a:pt x="408741" y="1665376"/>
                    <a:pt x="472289" y="1673536"/>
                    <a:pt x="544493" y="1673536"/>
                  </a:cubicBezTo>
                  <a:cubicBezTo>
                    <a:pt x="591969" y="1673536"/>
                    <a:pt x="634500" y="1667848"/>
                    <a:pt x="672085" y="1656474"/>
                  </a:cubicBezTo>
                  <a:cubicBezTo>
                    <a:pt x="709670" y="1645099"/>
                    <a:pt x="741568" y="1629027"/>
                    <a:pt x="767779" y="1608256"/>
                  </a:cubicBezTo>
                  <a:cubicBezTo>
                    <a:pt x="793990" y="1587485"/>
                    <a:pt x="814019" y="1561769"/>
                    <a:pt x="827866" y="1531107"/>
                  </a:cubicBezTo>
                  <a:cubicBezTo>
                    <a:pt x="841713" y="1500445"/>
                    <a:pt x="848637" y="1466322"/>
                    <a:pt x="848637" y="1428736"/>
                  </a:cubicBezTo>
                  <a:cubicBezTo>
                    <a:pt x="848637" y="1385217"/>
                    <a:pt x="836768" y="1347879"/>
                    <a:pt x="813030" y="1316722"/>
                  </a:cubicBezTo>
                  <a:cubicBezTo>
                    <a:pt x="789292" y="1285566"/>
                    <a:pt x="758383" y="1257872"/>
                    <a:pt x="720303" y="1233639"/>
                  </a:cubicBezTo>
                  <a:cubicBezTo>
                    <a:pt x="682223" y="1209406"/>
                    <a:pt x="638950" y="1186657"/>
                    <a:pt x="590485" y="1165392"/>
                  </a:cubicBezTo>
                  <a:cubicBezTo>
                    <a:pt x="542020" y="1144127"/>
                    <a:pt x="492071" y="1121625"/>
                    <a:pt x="440639" y="1097887"/>
                  </a:cubicBezTo>
                  <a:cubicBezTo>
                    <a:pt x="389206" y="1074149"/>
                    <a:pt x="339257" y="1047196"/>
                    <a:pt x="290792" y="1017029"/>
                  </a:cubicBezTo>
                  <a:cubicBezTo>
                    <a:pt x="242327" y="986862"/>
                    <a:pt x="199054" y="950760"/>
                    <a:pt x="160974" y="908724"/>
                  </a:cubicBezTo>
                  <a:cubicBezTo>
                    <a:pt x="122894" y="866688"/>
                    <a:pt x="91985" y="816986"/>
                    <a:pt x="68247" y="759619"/>
                  </a:cubicBezTo>
                  <a:cubicBezTo>
                    <a:pt x="44509" y="702252"/>
                    <a:pt x="32640" y="633511"/>
                    <a:pt x="32640" y="553394"/>
                  </a:cubicBezTo>
                  <a:cubicBezTo>
                    <a:pt x="32640" y="461409"/>
                    <a:pt x="49702" y="380552"/>
                    <a:pt x="83825" y="310821"/>
                  </a:cubicBezTo>
                  <a:cubicBezTo>
                    <a:pt x="117949" y="241090"/>
                    <a:pt x="163942" y="183229"/>
                    <a:pt x="221803" y="137236"/>
                  </a:cubicBezTo>
                  <a:cubicBezTo>
                    <a:pt x="279665" y="91244"/>
                    <a:pt x="347912" y="56873"/>
                    <a:pt x="426544" y="34124"/>
                  </a:cubicBezTo>
                  <a:cubicBezTo>
                    <a:pt x="505177" y="11375"/>
                    <a:pt x="588507" y="0"/>
                    <a:pt x="67653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9" name="Freeform 333">
              <a:extLst>
                <a:ext uri="{FF2B5EF4-FFF2-40B4-BE49-F238E27FC236}">
                  <a16:creationId xmlns:a16="http://schemas.microsoft.com/office/drawing/2014/main" id="{8387253A-8204-6500-AEAD-25272BBCDA9E}"/>
                </a:ext>
              </a:extLst>
            </p:cNvPr>
            <p:cNvSpPr/>
            <p:nvPr/>
          </p:nvSpPr>
          <p:spPr>
            <a:xfrm>
              <a:off x="2364223" y="875192"/>
              <a:ext cx="2044172" cy="2324784"/>
            </a:xfrm>
            <a:custGeom>
              <a:avLst/>
              <a:gdLst>
                <a:gd name="connsiteX0" fmla="*/ 1014087 w 2044172"/>
                <a:gd name="connsiteY0" fmla="*/ 0 h 2324784"/>
                <a:gd name="connsiteX1" fmla="*/ 2044172 w 2044172"/>
                <a:gd name="connsiteY1" fmla="*/ 893564 h 2324784"/>
                <a:gd name="connsiteX2" fmla="*/ 2044172 w 2044172"/>
                <a:gd name="connsiteY2" fmla="*/ 2324784 h 2324784"/>
                <a:gd name="connsiteX3" fmla="*/ 650948 w 2044172"/>
                <a:gd name="connsiteY3" fmla="*/ 2324784 h 2324784"/>
                <a:gd name="connsiteX4" fmla="*/ 0 w 2044172"/>
                <a:gd name="connsiteY4" fmla="*/ 1760108 h 2324784"/>
                <a:gd name="connsiteX5" fmla="*/ 47991 w 2044172"/>
                <a:gd name="connsiteY5" fmla="*/ 1784194 h 2324784"/>
                <a:gd name="connsiteX6" fmla="*/ 107893 w 2044172"/>
                <a:gd name="connsiteY6" fmla="*/ 1807747 h 2324784"/>
                <a:gd name="connsiteX7" fmla="*/ 258481 w 2044172"/>
                <a:gd name="connsiteY7" fmla="*/ 1847063 h 2324784"/>
                <a:gd name="connsiteX8" fmla="*/ 443193 w 2044172"/>
                <a:gd name="connsiteY8" fmla="*/ 1863383 h 2324784"/>
                <a:gd name="connsiteX9" fmla="*/ 719148 w 2044172"/>
                <a:gd name="connsiteY9" fmla="*/ 1824809 h 2324784"/>
                <a:gd name="connsiteX10" fmla="*/ 944660 w 2044172"/>
                <a:gd name="connsiteY10" fmla="*/ 1709827 h 2324784"/>
                <a:gd name="connsiteX11" fmla="*/ 1097474 w 2044172"/>
                <a:gd name="connsiteY11" fmla="*/ 1519181 h 2324784"/>
                <a:gd name="connsiteX12" fmla="*/ 1153852 w 2044172"/>
                <a:gd name="connsiteY12" fmla="*/ 1253611 h 2324784"/>
                <a:gd name="connsiteX13" fmla="*/ 1118245 w 2044172"/>
                <a:gd name="connsiteY13" fmla="*/ 1052579 h 2324784"/>
                <a:gd name="connsiteX14" fmla="*/ 1024776 w 2044172"/>
                <a:gd name="connsiteY14" fmla="*/ 904216 h 2324784"/>
                <a:gd name="connsiteX15" fmla="*/ 892733 w 2044172"/>
                <a:gd name="connsiteY15" fmla="*/ 795911 h 2324784"/>
                <a:gd name="connsiteX16" fmla="*/ 741403 w 2044172"/>
                <a:gd name="connsiteY16" fmla="*/ 715053 h 2324784"/>
                <a:gd name="connsiteX17" fmla="*/ 590073 w 2044172"/>
                <a:gd name="connsiteY17" fmla="*/ 647548 h 2324784"/>
                <a:gd name="connsiteX18" fmla="*/ 457288 w 2044172"/>
                <a:gd name="connsiteY18" fmla="*/ 579301 h 2324784"/>
                <a:gd name="connsiteX19" fmla="*/ 363819 w 2044172"/>
                <a:gd name="connsiteY19" fmla="*/ 496218 h 2324784"/>
                <a:gd name="connsiteX20" fmla="*/ 328954 w 2044172"/>
                <a:gd name="connsiteY20" fmla="*/ 385687 h 2324784"/>
                <a:gd name="connsiteX21" fmla="*/ 344532 w 2044172"/>
                <a:gd name="connsiteY21" fmla="*/ 304088 h 2324784"/>
                <a:gd name="connsiteX22" fmla="*/ 392008 w 2044172"/>
                <a:gd name="connsiteY22" fmla="*/ 238066 h 2324784"/>
                <a:gd name="connsiteX23" fmla="*/ 471382 w 2044172"/>
                <a:gd name="connsiteY23" fmla="*/ 195041 h 2324784"/>
                <a:gd name="connsiteX24" fmla="*/ 582654 w 2044172"/>
                <a:gd name="connsiteY24" fmla="*/ 179463 h 2324784"/>
                <a:gd name="connsiteX25" fmla="*/ 732501 w 2044172"/>
                <a:gd name="connsiteY25" fmla="*/ 199492 h 2324784"/>
                <a:gd name="connsiteX26" fmla="*/ 852675 w 2044172"/>
                <a:gd name="connsiteY26" fmla="*/ 244000 h 2324784"/>
                <a:gd name="connsiteX27" fmla="*/ 940209 w 2044172"/>
                <a:gd name="connsiteY27" fmla="*/ 289251 h 2324784"/>
                <a:gd name="connsiteX28" fmla="*/ 992136 w 2044172"/>
                <a:gd name="connsiteY28" fmla="*/ 310022 h 2324784"/>
                <a:gd name="connsiteX29" fmla="*/ 1018100 w 2044172"/>
                <a:gd name="connsiteY29" fmla="*/ 301120 h 2324784"/>
                <a:gd name="connsiteX30" fmla="*/ 1032936 w 2044172"/>
                <a:gd name="connsiteY30" fmla="*/ 272931 h 2324784"/>
                <a:gd name="connsiteX31" fmla="*/ 1040354 w 2044172"/>
                <a:gd name="connsiteY31" fmla="*/ 223971 h 2324784"/>
                <a:gd name="connsiteX32" fmla="*/ 1042580 w 2044172"/>
                <a:gd name="connsiteY32" fmla="*/ 151274 h 2324784"/>
                <a:gd name="connsiteX33" fmla="*/ 1041096 w 2044172"/>
                <a:gd name="connsiteY33" fmla="*/ 86736 h 2324784"/>
                <a:gd name="connsiteX34" fmla="*/ 1035903 w 2044172"/>
                <a:gd name="connsiteY34" fmla="*/ 43710 h 2324784"/>
                <a:gd name="connsiteX35" fmla="*/ 1027002 w 2044172"/>
                <a:gd name="connsiteY35" fmla="*/ 16263 h 2324784"/>
                <a:gd name="connsiteX36" fmla="*/ 1014087 w 2044172"/>
                <a:gd name="connsiteY36" fmla="*/ 0 h 232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44172" h="2324784">
                  <a:moveTo>
                    <a:pt x="1014087" y="0"/>
                  </a:moveTo>
                  <a:lnTo>
                    <a:pt x="2044172" y="893564"/>
                  </a:lnTo>
                  <a:lnTo>
                    <a:pt x="2044172" y="2324784"/>
                  </a:lnTo>
                  <a:lnTo>
                    <a:pt x="650948" y="2324784"/>
                  </a:lnTo>
                  <a:lnTo>
                    <a:pt x="0" y="1760108"/>
                  </a:lnTo>
                  <a:lnTo>
                    <a:pt x="47991" y="1784194"/>
                  </a:lnTo>
                  <a:cubicBezTo>
                    <a:pt x="66166" y="1792231"/>
                    <a:pt x="86133" y="1800082"/>
                    <a:pt x="107893" y="1807747"/>
                  </a:cubicBezTo>
                  <a:cubicBezTo>
                    <a:pt x="151412" y="1823078"/>
                    <a:pt x="201609" y="1836183"/>
                    <a:pt x="258481" y="1847063"/>
                  </a:cubicBezTo>
                  <a:cubicBezTo>
                    <a:pt x="315354" y="1857943"/>
                    <a:pt x="376924" y="1863383"/>
                    <a:pt x="443193" y="1863383"/>
                  </a:cubicBezTo>
                  <a:cubicBezTo>
                    <a:pt x="541113" y="1863383"/>
                    <a:pt x="633098" y="1850525"/>
                    <a:pt x="719148" y="1824809"/>
                  </a:cubicBezTo>
                  <a:cubicBezTo>
                    <a:pt x="805199" y="1799092"/>
                    <a:pt x="880370" y="1760765"/>
                    <a:pt x="944660" y="1709827"/>
                  </a:cubicBezTo>
                  <a:cubicBezTo>
                    <a:pt x="1008951" y="1658889"/>
                    <a:pt x="1059889" y="1595341"/>
                    <a:pt x="1097474" y="1519181"/>
                  </a:cubicBezTo>
                  <a:cubicBezTo>
                    <a:pt x="1135059" y="1443021"/>
                    <a:pt x="1153852" y="1354498"/>
                    <a:pt x="1153852" y="1253611"/>
                  </a:cubicBezTo>
                  <a:cubicBezTo>
                    <a:pt x="1153852" y="1176462"/>
                    <a:pt x="1141983" y="1109452"/>
                    <a:pt x="1118245" y="1052579"/>
                  </a:cubicBezTo>
                  <a:cubicBezTo>
                    <a:pt x="1094507" y="995707"/>
                    <a:pt x="1063351" y="946252"/>
                    <a:pt x="1024776" y="904216"/>
                  </a:cubicBezTo>
                  <a:cubicBezTo>
                    <a:pt x="986202" y="862180"/>
                    <a:pt x="942187" y="826078"/>
                    <a:pt x="892733" y="795911"/>
                  </a:cubicBezTo>
                  <a:cubicBezTo>
                    <a:pt x="843279" y="765744"/>
                    <a:pt x="792835" y="738791"/>
                    <a:pt x="741403" y="715053"/>
                  </a:cubicBezTo>
                  <a:cubicBezTo>
                    <a:pt x="689970" y="691315"/>
                    <a:pt x="639527" y="668813"/>
                    <a:pt x="590073" y="647548"/>
                  </a:cubicBezTo>
                  <a:cubicBezTo>
                    <a:pt x="540618" y="626283"/>
                    <a:pt x="496357" y="603533"/>
                    <a:pt x="457288" y="579301"/>
                  </a:cubicBezTo>
                  <a:cubicBezTo>
                    <a:pt x="418219" y="555068"/>
                    <a:pt x="387062" y="527374"/>
                    <a:pt x="363819" y="496218"/>
                  </a:cubicBezTo>
                  <a:cubicBezTo>
                    <a:pt x="340575" y="465061"/>
                    <a:pt x="328954" y="428218"/>
                    <a:pt x="328954" y="385687"/>
                  </a:cubicBezTo>
                  <a:cubicBezTo>
                    <a:pt x="328954" y="357004"/>
                    <a:pt x="334146" y="329804"/>
                    <a:pt x="344532" y="304088"/>
                  </a:cubicBezTo>
                  <a:cubicBezTo>
                    <a:pt x="354917" y="278371"/>
                    <a:pt x="370743" y="256364"/>
                    <a:pt x="392008" y="238066"/>
                  </a:cubicBezTo>
                  <a:cubicBezTo>
                    <a:pt x="413273" y="219768"/>
                    <a:pt x="439731" y="205426"/>
                    <a:pt x="471382" y="195041"/>
                  </a:cubicBezTo>
                  <a:cubicBezTo>
                    <a:pt x="503033" y="184655"/>
                    <a:pt x="540124" y="179463"/>
                    <a:pt x="582654" y="179463"/>
                  </a:cubicBezTo>
                  <a:cubicBezTo>
                    <a:pt x="637054" y="179463"/>
                    <a:pt x="687003" y="186139"/>
                    <a:pt x="732501" y="199492"/>
                  </a:cubicBezTo>
                  <a:cubicBezTo>
                    <a:pt x="777999" y="212844"/>
                    <a:pt x="818057" y="227681"/>
                    <a:pt x="852675" y="244000"/>
                  </a:cubicBezTo>
                  <a:cubicBezTo>
                    <a:pt x="887293" y="260320"/>
                    <a:pt x="916471" y="275404"/>
                    <a:pt x="940209" y="289251"/>
                  </a:cubicBezTo>
                  <a:cubicBezTo>
                    <a:pt x="963947" y="303098"/>
                    <a:pt x="981256" y="310022"/>
                    <a:pt x="992136" y="310022"/>
                  </a:cubicBezTo>
                  <a:cubicBezTo>
                    <a:pt x="1003016" y="310022"/>
                    <a:pt x="1011671" y="307055"/>
                    <a:pt x="1018100" y="301120"/>
                  </a:cubicBezTo>
                  <a:cubicBezTo>
                    <a:pt x="1024529" y="295186"/>
                    <a:pt x="1029475" y="285789"/>
                    <a:pt x="1032936" y="272931"/>
                  </a:cubicBezTo>
                  <a:cubicBezTo>
                    <a:pt x="1036398" y="260073"/>
                    <a:pt x="1038871" y="243753"/>
                    <a:pt x="1040354" y="223971"/>
                  </a:cubicBezTo>
                  <a:cubicBezTo>
                    <a:pt x="1041838" y="204190"/>
                    <a:pt x="1042580" y="179957"/>
                    <a:pt x="1042580" y="151274"/>
                  </a:cubicBezTo>
                  <a:cubicBezTo>
                    <a:pt x="1042580" y="125557"/>
                    <a:pt x="1042085" y="104045"/>
                    <a:pt x="1041096" y="86736"/>
                  </a:cubicBezTo>
                  <a:cubicBezTo>
                    <a:pt x="1040107" y="69427"/>
                    <a:pt x="1038376" y="55085"/>
                    <a:pt x="1035903" y="43710"/>
                  </a:cubicBezTo>
                  <a:cubicBezTo>
                    <a:pt x="1033431" y="32336"/>
                    <a:pt x="1030463" y="23187"/>
                    <a:pt x="1027002" y="16263"/>
                  </a:cubicBezTo>
                  <a:lnTo>
                    <a:pt x="1014087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D8625CF-D69A-8842-18DB-0642E010E567}"/>
              </a:ext>
            </a:extLst>
          </p:cNvPr>
          <p:cNvGrpSpPr>
            <a:grpSpLocks noChangeAspect="1"/>
          </p:cNvGrpSpPr>
          <p:nvPr/>
        </p:nvGrpSpPr>
        <p:grpSpPr>
          <a:xfrm>
            <a:off x="6302657" y="3526724"/>
            <a:ext cx="887483" cy="887483"/>
            <a:chOff x="1382807" y="174388"/>
            <a:chExt cx="3025589" cy="3025588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03330CB-0C52-A206-B408-83316F0152F1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5" name="Freeform 336">
              <a:extLst>
                <a:ext uri="{FF2B5EF4-FFF2-40B4-BE49-F238E27FC236}">
                  <a16:creationId xmlns:a16="http://schemas.microsoft.com/office/drawing/2014/main" id="{E65AAAEA-7800-974A-FEF9-50526CCEB71E}"/>
                </a:ext>
              </a:extLst>
            </p:cNvPr>
            <p:cNvSpPr/>
            <p:nvPr/>
          </p:nvSpPr>
          <p:spPr>
            <a:xfrm>
              <a:off x="2163311" y="784634"/>
              <a:ext cx="1468794" cy="1928720"/>
            </a:xfrm>
            <a:custGeom>
              <a:avLst/>
              <a:gdLst/>
              <a:ahLst/>
              <a:cxnLst/>
              <a:rect l="l" t="t" r="r" b="b"/>
              <a:pathLst>
                <a:path w="1468794" h="1928720">
                  <a:moveTo>
                    <a:pt x="57861" y="0"/>
                  </a:moveTo>
                  <a:lnTo>
                    <a:pt x="1410932" y="0"/>
                  </a:lnTo>
                  <a:cubicBezTo>
                    <a:pt x="1419834" y="0"/>
                    <a:pt x="1427994" y="2720"/>
                    <a:pt x="1435412" y="8160"/>
                  </a:cubicBezTo>
                  <a:cubicBezTo>
                    <a:pt x="1442830" y="13600"/>
                    <a:pt x="1449012" y="22501"/>
                    <a:pt x="1453957" y="34865"/>
                  </a:cubicBezTo>
                  <a:cubicBezTo>
                    <a:pt x="1458903" y="47229"/>
                    <a:pt x="1462612" y="63796"/>
                    <a:pt x="1465085" y="84567"/>
                  </a:cubicBezTo>
                  <a:cubicBezTo>
                    <a:pt x="1467558" y="105338"/>
                    <a:pt x="1468794" y="130559"/>
                    <a:pt x="1468794" y="160232"/>
                  </a:cubicBezTo>
                  <a:cubicBezTo>
                    <a:pt x="1468794" y="188915"/>
                    <a:pt x="1467558" y="213395"/>
                    <a:pt x="1465085" y="233672"/>
                  </a:cubicBezTo>
                  <a:cubicBezTo>
                    <a:pt x="1462612" y="253948"/>
                    <a:pt x="1458903" y="270268"/>
                    <a:pt x="1453957" y="282631"/>
                  </a:cubicBezTo>
                  <a:cubicBezTo>
                    <a:pt x="1449012" y="294995"/>
                    <a:pt x="1442830" y="304144"/>
                    <a:pt x="1435412" y="310079"/>
                  </a:cubicBezTo>
                  <a:cubicBezTo>
                    <a:pt x="1427994" y="316013"/>
                    <a:pt x="1419834" y="318980"/>
                    <a:pt x="1410932" y="318980"/>
                  </a:cubicBezTo>
                  <a:lnTo>
                    <a:pt x="930236" y="318980"/>
                  </a:lnTo>
                  <a:lnTo>
                    <a:pt x="930236" y="1866407"/>
                  </a:lnTo>
                  <a:cubicBezTo>
                    <a:pt x="930236" y="1876298"/>
                    <a:pt x="927021" y="1885200"/>
                    <a:pt x="920592" y="1893112"/>
                  </a:cubicBezTo>
                  <a:cubicBezTo>
                    <a:pt x="914163" y="1901025"/>
                    <a:pt x="903531" y="1907454"/>
                    <a:pt x="888694" y="1912400"/>
                  </a:cubicBezTo>
                  <a:cubicBezTo>
                    <a:pt x="873858" y="1917345"/>
                    <a:pt x="853829" y="1921301"/>
                    <a:pt x="828607" y="1924269"/>
                  </a:cubicBezTo>
                  <a:cubicBezTo>
                    <a:pt x="803386" y="1927236"/>
                    <a:pt x="771982" y="1928720"/>
                    <a:pt x="734397" y="1928720"/>
                  </a:cubicBezTo>
                  <a:cubicBezTo>
                    <a:pt x="696811" y="1928720"/>
                    <a:pt x="665408" y="1927236"/>
                    <a:pt x="640186" y="1924269"/>
                  </a:cubicBezTo>
                  <a:cubicBezTo>
                    <a:pt x="614964" y="1921301"/>
                    <a:pt x="594935" y="1917345"/>
                    <a:pt x="580099" y="1912400"/>
                  </a:cubicBezTo>
                  <a:cubicBezTo>
                    <a:pt x="565263" y="1907454"/>
                    <a:pt x="554630" y="1901025"/>
                    <a:pt x="548201" y="1893112"/>
                  </a:cubicBezTo>
                  <a:cubicBezTo>
                    <a:pt x="541772" y="1885200"/>
                    <a:pt x="538558" y="1876298"/>
                    <a:pt x="538558" y="1866407"/>
                  </a:cubicBezTo>
                  <a:lnTo>
                    <a:pt x="538558" y="318980"/>
                  </a:lnTo>
                  <a:lnTo>
                    <a:pt x="57861" y="318980"/>
                  </a:lnTo>
                  <a:cubicBezTo>
                    <a:pt x="47970" y="318980"/>
                    <a:pt x="39563" y="316013"/>
                    <a:pt x="32640" y="310079"/>
                  </a:cubicBezTo>
                  <a:cubicBezTo>
                    <a:pt x="25716" y="304144"/>
                    <a:pt x="19781" y="294995"/>
                    <a:pt x="14836" y="282631"/>
                  </a:cubicBezTo>
                  <a:cubicBezTo>
                    <a:pt x="9891" y="270268"/>
                    <a:pt x="6181" y="253948"/>
                    <a:pt x="3709" y="233672"/>
                  </a:cubicBezTo>
                  <a:cubicBezTo>
                    <a:pt x="1236" y="213395"/>
                    <a:pt x="0" y="188915"/>
                    <a:pt x="0" y="160232"/>
                  </a:cubicBezTo>
                  <a:cubicBezTo>
                    <a:pt x="0" y="130559"/>
                    <a:pt x="1236" y="105338"/>
                    <a:pt x="3709" y="84567"/>
                  </a:cubicBezTo>
                  <a:cubicBezTo>
                    <a:pt x="6181" y="63796"/>
                    <a:pt x="9891" y="47229"/>
                    <a:pt x="14836" y="34865"/>
                  </a:cubicBezTo>
                  <a:cubicBezTo>
                    <a:pt x="19781" y="22501"/>
                    <a:pt x="25716" y="13600"/>
                    <a:pt x="32640" y="8160"/>
                  </a:cubicBezTo>
                  <a:cubicBezTo>
                    <a:pt x="39563" y="2720"/>
                    <a:pt x="47970" y="0"/>
                    <a:pt x="57861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6" name="TextBox 337">
              <a:extLst>
                <a:ext uri="{FF2B5EF4-FFF2-40B4-BE49-F238E27FC236}">
                  <a16:creationId xmlns:a16="http://schemas.microsoft.com/office/drawing/2014/main" id="{A74BED19-CC78-96D0-B2A8-0BE0371B7BAF}"/>
                </a:ext>
              </a:extLst>
            </p:cNvPr>
            <p:cNvSpPr txBox="1"/>
            <p:nvPr/>
          </p:nvSpPr>
          <p:spPr>
            <a:xfrm>
              <a:off x="2198867" y="802692"/>
              <a:ext cx="2209529" cy="2397284"/>
            </a:xfrm>
            <a:custGeom>
              <a:avLst/>
              <a:gdLst>
                <a:gd name="connsiteX0" fmla="*/ 0 w 2209529"/>
                <a:gd name="connsiteY0" fmla="*/ 293050 h 2397284"/>
                <a:gd name="connsiteX1" fmla="*/ 22306 w 2209529"/>
                <a:gd name="connsiteY1" fmla="*/ 300922 h 2397284"/>
                <a:gd name="connsiteX2" fmla="*/ 503003 w 2209529"/>
                <a:gd name="connsiteY2" fmla="*/ 300922 h 2397284"/>
                <a:gd name="connsiteX3" fmla="*/ 503003 w 2209529"/>
                <a:gd name="connsiteY3" fmla="*/ 729388 h 2397284"/>
                <a:gd name="connsiteX4" fmla="*/ 1406731 w 2209529"/>
                <a:gd name="connsiteY4" fmla="*/ 0 h 2397284"/>
                <a:gd name="connsiteX5" fmla="*/ 2209529 w 2209529"/>
                <a:gd name="connsiteY5" fmla="*/ 696401 h 2397284"/>
                <a:gd name="connsiteX6" fmla="*/ 2209529 w 2209529"/>
                <a:gd name="connsiteY6" fmla="*/ 2397284 h 2397284"/>
                <a:gd name="connsiteX7" fmla="*/ 1115822 w 2209529"/>
                <a:gd name="connsiteY7" fmla="*/ 2397284 h 2397284"/>
                <a:gd name="connsiteX8" fmla="*/ 516470 w 2209529"/>
                <a:gd name="connsiteY8" fmla="*/ 1877366 h 2397284"/>
                <a:gd name="connsiteX9" fmla="*/ 544544 w 2209529"/>
                <a:gd name="connsiteY9" fmla="*/ 1894342 h 2397284"/>
                <a:gd name="connsiteX10" fmla="*/ 604631 w 2209529"/>
                <a:gd name="connsiteY10" fmla="*/ 1906211 h 2397284"/>
                <a:gd name="connsiteX11" fmla="*/ 698842 w 2209529"/>
                <a:gd name="connsiteY11" fmla="*/ 1910662 h 2397284"/>
                <a:gd name="connsiteX12" fmla="*/ 793052 w 2209529"/>
                <a:gd name="connsiteY12" fmla="*/ 1906211 h 2397284"/>
                <a:gd name="connsiteX13" fmla="*/ 853139 w 2209529"/>
                <a:gd name="connsiteY13" fmla="*/ 1894342 h 2397284"/>
                <a:gd name="connsiteX14" fmla="*/ 885037 w 2209529"/>
                <a:gd name="connsiteY14" fmla="*/ 1875054 h 2397284"/>
                <a:gd name="connsiteX15" fmla="*/ 894681 w 2209529"/>
                <a:gd name="connsiteY15" fmla="*/ 1848349 h 2397284"/>
                <a:gd name="connsiteX16" fmla="*/ 894681 w 2209529"/>
                <a:gd name="connsiteY16" fmla="*/ 300922 h 2397284"/>
                <a:gd name="connsiteX17" fmla="*/ 1375377 w 2209529"/>
                <a:gd name="connsiteY17" fmla="*/ 300922 h 2397284"/>
                <a:gd name="connsiteX18" fmla="*/ 1399857 w 2209529"/>
                <a:gd name="connsiteY18" fmla="*/ 292021 h 2397284"/>
                <a:gd name="connsiteX19" fmla="*/ 1418402 w 2209529"/>
                <a:gd name="connsiteY19" fmla="*/ 264573 h 2397284"/>
                <a:gd name="connsiteX20" fmla="*/ 1429530 w 2209529"/>
                <a:gd name="connsiteY20" fmla="*/ 215614 h 2397284"/>
                <a:gd name="connsiteX21" fmla="*/ 1433239 w 2209529"/>
                <a:gd name="connsiteY21" fmla="*/ 142174 h 2397284"/>
                <a:gd name="connsiteX22" fmla="*/ 1429530 w 2209529"/>
                <a:gd name="connsiteY22" fmla="*/ 66509 h 2397284"/>
                <a:gd name="connsiteX23" fmla="*/ 1418402 w 2209529"/>
                <a:gd name="connsiteY23" fmla="*/ 16807 h 239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09529" h="2397284">
                  <a:moveTo>
                    <a:pt x="0" y="293050"/>
                  </a:moveTo>
                  <a:lnTo>
                    <a:pt x="22306" y="300922"/>
                  </a:lnTo>
                  <a:lnTo>
                    <a:pt x="503003" y="300922"/>
                  </a:lnTo>
                  <a:lnTo>
                    <a:pt x="503003" y="729388"/>
                  </a:lnTo>
                  <a:close/>
                  <a:moveTo>
                    <a:pt x="1406731" y="0"/>
                  </a:moveTo>
                  <a:lnTo>
                    <a:pt x="2209529" y="696401"/>
                  </a:lnTo>
                  <a:lnTo>
                    <a:pt x="2209529" y="2397284"/>
                  </a:lnTo>
                  <a:lnTo>
                    <a:pt x="1115822" y="2397284"/>
                  </a:lnTo>
                  <a:lnTo>
                    <a:pt x="516470" y="1877366"/>
                  </a:lnTo>
                  <a:lnTo>
                    <a:pt x="544544" y="1894342"/>
                  </a:lnTo>
                  <a:cubicBezTo>
                    <a:pt x="559380" y="1899287"/>
                    <a:pt x="579409" y="1903243"/>
                    <a:pt x="604631" y="1906211"/>
                  </a:cubicBezTo>
                  <a:cubicBezTo>
                    <a:pt x="629853" y="1909178"/>
                    <a:pt x="661256" y="1910662"/>
                    <a:pt x="698842" y="1910662"/>
                  </a:cubicBezTo>
                  <a:cubicBezTo>
                    <a:pt x="736427" y="1910662"/>
                    <a:pt x="767831" y="1909178"/>
                    <a:pt x="793052" y="1906211"/>
                  </a:cubicBezTo>
                  <a:cubicBezTo>
                    <a:pt x="818274" y="1903243"/>
                    <a:pt x="838303" y="1899287"/>
                    <a:pt x="853139" y="1894342"/>
                  </a:cubicBezTo>
                  <a:cubicBezTo>
                    <a:pt x="867976" y="1889396"/>
                    <a:pt x="878608" y="1882967"/>
                    <a:pt x="885037" y="1875054"/>
                  </a:cubicBezTo>
                  <a:cubicBezTo>
                    <a:pt x="891466" y="1867142"/>
                    <a:pt x="894681" y="1858240"/>
                    <a:pt x="894681" y="1848349"/>
                  </a:cubicBezTo>
                  <a:lnTo>
                    <a:pt x="894681" y="300922"/>
                  </a:lnTo>
                  <a:lnTo>
                    <a:pt x="1375377" y="300922"/>
                  </a:lnTo>
                  <a:cubicBezTo>
                    <a:pt x="1384279" y="300922"/>
                    <a:pt x="1392439" y="297955"/>
                    <a:pt x="1399857" y="292021"/>
                  </a:cubicBezTo>
                  <a:cubicBezTo>
                    <a:pt x="1407275" y="286086"/>
                    <a:pt x="1413457" y="276937"/>
                    <a:pt x="1418402" y="264573"/>
                  </a:cubicBezTo>
                  <a:cubicBezTo>
                    <a:pt x="1423348" y="252210"/>
                    <a:pt x="1427057" y="235890"/>
                    <a:pt x="1429530" y="215614"/>
                  </a:cubicBezTo>
                  <a:cubicBezTo>
                    <a:pt x="1432003" y="195337"/>
                    <a:pt x="1433239" y="170857"/>
                    <a:pt x="1433239" y="142174"/>
                  </a:cubicBezTo>
                  <a:cubicBezTo>
                    <a:pt x="1433239" y="112501"/>
                    <a:pt x="1432003" y="87280"/>
                    <a:pt x="1429530" y="66509"/>
                  </a:cubicBezTo>
                  <a:cubicBezTo>
                    <a:pt x="1427057" y="45738"/>
                    <a:pt x="1423348" y="29171"/>
                    <a:pt x="1418402" y="1680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29C6002-A1B8-4AB1-834B-9343A5D46EA8}"/>
              </a:ext>
            </a:extLst>
          </p:cNvPr>
          <p:cNvGrpSpPr>
            <a:grpSpLocks noChangeAspect="1"/>
          </p:cNvGrpSpPr>
          <p:nvPr/>
        </p:nvGrpSpPr>
        <p:grpSpPr>
          <a:xfrm>
            <a:off x="7390003" y="3526724"/>
            <a:ext cx="887483" cy="887483"/>
            <a:chOff x="1382807" y="174388"/>
            <a:chExt cx="3025588" cy="3025588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2AC817A-BCAB-7A3F-9418-DE865001AAEF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2" name="TextBox 340">
              <a:extLst>
                <a:ext uri="{FF2B5EF4-FFF2-40B4-BE49-F238E27FC236}">
                  <a16:creationId xmlns:a16="http://schemas.microsoft.com/office/drawing/2014/main" id="{33A33ED5-5F36-E665-E3CF-20826D2225D5}"/>
                </a:ext>
              </a:extLst>
            </p:cNvPr>
            <p:cNvSpPr txBox="1"/>
            <p:nvPr/>
          </p:nvSpPr>
          <p:spPr>
            <a:xfrm>
              <a:off x="2349291" y="813177"/>
              <a:ext cx="2059104" cy="2386798"/>
            </a:xfrm>
            <a:custGeom>
              <a:avLst/>
              <a:gdLst>
                <a:gd name="connsiteX0" fmla="*/ 1326726 w 2059104"/>
                <a:gd name="connsiteY0" fmla="*/ 12482 h 2386798"/>
                <a:gd name="connsiteX1" fmla="*/ 2059104 w 2059104"/>
                <a:gd name="connsiteY1" fmla="*/ 647796 h 2386798"/>
                <a:gd name="connsiteX2" fmla="*/ 2059104 w 2059104"/>
                <a:gd name="connsiteY2" fmla="*/ 2386798 h 2386798"/>
                <a:gd name="connsiteX3" fmla="*/ 714958 w 2059104"/>
                <a:gd name="connsiteY3" fmla="*/ 2386798 h 2386798"/>
                <a:gd name="connsiteX4" fmla="*/ 0 w 2059104"/>
                <a:gd name="connsiteY4" fmla="*/ 1766596 h 2386798"/>
                <a:gd name="connsiteX5" fmla="*/ 77929 w 2059104"/>
                <a:gd name="connsiteY5" fmla="*/ 1823212 h 2386798"/>
                <a:gd name="connsiteX6" fmla="*/ 210713 w 2059104"/>
                <a:gd name="connsiteY6" fmla="*/ 1880147 h 2386798"/>
                <a:gd name="connsiteX7" fmla="*/ 535628 w 2059104"/>
                <a:gd name="connsiteY7" fmla="*/ 1925397 h 2386798"/>
                <a:gd name="connsiteX8" fmla="*/ 876863 w 2059104"/>
                <a:gd name="connsiteY8" fmla="*/ 1874954 h 2386798"/>
                <a:gd name="connsiteX9" fmla="*/ 1126113 w 2059104"/>
                <a:gd name="connsiteY9" fmla="*/ 1728074 h 2386798"/>
                <a:gd name="connsiteX10" fmla="*/ 1278927 w 2059104"/>
                <a:gd name="connsiteY10" fmla="*/ 1492177 h 2386798"/>
                <a:gd name="connsiteX11" fmla="*/ 1330854 w 2059104"/>
                <a:gd name="connsiteY11" fmla="*/ 1176164 h 2386798"/>
                <a:gd name="connsiteX12" fmla="*/ 1330854 w 2059104"/>
                <a:gd name="connsiteY12" fmla="*/ 24866 h 2386798"/>
                <a:gd name="connsiteX13" fmla="*/ 143872 w 2059104"/>
                <a:gd name="connsiteY13" fmla="*/ 0 h 2386798"/>
                <a:gd name="connsiteX14" fmla="*/ 945110 w 2059104"/>
                <a:gd name="connsiteY14" fmla="*/ 695047 h 2386798"/>
                <a:gd name="connsiteX15" fmla="*/ 945110 w 2059104"/>
                <a:gd name="connsiteY15" fmla="*/ 1180615 h 2386798"/>
                <a:gd name="connsiteX16" fmla="*/ 917663 w 2059104"/>
                <a:gd name="connsiteY16" fmla="*/ 1360876 h 2386798"/>
                <a:gd name="connsiteX17" fmla="*/ 839773 w 2059104"/>
                <a:gd name="connsiteY17" fmla="*/ 1494403 h 2386798"/>
                <a:gd name="connsiteX18" fmla="*/ 716631 w 2059104"/>
                <a:gd name="connsiteY18" fmla="*/ 1576744 h 2386798"/>
                <a:gd name="connsiteX19" fmla="*/ 551948 w 2059104"/>
                <a:gd name="connsiteY19" fmla="*/ 1604933 h 2386798"/>
                <a:gd name="connsiteX20" fmla="*/ 388007 w 2059104"/>
                <a:gd name="connsiteY20" fmla="*/ 1577486 h 2386798"/>
                <a:gd name="connsiteX21" fmla="*/ 261899 w 2059104"/>
                <a:gd name="connsiteY21" fmla="*/ 1495144 h 2386798"/>
                <a:gd name="connsiteX22" fmla="*/ 181041 w 2059104"/>
                <a:gd name="connsiteY22" fmla="*/ 1356425 h 2386798"/>
                <a:gd name="connsiteX23" fmla="*/ 152852 w 2059104"/>
                <a:gd name="connsiteY23" fmla="*/ 1158360 h 2386798"/>
                <a:gd name="connsiteX24" fmla="*/ 152852 w 2059104"/>
                <a:gd name="connsiteY24" fmla="*/ 24866 h 238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59104" h="2386798">
                  <a:moveTo>
                    <a:pt x="1326726" y="12482"/>
                  </a:moveTo>
                  <a:lnTo>
                    <a:pt x="2059104" y="647796"/>
                  </a:lnTo>
                  <a:lnTo>
                    <a:pt x="2059104" y="2386798"/>
                  </a:lnTo>
                  <a:lnTo>
                    <a:pt x="714958" y="2386798"/>
                  </a:lnTo>
                  <a:lnTo>
                    <a:pt x="0" y="1766596"/>
                  </a:lnTo>
                  <a:lnTo>
                    <a:pt x="77929" y="1823212"/>
                  </a:lnTo>
                  <a:cubicBezTo>
                    <a:pt x="118481" y="1846085"/>
                    <a:pt x="162743" y="1865063"/>
                    <a:pt x="210713" y="1880147"/>
                  </a:cubicBezTo>
                  <a:cubicBezTo>
                    <a:pt x="306655" y="1910314"/>
                    <a:pt x="414960" y="1925397"/>
                    <a:pt x="535628" y="1925397"/>
                  </a:cubicBezTo>
                  <a:cubicBezTo>
                    <a:pt x="664210" y="1925397"/>
                    <a:pt x="777955" y="1908583"/>
                    <a:pt x="876863" y="1874954"/>
                  </a:cubicBezTo>
                  <a:cubicBezTo>
                    <a:pt x="975772" y="1841325"/>
                    <a:pt x="1058856" y="1792365"/>
                    <a:pt x="1126113" y="1728074"/>
                  </a:cubicBezTo>
                  <a:cubicBezTo>
                    <a:pt x="1193371" y="1663784"/>
                    <a:pt x="1244309" y="1585151"/>
                    <a:pt x="1278927" y="1492177"/>
                  </a:cubicBezTo>
                  <a:cubicBezTo>
                    <a:pt x="1313545" y="1399203"/>
                    <a:pt x="1330854" y="1293865"/>
                    <a:pt x="1330854" y="1176164"/>
                  </a:cubicBezTo>
                  <a:lnTo>
                    <a:pt x="1330854" y="24866"/>
                  </a:lnTo>
                  <a:close/>
                  <a:moveTo>
                    <a:pt x="143872" y="0"/>
                  </a:moveTo>
                  <a:lnTo>
                    <a:pt x="945110" y="695047"/>
                  </a:lnTo>
                  <a:lnTo>
                    <a:pt x="945110" y="1180615"/>
                  </a:lnTo>
                  <a:cubicBezTo>
                    <a:pt x="945110" y="1247873"/>
                    <a:pt x="935961" y="1307960"/>
                    <a:pt x="917663" y="1360876"/>
                  </a:cubicBezTo>
                  <a:cubicBezTo>
                    <a:pt x="899365" y="1413792"/>
                    <a:pt x="873402" y="1458301"/>
                    <a:pt x="839773" y="1494403"/>
                  </a:cubicBezTo>
                  <a:cubicBezTo>
                    <a:pt x="806144" y="1530504"/>
                    <a:pt x="765097" y="1557951"/>
                    <a:pt x="716631" y="1576744"/>
                  </a:cubicBezTo>
                  <a:cubicBezTo>
                    <a:pt x="668166" y="1595537"/>
                    <a:pt x="613272" y="1604933"/>
                    <a:pt x="551948" y="1604933"/>
                  </a:cubicBezTo>
                  <a:cubicBezTo>
                    <a:pt x="491614" y="1604933"/>
                    <a:pt x="436967" y="1595784"/>
                    <a:pt x="388007" y="1577486"/>
                  </a:cubicBezTo>
                  <a:cubicBezTo>
                    <a:pt x="339047" y="1559188"/>
                    <a:pt x="297011" y="1531740"/>
                    <a:pt x="261899" y="1495144"/>
                  </a:cubicBezTo>
                  <a:cubicBezTo>
                    <a:pt x="226786" y="1458548"/>
                    <a:pt x="199833" y="1412308"/>
                    <a:pt x="181041" y="1356425"/>
                  </a:cubicBezTo>
                  <a:cubicBezTo>
                    <a:pt x="162248" y="1300541"/>
                    <a:pt x="152852" y="1234520"/>
                    <a:pt x="152852" y="1158360"/>
                  </a:cubicBezTo>
                  <a:lnTo>
                    <a:pt x="152852" y="2486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3" name="Freeform 341">
              <a:extLst>
                <a:ext uri="{FF2B5EF4-FFF2-40B4-BE49-F238E27FC236}">
                  <a16:creationId xmlns:a16="http://schemas.microsoft.com/office/drawing/2014/main" id="{AAA440C0-B2B4-83ED-FF4C-92B224B74BE7}"/>
                </a:ext>
              </a:extLst>
            </p:cNvPr>
            <p:cNvSpPr/>
            <p:nvPr/>
          </p:nvSpPr>
          <p:spPr>
            <a:xfrm>
              <a:off x="2111949" y="775733"/>
              <a:ext cx="1568197" cy="1962843"/>
            </a:xfrm>
            <a:custGeom>
              <a:avLst/>
              <a:gdLst/>
              <a:ahLst/>
              <a:cxnLst/>
              <a:rect l="l" t="t" r="r" b="b"/>
              <a:pathLst>
                <a:path w="1568197" h="1962843">
                  <a:moveTo>
                    <a:pt x="195839" y="0"/>
                  </a:moveTo>
                  <a:cubicBezTo>
                    <a:pt x="233424" y="0"/>
                    <a:pt x="264581" y="1484"/>
                    <a:pt x="289308" y="4451"/>
                  </a:cubicBezTo>
                  <a:cubicBezTo>
                    <a:pt x="314035" y="7418"/>
                    <a:pt x="333817" y="11374"/>
                    <a:pt x="348653" y="16320"/>
                  </a:cubicBezTo>
                  <a:cubicBezTo>
                    <a:pt x="363489" y="21265"/>
                    <a:pt x="374122" y="27694"/>
                    <a:pt x="380551" y="35607"/>
                  </a:cubicBezTo>
                  <a:cubicBezTo>
                    <a:pt x="386980" y="43520"/>
                    <a:pt x="390195" y="52422"/>
                    <a:pt x="390195" y="62312"/>
                  </a:cubicBezTo>
                  <a:lnTo>
                    <a:pt x="390195" y="1195806"/>
                  </a:lnTo>
                  <a:cubicBezTo>
                    <a:pt x="390195" y="1271966"/>
                    <a:pt x="399591" y="1337987"/>
                    <a:pt x="418384" y="1393871"/>
                  </a:cubicBezTo>
                  <a:cubicBezTo>
                    <a:pt x="437176" y="1449754"/>
                    <a:pt x="464129" y="1495994"/>
                    <a:pt x="499242" y="1532590"/>
                  </a:cubicBezTo>
                  <a:cubicBezTo>
                    <a:pt x="534354" y="1569186"/>
                    <a:pt x="576390" y="1596634"/>
                    <a:pt x="625350" y="1614932"/>
                  </a:cubicBezTo>
                  <a:cubicBezTo>
                    <a:pt x="674310" y="1633230"/>
                    <a:pt x="728957" y="1642379"/>
                    <a:pt x="789291" y="1642379"/>
                  </a:cubicBezTo>
                  <a:cubicBezTo>
                    <a:pt x="850615" y="1642379"/>
                    <a:pt x="905509" y="1632983"/>
                    <a:pt x="953974" y="1614190"/>
                  </a:cubicBezTo>
                  <a:cubicBezTo>
                    <a:pt x="1002440" y="1595397"/>
                    <a:pt x="1043487" y="1567950"/>
                    <a:pt x="1077116" y="1531849"/>
                  </a:cubicBezTo>
                  <a:cubicBezTo>
                    <a:pt x="1110745" y="1495747"/>
                    <a:pt x="1136708" y="1451238"/>
                    <a:pt x="1155006" y="1398322"/>
                  </a:cubicBezTo>
                  <a:cubicBezTo>
                    <a:pt x="1173304" y="1345406"/>
                    <a:pt x="1182453" y="1285319"/>
                    <a:pt x="1182453" y="1218061"/>
                  </a:cubicBezTo>
                  <a:lnTo>
                    <a:pt x="1182453" y="62312"/>
                  </a:lnTo>
                  <a:cubicBezTo>
                    <a:pt x="1182453" y="52422"/>
                    <a:pt x="1185421" y="43520"/>
                    <a:pt x="1191355" y="35607"/>
                  </a:cubicBezTo>
                  <a:cubicBezTo>
                    <a:pt x="1197290" y="27694"/>
                    <a:pt x="1207675" y="21265"/>
                    <a:pt x="1222511" y="16320"/>
                  </a:cubicBezTo>
                  <a:cubicBezTo>
                    <a:pt x="1237348" y="11374"/>
                    <a:pt x="1257377" y="7418"/>
                    <a:pt x="1282598" y="4451"/>
                  </a:cubicBezTo>
                  <a:cubicBezTo>
                    <a:pt x="1307820" y="1484"/>
                    <a:pt x="1339224" y="0"/>
                    <a:pt x="1376809" y="0"/>
                  </a:cubicBezTo>
                  <a:cubicBezTo>
                    <a:pt x="1414394" y="0"/>
                    <a:pt x="1445303" y="1484"/>
                    <a:pt x="1469536" y="4451"/>
                  </a:cubicBezTo>
                  <a:cubicBezTo>
                    <a:pt x="1493769" y="7418"/>
                    <a:pt x="1513303" y="11374"/>
                    <a:pt x="1528139" y="16320"/>
                  </a:cubicBezTo>
                  <a:cubicBezTo>
                    <a:pt x="1542976" y="21265"/>
                    <a:pt x="1553361" y="27694"/>
                    <a:pt x="1559296" y="35607"/>
                  </a:cubicBezTo>
                  <a:cubicBezTo>
                    <a:pt x="1565230" y="43520"/>
                    <a:pt x="1568197" y="52422"/>
                    <a:pt x="1568197" y="62312"/>
                  </a:cubicBezTo>
                  <a:lnTo>
                    <a:pt x="1568197" y="1213610"/>
                  </a:lnTo>
                  <a:cubicBezTo>
                    <a:pt x="1568197" y="1331311"/>
                    <a:pt x="1550888" y="1436649"/>
                    <a:pt x="1516270" y="1529623"/>
                  </a:cubicBezTo>
                  <a:cubicBezTo>
                    <a:pt x="1481652" y="1622597"/>
                    <a:pt x="1430714" y="1701230"/>
                    <a:pt x="1363456" y="1765520"/>
                  </a:cubicBezTo>
                  <a:cubicBezTo>
                    <a:pt x="1296199" y="1829811"/>
                    <a:pt x="1213115" y="1878771"/>
                    <a:pt x="1114206" y="1912400"/>
                  </a:cubicBezTo>
                  <a:cubicBezTo>
                    <a:pt x="1015298" y="1946029"/>
                    <a:pt x="901553" y="1962843"/>
                    <a:pt x="772971" y="1962843"/>
                  </a:cubicBezTo>
                  <a:cubicBezTo>
                    <a:pt x="652303" y="1962843"/>
                    <a:pt x="543998" y="1947760"/>
                    <a:pt x="448056" y="1917593"/>
                  </a:cubicBezTo>
                  <a:cubicBezTo>
                    <a:pt x="352115" y="1887425"/>
                    <a:pt x="271010" y="1841680"/>
                    <a:pt x="204741" y="1780357"/>
                  </a:cubicBezTo>
                  <a:cubicBezTo>
                    <a:pt x="138472" y="1719033"/>
                    <a:pt x="87781" y="1642626"/>
                    <a:pt x="52669" y="1551136"/>
                  </a:cubicBezTo>
                  <a:cubicBezTo>
                    <a:pt x="17556" y="1459645"/>
                    <a:pt x="0" y="1352576"/>
                    <a:pt x="0" y="1229930"/>
                  </a:cubicBezTo>
                  <a:lnTo>
                    <a:pt x="0" y="62312"/>
                  </a:lnTo>
                  <a:cubicBezTo>
                    <a:pt x="0" y="52422"/>
                    <a:pt x="2967" y="43520"/>
                    <a:pt x="8902" y="35607"/>
                  </a:cubicBezTo>
                  <a:cubicBezTo>
                    <a:pt x="14836" y="27694"/>
                    <a:pt x="25469" y="21265"/>
                    <a:pt x="40800" y="16320"/>
                  </a:cubicBezTo>
                  <a:cubicBezTo>
                    <a:pt x="56131" y="11374"/>
                    <a:pt x="76160" y="7418"/>
                    <a:pt x="100887" y="4451"/>
                  </a:cubicBezTo>
                  <a:cubicBezTo>
                    <a:pt x="125614" y="1484"/>
                    <a:pt x="157265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8C3523D-57C5-CF0B-1187-F25287029613}"/>
              </a:ext>
            </a:extLst>
          </p:cNvPr>
          <p:cNvGrpSpPr>
            <a:grpSpLocks noChangeAspect="1"/>
          </p:cNvGrpSpPr>
          <p:nvPr/>
        </p:nvGrpSpPr>
        <p:grpSpPr>
          <a:xfrm>
            <a:off x="866516" y="4616053"/>
            <a:ext cx="887483" cy="887483"/>
            <a:chOff x="1382807" y="174388"/>
            <a:chExt cx="3025588" cy="3025588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2AE8A60-16E5-E20E-87C2-C7C4A17773E1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9" name="TextBox 344">
              <a:extLst>
                <a:ext uri="{FF2B5EF4-FFF2-40B4-BE49-F238E27FC236}">
                  <a16:creationId xmlns:a16="http://schemas.microsoft.com/office/drawing/2014/main" id="{DD98B74F-2476-9389-880A-EF51CE7134BA}"/>
                </a:ext>
              </a:extLst>
            </p:cNvPr>
            <p:cNvSpPr txBox="1"/>
            <p:nvPr/>
          </p:nvSpPr>
          <p:spPr>
            <a:xfrm>
              <a:off x="2432736" y="812357"/>
              <a:ext cx="1975658" cy="2387618"/>
            </a:xfrm>
            <a:custGeom>
              <a:avLst/>
              <a:gdLst>
                <a:gd name="connsiteX0" fmla="*/ 0 w 1975658"/>
                <a:gd name="connsiteY0" fmla="*/ 1134 h 2387618"/>
                <a:gd name="connsiteX1" fmla="*/ 752103 w 1975658"/>
                <a:gd name="connsiteY1" fmla="*/ 653558 h 2387618"/>
                <a:gd name="connsiteX2" fmla="*/ 483501 w 1975658"/>
                <a:gd name="connsiteY2" fmla="*/ 1516735 h 2387618"/>
                <a:gd name="connsiteX3" fmla="*/ 482017 w 1975658"/>
                <a:gd name="connsiteY3" fmla="*/ 1516735 h 2387618"/>
                <a:gd name="connsiteX4" fmla="*/ 14674 w 1975658"/>
                <a:gd name="connsiteY4" fmla="*/ 36072 h 2387618"/>
                <a:gd name="connsiteX5" fmla="*/ 1321362 w 1975658"/>
                <a:gd name="connsiteY5" fmla="*/ 0 h 2387618"/>
                <a:gd name="connsiteX6" fmla="*/ 1975658 w 1975658"/>
                <a:gd name="connsiteY6" fmla="*/ 567580 h 2387618"/>
                <a:gd name="connsiteX7" fmla="*/ 1975658 w 1975658"/>
                <a:gd name="connsiteY7" fmla="*/ 2387618 h 2387618"/>
                <a:gd name="connsiteX8" fmla="*/ 824064 w 1975658"/>
                <a:gd name="connsiteY8" fmla="*/ 2387618 h 2387618"/>
                <a:gd name="connsiteX9" fmla="*/ 236084 w 1975658"/>
                <a:gd name="connsiteY9" fmla="*/ 1877565 h 2387618"/>
                <a:gd name="connsiteX10" fmla="*/ 257247 w 1975658"/>
                <a:gd name="connsiteY10" fmla="*/ 1887642 h 2387618"/>
                <a:gd name="connsiteX11" fmla="*/ 305464 w 1975658"/>
                <a:gd name="connsiteY11" fmla="*/ 1896544 h 2387618"/>
                <a:gd name="connsiteX12" fmla="*/ 377421 w 1975658"/>
                <a:gd name="connsiteY12" fmla="*/ 1900253 h 2387618"/>
                <a:gd name="connsiteX13" fmla="*/ 479049 w 1975658"/>
                <a:gd name="connsiteY13" fmla="*/ 1900995 h 2387618"/>
                <a:gd name="connsiteX14" fmla="*/ 599224 w 1975658"/>
                <a:gd name="connsiteY14" fmla="*/ 1898769 h 2387618"/>
                <a:gd name="connsiteX15" fmla="*/ 671922 w 1975658"/>
                <a:gd name="connsiteY15" fmla="*/ 1888384 h 2387618"/>
                <a:gd name="connsiteX16" fmla="*/ 710496 w 1975658"/>
                <a:gd name="connsiteY16" fmla="*/ 1864646 h 2387618"/>
                <a:gd name="connsiteX17" fmla="*/ 729783 w 1975658"/>
                <a:gd name="connsiteY17" fmla="*/ 1823846 h 2387618"/>
                <a:gd name="connsiteX18" fmla="*/ 1302465 w 1975658"/>
                <a:gd name="connsiteY18" fmla="*/ 120638 h 2387618"/>
                <a:gd name="connsiteX19" fmla="*/ 1325460 w 1975658"/>
                <a:gd name="connsiteY19" fmla="*/ 37555 h 2387618"/>
                <a:gd name="connsiteX20" fmla="*/ 1325831 w 1975658"/>
                <a:gd name="connsiteY20" fmla="*/ 9922 h 238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75658" h="2387618">
                  <a:moveTo>
                    <a:pt x="0" y="1134"/>
                  </a:moveTo>
                  <a:lnTo>
                    <a:pt x="752103" y="653558"/>
                  </a:lnTo>
                  <a:lnTo>
                    <a:pt x="483501" y="1516735"/>
                  </a:lnTo>
                  <a:lnTo>
                    <a:pt x="482017" y="1516735"/>
                  </a:lnTo>
                  <a:lnTo>
                    <a:pt x="14674" y="36072"/>
                  </a:lnTo>
                  <a:close/>
                  <a:moveTo>
                    <a:pt x="1321362" y="0"/>
                  </a:moveTo>
                  <a:lnTo>
                    <a:pt x="1975658" y="567580"/>
                  </a:lnTo>
                  <a:lnTo>
                    <a:pt x="1975658" y="2387618"/>
                  </a:lnTo>
                  <a:lnTo>
                    <a:pt x="824064" y="2387618"/>
                  </a:lnTo>
                  <a:lnTo>
                    <a:pt x="236084" y="1877565"/>
                  </a:lnTo>
                  <a:lnTo>
                    <a:pt x="257247" y="1887642"/>
                  </a:lnTo>
                  <a:cubicBezTo>
                    <a:pt x="269611" y="1891599"/>
                    <a:pt x="285682" y="1894565"/>
                    <a:pt x="305464" y="1896544"/>
                  </a:cubicBezTo>
                  <a:cubicBezTo>
                    <a:pt x="325247" y="1898522"/>
                    <a:pt x="349232" y="1899759"/>
                    <a:pt x="377421" y="1900253"/>
                  </a:cubicBezTo>
                  <a:cubicBezTo>
                    <a:pt x="405610" y="1900747"/>
                    <a:pt x="439486" y="1900995"/>
                    <a:pt x="479049" y="1900995"/>
                  </a:cubicBezTo>
                  <a:cubicBezTo>
                    <a:pt x="528503" y="1900995"/>
                    <a:pt x="568562" y="1900253"/>
                    <a:pt x="599224" y="1898769"/>
                  </a:cubicBezTo>
                  <a:cubicBezTo>
                    <a:pt x="629885" y="1897285"/>
                    <a:pt x="654117" y="1893824"/>
                    <a:pt x="671922" y="1888384"/>
                  </a:cubicBezTo>
                  <a:cubicBezTo>
                    <a:pt x="689725" y="1882944"/>
                    <a:pt x="702583" y="1875032"/>
                    <a:pt x="710496" y="1864646"/>
                  </a:cubicBezTo>
                  <a:cubicBezTo>
                    <a:pt x="718408" y="1854260"/>
                    <a:pt x="724837" y="1840661"/>
                    <a:pt x="729783" y="1823846"/>
                  </a:cubicBezTo>
                  <a:lnTo>
                    <a:pt x="1302465" y="120638"/>
                  </a:lnTo>
                  <a:cubicBezTo>
                    <a:pt x="1314334" y="86021"/>
                    <a:pt x="1321998" y="58326"/>
                    <a:pt x="1325460" y="37555"/>
                  </a:cubicBezTo>
                  <a:cubicBezTo>
                    <a:pt x="1327192" y="27169"/>
                    <a:pt x="1327316" y="17959"/>
                    <a:pt x="1325831" y="992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0" name="Freeform 345">
              <a:extLst>
                <a:ext uri="{FF2B5EF4-FFF2-40B4-BE49-F238E27FC236}">
                  <a16:creationId xmlns:a16="http://schemas.microsoft.com/office/drawing/2014/main" id="{2A380278-5B66-F380-8156-81CA56F4A4DA}"/>
                </a:ext>
              </a:extLst>
            </p:cNvPr>
            <p:cNvSpPr/>
            <p:nvPr/>
          </p:nvSpPr>
          <p:spPr>
            <a:xfrm>
              <a:off x="2033601" y="775732"/>
              <a:ext cx="1725995" cy="1937622"/>
            </a:xfrm>
            <a:custGeom>
              <a:avLst/>
              <a:gdLst/>
              <a:ahLst/>
              <a:cxnLst/>
              <a:rect l="l" t="t" r="r" b="b"/>
              <a:pathLst>
                <a:path w="1725995" h="1937622">
                  <a:moveTo>
                    <a:pt x="203134" y="0"/>
                  </a:moveTo>
                  <a:cubicBezTo>
                    <a:pt x="248632" y="0"/>
                    <a:pt x="284239" y="989"/>
                    <a:pt x="309956" y="2967"/>
                  </a:cubicBezTo>
                  <a:cubicBezTo>
                    <a:pt x="335672" y="4946"/>
                    <a:pt x="355454" y="8407"/>
                    <a:pt x="369301" y="13353"/>
                  </a:cubicBezTo>
                  <a:cubicBezTo>
                    <a:pt x="383148" y="18298"/>
                    <a:pt x="392792" y="25716"/>
                    <a:pt x="398232" y="35607"/>
                  </a:cubicBezTo>
                  <a:cubicBezTo>
                    <a:pt x="403672" y="45498"/>
                    <a:pt x="408864" y="57862"/>
                    <a:pt x="413810" y="72698"/>
                  </a:cubicBezTo>
                  <a:lnTo>
                    <a:pt x="881153" y="1553361"/>
                  </a:lnTo>
                  <a:lnTo>
                    <a:pt x="882637" y="1553361"/>
                  </a:lnTo>
                  <a:lnTo>
                    <a:pt x="1341079" y="80116"/>
                  </a:lnTo>
                  <a:cubicBezTo>
                    <a:pt x="1345035" y="63302"/>
                    <a:pt x="1349980" y="49702"/>
                    <a:pt x="1355915" y="39316"/>
                  </a:cubicBezTo>
                  <a:cubicBezTo>
                    <a:pt x="1361849" y="28931"/>
                    <a:pt x="1371988" y="20771"/>
                    <a:pt x="1386329" y="14836"/>
                  </a:cubicBezTo>
                  <a:cubicBezTo>
                    <a:pt x="1400671" y="8902"/>
                    <a:pt x="1421195" y="4946"/>
                    <a:pt x="1447900" y="2967"/>
                  </a:cubicBezTo>
                  <a:cubicBezTo>
                    <a:pt x="1474605" y="989"/>
                    <a:pt x="1511202" y="0"/>
                    <a:pt x="1557689" y="0"/>
                  </a:cubicBezTo>
                  <a:cubicBezTo>
                    <a:pt x="1603187" y="0"/>
                    <a:pt x="1638547" y="1484"/>
                    <a:pt x="1663768" y="4451"/>
                  </a:cubicBezTo>
                  <a:cubicBezTo>
                    <a:pt x="1688990" y="7418"/>
                    <a:pt x="1706299" y="14589"/>
                    <a:pt x="1715695" y="25964"/>
                  </a:cubicBezTo>
                  <a:cubicBezTo>
                    <a:pt x="1725092" y="37338"/>
                    <a:pt x="1728059" y="53411"/>
                    <a:pt x="1724597" y="74182"/>
                  </a:cubicBezTo>
                  <a:cubicBezTo>
                    <a:pt x="1721135" y="94952"/>
                    <a:pt x="1713470" y="122647"/>
                    <a:pt x="1701601" y="157265"/>
                  </a:cubicBezTo>
                  <a:lnTo>
                    <a:pt x="1128920" y="1860473"/>
                  </a:lnTo>
                  <a:cubicBezTo>
                    <a:pt x="1123974" y="1877287"/>
                    <a:pt x="1117545" y="1890887"/>
                    <a:pt x="1109632" y="1901273"/>
                  </a:cubicBezTo>
                  <a:cubicBezTo>
                    <a:pt x="1101720" y="1911658"/>
                    <a:pt x="1088862" y="1919571"/>
                    <a:pt x="1071058" y="1925011"/>
                  </a:cubicBezTo>
                  <a:cubicBezTo>
                    <a:pt x="1053254" y="1930450"/>
                    <a:pt x="1029022" y="1933912"/>
                    <a:pt x="998360" y="1935396"/>
                  </a:cubicBezTo>
                  <a:cubicBezTo>
                    <a:pt x="967698" y="1936880"/>
                    <a:pt x="927640" y="1937622"/>
                    <a:pt x="878186" y="1937622"/>
                  </a:cubicBezTo>
                  <a:cubicBezTo>
                    <a:pt x="838622" y="1937622"/>
                    <a:pt x="804746" y="1937374"/>
                    <a:pt x="776557" y="1936880"/>
                  </a:cubicBezTo>
                  <a:cubicBezTo>
                    <a:pt x="748368" y="1936385"/>
                    <a:pt x="724383" y="1935149"/>
                    <a:pt x="704601" y="1933171"/>
                  </a:cubicBezTo>
                  <a:cubicBezTo>
                    <a:pt x="684819" y="1931192"/>
                    <a:pt x="668747" y="1928225"/>
                    <a:pt x="656383" y="1924269"/>
                  </a:cubicBezTo>
                  <a:cubicBezTo>
                    <a:pt x="644020" y="1920312"/>
                    <a:pt x="633634" y="1915367"/>
                    <a:pt x="625227" y="1909433"/>
                  </a:cubicBezTo>
                  <a:cubicBezTo>
                    <a:pt x="616820" y="1903498"/>
                    <a:pt x="610391" y="1896327"/>
                    <a:pt x="605940" y="1887920"/>
                  </a:cubicBezTo>
                  <a:cubicBezTo>
                    <a:pt x="601489" y="1879513"/>
                    <a:pt x="597285" y="1868880"/>
                    <a:pt x="593329" y="1856022"/>
                  </a:cubicBezTo>
                  <a:lnTo>
                    <a:pt x="22131" y="154298"/>
                  </a:lnTo>
                  <a:cubicBezTo>
                    <a:pt x="10262" y="118690"/>
                    <a:pt x="3091" y="90502"/>
                    <a:pt x="619" y="69731"/>
                  </a:cubicBezTo>
                  <a:cubicBezTo>
                    <a:pt x="-1854" y="48960"/>
                    <a:pt x="3091" y="33382"/>
                    <a:pt x="15455" y="22996"/>
                  </a:cubicBezTo>
                  <a:cubicBezTo>
                    <a:pt x="27818" y="12611"/>
                    <a:pt x="48837" y="6182"/>
                    <a:pt x="78509" y="3709"/>
                  </a:cubicBezTo>
                  <a:cubicBezTo>
                    <a:pt x="108182" y="1236"/>
                    <a:pt x="149723" y="0"/>
                    <a:pt x="203134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C5B31B0-612B-68AD-B1E2-423B3B8AA233}"/>
              </a:ext>
            </a:extLst>
          </p:cNvPr>
          <p:cNvGrpSpPr>
            <a:grpSpLocks noChangeAspect="1"/>
          </p:cNvGrpSpPr>
          <p:nvPr/>
        </p:nvGrpSpPr>
        <p:grpSpPr>
          <a:xfrm>
            <a:off x="1953273" y="4616053"/>
            <a:ext cx="887483" cy="887483"/>
            <a:chOff x="1382807" y="174388"/>
            <a:chExt cx="3025588" cy="3025589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93C6942-282E-9B48-5EE9-595A75A08FFE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TextBox 348">
              <a:extLst>
                <a:ext uri="{FF2B5EF4-FFF2-40B4-BE49-F238E27FC236}">
                  <a16:creationId xmlns:a16="http://schemas.microsoft.com/office/drawing/2014/main" id="{D1DB6D90-0CCD-8A42-9E26-A5A2C0302239}"/>
                </a:ext>
              </a:extLst>
            </p:cNvPr>
            <p:cNvSpPr txBox="1"/>
            <p:nvPr/>
          </p:nvSpPr>
          <p:spPr>
            <a:xfrm>
              <a:off x="1977428" y="814842"/>
              <a:ext cx="2430967" cy="2385135"/>
            </a:xfrm>
            <a:custGeom>
              <a:avLst/>
              <a:gdLst>
                <a:gd name="connsiteX0" fmla="*/ 1131453 w 2430967"/>
                <a:gd name="connsiteY0" fmla="*/ 8787 h 2385135"/>
                <a:gd name="connsiteX1" fmla="*/ 1735825 w 2430967"/>
                <a:gd name="connsiteY1" fmla="*/ 533060 h 2385135"/>
                <a:gd name="connsiteX2" fmla="*/ 1511071 w 2430967"/>
                <a:gd name="connsiteY2" fmla="*/ 1511284 h 2385135"/>
                <a:gd name="connsiteX3" fmla="*/ 1508103 w 2430967"/>
                <a:gd name="connsiteY3" fmla="*/ 1511284 h 2385135"/>
                <a:gd name="connsiteX4" fmla="*/ 1146098 w 2430967"/>
                <a:gd name="connsiteY4" fmla="*/ 51392 h 2385135"/>
                <a:gd name="connsiteX5" fmla="*/ 2219031 w 2430967"/>
                <a:gd name="connsiteY5" fmla="*/ 496 h 2385135"/>
                <a:gd name="connsiteX6" fmla="*/ 2430967 w 2430967"/>
                <a:gd name="connsiteY6" fmla="*/ 184343 h 2385135"/>
                <a:gd name="connsiteX7" fmla="*/ 2430967 w 2430967"/>
                <a:gd name="connsiteY7" fmla="*/ 2385135 h 2385135"/>
                <a:gd name="connsiteX8" fmla="*/ 692657 w 2430967"/>
                <a:gd name="connsiteY8" fmla="*/ 2385135 h 2385135"/>
                <a:gd name="connsiteX9" fmla="*/ 95548 w 2430967"/>
                <a:gd name="connsiteY9" fmla="*/ 1867163 h 2385135"/>
                <a:gd name="connsiteX10" fmla="*/ 119425 w 2430967"/>
                <a:gd name="connsiteY10" fmla="*/ 1879967 h 2385135"/>
                <a:gd name="connsiteX11" fmla="*/ 200283 w 2430967"/>
                <a:gd name="connsiteY11" fmla="*/ 1894803 h 2385135"/>
                <a:gd name="connsiteX12" fmla="*/ 337519 w 2430967"/>
                <a:gd name="connsiteY12" fmla="*/ 1898513 h 2385135"/>
                <a:gd name="connsiteX13" fmla="*/ 468820 w 2430967"/>
                <a:gd name="connsiteY13" fmla="*/ 1894803 h 2385135"/>
                <a:gd name="connsiteX14" fmla="*/ 547453 w 2430967"/>
                <a:gd name="connsiteY14" fmla="*/ 1879225 h 2385135"/>
                <a:gd name="connsiteX15" fmla="*/ 589736 w 2430967"/>
                <a:gd name="connsiteY15" fmla="*/ 1845844 h 2385135"/>
                <a:gd name="connsiteX16" fmla="*/ 610507 w 2430967"/>
                <a:gd name="connsiteY16" fmla="*/ 1790208 h 2385135"/>
                <a:gd name="connsiteX17" fmla="*/ 901299 w 2430967"/>
                <a:gd name="connsiteY17" fmla="*/ 573630 h 2385135"/>
                <a:gd name="connsiteX18" fmla="*/ 904266 w 2430967"/>
                <a:gd name="connsiteY18" fmla="*/ 573630 h 2385135"/>
                <a:gd name="connsiteX19" fmla="*/ 1211377 w 2430967"/>
                <a:gd name="connsiteY19" fmla="*/ 1790208 h 2385135"/>
                <a:gd name="connsiteX20" fmla="*/ 1232148 w 2430967"/>
                <a:gd name="connsiteY20" fmla="*/ 1847327 h 2385135"/>
                <a:gd name="connsiteX21" fmla="*/ 1275173 w 2430967"/>
                <a:gd name="connsiteY21" fmla="*/ 1879967 h 2385135"/>
                <a:gd name="connsiteX22" fmla="*/ 1356031 w 2430967"/>
                <a:gd name="connsiteY22" fmla="*/ 1894803 h 2385135"/>
                <a:gd name="connsiteX23" fmla="*/ 1491783 w 2430967"/>
                <a:gd name="connsiteY23" fmla="*/ 1898513 h 2385135"/>
                <a:gd name="connsiteX24" fmla="*/ 1616408 w 2430967"/>
                <a:gd name="connsiteY24" fmla="*/ 1894803 h 2385135"/>
                <a:gd name="connsiteX25" fmla="*/ 1696524 w 2430967"/>
                <a:gd name="connsiteY25" fmla="*/ 1879967 h 2385135"/>
                <a:gd name="connsiteX26" fmla="*/ 1743259 w 2430967"/>
                <a:gd name="connsiteY26" fmla="*/ 1847327 h 2385135"/>
                <a:gd name="connsiteX27" fmla="*/ 1767739 w 2430967"/>
                <a:gd name="connsiteY27" fmla="*/ 1790208 h 2385135"/>
                <a:gd name="connsiteX28" fmla="*/ 2208377 w 2430967"/>
                <a:gd name="connsiteY28" fmla="*/ 119640 h 2385135"/>
                <a:gd name="connsiteX29" fmla="*/ 2223955 w 2430967"/>
                <a:gd name="connsiteY29" fmla="*/ 32847 h 2385135"/>
                <a:gd name="connsiteX30" fmla="*/ 2221544 w 2430967"/>
                <a:gd name="connsiteY30" fmla="*/ 4844 h 2385135"/>
                <a:gd name="connsiteX31" fmla="*/ 0 w 2430967"/>
                <a:gd name="connsiteY31" fmla="*/ 0 h 2385135"/>
                <a:gd name="connsiteX32" fmla="*/ 589255 w 2430967"/>
                <a:gd name="connsiteY32" fmla="*/ 511160 h 2385135"/>
                <a:gd name="connsiteX33" fmla="*/ 349388 w 2430967"/>
                <a:gd name="connsiteY33" fmla="*/ 1511284 h 2385135"/>
                <a:gd name="connsiteX34" fmla="*/ 347904 w 2430967"/>
                <a:gd name="connsiteY34" fmla="*/ 1511284 h 2385135"/>
                <a:gd name="connsiteX35" fmla="*/ 11120 w 2430967"/>
                <a:gd name="connsiteY35" fmla="*/ 41006 h 238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30967" h="2385135">
                  <a:moveTo>
                    <a:pt x="1131453" y="8787"/>
                  </a:moveTo>
                  <a:lnTo>
                    <a:pt x="1735825" y="533060"/>
                  </a:lnTo>
                  <a:lnTo>
                    <a:pt x="1511071" y="1511284"/>
                  </a:lnTo>
                  <a:lnTo>
                    <a:pt x="1508103" y="1511284"/>
                  </a:lnTo>
                  <a:lnTo>
                    <a:pt x="1146098" y="51392"/>
                  </a:lnTo>
                  <a:close/>
                  <a:moveTo>
                    <a:pt x="2219031" y="496"/>
                  </a:moveTo>
                  <a:lnTo>
                    <a:pt x="2430967" y="184343"/>
                  </a:lnTo>
                  <a:lnTo>
                    <a:pt x="2430967" y="2385135"/>
                  </a:lnTo>
                  <a:lnTo>
                    <a:pt x="692657" y="2385135"/>
                  </a:lnTo>
                  <a:lnTo>
                    <a:pt x="95548" y="1867163"/>
                  </a:lnTo>
                  <a:lnTo>
                    <a:pt x="119425" y="1879967"/>
                  </a:lnTo>
                  <a:cubicBezTo>
                    <a:pt x="139207" y="1887385"/>
                    <a:pt x="166160" y="1892331"/>
                    <a:pt x="200283" y="1894803"/>
                  </a:cubicBezTo>
                  <a:cubicBezTo>
                    <a:pt x="234407" y="1897276"/>
                    <a:pt x="280152" y="1898513"/>
                    <a:pt x="337519" y="1898513"/>
                  </a:cubicBezTo>
                  <a:cubicBezTo>
                    <a:pt x="391919" y="1898513"/>
                    <a:pt x="435686" y="1897276"/>
                    <a:pt x="468820" y="1894803"/>
                  </a:cubicBezTo>
                  <a:cubicBezTo>
                    <a:pt x="501955" y="1892331"/>
                    <a:pt x="528165" y="1887138"/>
                    <a:pt x="547453" y="1879225"/>
                  </a:cubicBezTo>
                  <a:cubicBezTo>
                    <a:pt x="566740" y="1871312"/>
                    <a:pt x="580834" y="1860185"/>
                    <a:pt x="589736" y="1845844"/>
                  </a:cubicBezTo>
                  <a:cubicBezTo>
                    <a:pt x="598638" y="1831502"/>
                    <a:pt x="605562" y="1812956"/>
                    <a:pt x="610507" y="1790208"/>
                  </a:cubicBezTo>
                  <a:lnTo>
                    <a:pt x="901299" y="573630"/>
                  </a:lnTo>
                  <a:lnTo>
                    <a:pt x="904266" y="573630"/>
                  </a:lnTo>
                  <a:lnTo>
                    <a:pt x="1211377" y="1790208"/>
                  </a:lnTo>
                  <a:cubicBezTo>
                    <a:pt x="1216323" y="1813946"/>
                    <a:pt x="1223246" y="1832985"/>
                    <a:pt x="1232148" y="1847327"/>
                  </a:cubicBezTo>
                  <a:cubicBezTo>
                    <a:pt x="1241050" y="1861669"/>
                    <a:pt x="1255392" y="1872549"/>
                    <a:pt x="1275173" y="1879967"/>
                  </a:cubicBezTo>
                  <a:cubicBezTo>
                    <a:pt x="1294955" y="1887385"/>
                    <a:pt x="1321908" y="1892331"/>
                    <a:pt x="1356031" y="1894803"/>
                  </a:cubicBezTo>
                  <a:cubicBezTo>
                    <a:pt x="1390155" y="1897276"/>
                    <a:pt x="1435405" y="1898513"/>
                    <a:pt x="1491783" y="1898513"/>
                  </a:cubicBezTo>
                  <a:cubicBezTo>
                    <a:pt x="1542227" y="1898513"/>
                    <a:pt x="1583768" y="1897276"/>
                    <a:pt x="1616408" y="1894803"/>
                  </a:cubicBezTo>
                  <a:cubicBezTo>
                    <a:pt x="1649048" y="1892331"/>
                    <a:pt x="1675753" y="1887385"/>
                    <a:pt x="1696524" y="1879967"/>
                  </a:cubicBezTo>
                  <a:cubicBezTo>
                    <a:pt x="1717295" y="1872549"/>
                    <a:pt x="1732873" y="1861669"/>
                    <a:pt x="1743259" y="1847327"/>
                  </a:cubicBezTo>
                  <a:cubicBezTo>
                    <a:pt x="1753644" y="1832985"/>
                    <a:pt x="1761804" y="1813946"/>
                    <a:pt x="1767739" y="1790208"/>
                  </a:cubicBezTo>
                  <a:lnTo>
                    <a:pt x="2208377" y="119640"/>
                  </a:lnTo>
                  <a:cubicBezTo>
                    <a:pt x="2217279" y="83043"/>
                    <a:pt x="2222471" y="54113"/>
                    <a:pt x="2223955" y="32847"/>
                  </a:cubicBezTo>
                  <a:cubicBezTo>
                    <a:pt x="2224697" y="22215"/>
                    <a:pt x="2223894" y="12880"/>
                    <a:pt x="2221544" y="4844"/>
                  </a:cubicBezTo>
                  <a:close/>
                  <a:moveTo>
                    <a:pt x="0" y="0"/>
                  </a:moveTo>
                  <a:lnTo>
                    <a:pt x="589255" y="511160"/>
                  </a:lnTo>
                  <a:lnTo>
                    <a:pt x="349388" y="1511284"/>
                  </a:lnTo>
                  <a:lnTo>
                    <a:pt x="347904" y="1511284"/>
                  </a:lnTo>
                  <a:lnTo>
                    <a:pt x="11120" y="4100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7" name="Freeform 349">
              <a:extLst>
                <a:ext uri="{FF2B5EF4-FFF2-40B4-BE49-F238E27FC236}">
                  <a16:creationId xmlns:a16="http://schemas.microsoft.com/office/drawing/2014/main" id="{BFB7562E-4216-A30B-3B03-5F4B14263D19}"/>
                </a:ext>
              </a:extLst>
            </p:cNvPr>
            <p:cNvSpPr/>
            <p:nvPr/>
          </p:nvSpPr>
          <p:spPr>
            <a:xfrm>
              <a:off x="1580440" y="775732"/>
              <a:ext cx="2621210" cy="1937622"/>
            </a:xfrm>
            <a:custGeom>
              <a:avLst/>
              <a:gdLst/>
              <a:ahLst/>
              <a:cxnLst/>
              <a:rect l="l" t="t" r="r" b="b"/>
              <a:pathLst>
                <a:path w="2621210" h="1937622">
                  <a:moveTo>
                    <a:pt x="195949" y="0"/>
                  </a:moveTo>
                  <a:cubicBezTo>
                    <a:pt x="242436" y="0"/>
                    <a:pt x="279280" y="742"/>
                    <a:pt x="306480" y="2225"/>
                  </a:cubicBezTo>
                  <a:cubicBezTo>
                    <a:pt x="333679" y="3709"/>
                    <a:pt x="354203" y="7171"/>
                    <a:pt x="368050" y="12611"/>
                  </a:cubicBezTo>
                  <a:cubicBezTo>
                    <a:pt x="381897" y="18051"/>
                    <a:pt x="391294" y="25964"/>
                    <a:pt x="396239" y="36349"/>
                  </a:cubicBezTo>
                  <a:cubicBezTo>
                    <a:pt x="401185" y="46734"/>
                    <a:pt x="405141" y="61323"/>
                    <a:pt x="408108" y="80116"/>
                  </a:cubicBezTo>
                  <a:lnTo>
                    <a:pt x="744892" y="1550394"/>
                  </a:lnTo>
                  <a:lnTo>
                    <a:pt x="746376" y="1550394"/>
                  </a:lnTo>
                  <a:lnTo>
                    <a:pt x="1096513" y="90502"/>
                  </a:lnTo>
                  <a:cubicBezTo>
                    <a:pt x="1100469" y="71709"/>
                    <a:pt x="1105662" y="56378"/>
                    <a:pt x="1112091" y="44509"/>
                  </a:cubicBezTo>
                  <a:cubicBezTo>
                    <a:pt x="1118520" y="32640"/>
                    <a:pt x="1129400" y="23491"/>
                    <a:pt x="1144731" y="17062"/>
                  </a:cubicBezTo>
                  <a:cubicBezTo>
                    <a:pt x="1160062" y="10633"/>
                    <a:pt x="1181080" y="6182"/>
                    <a:pt x="1207785" y="3709"/>
                  </a:cubicBezTo>
                  <a:cubicBezTo>
                    <a:pt x="1234490" y="1236"/>
                    <a:pt x="1270098" y="0"/>
                    <a:pt x="1314606" y="0"/>
                  </a:cubicBezTo>
                  <a:cubicBezTo>
                    <a:pt x="1362083" y="0"/>
                    <a:pt x="1399915" y="989"/>
                    <a:pt x="1428104" y="2967"/>
                  </a:cubicBezTo>
                  <a:cubicBezTo>
                    <a:pt x="1456293" y="4946"/>
                    <a:pt x="1478053" y="9149"/>
                    <a:pt x="1493384" y="15578"/>
                  </a:cubicBezTo>
                  <a:cubicBezTo>
                    <a:pt x="1508715" y="22007"/>
                    <a:pt x="1519842" y="31156"/>
                    <a:pt x="1526766" y="43025"/>
                  </a:cubicBezTo>
                  <a:cubicBezTo>
                    <a:pt x="1533689" y="54894"/>
                    <a:pt x="1539129" y="70720"/>
                    <a:pt x="1543086" y="90502"/>
                  </a:cubicBezTo>
                  <a:lnTo>
                    <a:pt x="1905091" y="1550394"/>
                  </a:lnTo>
                  <a:lnTo>
                    <a:pt x="1908059" y="1550394"/>
                  </a:lnTo>
                  <a:lnTo>
                    <a:pt x="2244843" y="84567"/>
                  </a:lnTo>
                  <a:cubicBezTo>
                    <a:pt x="2247810" y="68742"/>
                    <a:pt x="2251766" y="55142"/>
                    <a:pt x="2256712" y="43767"/>
                  </a:cubicBezTo>
                  <a:cubicBezTo>
                    <a:pt x="2261657" y="32393"/>
                    <a:pt x="2271053" y="23491"/>
                    <a:pt x="2284901" y="17062"/>
                  </a:cubicBezTo>
                  <a:cubicBezTo>
                    <a:pt x="2298748" y="10633"/>
                    <a:pt x="2318529" y="6182"/>
                    <a:pt x="2344246" y="3709"/>
                  </a:cubicBezTo>
                  <a:cubicBezTo>
                    <a:pt x="2369962" y="1236"/>
                    <a:pt x="2406064" y="0"/>
                    <a:pt x="2452551" y="0"/>
                  </a:cubicBezTo>
                  <a:cubicBezTo>
                    <a:pt x="2496071" y="0"/>
                    <a:pt x="2529947" y="1236"/>
                    <a:pt x="2554180" y="3709"/>
                  </a:cubicBezTo>
                  <a:cubicBezTo>
                    <a:pt x="2578412" y="6182"/>
                    <a:pt x="2595968" y="12858"/>
                    <a:pt x="2606848" y="23738"/>
                  </a:cubicBezTo>
                  <a:cubicBezTo>
                    <a:pt x="2617729" y="34618"/>
                    <a:pt x="2622427" y="50691"/>
                    <a:pt x="2620943" y="71956"/>
                  </a:cubicBezTo>
                  <a:cubicBezTo>
                    <a:pt x="2619459" y="93222"/>
                    <a:pt x="2614267" y="122152"/>
                    <a:pt x="2605365" y="158749"/>
                  </a:cubicBezTo>
                  <a:lnTo>
                    <a:pt x="2164727" y="1829317"/>
                  </a:lnTo>
                  <a:cubicBezTo>
                    <a:pt x="2158792" y="1853055"/>
                    <a:pt x="2150632" y="1872094"/>
                    <a:pt x="2140247" y="1886436"/>
                  </a:cubicBezTo>
                  <a:cubicBezTo>
                    <a:pt x="2129861" y="1900778"/>
                    <a:pt x="2114283" y="1911658"/>
                    <a:pt x="2093512" y="1919076"/>
                  </a:cubicBezTo>
                  <a:cubicBezTo>
                    <a:pt x="2072741" y="1926494"/>
                    <a:pt x="2046036" y="1931440"/>
                    <a:pt x="2013396" y="1933912"/>
                  </a:cubicBezTo>
                  <a:cubicBezTo>
                    <a:pt x="1980756" y="1936385"/>
                    <a:pt x="1939215" y="1937622"/>
                    <a:pt x="1888771" y="1937622"/>
                  </a:cubicBezTo>
                  <a:cubicBezTo>
                    <a:pt x="1832393" y="1937622"/>
                    <a:pt x="1787143" y="1936385"/>
                    <a:pt x="1753019" y="1933912"/>
                  </a:cubicBezTo>
                  <a:cubicBezTo>
                    <a:pt x="1718896" y="1931440"/>
                    <a:pt x="1691943" y="1926494"/>
                    <a:pt x="1672161" y="1919076"/>
                  </a:cubicBezTo>
                  <a:cubicBezTo>
                    <a:pt x="1652380" y="1911658"/>
                    <a:pt x="1638038" y="1900778"/>
                    <a:pt x="1629136" y="1886436"/>
                  </a:cubicBezTo>
                  <a:cubicBezTo>
                    <a:pt x="1620234" y="1872094"/>
                    <a:pt x="1613311" y="1853055"/>
                    <a:pt x="1608365" y="1829317"/>
                  </a:cubicBezTo>
                  <a:lnTo>
                    <a:pt x="1301254" y="612739"/>
                  </a:lnTo>
                  <a:lnTo>
                    <a:pt x="1298287" y="612739"/>
                  </a:lnTo>
                  <a:lnTo>
                    <a:pt x="1007495" y="1829317"/>
                  </a:lnTo>
                  <a:cubicBezTo>
                    <a:pt x="1002550" y="1852065"/>
                    <a:pt x="995626" y="1870611"/>
                    <a:pt x="986724" y="1884953"/>
                  </a:cubicBezTo>
                  <a:cubicBezTo>
                    <a:pt x="977822" y="1899294"/>
                    <a:pt x="963728" y="1910421"/>
                    <a:pt x="944441" y="1918334"/>
                  </a:cubicBezTo>
                  <a:cubicBezTo>
                    <a:pt x="925153" y="1926247"/>
                    <a:pt x="898943" y="1931440"/>
                    <a:pt x="865808" y="1933912"/>
                  </a:cubicBezTo>
                  <a:cubicBezTo>
                    <a:pt x="832674" y="1936385"/>
                    <a:pt x="788907" y="1937622"/>
                    <a:pt x="734507" y="1937622"/>
                  </a:cubicBezTo>
                  <a:cubicBezTo>
                    <a:pt x="677140" y="1937622"/>
                    <a:pt x="631395" y="1936385"/>
                    <a:pt x="597271" y="1933912"/>
                  </a:cubicBezTo>
                  <a:cubicBezTo>
                    <a:pt x="563148" y="1931440"/>
                    <a:pt x="536195" y="1926494"/>
                    <a:pt x="516413" y="1919076"/>
                  </a:cubicBezTo>
                  <a:cubicBezTo>
                    <a:pt x="496631" y="1911658"/>
                    <a:pt x="482290" y="1900778"/>
                    <a:pt x="473388" y="1886436"/>
                  </a:cubicBezTo>
                  <a:cubicBezTo>
                    <a:pt x="464486" y="1872094"/>
                    <a:pt x="457068" y="1853055"/>
                    <a:pt x="451133" y="1829317"/>
                  </a:cubicBezTo>
                  <a:lnTo>
                    <a:pt x="14946" y="154298"/>
                  </a:lnTo>
                  <a:cubicBezTo>
                    <a:pt x="6044" y="118690"/>
                    <a:pt x="1099" y="90749"/>
                    <a:pt x="110" y="70472"/>
                  </a:cubicBezTo>
                  <a:cubicBezTo>
                    <a:pt x="-879" y="50196"/>
                    <a:pt x="4808" y="34618"/>
                    <a:pt x="17172" y="23738"/>
                  </a:cubicBezTo>
                  <a:cubicBezTo>
                    <a:pt x="29535" y="12858"/>
                    <a:pt x="49811" y="6182"/>
                    <a:pt x="78000" y="3709"/>
                  </a:cubicBezTo>
                  <a:cubicBezTo>
                    <a:pt x="106189" y="1236"/>
                    <a:pt x="145506" y="0"/>
                    <a:pt x="19594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5D96B3D-3688-435D-D0D7-D94A2F9C3280}"/>
              </a:ext>
            </a:extLst>
          </p:cNvPr>
          <p:cNvGrpSpPr>
            <a:grpSpLocks noChangeAspect="1"/>
          </p:cNvGrpSpPr>
          <p:nvPr/>
        </p:nvGrpSpPr>
        <p:grpSpPr>
          <a:xfrm>
            <a:off x="3040619" y="4616053"/>
            <a:ext cx="887483" cy="887484"/>
            <a:chOff x="1382807" y="174388"/>
            <a:chExt cx="3025588" cy="302558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260FE0D-FC05-5846-4CC8-20768D3479B2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TextBox 352">
              <a:extLst>
                <a:ext uri="{FF2B5EF4-FFF2-40B4-BE49-F238E27FC236}">
                  <a16:creationId xmlns:a16="http://schemas.microsoft.com/office/drawing/2014/main" id="{2BB2AEC3-B725-17EE-4BF3-70F9E57F52CE}"/>
                </a:ext>
              </a:extLst>
            </p:cNvPr>
            <p:cNvSpPr txBox="1"/>
            <p:nvPr/>
          </p:nvSpPr>
          <p:spPr>
            <a:xfrm>
              <a:off x="2143348" y="804548"/>
              <a:ext cx="2265046" cy="2395429"/>
            </a:xfrm>
            <a:custGeom>
              <a:avLst/>
              <a:gdLst>
                <a:gd name="connsiteX0" fmla="*/ 412673 w 2265046"/>
                <a:gd name="connsiteY0" fmla="*/ 9081 h 2395429"/>
                <a:gd name="connsiteX1" fmla="*/ 889798 w 2265046"/>
                <a:gd name="connsiteY1" fmla="*/ 422972 h 2395429"/>
                <a:gd name="connsiteX2" fmla="*/ 763789 w 2265046"/>
                <a:gd name="connsiteY2" fmla="*/ 667007 h 2395429"/>
                <a:gd name="connsiteX3" fmla="*/ 427005 w 2265046"/>
                <a:gd name="connsiteY3" fmla="*/ 32013 h 2395429"/>
                <a:gd name="connsiteX4" fmla="*/ 1484452 w 2265046"/>
                <a:gd name="connsiteY4" fmla="*/ 0 h 2395429"/>
                <a:gd name="connsiteX5" fmla="*/ 2265046 w 2265046"/>
                <a:gd name="connsiteY5" fmla="*/ 677140 h 2395429"/>
                <a:gd name="connsiteX6" fmla="*/ 2265046 w 2265046"/>
                <a:gd name="connsiteY6" fmla="*/ 2395429 h 2395429"/>
                <a:gd name="connsiteX7" fmla="*/ 573017 w 2265046"/>
                <a:gd name="connsiteY7" fmla="*/ 2395429 h 2395429"/>
                <a:gd name="connsiteX8" fmla="*/ 0 w 2265046"/>
                <a:gd name="connsiteY8" fmla="*/ 1898356 h 2395429"/>
                <a:gd name="connsiteX9" fmla="*/ 28650 w 2265046"/>
                <a:gd name="connsiteY9" fmla="*/ 1904356 h 2395429"/>
                <a:gd name="connsiteX10" fmla="*/ 148082 w 2265046"/>
                <a:gd name="connsiteY10" fmla="*/ 1908807 h 2395429"/>
                <a:gd name="connsiteX11" fmla="*/ 255645 w 2265046"/>
                <a:gd name="connsiteY11" fmla="*/ 1905839 h 2395429"/>
                <a:gd name="connsiteX12" fmla="*/ 319441 w 2265046"/>
                <a:gd name="connsiteY12" fmla="*/ 1896196 h 2395429"/>
                <a:gd name="connsiteX13" fmla="*/ 352823 w 2265046"/>
                <a:gd name="connsiteY13" fmla="*/ 1877650 h 2395429"/>
                <a:gd name="connsiteX14" fmla="*/ 372110 w 2265046"/>
                <a:gd name="connsiteY14" fmla="*/ 1847978 h 2395429"/>
                <a:gd name="connsiteX15" fmla="*/ 731148 w 2265046"/>
                <a:gd name="connsiteY15" fmla="*/ 1155122 h 2395429"/>
                <a:gd name="connsiteX16" fmla="*/ 1091671 w 2265046"/>
                <a:gd name="connsiteY16" fmla="*/ 1847978 h 2395429"/>
                <a:gd name="connsiteX17" fmla="*/ 1109474 w 2265046"/>
                <a:gd name="connsiteY17" fmla="*/ 1877650 h 2395429"/>
                <a:gd name="connsiteX18" fmla="*/ 1142856 w 2265046"/>
                <a:gd name="connsiteY18" fmla="*/ 1896196 h 2395429"/>
                <a:gd name="connsiteX19" fmla="*/ 1205910 w 2265046"/>
                <a:gd name="connsiteY19" fmla="*/ 1905839 h 2395429"/>
                <a:gd name="connsiteX20" fmla="*/ 1315699 w 2265046"/>
                <a:gd name="connsiteY20" fmla="*/ 1908807 h 2395429"/>
                <a:gd name="connsiteX21" fmla="*/ 1445517 w 2265046"/>
                <a:gd name="connsiteY21" fmla="*/ 1904356 h 2395429"/>
                <a:gd name="connsiteX22" fmla="*/ 1510055 w 2265046"/>
                <a:gd name="connsiteY22" fmla="*/ 1883585 h 2395429"/>
                <a:gd name="connsiteX23" fmla="*/ 1519698 w 2265046"/>
                <a:gd name="connsiteY23" fmla="*/ 1836109 h 2395429"/>
                <a:gd name="connsiteX24" fmla="*/ 1484833 w 2265046"/>
                <a:gd name="connsiteY24" fmla="*/ 1753025 h 2395429"/>
                <a:gd name="connsiteX25" fmla="*/ 1029358 w 2265046"/>
                <a:gd name="connsiteY25" fmla="*/ 910323 h 2395429"/>
                <a:gd name="connsiteX26" fmla="*/ 1456644 w 2265046"/>
                <a:gd name="connsiteY26" fmla="*/ 126966 h 2395429"/>
                <a:gd name="connsiteX27" fmla="*/ 1490026 w 2265046"/>
                <a:gd name="connsiteY27" fmla="*/ 42399 h 2395429"/>
                <a:gd name="connsiteX28" fmla="*/ 1492066 w 2265046"/>
                <a:gd name="connsiteY28" fmla="*/ 14952 h 239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65046" h="2395429">
                  <a:moveTo>
                    <a:pt x="412673" y="9081"/>
                  </a:moveTo>
                  <a:lnTo>
                    <a:pt x="889798" y="422972"/>
                  </a:lnTo>
                  <a:lnTo>
                    <a:pt x="763789" y="667007"/>
                  </a:lnTo>
                  <a:lnTo>
                    <a:pt x="427005" y="32013"/>
                  </a:lnTo>
                  <a:close/>
                  <a:moveTo>
                    <a:pt x="1484452" y="0"/>
                  </a:moveTo>
                  <a:lnTo>
                    <a:pt x="2265046" y="677140"/>
                  </a:lnTo>
                  <a:lnTo>
                    <a:pt x="2265046" y="2395429"/>
                  </a:lnTo>
                  <a:lnTo>
                    <a:pt x="573017" y="2395429"/>
                  </a:lnTo>
                  <a:lnTo>
                    <a:pt x="0" y="1898356"/>
                  </a:lnTo>
                  <a:lnTo>
                    <a:pt x="28650" y="1904356"/>
                  </a:lnTo>
                  <a:cubicBezTo>
                    <a:pt x="56839" y="1907323"/>
                    <a:pt x="96649" y="1908807"/>
                    <a:pt x="148082" y="1908807"/>
                  </a:cubicBezTo>
                  <a:cubicBezTo>
                    <a:pt x="192591" y="1908807"/>
                    <a:pt x="228445" y="1907817"/>
                    <a:pt x="255645" y="1905839"/>
                  </a:cubicBezTo>
                  <a:cubicBezTo>
                    <a:pt x="282845" y="1903861"/>
                    <a:pt x="304110" y="1900647"/>
                    <a:pt x="319441" y="1896196"/>
                  </a:cubicBezTo>
                  <a:cubicBezTo>
                    <a:pt x="334772" y="1891745"/>
                    <a:pt x="345899" y="1885563"/>
                    <a:pt x="352823" y="1877650"/>
                  </a:cubicBezTo>
                  <a:cubicBezTo>
                    <a:pt x="359746" y="1869737"/>
                    <a:pt x="366175" y="1859847"/>
                    <a:pt x="372110" y="1847978"/>
                  </a:cubicBezTo>
                  <a:lnTo>
                    <a:pt x="731148" y="1155122"/>
                  </a:lnTo>
                  <a:lnTo>
                    <a:pt x="1091671" y="1847978"/>
                  </a:lnTo>
                  <a:cubicBezTo>
                    <a:pt x="1096616" y="1859847"/>
                    <a:pt x="1102551" y="1869737"/>
                    <a:pt x="1109474" y="1877650"/>
                  </a:cubicBezTo>
                  <a:cubicBezTo>
                    <a:pt x="1116398" y="1885563"/>
                    <a:pt x="1127525" y="1891745"/>
                    <a:pt x="1142856" y="1896196"/>
                  </a:cubicBezTo>
                  <a:cubicBezTo>
                    <a:pt x="1158187" y="1900647"/>
                    <a:pt x="1179205" y="1903861"/>
                    <a:pt x="1205910" y="1905839"/>
                  </a:cubicBezTo>
                  <a:cubicBezTo>
                    <a:pt x="1232616" y="1907817"/>
                    <a:pt x="1269212" y="1908807"/>
                    <a:pt x="1315699" y="1908807"/>
                  </a:cubicBezTo>
                  <a:cubicBezTo>
                    <a:pt x="1371088" y="1908807"/>
                    <a:pt x="1414360" y="1907323"/>
                    <a:pt x="1445517" y="1904356"/>
                  </a:cubicBezTo>
                  <a:cubicBezTo>
                    <a:pt x="1476673" y="1901388"/>
                    <a:pt x="1498186" y="1894465"/>
                    <a:pt x="1510055" y="1883585"/>
                  </a:cubicBezTo>
                  <a:cubicBezTo>
                    <a:pt x="1521924" y="1872705"/>
                    <a:pt x="1525138" y="1856879"/>
                    <a:pt x="1519698" y="1836109"/>
                  </a:cubicBezTo>
                  <a:cubicBezTo>
                    <a:pt x="1514258" y="1815338"/>
                    <a:pt x="1502636" y="1787643"/>
                    <a:pt x="1484833" y="1753025"/>
                  </a:cubicBezTo>
                  <a:lnTo>
                    <a:pt x="1029358" y="910323"/>
                  </a:lnTo>
                  <a:lnTo>
                    <a:pt x="1456644" y="126966"/>
                  </a:lnTo>
                  <a:cubicBezTo>
                    <a:pt x="1473458" y="91359"/>
                    <a:pt x="1484586" y="63170"/>
                    <a:pt x="1490026" y="42399"/>
                  </a:cubicBezTo>
                  <a:cubicBezTo>
                    <a:pt x="1492746" y="32014"/>
                    <a:pt x="1493426" y="22865"/>
                    <a:pt x="1492066" y="1495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4" name="Freeform 353">
              <a:extLst>
                <a:ext uri="{FF2B5EF4-FFF2-40B4-BE49-F238E27FC236}">
                  <a16:creationId xmlns:a16="http://schemas.microsoft.com/office/drawing/2014/main" id="{7AFBF81B-FCE0-F6DB-CB16-2877F6E52EC1}"/>
                </a:ext>
              </a:extLst>
            </p:cNvPr>
            <p:cNvSpPr/>
            <p:nvPr/>
          </p:nvSpPr>
          <p:spPr>
            <a:xfrm>
              <a:off x="2105607" y="775732"/>
              <a:ext cx="1560005" cy="1937622"/>
            </a:xfrm>
            <a:custGeom>
              <a:avLst/>
              <a:gdLst/>
              <a:ahLst/>
              <a:cxnLst/>
              <a:rect l="l" t="t" r="r" b="b"/>
              <a:pathLst>
                <a:path w="1560005" h="1937622">
                  <a:moveTo>
                    <a:pt x="237752" y="0"/>
                  </a:moveTo>
                  <a:cubicBezTo>
                    <a:pt x="284239" y="0"/>
                    <a:pt x="321082" y="989"/>
                    <a:pt x="348282" y="2967"/>
                  </a:cubicBezTo>
                  <a:cubicBezTo>
                    <a:pt x="375482" y="4946"/>
                    <a:pt x="396995" y="8160"/>
                    <a:pt x="412820" y="12611"/>
                  </a:cubicBezTo>
                  <a:cubicBezTo>
                    <a:pt x="428646" y="17062"/>
                    <a:pt x="439773" y="23244"/>
                    <a:pt x="446202" y="31156"/>
                  </a:cubicBezTo>
                  <a:cubicBezTo>
                    <a:pt x="452631" y="39069"/>
                    <a:pt x="458813" y="48960"/>
                    <a:pt x="464747" y="60829"/>
                  </a:cubicBezTo>
                  <a:lnTo>
                    <a:pt x="801531" y="695823"/>
                  </a:lnTo>
                  <a:lnTo>
                    <a:pt x="1129414" y="60829"/>
                  </a:lnTo>
                  <a:cubicBezTo>
                    <a:pt x="1135348" y="48960"/>
                    <a:pt x="1141530" y="39069"/>
                    <a:pt x="1147959" y="31156"/>
                  </a:cubicBezTo>
                  <a:cubicBezTo>
                    <a:pt x="1154388" y="23244"/>
                    <a:pt x="1164774" y="17062"/>
                    <a:pt x="1179115" y="12611"/>
                  </a:cubicBezTo>
                  <a:cubicBezTo>
                    <a:pt x="1193457" y="8160"/>
                    <a:pt x="1213239" y="4946"/>
                    <a:pt x="1238461" y="2967"/>
                  </a:cubicBezTo>
                  <a:cubicBezTo>
                    <a:pt x="1263682" y="989"/>
                    <a:pt x="1298548" y="0"/>
                    <a:pt x="1343057" y="0"/>
                  </a:cubicBezTo>
                  <a:cubicBezTo>
                    <a:pt x="1392511" y="0"/>
                    <a:pt x="1431580" y="1236"/>
                    <a:pt x="1460263" y="3709"/>
                  </a:cubicBezTo>
                  <a:cubicBezTo>
                    <a:pt x="1488947" y="6182"/>
                    <a:pt x="1508729" y="12858"/>
                    <a:pt x="1519609" y="23738"/>
                  </a:cubicBezTo>
                  <a:cubicBezTo>
                    <a:pt x="1530489" y="34618"/>
                    <a:pt x="1533208" y="50443"/>
                    <a:pt x="1527769" y="71214"/>
                  </a:cubicBezTo>
                  <a:cubicBezTo>
                    <a:pt x="1522329" y="91985"/>
                    <a:pt x="1511201" y="120174"/>
                    <a:pt x="1494387" y="155781"/>
                  </a:cubicBezTo>
                  <a:lnTo>
                    <a:pt x="1067101" y="939138"/>
                  </a:lnTo>
                  <a:lnTo>
                    <a:pt x="1522576" y="1781840"/>
                  </a:lnTo>
                  <a:cubicBezTo>
                    <a:pt x="1540379" y="1816458"/>
                    <a:pt x="1552001" y="1844153"/>
                    <a:pt x="1557441" y="1864924"/>
                  </a:cubicBezTo>
                  <a:cubicBezTo>
                    <a:pt x="1562881" y="1885694"/>
                    <a:pt x="1559667" y="1901520"/>
                    <a:pt x="1547798" y="1912400"/>
                  </a:cubicBezTo>
                  <a:cubicBezTo>
                    <a:pt x="1535929" y="1923280"/>
                    <a:pt x="1514416" y="1930203"/>
                    <a:pt x="1483260" y="1933171"/>
                  </a:cubicBezTo>
                  <a:cubicBezTo>
                    <a:pt x="1452103" y="1936138"/>
                    <a:pt x="1408831" y="1937622"/>
                    <a:pt x="1353442" y="1937622"/>
                  </a:cubicBezTo>
                  <a:cubicBezTo>
                    <a:pt x="1306955" y="1937622"/>
                    <a:pt x="1270359" y="1936632"/>
                    <a:pt x="1243653" y="1934654"/>
                  </a:cubicBezTo>
                  <a:cubicBezTo>
                    <a:pt x="1216948" y="1932676"/>
                    <a:pt x="1195930" y="1929462"/>
                    <a:pt x="1180599" y="1925011"/>
                  </a:cubicBezTo>
                  <a:cubicBezTo>
                    <a:pt x="1165268" y="1920560"/>
                    <a:pt x="1154141" y="1914378"/>
                    <a:pt x="1147217" y="1906465"/>
                  </a:cubicBezTo>
                  <a:cubicBezTo>
                    <a:pt x="1140294" y="1898552"/>
                    <a:pt x="1134359" y="1888662"/>
                    <a:pt x="1129414" y="1876793"/>
                  </a:cubicBezTo>
                  <a:lnTo>
                    <a:pt x="768891" y="1183937"/>
                  </a:lnTo>
                  <a:lnTo>
                    <a:pt x="409853" y="1876793"/>
                  </a:lnTo>
                  <a:cubicBezTo>
                    <a:pt x="403918" y="1888662"/>
                    <a:pt x="397489" y="1898552"/>
                    <a:pt x="390566" y="1906465"/>
                  </a:cubicBezTo>
                  <a:cubicBezTo>
                    <a:pt x="383642" y="1914378"/>
                    <a:pt x="372515" y="1920560"/>
                    <a:pt x="357184" y="1925011"/>
                  </a:cubicBezTo>
                  <a:cubicBezTo>
                    <a:pt x="341853" y="1929462"/>
                    <a:pt x="320588" y="1932676"/>
                    <a:pt x="293388" y="1934654"/>
                  </a:cubicBezTo>
                  <a:cubicBezTo>
                    <a:pt x="266188" y="1936632"/>
                    <a:pt x="230334" y="1937622"/>
                    <a:pt x="185825" y="1937622"/>
                  </a:cubicBezTo>
                  <a:cubicBezTo>
                    <a:pt x="134392" y="1937622"/>
                    <a:pt x="94582" y="1936138"/>
                    <a:pt x="66393" y="1933171"/>
                  </a:cubicBezTo>
                  <a:cubicBezTo>
                    <a:pt x="38204" y="1930203"/>
                    <a:pt x="19164" y="1923280"/>
                    <a:pt x="9273" y="1912400"/>
                  </a:cubicBezTo>
                  <a:cubicBezTo>
                    <a:pt x="-618" y="1901520"/>
                    <a:pt x="-2596" y="1885694"/>
                    <a:pt x="3338" y="1864924"/>
                  </a:cubicBezTo>
                  <a:cubicBezTo>
                    <a:pt x="9273" y="1844153"/>
                    <a:pt x="21636" y="1816458"/>
                    <a:pt x="40429" y="1781840"/>
                  </a:cubicBezTo>
                  <a:lnTo>
                    <a:pt x="500354" y="943589"/>
                  </a:lnTo>
                  <a:lnTo>
                    <a:pt x="73069" y="155781"/>
                  </a:lnTo>
                  <a:cubicBezTo>
                    <a:pt x="55265" y="120174"/>
                    <a:pt x="43149" y="91738"/>
                    <a:pt x="36720" y="70472"/>
                  </a:cubicBezTo>
                  <a:cubicBezTo>
                    <a:pt x="30291" y="49207"/>
                    <a:pt x="32764" y="33382"/>
                    <a:pt x="44138" y="22996"/>
                  </a:cubicBezTo>
                  <a:cubicBezTo>
                    <a:pt x="55513" y="12611"/>
                    <a:pt x="76531" y="6182"/>
                    <a:pt x="107192" y="3709"/>
                  </a:cubicBezTo>
                  <a:cubicBezTo>
                    <a:pt x="137854" y="1236"/>
                    <a:pt x="181374" y="0"/>
                    <a:pt x="237752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3C6B244-7AD7-8EB3-8A24-27C7E337B8D2}"/>
              </a:ext>
            </a:extLst>
          </p:cNvPr>
          <p:cNvGrpSpPr>
            <a:grpSpLocks noChangeAspect="1"/>
          </p:cNvGrpSpPr>
          <p:nvPr/>
        </p:nvGrpSpPr>
        <p:grpSpPr>
          <a:xfrm>
            <a:off x="4127965" y="4616053"/>
            <a:ext cx="887483" cy="887484"/>
            <a:chOff x="1382807" y="174388"/>
            <a:chExt cx="3025589" cy="3025588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3F895CD-0D95-8B0D-8331-A11093E53BB6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0" name="TextBox 356">
              <a:extLst>
                <a:ext uri="{FF2B5EF4-FFF2-40B4-BE49-F238E27FC236}">
                  <a16:creationId xmlns:a16="http://schemas.microsoft.com/office/drawing/2014/main" id="{F39D8974-6563-89DA-0217-E932F3326A00}"/>
                </a:ext>
              </a:extLst>
            </p:cNvPr>
            <p:cNvSpPr txBox="1"/>
            <p:nvPr/>
          </p:nvSpPr>
          <p:spPr>
            <a:xfrm>
              <a:off x="2540121" y="810818"/>
              <a:ext cx="1868275" cy="2389158"/>
            </a:xfrm>
            <a:custGeom>
              <a:avLst/>
              <a:gdLst>
                <a:gd name="connsiteX0" fmla="*/ 0 w 1868275"/>
                <a:gd name="connsiteY0" fmla="*/ 1718 h 2389158"/>
                <a:gd name="connsiteX1" fmla="*/ 506810 w 1868275"/>
                <a:gd name="connsiteY1" fmla="*/ 441359 h 2389158"/>
                <a:gd name="connsiteX2" fmla="*/ 476232 w 1868275"/>
                <a:gd name="connsiteY2" fmla="*/ 509406 h 2389158"/>
                <a:gd name="connsiteX3" fmla="*/ 418370 w 1868275"/>
                <a:gd name="connsiteY3" fmla="*/ 653319 h 2389158"/>
                <a:gd name="connsiteX4" fmla="*/ 360509 w 1868275"/>
                <a:gd name="connsiteY4" fmla="*/ 809100 h 2389158"/>
                <a:gd name="connsiteX5" fmla="*/ 357541 w 1868275"/>
                <a:gd name="connsiteY5" fmla="*/ 809100 h 2389158"/>
                <a:gd name="connsiteX6" fmla="*/ 295971 w 1868275"/>
                <a:gd name="connsiteY6" fmla="*/ 650351 h 2389158"/>
                <a:gd name="connsiteX7" fmla="*/ 234400 w 1868275"/>
                <a:gd name="connsiteY7" fmla="*/ 506439 h 2389158"/>
                <a:gd name="connsiteX8" fmla="*/ 20757 w 1868275"/>
                <a:gd name="connsiteY8" fmla="*/ 34645 h 2389158"/>
                <a:gd name="connsiteX9" fmla="*/ 1103694 w 1868275"/>
                <a:gd name="connsiteY9" fmla="*/ 0 h 2389158"/>
                <a:gd name="connsiteX10" fmla="*/ 1868275 w 1868275"/>
                <a:gd name="connsiteY10" fmla="*/ 663249 h 2389158"/>
                <a:gd name="connsiteX11" fmla="*/ 1868275 w 1868275"/>
                <a:gd name="connsiteY11" fmla="*/ 2389158 h 2389158"/>
                <a:gd name="connsiteX12" fmla="*/ 768108 w 1868275"/>
                <a:gd name="connsiteY12" fmla="*/ 2389158 h 2389158"/>
                <a:gd name="connsiteX13" fmla="*/ 176188 w 1868275"/>
                <a:gd name="connsiteY13" fmla="*/ 1875688 h 2389158"/>
                <a:gd name="connsiteX14" fmla="*/ 193600 w 1868275"/>
                <a:gd name="connsiteY14" fmla="*/ 1886216 h 2389158"/>
                <a:gd name="connsiteX15" fmla="*/ 253687 w 1868275"/>
                <a:gd name="connsiteY15" fmla="*/ 1898085 h 2389158"/>
                <a:gd name="connsiteX16" fmla="*/ 348639 w 1868275"/>
                <a:gd name="connsiteY16" fmla="*/ 1902536 h 2389158"/>
                <a:gd name="connsiteX17" fmla="*/ 442850 w 1868275"/>
                <a:gd name="connsiteY17" fmla="*/ 1898085 h 2389158"/>
                <a:gd name="connsiteX18" fmla="*/ 502937 w 1868275"/>
                <a:gd name="connsiteY18" fmla="*/ 1886216 h 2389158"/>
                <a:gd name="connsiteX19" fmla="*/ 534835 w 1868275"/>
                <a:gd name="connsiteY19" fmla="*/ 1866928 h 2389158"/>
                <a:gd name="connsiteX20" fmla="*/ 544479 w 1868275"/>
                <a:gd name="connsiteY20" fmla="*/ 1840223 h 2389158"/>
                <a:gd name="connsiteX21" fmla="*/ 544479 w 1868275"/>
                <a:gd name="connsiteY21" fmla="*/ 1165171 h 2389158"/>
                <a:gd name="connsiteX22" fmla="*/ 1069684 w 1868275"/>
                <a:gd name="connsiteY22" fmla="*/ 119212 h 2389158"/>
                <a:gd name="connsiteX23" fmla="*/ 1105291 w 1868275"/>
                <a:gd name="connsiteY23" fmla="*/ 34645 h 2389158"/>
                <a:gd name="connsiteX24" fmla="*/ 1107702 w 1868275"/>
                <a:gd name="connsiteY24" fmla="*/ 7383 h 238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8275" h="2389158">
                  <a:moveTo>
                    <a:pt x="0" y="1718"/>
                  </a:moveTo>
                  <a:lnTo>
                    <a:pt x="506810" y="441359"/>
                  </a:lnTo>
                  <a:lnTo>
                    <a:pt x="476232" y="509406"/>
                  </a:lnTo>
                  <a:cubicBezTo>
                    <a:pt x="457439" y="554904"/>
                    <a:pt x="438152" y="602875"/>
                    <a:pt x="418370" y="653319"/>
                  </a:cubicBezTo>
                  <a:cubicBezTo>
                    <a:pt x="398588" y="703762"/>
                    <a:pt x="379301" y="755689"/>
                    <a:pt x="360509" y="809100"/>
                  </a:cubicBezTo>
                  <a:lnTo>
                    <a:pt x="357541" y="809100"/>
                  </a:lnTo>
                  <a:cubicBezTo>
                    <a:pt x="336770" y="753711"/>
                    <a:pt x="316247" y="700795"/>
                    <a:pt x="295971" y="650351"/>
                  </a:cubicBezTo>
                  <a:cubicBezTo>
                    <a:pt x="275694" y="599908"/>
                    <a:pt x="255171" y="551937"/>
                    <a:pt x="234400" y="506439"/>
                  </a:cubicBezTo>
                  <a:lnTo>
                    <a:pt x="20757" y="34645"/>
                  </a:lnTo>
                  <a:close/>
                  <a:moveTo>
                    <a:pt x="1103694" y="0"/>
                  </a:moveTo>
                  <a:lnTo>
                    <a:pt x="1868275" y="663249"/>
                  </a:lnTo>
                  <a:lnTo>
                    <a:pt x="1868275" y="2389158"/>
                  </a:lnTo>
                  <a:lnTo>
                    <a:pt x="768108" y="2389158"/>
                  </a:lnTo>
                  <a:lnTo>
                    <a:pt x="176188" y="1875688"/>
                  </a:lnTo>
                  <a:lnTo>
                    <a:pt x="193600" y="1886216"/>
                  </a:lnTo>
                  <a:cubicBezTo>
                    <a:pt x="208931" y="1891161"/>
                    <a:pt x="228960" y="1895117"/>
                    <a:pt x="253687" y="1898085"/>
                  </a:cubicBezTo>
                  <a:cubicBezTo>
                    <a:pt x="278414" y="1901052"/>
                    <a:pt x="310065" y="1902536"/>
                    <a:pt x="348639" y="1902536"/>
                  </a:cubicBezTo>
                  <a:cubicBezTo>
                    <a:pt x="386225" y="1902536"/>
                    <a:pt x="417628" y="1901052"/>
                    <a:pt x="442850" y="1898085"/>
                  </a:cubicBezTo>
                  <a:cubicBezTo>
                    <a:pt x="468072" y="1895117"/>
                    <a:pt x="488101" y="1891161"/>
                    <a:pt x="502937" y="1886216"/>
                  </a:cubicBezTo>
                  <a:cubicBezTo>
                    <a:pt x="517773" y="1881270"/>
                    <a:pt x="528406" y="1874841"/>
                    <a:pt x="534835" y="1866928"/>
                  </a:cubicBezTo>
                  <a:cubicBezTo>
                    <a:pt x="541264" y="1859016"/>
                    <a:pt x="544479" y="1850114"/>
                    <a:pt x="544479" y="1840223"/>
                  </a:cubicBezTo>
                  <a:lnTo>
                    <a:pt x="544479" y="1165171"/>
                  </a:lnTo>
                  <a:lnTo>
                    <a:pt x="1069684" y="119212"/>
                  </a:lnTo>
                  <a:cubicBezTo>
                    <a:pt x="1087488" y="83604"/>
                    <a:pt x="1099357" y="55416"/>
                    <a:pt x="1105291" y="34645"/>
                  </a:cubicBezTo>
                  <a:cubicBezTo>
                    <a:pt x="1108259" y="24260"/>
                    <a:pt x="1109062" y="15172"/>
                    <a:pt x="1107702" y="7383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1" name="Freeform 357">
              <a:extLst>
                <a:ext uri="{FF2B5EF4-FFF2-40B4-BE49-F238E27FC236}">
                  <a16:creationId xmlns:a16="http://schemas.microsoft.com/office/drawing/2014/main" id="{114AED1A-724C-6127-13F0-B57A8EA5A2AC}"/>
                </a:ext>
              </a:extLst>
            </p:cNvPr>
            <p:cNvSpPr/>
            <p:nvPr/>
          </p:nvSpPr>
          <p:spPr>
            <a:xfrm>
              <a:off x="2128726" y="775732"/>
              <a:ext cx="1519738" cy="1937622"/>
            </a:xfrm>
            <a:custGeom>
              <a:avLst/>
              <a:gdLst/>
              <a:ahLst/>
              <a:cxnLst/>
              <a:rect l="l" t="t" r="r" b="b"/>
              <a:pathLst>
                <a:path w="1519738" h="1937622">
                  <a:moveTo>
                    <a:pt x="202189" y="0"/>
                  </a:moveTo>
                  <a:cubicBezTo>
                    <a:pt x="247688" y="0"/>
                    <a:pt x="284036" y="989"/>
                    <a:pt x="311236" y="2967"/>
                  </a:cubicBezTo>
                  <a:cubicBezTo>
                    <a:pt x="338436" y="4946"/>
                    <a:pt x="359949" y="8655"/>
                    <a:pt x="375774" y="14095"/>
                  </a:cubicBezTo>
                  <a:cubicBezTo>
                    <a:pt x="391600" y="19534"/>
                    <a:pt x="403221" y="26705"/>
                    <a:pt x="410640" y="35607"/>
                  </a:cubicBezTo>
                  <a:cubicBezTo>
                    <a:pt x="418058" y="44509"/>
                    <a:pt x="425229" y="55883"/>
                    <a:pt x="432152" y="69731"/>
                  </a:cubicBezTo>
                  <a:lnTo>
                    <a:pt x="645795" y="541525"/>
                  </a:lnTo>
                  <a:cubicBezTo>
                    <a:pt x="666566" y="587023"/>
                    <a:pt x="687089" y="634994"/>
                    <a:pt x="707366" y="685437"/>
                  </a:cubicBezTo>
                  <a:cubicBezTo>
                    <a:pt x="727642" y="735881"/>
                    <a:pt x="748165" y="788797"/>
                    <a:pt x="768936" y="844186"/>
                  </a:cubicBezTo>
                  <a:lnTo>
                    <a:pt x="771904" y="844186"/>
                  </a:lnTo>
                  <a:cubicBezTo>
                    <a:pt x="790696" y="790775"/>
                    <a:pt x="809983" y="738848"/>
                    <a:pt x="829765" y="688405"/>
                  </a:cubicBezTo>
                  <a:cubicBezTo>
                    <a:pt x="849547" y="637961"/>
                    <a:pt x="868834" y="589990"/>
                    <a:pt x="887627" y="544492"/>
                  </a:cubicBezTo>
                  <a:lnTo>
                    <a:pt x="1098302" y="75665"/>
                  </a:lnTo>
                  <a:cubicBezTo>
                    <a:pt x="1103248" y="59840"/>
                    <a:pt x="1109430" y="47229"/>
                    <a:pt x="1116848" y="37833"/>
                  </a:cubicBezTo>
                  <a:cubicBezTo>
                    <a:pt x="1124266" y="28436"/>
                    <a:pt x="1135393" y="20771"/>
                    <a:pt x="1150229" y="14836"/>
                  </a:cubicBezTo>
                  <a:cubicBezTo>
                    <a:pt x="1165066" y="8902"/>
                    <a:pt x="1185342" y="4946"/>
                    <a:pt x="1211058" y="2967"/>
                  </a:cubicBezTo>
                  <a:cubicBezTo>
                    <a:pt x="1236774" y="989"/>
                    <a:pt x="1270898" y="0"/>
                    <a:pt x="1313429" y="0"/>
                  </a:cubicBezTo>
                  <a:cubicBezTo>
                    <a:pt x="1369807" y="0"/>
                    <a:pt x="1413574" y="1236"/>
                    <a:pt x="1444730" y="3709"/>
                  </a:cubicBezTo>
                  <a:cubicBezTo>
                    <a:pt x="1475886" y="6182"/>
                    <a:pt x="1497152" y="12611"/>
                    <a:pt x="1508526" y="22996"/>
                  </a:cubicBezTo>
                  <a:cubicBezTo>
                    <a:pt x="1519901" y="33382"/>
                    <a:pt x="1522621" y="48960"/>
                    <a:pt x="1516686" y="69731"/>
                  </a:cubicBezTo>
                  <a:cubicBezTo>
                    <a:pt x="1510752" y="90502"/>
                    <a:pt x="1498883" y="118690"/>
                    <a:pt x="1481079" y="154298"/>
                  </a:cubicBezTo>
                  <a:lnTo>
                    <a:pt x="955874" y="1200257"/>
                  </a:lnTo>
                  <a:lnTo>
                    <a:pt x="955874" y="1875309"/>
                  </a:lnTo>
                  <a:cubicBezTo>
                    <a:pt x="955874" y="1885200"/>
                    <a:pt x="952659" y="1894102"/>
                    <a:pt x="946230" y="1902014"/>
                  </a:cubicBezTo>
                  <a:cubicBezTo>
                    <a:pt x="939801" y="1909927"/>
                    <a:pt x="929168" y="1916356"/>
                    <a:pt x="914332" y="1921302"/>
                  </a:cubicBezTo>
                  <a:cubicBezTo>
                    <a:pt x="899496" y="1926247"/>
                    <a:pt x="879467" y="1930203"/>
                    <a:pt x="854245" y="1933171"/>
                  </a:cubicBezTo>
                  <a:cubicBezTo>
                    <a:pt x="829023" y="1936138"/>
                    <a:pt x="797620" y="1937622"/>
                    <a:pt x="760034" y="1937622"/>
                  </a:cubicBezTo>
                  <a:cubicBezTo>
                    <a:pt x="721460" y="1937622"/>
                    <a:pt x="689809" y="1936138"/>
                    <a:pt x="665082" y="1933171"/>
                  </a:cubicBezTo>
                  <a:cubicBezTo>
                    <a:pt x="640355" y="1930203"/>
                    <a:pt x="620326" y="1926247"/>
                    <a:pt x="604995" y="1921302"/>
                  </a:cubicBezTo>
                  <a:cubicBezTo>
                    <a:pt x="589664" y="1916356"/>
                    <a:pt x="579032" y="1909927"/>
                    <a:pt x="573097" y="1902014"/>
                  </a:cubicBezTo>
                  <a:cubicBezTo>
                    <a:pt x="567163" y="1894102"/>
                    <a:pt x="564195" y="1885200"/>
                    <a:pt x="564195" y="1875309"/>
                  </a:cubicBezTo>
                  <a:lnTo>
                    <a:pt x="564195" y="1200257"/>
                  </a:lnTo>
                  <a:lnTo>
                    <a:pt x="38990" y="154298"/>
                  </a:lnTo>
                  <a:cubicBezTo>
                    <a:pt x="20198" y="117701"/>
                    <a:pt x="8081" y="89265"/>
                    <a:pt x="2641" y="68989"/>
                  </a:cubicBezTo>
                  <a:cubicBezTo>
                    <a:pt x="-2799" y="48713"/>
                    <a:pt x="168" y="33382"/>
                    <a:pt x="11543" y="22996"/>
                  </a:cubicBezTo>
                  <a:cubicBezTo>
                    <a:pt x="22917" y="12611"/>
                    <a:pt x="43936" y="6182"/>
                    <a:pt x="74597" y="3709"/>
                  </a:cubicBezTo>
                  <a:cubicBezTo>
                    <a:pt x="105259" y="1236"/>
                    <a:pt x="147790" y="0"/>
                    <a:pt x="20218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7F5BFD1-BF5A-4F20-B93A-A63F1C093BEA}"/>
              </a:ext>
            </a:extLst>
          </p:cNvPr>
          <p:cNvGrpSpPr>
            <a:grpSpLocks noChangeAspect="1"/>
          </p:cNvGrpSpPr>
          <p:nvPr/>
        </p:nvGrpSpPr>
        <p:grpSpPr>
          <a:xfrm>
            <a:off x="5215311" y="4616053"/>
            <a:ext cx="887483" cy="887484"/>
            <a:chOff x="1382807" y="174388"/>
            <a:chExt cx="3025589" cy="3025589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FE72768-D376-D339-4D1C-FBF516749DE9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6" name="TextBox 360">
              <a:extLst>
                <a:ext uri="{FF2B5EF4-FFF2-40B4-BE49-F238E27FC236}">
                  <a16:creationId xmlns:a16="http://schemas.microsoft.com/office/drawing/2014/main" id="{B9DAFAD1-CBE4-BDFF-EA7E-91C955DC2A85}"/>
                </a:ext>
              </a:extLst>
            </p:cNvPr>
            <p:cNvSpPr txBox="1"/>
            <p:nvPr/>
          </p:nvSpPr>
          <p:spPr>
            <a:xfrm>
              <a:off x="2309359" y="820876"/>
              <a:ext cx="2099037" cy="2379101"/>
            </a:xfrm>
            <a:custGeom>
              <a:avLst/>
              <a:gdLst>
                <a:gd name="connsiteX0" fmla="*/ 1222 w 2099037"/>
                <a:gd name="connsiteY0" fmla="*/ 266517 h 2379101"/>
                <a:gd name="connsiteX1" fmla="*/ 28508 w 2099037"/>
                <a:gd name="connsiteY1" fmla="*/ 273837 h 2379101"/>
                <a:gd name="connsiteX2" fmla="*/ 767356 w 2099037"/>
                <a:gd name="connsiteY2" fmla="*/ 273837 h 2379101"/>
                <a:gd name="connsiteX3" fmla="*/ 499422 w 2099037"/>
                <a:gd name="connsiteY3" fmla="*/ 698688 h 2379101"/>
                <a:gd name="connsiteX4" fmla="*/ 1182009 w 2099037"/>
                <a:gd name="connsiteY4" fmla="*/ 0 h 2379101"/>
                <a:gd name="connsiteX5" fmla="*/ 2099037 w 2099037"/>
                <a:gd name="connsiteY5" fmla="*/ 795491 h 2379101"/>
                <a:gd name="connsiteX6" fmla="*/ 2099037 w 2099037"/>
                <a:gd name="connsiteY6" fmla="*/ 2379101 h 2379101"/>
                <a:gd name="connsiteX7" fmla="*/ 587661 w 2099037"/>
                <a:gd name="connsiteY7" fmla="*/ 2379101 h 2379101"/>
                <a:gd name="connsiteX8" fmla="*/ 0 w 2099037"/>
                <a:gd name="connsiteY8" fmla="*/ 1869325 h 2379101"/>
                <a:gd name="connsiteX9" fmla="*/ 8665 w 2099037"/>
                <a:gd name="connsiteY9" fmla="*/ 1875046 h 2379101"/>
                <a:gd name="connsiteX10" fmla="*/ 61149 w 2099037"/>
                <a:gd name="connsiteY10" fmla="*/ 1883577 h 2379101"/>
                <a:gd name="connsiteX11" fmla="*/ 1193159 w 2099037"/>
                <a:gd name="connsiteY11" fmla="*/ 1883577 h 2379101"/>
                <a:gd name="connsiteX12" fmla="*/ 1217639 w 2099037"/>
                <a:gd name="connsiteY12" fmla="*/ 1876159 h 2379101"/>
                <a:gd name="connsiteX13" fmla="*/ 1236184 w 2099037"/>
                <a:gd name="connsiteY13" fmla="*/ 1850195 h 2379101"/>
                <a:gd name="connsiteX14" fmla="*/ 1247311 w 2099037"/>
                <a:gd name="connsiteY14" fmla="*/ 1801977 h 2379101"/>
                <a:gd name="connsiteX15" fmla="*/ 1251020 w 2099037"/>
                <a:gd name="connsiteY15" fmla="*/ 1729279 h 2379101"/>
                <a:gd name="connsiteX16" fmla="*/ 1236184 w 2099037"/>
                <a:gd name="connsiteY16" fmla="*/ 1606138 h 2379101"/>
                <a:gd name="connsiteX17" fmla="*/ 1193159 w 2099037"/>
                <a:gd name="connsiteY17" fmla="*/ 1570531 h 2379101"/>
                <a:gd name="connsiteX18" fmla="*/ 390515 w 2099037"/>
                <a:gd name="connsiteY18" fmla="*/ 1570531 h 2379101"/>
                <a:gd name="connsiteX19" fmla="*/ 1123428 w 2099037"/>
                <a:gd name="connsiteY19" fmla="*/ 405881 h 2379101"/>
                <a:gd name="connsiteX20" fmla="*/ 1164970 w 2099037"/>
                <a:gd name="connsiteY20" fmla="*/ 336892 h 2379101"/>
                <a:gd name="connsiteX21" fmla="*/ 1190933 w 2099037"/>
                <a:gd name="connsiteY21" fmla="*/ 280514 h 2379101"/>
                <a:gd name="connsiteX22" fmla="*/ 1204286 w 2099037"/>
                <a:gd name="connsiteY22" fmla="*/ 224136 h 2379101"/>
                <a:gd name="connsiteX23" fmla="*/ 1207995 w 2099037"/>
                <a:gd name="connsiteY23" fmla="*/ 155147 h 2379101"/>
                <a:gd name="connsiteX24" fmla="*/ 1207995 w 2099037"/>
                <a:gd name="connsiteY24" fmla="*/ 82449 h 2379101"/>
                <a:gd name="connsiteX25" fmla="*/ 1200762 w 2099037"/>
                <a:gd name="connsiteY25" fmla="*/ 32377 h 237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99037" h="2379101">
                  <a:moveTo>
                    <a:pt x="1222" y="266517"/>
                  </a:moveTo>
                  <a:lnTo>
                    <a:pt x="28508" y="273837"/>
                  </a:lnTo>
                  <a:lnTo>
                    <a:pt x="767356" y="273837"/>
                  </a:lnTo>
                  <a:lnTo>
                    <a:pt x="499422" y="698688"/>
                  </a:lnTo>
                  <a:close/>
                  <a:moveTo>
                    <a:pt x="1182009" y="0"/>
                  </a:moveTo>
                  <a:lnTo>
                    <a:pt x="2099037" y="795491"/>
                  </a:lnTo>
                  <a:lnTo>
                    <a:pt x="2099037" y="2379101"/>
                  </a:lnTo>
                  <a:lnTo>
                    <a:pt x="587661" y="2379101"/>
                  </a:lnTo>
                  <a:lnTo>
                    <a:pt x="0" y="1869325"/>
                  </a:lnTo>
                  <a:lnTo>
                    <a:pt x="8665" y="1875046"/>
                  </a:lnTo>
                  <a:cubicBezTo>
                    <a:pt x="23873" y="1880733"/>
                    <a:pt x="41367" y="1883577"/>
                    <a:pt x="61149" y="1883577"/>
                  </a:cubicBezTo>
                  <a:lnTo>
                    <a:pt x="1193159" y="1883577"/>
                  </a:lnTo>
                  <a:cubicBezTo>
                    <a:pt x="1202060" y="1883577"/>
                    <a:pt x="1210220" y="1881104"/>
                    <a:pt x="1217639" y="1876159"/>
                  </a:cubicBezTo>
                  <a:cubicBezTo>
                    <a:pt x="1225057" y="1871213"/>
                    <a:pt x="1231239" y="1862559"/>
                    <a:pt x="1236184" y="1850195"/>
                  </a:cubicBezTo>
                  <a:cubicBezTo>
                    <a:pt x="1241129" y="1837831"/>
                    <a:pt x="1244838" y="1821759"/>
                    <a:pt x="1247311" y="1801977"/>
                  </a:cubicBezTo>
                  <a:cubicBezTo>
                    <a:pt x="1249784" y="1782195"/>
                    <a:pt x="1251020" y="1757963"/>
                    <a:pt x="1251020" y="1729279"/>
                  </a:cubicBezTo>
                  <a:cubicBezTo>
                    <a:pt x="1251020" y="1670923"/>
                    <a:pt x="1246075" y="1629876"/>
                    <a:pt x="1236184" y="1606138"/>
                  </a:cubicBezTo>
                  <a:cubicBezTo>
                    <a:pt x="1226293" y="1582400"/>
                    <a:pt x="1211951" y="1570531"/>
                    <a:pt x="1193159" y="1570531"/>
                  </a:cubicBezTo>
                  <a:lnTo>
                    <a:pt x="390515" y="1570531"/>
                  </a:lnTo>
                  <a:lnTo>
                    <a:pt x="1123428" y="405881"/>
                  </a:lnTo>
                  <a:cubicBezTo>
                    <a:pt x="1140242" y="379175"/>
                    <a:pt x="1154090" y="356179"/>
                    <a:pt x="1164970" y="336892"/>
                  </a:cubicBezTo>
                  <a:cubicBezTo>
                    <a:pt x="1175850" y="317605"/>
                    <a:pt x="1184504" y="298812"/>
                    <a:pt x="1190933" y="280514"/>
                  </a:cubicBezTo>
                  <a:cubicBezTo>
                    <a:pt x="1197362" y="262216"/>
                    <a:pt x="1201813" y="243423"/>
                    <a:pt x="1204286" y="224136"/>
                  </a:cubicBezTo>
                  <a:cubicBezTo>
                    <a:pt x="1206759" y="204849"/>
                    <a:pt x="1207995" y="181853"/>
                    <a:pt x="1207995" y="155147"/>
                  </a:cubicBezTo>
                  <a:lnTo>
                    <a:pt x="1207995" y="82449"/>
                  </a:lnTo>
                  <a:cubicBezTo>
                    <a:pt x="1207995" y="63657"/>
                    <a:pt x="1205584" y="46966"/>
                    <a:pt x="1200762" y="3237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TextBox 361">
              <a:extLst>
                <a:ext uri="{FF2B5EF4-FFF2-40B4-BE49-F238E27FC236}">
                  <a16:creationId xmlns:a16="http://schemas.microsoft.com/office/drawing/2014/main" id="{B442503D-161D-A262-0E72-FED6EB22669E}"/>
                </a:ext>
              </a:extLst>
            </p:cNvPr>
            <p:cNvSpPr txBox="1"/>
            <p:nvPr/>
          </p:nvSpPr>
          <p:spPr>
            <a:xfrm>
              <a:off x="2247365" y="784634"/>
              <a:ext cx="1313013" cy="1919818"/>
            </a:xfrm>
            <a:custGeom>
              <a:avLst/>
              <a:gdLst/>
              <a:ahLst/>
              <a:cxnLst/>
              <a:rect l="l" t="t" r="r" b="b"/>
              <a:pathLst>
                <a:path w="1313013" h="1919818">
                  <a:moveTo>
                    <a:pt x="90502" y="0"/>
                  </a:moveTo>
                  <a:lnTo>
                    <a:pt x="1151298" y="0"/>
                  </a:lnTo>
                  <a:cubicBezTo>
                    <a:pt x="1191850" y="0"/>
                    <a:pt x="1221770" y="10385"/>
                    <a:pt x="1241057" y="31156"/>
                  </a:cubicBezTo>
                  <a:cubicBezTo>
                    <a:pt x="1260344" y="51927"/>
                    <a:pt x="1269988" y="81105"/>
                    <a:pt x="1269988" y="118690"/>
                  </a:cubicBezTo>
                  <a:lnTo>
                    <a:pt x="1269988" y="191388"/>
                  </a:lnTo>
                  <a:cubicBezTo>
                    <a:pt x="1269988" y="218094"/>
                    <a:pt x="1268752" y="241090"/>
                    <a:pt x="1266279" y="260377"/>
                  </a:cubicBezTo>
                  <a:cubicBezTo>
                    <a:pt x="1263806" y="279664"/>
                    <a:pt x="1259355" y="298457"/>
                    <a:pt x="1252926" y="316755"/>
                  </a:cubicBezTo>
                  <a:cubicBezTo>
                    <a:pt x="1246497" y="335053"/>
                    <a:pt x="1237843" y="353846"/>
                    <a:pt x="1226963" y="373133"/>
                  </a:cubicBezTo>
                  <a:cubicBezTo>
                    <a:pt x="1216083" y="392420"/>
                    <a:pt x="1202235" y="415416"/>
                    <a:pt x="1185421" y="442122"/>
                  </a:cubicBezTo>
                  <a:lnTo>
                    <a:pt x="452508" y="1606772"/>
                  </a:lnTo>
                  <a:lnTo>
                    <a:pt x="1255152" y="1606772"/>
                  </a:lnTo>
                  <a:cubicBezTo>
                    <a:pt x="1273944" y="1606772"/>
                    <a:pt x="1288286" y="1618641"/>
                    <a:pt x="1298177" y="1642379"/>
                  </a:cubicBezTo>
                  <a:cubicBezTo>
                    <a:pt x="1308068" y="1666117"/>
                    <a:pt x="1313013" y="1707164"/>
                    <a:pt x="1313013" y="1765520"/>
                  </a:cubicBezTo>
                  <a:cubicBezTo>
                    <a:pt x="1313013" y="1794204"/>
                    <a:pt x="1311777" y="1818436"/>
                    <a:pt x="1309304" y="1838218"/>
                  </a:cubicBezTo>
                  <a:cubicBezTo>
                    <a:pt x="1306831" y="1858000"/>
                    <a:pt x="1303122" y="1874072"/>
                    <a:pt x="1298177" y="1886436"/>
                  </a:cubicBezTo>
                  <a:cubicBezTo>
                    <a:pt x="1293232" y="1898800"/>
                    <a:pt x="1287050" y="1907454"/>
                    <a:pt x="1279632" y="1912400"/>
                  </a:cubicBezTo>
                  <a:cubicBezTo>
                    <a:pt x="1272213" y="1917345"/>
                    <a:pt x="1264053" y="1919818"/>
                    <a:pt x="1255152" y="1919818"/>
                  </a:cubicBezTo>
                  <a:lnTo>
                    <a:pt x="123142" y="1919818"/>
                  </a:lnTo>
                  <a:cubicBezTo>
                    <a:pt x="83578" y="1919818"/>
                    <a:pt x="53164" y="1908443"/>
                    <a:pt x="31898" y="1885694"/>
                  </a:cubicBezTo>
                  <a:cubicBezTo>
                    <a:pt x="10633" y="1862945"/>
                    <a:pt x="0" y="1829811"/>
                    <a:pt x="0" y="1786291"/>
                  </a:cubicBezTo>
                  <a:lnTo>
                    <a:pt x="0" y="1721011"/>
                  </a:lnTo>
                  <a:cubicBezTo>
                    <a:pt x="0" y="1701229"/>
                    <a:pt x="1237" y="1683179"/>
                    <a:pt x="3709" y="1666859"/>
                  </a:cubicBezTo>
                  <a:cubicBezTo>
                    <a:pt x="6182" y="1650539"/>
                    <a:pt x="10386" y="1633972"/>
                    <a:pt x="16320" y="1617157"/>
                  </a:cubicBezTo>
                  <a:cubicBezTo>
                    <a:pt x="22255" y="1600342"/>
                    <a:pt x="30909" y="1582044"/>
                    <a:pt x="42284" y="1562263"/>
                  </a:cubicBezTo>
                  <a:cubicBezTo>
                    <a:pt x="53658" y="1542481"/>
                    <a:pt x="67753" y="1518743"/>
                    <a:pt x="84567" y="1491049"/>
                  </a:cubicBezTo>
                  <a:lnTo>
                    <a:pt x="829350" y="310079"/>
                  </a:lnTo>
                  <a:lnTo>
                    <a:pt x="90502" y="310079"/>
                  </a:lnTo>
                  <a:cubicBezTo>
                    <a:pt x="78633" y="310079"/>
                    <a:pt x="68495" y="307359"/>
                    <a:pt x="60087" y="301919"/>
                  </a:cubicBezTo>
                  <a:cubicBezTo>
                    <a:pt x="51680" y="296479"/>
                    <a:pt x="44756" y="287824"/>
                    <a:pt x="39317" y="275955"/>
                  </a:cubicBezTo>
                  <a:cubicBezTo>
                    <a:pt x="33877" y="264086"/>
                    <a:pt x="29920" y="248261"/>
                    <a:pt x="27447" y="228479"/>
                  </a:cubicBezTo>
                  <a:cubicBezTo>
                    <a:pt x="24975" y="208697"/>
                    <a:pt x="23738" y="184959"/>
                    <a:pt x="23738" y="157265"/>
                  </a:cubicBezTo>
                  <a:cubicBezTo>
                    <a:pt x="23738" y="127592"/>
                    <a:pt x="24975" y="102618"/>
                    <a:pt x="27447" y="82341"/>
                  </a:cubicBezTo>
                  <a:cubicBezTo>
                    <a:pt x="29920" y="62065"/>
                    <a:pt x="33877" y="45745"/>
                    <a:pt x="39317" y="33381"/>
                  </a:cubicBezTo>
                  <a:cubicBezTo>
                    <a:pt x="44756" y="21018"/>
                    <a:pt x="51680" y="12363"/>
                    <a:pt x="60087" y="7418"/>
                  </a:cubicBezTo>
                  <a:cubicBezTo>
                    <a:pt x="68495" y="2472"/>
                    <a:pt x="78633" y="0"/>
                    <a:pt x="90502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625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5D39E-2547-6787-C96E-D69FAB7F4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D2493-BD64-C59B-0B16-79EAE0787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Letters – Slide Template</a:t>
            </a:r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8E000CCB-0F74-1258-9B95-6071F603C537}"/>
              </a:ext>
            </a:extLst>
          </p:cNvPr>
          <p:cNvGrpSpPr/>
          <p:nvPr/>
        </p:nvGrpSpPr>
        <p:grpSpPr>
          <a:xfrm>
            <a:off x="866516" y="1354463"/>
            <a:ext cx="887483" cy="887483"/>
            <a:chOff x="1014307" y="1355147"/>
            <a:chExt cx="887483" cy="887483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8F30C72D-9F8B-5ABD-B869-BBB6DA89DC46}"/>
                </a:ext>
              </a:extLst>
            </p:cNvPr>
            <p:cNvSpPr/>
            <p:nvPr/>
          </p:nvSpPr>
          <p:spPr>
            <a:xfrm>
              <a:off x="1014307" y="1355147"/>
              <a:ext cx="887483" cy="887483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5" name="Freeform 257">
              <a:extLst>
                <a:ext uri="{FF2B5EF4-FFF2-40B4-BE49-F238E27FC236}">
                  <a16:creationId xmlns:a16="http://schemas.microsoft.com/office/drawing/2014/main" id="{B93FEE6C-A1DE-6D03-9130-ADD7FCDB67D7}"/>
                </a:ext>
              </a:extLst>
            </p:cNvPr>
            <p:cNvSpPr/>
            <p:nvPr/>
          </p:nvSpPr>
          <p:spPr>
            <a:xfrm>
              <a:off x="1215972" y="1547286"/>
              <a:ext cx="685818" cy="695344"/>
            </a:xfrm>
            <a:custGeom>
              <a:avLst/>
              <a:gdLst>
                <a:gd name="connsiteX0" fmla="*/ 804405 w 2338075"/>
                <a:gd name="connsiteY0" fmla="*/ 321667 h 2370551"/>
                <a:gd name="connsiteX1" fmla="*/ 805889 w 2338075"/>
                <a:gd name="connsiteY1" fmla="*/ 321667 h 2370551"/>
                <a:gd name="connsiteX2" fmla="*/ 1077393 w 2338075"/>
                <a:gd name="connsiteY2" fmla="*/ 1137663 h 2370551"/>
                <a:gd name="connsiteX3" fmla="*/ 532901 w 2338075"/>
                <a:gd name="connsiteY3" fmla="*/ 1137663 h 2370551"/>
                <a:gd name="connsiteX4" fmla="*/ 1080225 w 2338075"/>
                <a:gd name="connsiteY4" fmla="*/ 0 h 2370551"/>
                <a:gd name="connsiteX5" fmla="*/ 2338075 w 2338075"/>
                <a:gd name="connsiteY5" fmla="*/ 1091143 h 2370551"/>
                <a:gd name="connsiteX6" fmla="*/ 2338075 w 2338075"/>
                <a:gd name="connsiteY6" fmla="*/ 2370551 h 2370551"/>
                <a:gd name="connsiteX7" fmla="*/ 568165 w 2338075"/>
                <a:gd name="connsiteY7" fmla="*/ 2370551 h 2370551"/>
                <a:gd name="connsiteX8" fmla="*/ 0 w 2338075"/>
                <a:gd name="connsiteY8" fmla="*/ 1877687 h 2370551"/>
                <a:gd name="connsiteX9" fmla="*/ 7697 w 2338075"/>
                <a:gd name="connsiteY9" fmla="*/ 1879480 h 2370551"/>
                <a:gd name="connsiteX10" fmla="*/ 114518 w 2338075"/>
                <a:gd name="connsiteY10" fmla="*/ 1883931 h 2370551"/>
                <a:gd name="connsiteX11" fmla="*/ 217630 w 2338075"/>
                <a:gd name="connsiteY11" fmla="*/ 1880963 h 2370551"/>
                <a:gd name="connsiteX12" fmla="*/ 278459 w 2338075"/>
                <a:gd name="connsiteY12" fmla="*/ 1869836 h 2370551"/>
                <a:gd name="connsiteX13" fmla="*/ 309615 w 2338075"/>
                <a:gd name="connsiteY13" fmla="*/ 1847582 h 2370551"/>
                <a:gd name="connsiteX14" fmla="*/ 325194 w 2338075"/>
                <a:gd name="connsiteY14" fmla="*/ 1812716 h 2370551"/>
                <a:gd name="connsiteX15" fmla="*/ 446851 w 2338075"/>
                <a:gd name="connsiteY15" fmla="*/ 1437358 h 2370551"/>
                <a:gd name="connsiteX16" fmla="*/ 1167896 w 2338075"/>
                <a:gd name="connsiteY16" fmla="*/ 1437358 h 2370551"/>
                <a:gd name="connsiteX17" fmla="*/ 1296972 w 2338075"/>
                <a:gd name="connsiteY17" fmla="*/ 1823102 h 2370551"/>
                <a:gd name="connsiteX18" fmla="*/ 1311808 w 2338075"/>
                <a:gd name="connsiteY18" fmla="*/ 1854258 h 2370551"/>
                <a:gd name="connsiteX19" fmla="*/ 1342964 w 2338075"/>
                <a:gd name="connsiteY19" fmla="*/ 1872803 h 2370551"/>
                <a:gd name="connsiteX20" fmla="*/ 1407502 w 2338075"/>
                <a:gd name="connsiteY20" fmla="*/ 1881705 h 2370551"/>
                <a:gd name="connsiteX21" fmla="*/ 1525451 w 2338075"/>
                <a:gd name="connsiteY21" fmla="*/ 1883931 h 2370551"/>
                <a:gd name="connsiteX22" fmla="*/ 1639690 w 2338075"/>
                <a:gd name="connsiteY22" fmla="*/ 1880221 h 2370551"/>
                <a:gd name="connsiteX23" fmla="*/ 1697552 w 2338075"/>
                <a:gd name="connsiteY23" fmla="*/ 1860934 h 2370551"/>
                <a:gd name="connsiteX24" fmla="*/ 1709421 w 2338075"/>
                <a:gd name="connsiteY24" fmla="*/ 1814200 h 2370551"/>
                <a:gd name="connsiteX25" fmla="*/ 1687166 w 2338075"/>
                <a:gd name="connsiteY25" fmla="*/ 1729633 h 2370551"/>
                <a:gd name="connsiteX26" fmla="*/ 1093714 w 2338075"/>
                <a:gd name="connsiteY26" fmla="*/ 27909 h 2370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38075" h="2370551">
                  <a:moveTo>
                    <a:pt x="804405" y="321667"/>
                  </a:moveTo>
                  <a:lnTo>
                    <a:pt x="805889" y="321667"/>
                  </a:lnTo>
                  <a:lnTo>
                    <a:pt x="1077393" y="1137663"/>
                  </a:lnTo>
                  <a:lnTo>
                    <a:pt x="532901" y="1137663"/>
                  </a:lnTo>
                  <a:close/>
                  <a:moveTo>
                    <a:pt x="1080225" y="0"/>
                  </a:moveTo>
                  <a:lnTo>
                    <a:pt x="2338075" y="1091143"/>
                  </a:lnTo>
                  <a:lnTo>
                    <a:pt x="2338075" y="2370551"/>
                  </a:lnTo>
                  <a:lnTo>
                    <a:pt x="568165" y="2370551"/>
                  </a:lnTo>
                  <a:lnTo>
                    <a:pt x="0" y="1877687"/>
                  </a:lnTo>
                  <a:lnTo>
                    <a:pt x="7697" y="1879480"/>
                  </a:lnTo>
                  <a:cubicBezTo>
                    <a:pt x="33413" y="1882447"/>
                    <a:pt x="69020" y="1883931"/>
                    <a:pt x="114518" y="1883931"/>
                  </a:cubicBezTo>
                  <a:cubicBezTo>
                    <a:pt x="157049" y="1883931"/>
                    <a:pt x="191420" y="1882941"/>
                    <a:pt x="217630" y="1880963"/>
                  </a:cubicBezTo>
                  <a:cubicBezTo>
                    <a:pt x="243841" y="1878985"/>
                    <a:pt x="264117" y="1875276"/>
                    <a:pt x="278459" y="1869836"/>
                  </a:cubicBezTo>
                  <a:cubicBezTo>
                    <a:pt x="292801" y="1864396"/>
                    <a:pt x="303186" y="1856978"/>
                    <a:pt x="309615" y="1847582"/>
                  </a:cubicBezTo>
                  <a:cubicBezTo>
                    <a:pt x="316045" y="1838185"/>
                    <a:pt x="321237" y="1826563"/>
                    <a:pt x="325194" y="1812716"/>
                  </a:cubicBezTo>
                  <a:lnTo>
                    <a:pt x="446851" y="1437358"/>
                  </a:lnTo>
                  <a:lnTo>
                    <a:pt x="1167896" y="1437358"/>
                  </a:lnTo>
                  <a:lnTo>
                    <a:pt x="1296972" y="1823102"/>
                  </a:lnTo>
                  <a:cubicBezTo>
                    <a:pt x="1300928" y="1835960"/>
                    <a:pt x="1305873" y="1846345"/>
                    <a:pt x="1311808" y="1854258"/>
                  </a:cubicBezTo>
                  <a:cubicBezTo>
                    <a:pt x="1317742" y="1862171"/>
                    <a:pt x="1328128" y="1868352"/>
                    <a:pt x="1342964" y="1872803"/>
                  </a:cubicBezTo>
                  <a:cubicBezTo>
                    <a:pt x="1357800" y="1877254"/>
                    <a:pt x="1379313" y="1880221"/>
                    <a:pt x="1407502" y="1881705"/>
                  </a:cubicBezTo>
                  <a:cubicBezTo>
                    <a:pt x="1435691" y="1883189"/>
                    <a:pt x="1475007" y="1883931"/>
                    <a:pt x="1525451" y="1883931"/>
                  </a:cubicBezTo>
                  <a:cubicBezTo>
                    <a:pt x="1573916" y="1883931"/>
                    <a:pt x="1611996" y="1882694"/>
                    <a:pt x="1639690" y="1880221"/>
                  </a:cubicBezTo>
                  <a:cubicBezTo>
                    <a:pt x="1667385" y="1877749"/>
                    <a:pt x="1686672" y="1871320"/>
                    <a:pt x="1697552" y="1860934"/>
                  </a:cubicBezTo>
                  <a:cubicBezTo>
                    <a:pt x="1708432" y="1850549"/>
                    <a:pt x="1712388" y="1834971"/>
                    <a:pt x="1709421" y="1814200"/>
                  </a:cubicBezTo>
                  <a:cubicBezTo>
                    <a:pt x="1706454" y="1793429"/>
                    <a:pt x="1699035" y="1765240"/>
                    <a:pt x="1687166" y="1729633"/>
                  </a:cubicBezTo>
                  <a:lnTo>
                    <a:pt x="1093714" y="27909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6" name="TextBox 258">
              <a:extLst>
                <a:ext uri="{FF2B5EF4-FFF2-40B4-BE49-F238E27FC236}">
                  <a16:creationId xmlns:a16="http://schemas.microsoft.com/office/drawing/2014/main" id="{45CB04EB-574B-FF45-C40C-99F2DE2D148E}"/>
                </a:ext>
              </a:extLst>
            </p:cNvPr>
            <p:cNvSpPr txBox="1"/>
            <p:nvPr/>
          </p:nvSpPr>
          <p:spPr>
            <a:xfrm>
              <a:off x="1199215" y="1531537"/>
              <a:ext cx="518454" cy="568355"/>
            </a:xfrm>
            <a:custGeom>
              <a:avLst/>
              <a:gdLst/>
              <a:ahLst/>
              <a:cxnLst/>
              <a:rect l="l" t="t" r="r" b="b"/>
              <a:pathLst>
                <a:path w="1767501" h="1937622">
                  <a:moveTo>
                    <a:pt x="867468" y="0"/>
                  </a:moveTo>
                  <a:cubicBezTo>
                    <a:pt x="925824" y="0"/>
                    <a:pt x="972311" y="742"/>
                    <a:pt x="1006929" y="2225"/>
                  </a:cubicBezTo>
                  <a:cubicBezTo>
                    <a:pt x="1041547" y="3709"/>
                    <a:pt x="1068500" y="7171"/>
                    <a:pt x="1087787" y="12611"/>
                  </a:cubicBezTo>
                  <a:cubicBezTo>
                    <a:pt x="1107074" y="18051"/>
                    <a:pt x="1120921" y="26211"/>
                    <a:pt x="1129329" y="37091"/>
                  </a:cubicBezTo>
                  <a:cubicBezTo>
                    <a:pt x="1137736" y="47971"/>
                    <a:pt x="1144907" y="62807"/>
                    <a:pt x="1150841" y="81600"/>
                  </a:cubicBezTo>
                  <a:lnTo>
                    <a:pt x="1744293" y="1783324"/>
                  </a:lnTo>
                  <a:cubicBezTo>
                    <a:pt x="1756162" y="1818931"/>
                    <a:pt x="1763581" y="1847120"/>
                    <a:pt x="1766548" y="1867891"/>
                  </a:cubicBezTo>
                  <a:cubicBezTo>
                    <a:pt x="1769515" y="1888662"/>
                    <a:pt x="1765559" y="1904240"/>
                    <a:pt x="1754679" y="1914625"/>
                  </a:cubicBezTo>
                  <a:cubicBezTo>
                    <a:pt x="1743799" y="1925011"/>
                    <a:pt x="1724512" y="1931440"/>
                    <a:pt x="1696817" y="1933912"/>
                  </a:cubicBezTo>
                  <a:cubicBezTo>
                    <a:pt x="1669123" y="1936385"/>
                    <a:pt x="1631043" y="1937622"/>
                    <a:pt x="1582578" y="1937622"/>
                  </a:cubicBezTo>
                  <a:cubicBezTo>
                    <a:pt x="1532134" y="1937622"/>
                    <a:pt x="1492818" y="1936880"/>
                    <a:pt x="1464629" y="1935396"/>
                  </a:cubicBezTo>
                  <a:cubicBezTo>
                    <a:pt x="1436440" y="1933912"/>
                    <a:pt x="1414927" y="1930945"/>
                    <a:pt x="1400091" y="1926494"/>
                  </a:cubicBezTo>
                  <a:cubicBezTo>
                    <a:pt x="1385255" y="1922043"/>
                    <a:pt x="1374869" y="1915862"/>
                    <a:pt x="1368935" y="1907949"/>
                  </a:cubicBezTo>
                  <a:cubicBezTo>
                    <a:pt x="1363000" y="1900036"/>
                    <a:pt x="1358055" y="1889651"/>
                    <a:pt x="1354099" y="1876793"/>
                  </a:cubicBezTo>
                  <a:lnTo>
                    <a:pt x="1225023" y="1491049"/>
                  </a:lnTo>
                  <a:lnTo>
                    <a:pt x="503978" y="1491049"/>
                  </a:lnTo>
                  <a:lnTo>
                    <a:pt x="382321" y="1866407"/>
                  </a:lnTo>
                  <a:cubicBezTo>
                    <a:pt x="378364" y="1880254"/>
                    <a:pt x="373172" y="1891876"/>
                    <a:pt x="366742" y="1901273"/>
                  </a:cubicBezTo>
                  <a:cubicBezTo>
                    <a:pt x="360313" y="1910669"/>
                    <a:pt x="349928" y="1918087"/>
                    <a:pt x="335586" y="1923527"/>
                  </a:cubicBezTo>
                  <a:cubicBezTo>
                    <a:pt x="321244" y="1928967"/>
                    <a:pt x="300968" y="1932676"/>
                    <a:pt x="274757" y="1934654"/>
                  </a:cubicBezTo>
                  <a:cubicBezTo>
                    <a:pt x="248547" y="1936632"/>
                    <a:pt x="214176" y="1937622"/>
                    <a:pt x="171645" y="1937622"/>
                  </a:cubicBezTo>
                  <a:cubicBezTo>
                    <a:pt x="126147" y="1937622"/>
                    <a:pt x="90540" y="1936138"/>
                    <a:pt x="64824" y="1933171"/>
                  </a:cubicBezTo>
                  <a:cubicBezTo>
                    <a:pt x="39107" y="1930203"/>
                    <a:pt x="21304" y="1923032"/>
                    <a:pt x="11413" y="1911658"/>
                  </a:cubicBezTo>
                  <a:cubicBezTo>
                    <a:pt x="1522" y="1900283"/>
                    <a:pt x="-1940" y="1884211"/>
                    <a:pt x="1027" y="1863440"/>
                  </a:cubicBezTo>
                  <a:cubicBezTo>
                    <a:pt x="3995" y="1842669"/>
                    <a:pt x="11413" y="1814975"/>
                    <a:pt x="23282" y="1780357"/>
                  </a:cubicBezTo>
                  <a:lnTo>
                    <a:pt x="615251" y="77149"/>
                  </a:lnTo>
                  <a:cubicBezTo>
                    <a:pt x="621185" y="60334"/>
                    <a:pt x="628109" y="46734"/>
                    <a:pt x="636021" y="36349"/>
                  </a:cubicBezTo>
                  <a:cubicBezTo>
                    <a:pt x="643934" y="25964"/>
                    <a:pt x="656545" y="18051"/>
                    <a:pt x="673854" y="12611"/>
                  </a:cubicBezTo>
                  <a:cubicBezTo>
                    <a:pt x="691163" y="7171"/>
                    <a:pt x="715148" y="3709"/>
                    <a:pt x="745810" y="2225"/>
                  </a:cubicBezTo>
                  <a:cubicBezTo>
                    <a:pt x="776472" y="742"/>
                    <a:pt x="817024" y="0"/>
                    <a:pt x="867468" y="0"/>
                  </a:cubicBezTo>
                  <a:close/>
                  <a:moveTo>
                    <a:pt x="861533" y="375359"/>
                  </a:moveTo>
                  <a:lnTo>
                    <a:pt x="590029" y="1191355"/>
                  </a:lnTo>
                  <a:lnTo>
                    <a:pt x="1134521" y="1191355"/>
                  </a:lnTo>
                  <a:lnTo>
                    <a:pt x="863017" y="375359"/>
                  </a:lnTo>
                  <a:lnTo>
                    <a:pt x="861533" y="375359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83C3657D-9026-F6FF-A370-22CB51C25FC6}"/>
              </a:ext>
            </a:extLst>
          </p:cNvPr>
          <p:cNvGrpSpPr/>
          <p:nvPr/>
        </p:nvGrpSpPr>
        <p:grpSpPr>
          <a:xfrm>
            <a:off x="1953273" y="1354463"/>
            <a:ext cx="887483" cy="887483"/>
            <a:chOff x="2101064" y="1355147"/>
            <a:chExt cx="887483" cy="887483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7004110-ED23-1332-3DC5-C8985D252266}"/>
                </a:ext>
              </a:extLst>
            </p:cNvPr>
            <p:cNvSpPr/>
            <p:nvPr/>
          </p:nvSpPr>
          <p:spPr>
            <a:xfrm>
              <a:off x="2101064" y="1355147"/>
              <a:ext cx="887483" cy="887483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2" name="TextBox 261">
              <a:extLst>
                <a:ext uri="{FF2B5EF4-FFF2-40B4-BE49-F238E27FC236}">
                  <a16:creationId xmlns:a16="http://schemas.microsoft.com/office/drawing/2014/main" id="{9CD5E9F7-708B-0160-C27E-5BE958B0F5E7}"/>
                </a:ext>
              </a:extLst>
            </p:cNvPr>
            <p:cNvSpPr txBox="1"/>
            <p:nvPr/>
          </p:nvSpPr>
          <p:spPr>
            <a:xfrm>
              <a:off x="2370548" y="1589858"/>
              <a:ext cx="617999" cy="652772"/>
            </a:xfrm>
            <a:custGeom>
              <a:avLst/>
              <a:gdLst>
                <a:gd name="connsiteX0" fmla="*/ 335967 w 2106868"/>
                <a:gd name="connsiteY0" fmla="*/ 885705 h 2225415"/>
                <a:gd name="connsiteX1" fmla="*/ 567414 w 2106868"/>
                <a:gd name="connsiteY1" fmla="*/ 885705 h 2225415"/>
                <a:gd name="connsiteX2" fmla="*/ 740998 w 2106868"/>
                <a:gd name="connsiteY2" fmla="*/ 904992 h 2225415"/>
                <a:gd name="connsiteX3" fmla="*/ 850787 w 2106868"/>
                <a:gd name="connsiteY3" fmla="*/ 959886 h 2225415"/>
                <a:gd name="connsiteX4" fmla="*/ 916067 w 2106868"/>
                <a:gd name="connsiteY4" fmla="*/ 1048162 h 2225415"/>
                <a:gd name="connsiteX5" fmla="*/ 938321 w 2106868"/>
                <a:gd name="connsiteY5" fmla="*/ 1167595 h 2225415"/>
                <a:gd name="connsiteX6" fmla="*/ 915325 w 2106868"/>
                <a:gd name="connsiteY6" fmla="*/ 1281093 h 2225415"/>
                <a:gd name="connsiteX7" fmla="*/ 851529 w 2106868"/>
                <a:gd name="connsiteY7" fmla="*/ 1364176 h 2225415"/>
                <a:gd name="connsiteX8" fmla="*/ 755093 w 2106868"/>
                <a:gd name="connsiteY8" fmla="*/ 1414619 h 2225415"/>
                <a:gd name="connsiteX9" fmla="*/ 617857 w 2106868"/>
                <a:gd name="connsiteY9" fmla="*/ 1431681 h 2225415"/>
                <a:gd name="connsiteX10" fmla="*/ 335967 w 2106868"/>
                <a:gd name="connsiteY10" fmla="*/ 1431681 h 2225415"/>
                <a:gd name="connsiteX11" fmla="*/ 335968 w 2106868"/>
                <a:gd name="connsiteY11" fmla="*/ 102348 h 2225415"/>
                <a:gd name="connsiteX12" fmla="*/ 533291 w 2106868"/>
                <a:gd name="connsiteY12" fmla="*/ 102348 h 2225415"/>
                <a:gd name="connsiteX13" fmla="*/ 677945 w 2106868"/>
                <a:gd name="connsiteY13" fmla="*/ 118668 h 2225415"/>
                <a:gd name="connsiteX14" fmla="*/ 767705 w 2106868"/>
                <a:gd name="connsiteY14" fmla="*/ 165402 h 2225415"/>
                <a:gd name="connsiteX15" fmla="*/ 821115 w 2106868"/>
                <a:gd name="connsiteY15" fmla="*/ 241809 h 2225415"/>
                <a:gd name="connsiteX16" fmla="*/ 838919 w 2106868"/>
                <a:gd name="connsiteY16" fmla="*/ 345663 h 2225415"/>
                <a:gd name="connsiteX17" fmla="*/ 822599 w 2106868"/>
                <a:gd name="connsiteY17" fmla="*/ 444325 h 2225415"/>
                <a:gd name="connsiteX18" fmla="*/ 772897 w 2106868"/>
                <a:gd name="connsiteY18" fmla="*/ 525925 h 2225415"/>
                <a:gd name="connsiteX19" fmla="*/ 689072 w 2106868"/>
                <a:gd name="connsiteY19" fmla="*/ 580819 h 2225415"/>
                <a:gd name="connsiteX20" fmla="*/ 554062 w 2106868"/>
                <a:gd name="connsiteY20" fmla="*/ 600848 h 2225415"/>
                <a:gd name="connsiteX21" fmla="*/ 335968 w 2106868"/>
                <a:gd name="connsiteY21" fmla="*/ 600848 h 2225415"/>
                <a:gd name="connsiteX22" fmla="*/ 1131839 w 2106868"/>
                <a:gd name="connsiteY22" fmla="*/ 0 h 2225415"/>
                <a:gd name="connsiteX23" fmla="*/ 2106868 w 2106868"/>
                <a:gd name="connsiteY23" fmla="*/ 845806 h 2225415"/>
                <a:gd name="connsiteX24" fmla="*/ 2106868 w 2106868"/>
                <a:gd name="connsiteY24" fmla="*/ 2225415 h 2225415"/>
                <a:gd name="connsiteX25" fmla="*/ 595571 w 2106868"/>
                <a:gd name="connsiteY25" fmla="*/ 2225415 h 2225415"/>
                <a:gd name="connsiteX26" fmla="*/ 0 w 2106868"/>
                <a:gd name="connsiteY26" fmla="*/ 1708777 h 2225415"/>
                <a:gd name="connsiteX27" fmla="*/ 23848 w 2106868"/>
                <a:gd name="connsiteY27" fmla="*/ 1722658 h 2225415"/>
                <a:gd name="connsiteX28" fmla="*/ 68913 w 2106868"/>
                <a:gd name="connsiteY28" fmla="*/ 1729891 h 2225415"/>
                <a:gd name="connsiteX29" fmla="*/ 579282 w 2106868"/>
                <a:gd name="connsiteY29" fmla="*/ 1729891 h 2225415"/>
                <a:gd name="connsiteX30" fmla="*/ 789215 w 2106868"/>
                <a:gd name="connsiteY30" fmla="*/ 1715796 h 2225415"/>
                <a:gd name="connsiteX31" fmla="*/ 966509 w 2106868"/>
                <a:gd name="connsiteY31" fmla="*/ 1672029 h 2225415"/>
                <a:gd name="connsiteX32" fmla="*/ 1118581 w 2106868"/>
                <a:gd name="connsiteY32" fmla="*/ 1596364 h 2225415"/>
                <a:gd name="connsiteX33" fmla="*/ 1237272 w 2106868"/>
                <a:gd name="connsiteY33" fmla="*/ 1486575 h 2225415"/>
                <a:gd name="connsiteX34" fmla="*/ 1315162 w 2106868"/>
                <a:gd name="connsiteY34" fmla="*/ 1339696 h 2225415"/>
                <a:gd name="connsiteX35" fmla="*/ 1343351 w 2106868"/>
                <a:gd name="connsiteY35" fmla="*/ 1154242 h 2225415"/>
                <a:gd name="connsiteX36" fmla="*/ 1313679 w 2106868"/>
                <a:gd name="connsiteY36" fmla="*/ 977690 h 2225415"/>
                <a:gd name="connsiteX37" fmla="*/ 1232821 w 2106868"/>
                <a:gd name="connsiteY37" fmla="*/ 840454 h 2225415"/>
                <a:gd name="connsiteX38" fmla="*/ 1112647 w 2106868"/>
                <a:gd name="connsiteY38" fmla="*/ 744760 h 2225415"/>
                <a:gd name="connsiteX39" fmla="*/ 962058 w 2106868"/>
                <a:gd name="connsiteY39" fmla="*/ 692833 h 2225415"/>
                <a:gd name="connsiteX40" fmla="*/ 1075556 w 2106868"/>
                <a:gd name="connsiteY40" fmla="*/ 630520 h 2225415"/>
                <a:gd name="connsiteX41" fmla="*/ 1159381 w 2106868"/>
                <a:gd name="connsiteY41" fmla="*/ 541503 h 2225415"/>
                <a:gd name="connsiteX42" fmla="*/ 1211308 w 2106868"/>
                <a:gd name="connsiteY42" fmla="*/ 429489 h 2225415"/>
                <a:gd name="connsiteX43" fmla="*/ 1229112 w 2106868"/>
                <a:gd name="connsiteY43" fmla="*/ 298187 h 2225415"/>
                <a:gd name="connsiteX44" fmla="*/ 1184603 w 2106868"/>
                <a:gd name="connsiteY44" fmla="*/ 81577 h 222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06868" h="2225415">
                  <a:moveTo>
                    <a:pt x="335967" y="885705"/>
                  </a:moveTo>
                  <a:lnTo>
                    <a:pt x="567414" y="885705"/>
                  </a:lnTo>
                  <a:cubicBezTo>
                    <a:pt x="638628" y="885705"/>
                    <a:pt x="696489" y="892134"/>
                    <a:pt x="740998" y="904992"/>
                  </a:cubicBezTo>
                  <a:cubicBezTo>
                    <a:pt x="785507" y="917850"/>
                    <a:pt x="822103" y="936148"/>
                    <a:pt x="850787" y="959886"/>
                  </a:cubicBezTo>
                  <a:cubicBezTo>
                    <a:pt x="879471" y="983625"/>
                    <a:pt x="901230" y="1013050"/>
                    <a:pt x="916067" y="1048162"/>
                  </a:cubicBezTo>
                  <a:cubicBezTo>
                    <a:pt x="930903" y="1083275"/>
                    <a:pt x="938321" y="1123086"/>
                    <a:pt x="938321" y="1167595"/>
                  </a:cubicBezTo>
                  <a:cubicBezTo>
                    <a:pt x="938321" y="1210125"/>
                    <a:pt x="930656" y="1247958"/>
                    <a:pt x="915325" y="1281093"/>
                  </a:cubicBezTo>
                  <a:cubicBezTo>
                    <a:pt x="899994" y="1314227"/>
                    <a:pt x="878729" y="1341921"/>
                    <a:pt x="851529" y="1364176"/>
                  </a:cubicBezTo>
                  <a:cubicBezTo>
                    <a:pt x="824329" y="1386430"/>
                    <a:pt x="792184" y="1403245"/>
                    <a:pt x="755093" y="1414619"/>
                  </a:cubicBezTo>
                  <a:cubicBezTo>
                    <a:pt x="718002" y="1425994"/>
                    <a:pt x="672257" y="1431681"/>
                    <a:pt x="617857" y="1431681"/>
                  </a:cubicBezTo>
                  <a:lnTo>
                    <a:pt x="335967" y="1431681"/>
                  </a:lnTo>
                  <a:close/>
                  <a:moveTo>
                    <a:pt x="335968" y="102348"/>
                  </a:moveTo>
                  <a:lnTo>
                    <a:pt x="533291" y="102348"/>
                  </a:lnTo>
                  <a:cubicBezTo>
                    <a:pt x="593625" y="102348"/>
                    <a:pt x="641843" y="107788"/>
                    <a:pt x="677945" y="118668"/>
                  </a:cubicBezTo>
                  <a:cubicBezTo>
                    <a:pt x="714047" y="129548"/>
                    <a:pt x="743967" y="145126"/>
                    <a:pt x="767705" y="165402"/>
                  </a:cubicBezTo>
                  <a:cubicBezTo>
                    <a:pt x="791443" y="185679"/>
                    <a:pt x="809246" y="211147"/>
                    <a:pt x="821115" y="241809"/>
                  </a:cubicBezTo>
                  <a:cubicBezTo>
                    <a:pt x="832984" y="272471"/>
                    <a:pt x="838919" y="307089"/>
                    <a:pt x="838919" y="345663"/>
                  </a:cubicBezTo>
                  <a:cubicBezTo>
                    <a:pt x="838919" y="380281"/>
                    <a:pt x="833479" y="413169"/>
                    <a:pt x="822599" y="444325"/>
                  </a:cubicBezTo>
                  <a:cubicBezTo>
                    <a:pt x="811719" y="475481"/>
                    <a:pt x="795152" y="502681"/>
                    <a:pt x="772897" y="525925"/>
                  </a:cubicBezTo>
                  <a:cubicBezTo>
                    <a:pt x="750643" y="549168"/>
                    <a:pt x="722701" y="567466"/>
                    <a:pt x="689072" y="580819"/>
                  </a:cubicBezTo>
                  <a:cubicBezTo>
                    <a:pt x="655443" y="594172"/>
                    <a:pt x="610440" y="600848"/>
                    <a:pt x="554062" y="600848"/>
                  </a:cubicBezTo>
                  <a:lnTo>
                    <a:pt x="335968" y="600848"/>
                  </a:lnTo>
                  <a:close/>
                  <a:moveTo>
                    <a:pt x="1131839" y="0"/>
                  </a:moveTo>
                  <a:lnTo>
                    <a:pt x="2106868" y="845806"/>
                  </a:lnTo>
                  <a:lnTo>
                    <a:pt x="2106868" y="2225415"/>
                  </a:lnTo>
                  <a:lnTo>
                    <a:pt x="595571" y="2225415"/>
                  </a:lnTo>
                  <a:lnTo>
                    <a:pt x="0" y="1708777"/>
                  </a:lnTo>
                  <a:lnTo>
                    <a:pt x="23848" y="1722658"/>
                  </a:lnTo>
                  <a:cubicBezTo>
                    <a:pt x="37571" y="1727480"/>
                    <a:pt x="52593" y="1729891"/>
                    <a:pt x="68913" y="1729891"/>
                  </a:cubicBezTo>
                  <a:lnTo>
                    <a:pt x="579282" y="1729891"/>
                  </a:lnTo>
                  <a:cubicBezTo>
                    <a:pt x="656430" y="1729891"/>
                    <a:pt x="726408" y="1725192"/>
                    <a:pt x="789215" y="1715796"/>
                  </a:cubicBezTo>
                  <a:cubicBezTo>
                    <a:pt x="852022" y="1706400"/>
                    <a:pt x="911120" y="1691811"/>
                    <a:pt x="966509" y="1672029"/>
                  </a:cubicBezTo>
                  <a:cubicBezTo>
                    <a:pt x="1021898" y="1652247"/>
                    <a:pt x="1072589" y="1627026"/>
                    <a:pt x="1118581" y="1596364"/>
                  </a:cubicBezTo>
                  <a:cubicBezTo>
                    <a:pt x="1164574" y="1565702"/>
                    <a:pt x="1204137" y="1529106"/>
                    <a:pt x="1237272" y="1486575"/>
                  </a:cubicBezTo>
                  <a:cubicBezTo>
                    <a:pt x="1270406" y="1444045"/>
                    <a:pt x="1296370" y="1395085"/>
                    <a:pt x="1315162" y="1339696"/>
                  </a:cubicBezTo>
                  <a:cubicBezTo>
                    <a:pt x="1333955" y="1284307"/>
                    <a:pt x="1343351" y="1222489"/>
                    <a:pt x="1343351" y="1154242"/>
                  </a:cubicBezTo>
                  <a:cubicBezTo>
                    <a:pt x="1343351" y="1088962"/>
                    <a:pt x="1333460" y="1030112"/>
                    <a:pt x="1313679" y="977690"/>
                  </a:cubicBezTo>
                  <a:cubicBezTo>
                    <a:pt x="1293897" y="925268"/>
                    <a:pt x="1266944" y="879523"/>
                    <a:pt x="1232821" y="840454"/>
                  </a:cubicBezTo>
                  <a:cubicBezTo>
                    <a:pt x="1198697" y="801385"/>
                    <a:pt x="1158639" y="769487"/>
                    <a:pt x="1112647" y="744760"/>
                  </a:cubicBezTo>
                  <a:cubicBezTo>
                    <a:pt x="1066654" y="720033"/>
                    <a:pt x="1016458" y="702724"/>
                    <a:pt x="962058" y="692833"/>
                  </a:cubicBezTo>
                  <a:cubicBezTo>
                    <a:pt x="1004589" y="677008"/>
                    <a:pt x="1042422" y="656237"/>
                    <a:pt x="1075556" y="630520"/>
                  </a:cubicBezTo>
                  <a:cubicBezTo>
                    <a:pt x="1108690" y="604804"/>
                    <a:pt x="1136632" y="575132"/>
                    <a:pt x="1159381" y="541503"/>
                  </a:cubicBezTo>
                  <a:cubicBezTo>
                    <a:pt x="1182130" y="507874"/>
                    <a:pt x="1199439" y="470536"/>
                    <a:pt x="1211308" y="429489"/>
                  </a:cubicBezTo>
                  <a:cubicBezTo>
                    <a:pt x="1223177" y="388441"/>
                    <a:pt x="1229112" y="344674"/>
                    <a:pt x="1229112" y="298187"/>
                  </a:cubicBezTo>
                  <a:cubicBezTo>
                    <a:pt x="1229112" y="215104"/>
                    <a:pt x="1214275" y="142901"/>
                    <a:pt x="1184603" y="8157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3" name="Freeform 262">
              <a:extLst>
                <a:ext uri="{FF2B5EF4-FFF2-40B4-BE49-F238E27FC236}">
                  <a16:creationId xmlns:a16="http://schemas.microsoft.com/office/drawing/2014/main" id="{501F8E86-76ED-116E-C5C8-B74B91929B32}"/>
                </a:ext>
              </a:extLst>
            </p:cNvPr>
            <p:cNvSpPr/>
            <p:nvPr/>
          </p:nvSpPr>
          <p:spPr>
            <a:xfrm>
              <a:off x="2356818" y="1534148"/>
              <a:ext cx="407770" cy="563132"/>
            </a:xfrm>
            <a:custGeom>
              <a:avLst/>
              <a:gdLst/>
              <a:ahLst/>
              <a:cxnLst/>
              <a:rect l="l" t="t" r="r" b="b"/>
              <a:pathLst>
                <a:path w="1390161" h="1919818">
                  <a:moveTo>
                    <a:pt x="115723" y="0"/>
                  </a:moveTo>
                  <a:lnTo>
                    <a:pt x="597903" y="0"/>
                  </a:lnTo>
                  <a:cubicBezTo>
                    <a:pt x="715604" y="0"/>
                    <a:pt x="815254" y="9891"/>
                    <a:pt x="896854" y="29672"/>
                  </a:cubicBezTo>
                  <a:cubicBezTo>
                    <a:pt x="978454" y="49454"/>
                    <a:pt x="1047195" y="79374"/>
                    <a:pt x="1103079" y="119432"/>
                  </a:cubicBezTo>
                  <a:cubicBezTo>
                    <a:pt x="1158962" y="159490"/>
                    <a:pt x="1201740" y="210181"/>
                    <a:pt x="1231413" y="271504"/>
                  </a:cubicBezTo>
                  <a:cubicBezTo>
                    <a:pt x="1261085" y="332828"/>
                    <a:pt x="1275922" y="405031"/>
                    <a:pt x="1275922" y="488114"/>
                  </a:cubicBezTo>
                  <a:cubicBezTo>
                    <a:pt x="1275922" y="534601"/>
                    <a:pt x="1269987" y="578368"/>
                    <a:pt x="1258118" y="619416"/>
                  </a:cubicBezTo>
                  <a:cubicBezTo>
                    <a:pt x="1246249" y="660463"/>
                    <a:pt x="1228940" y="697801"/>
                    <a:pt x="1206191" y="731430"/>
                  </a:cubicBezTo>
                  <a:cubicBezTo>
                    <a:pt x="1183442" y="765059"/>
                    <a:pt x="1155500" y="794731"/>
                    <a:pt x="1122366" y="820447"/>
                  </a:cubicBezTo>
                  <a:cubicBezTo>
                    <a:pt x="1089232" y="846164"/>
                    <a:pt x="1051399" y="866935"/>
                    <a:pt x="1008868" y="882760"/>
                  </a:cubicBezTo>
                  <a:cubicBezTo>
                    <a:pt x="1063268" y="892651"/>
                    <a:pt x="1113464" y="909960"/>
                    <a:pt x="1159457" y="934687"/>
                  </a:cubicBezTo>
                  <a:cubicBezTo>
                    <a:pt x="1205449" y="959414"/>
                    <a:pt x="1245507" y="991312"/>
                    <a:pt x="1279631" y="1030381"/>
                  </a:cubicBezTo>
                  <a:cubicBezTo>
                    <a:pt x="1313754" y="1069450"/>
                    <a:pt x="1340707" y="1115195"/>
                    <a:pt x="1360489" y="1167617"/>
                  </a:cubicBezTo>
                  <a:cubicBezTo>
                    <a:pt x="1380270" y="1220039"/>
                    <a:pt x="1390161" y="1278889"/>
                    <a:pt x="1390161" y="1344169"/>
                  </a:cubicBezTo>
                  <a:cubicBezTo>
                    <a:pt x="1390161" y="1412416"/>
                    <a:pt x="1380765" y="1474234"/>
                    <a:pt x="1361972" y="1529623"/>
                  </a:cubicBezTo>
                  <a:cubicBezTo>
                    <a:pt x="1343180" y="1585012"/>
                    <a:pt x="1317216" y="1633972"/>
                    <a:pt x="1284082" y="1676502"/>
                  </a:cubicBezTo>
                  <a:cubicBezTo>
                    <a:pt x="1250947" y="1719033"/>
                    <a:pt x="1211384" y="1755629"/>
                    <a:pt x="1165391" y="1786291"/>
                  </a:cubicBezTo>
                  <a:cubicBezTo>
                    <a:pt x="1119399" y="1816953"/>
                    <a:pt x="1068708" y="1842174"/>
                    <a:pt x="1013319" y="1861956"/>
                  </a:cubicBezTo>
                  <a:cubicBezTo>
                    <a:pt x="957930" y="1881738"/>
                    <a:pt x="898832" y="1896327"/>
                    <a:pt x="836025" y="1905723"/>
                  </a:cubicBezTo>
                  <a:cubicBezTo>
                    <a:pt x="773218" y="1915119"/>
                    <a:pt x="703240" y="1919818"/>
                    <a:pt x="626092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2776" y="292275"/>
                  </a:moveTo>
                  <a:lnTo>
                    <a:pt x="382776" y="790775"/>
                  </a:lnTo>
                  <a:lnTo>
                    <a:pt x="600870" y="790775"/>
                  </a:lnTo>
                  <a:cubicBezTo>
                    <a:pt x="657248" y="790775"/>
                    <a:pt x="702251" y="784099"/>
                    <a:pt x="735880" y="770746"/>
                  </a:cubicBezTo>
                  <a:cubicBezTo>
                    <a:pt x="769509" y="757393"/>
                    <a:pt x="797451" y="739095"/>
                    <a:pt x="819705" y="715852"/>
                  </a:cubicBezTo>
                  <a:cubicBezTo>
                    <a:pt x="841960" y="692608"/>
                    <a:pt x="858527" y="665408"/>
                    <a:pt x="869407" y="634252"/>
                  </a:cubicBezTo>
                  <a:cubicBezTo>
                    <a:pt x="880287" y="603096"/>
                    <a:pt x="885727" y="570208"/>
                    <a:pt x="885727" y="535590"/>
                  </a:cubicBezTo>
                  <a:cubicBezTo>
                    <a:pt x="885727" y="497016"/>
                    <a:pt x="879792" y="462398"/>
                    <a:pt x="867923" y="431736"/>
                  </a:cubicBezTo>
                  <a:cubicBezTo>
                    <a:pt x="856054" y="401074"/>
                    <a:pt x="838251" y="375606"/>
                    <a:pt x="814513" y="355329"/>
                  </a:cubicBezTo>
                  <a:cubicBezTo>
                    <a:pt x="790775" y="335053"/>
                    <a:pt x="760855" y="319475"/>
                    <a:pt x="724753" y="308595"/>
                  </a:cubicBezTo>
                  <a:cubicBezTo>
                    <a:pt x="688651" y="297715"/>
                    <a:pt x="640433" y="292275"/>
                    <a:pt x="580099" y="292275"/>
                  </a:cubicBezTo>
                  <a:lnTo>
                    <a:pt x="382776" y="292275"/>
                  </a:lnTo>
                  <a:close/>
                  <a:moveTo>
                    <a:pt x="382776" y="1075632"/>
                  </a:moveTo>
                  <a:lnTo>
                    <a:pt x="382776" y="1621608"/>
                  </a:lnTo>
                  <a:lnTo>
                    <a:pt x="664666" y="1621608"/>
                  </a:lnTo>
                  <a:cubicBezTo>
                    <a:pt x="719066" y="1621608"/>
                    <a:pt x="764811" y="1615921"/>
                    <a:pt x="801902" y="1604546"/>
                  </a:cubicBezTo>
                  <a:cubicBezTo>
                    <a:pt x="838993" y="1593172"/>
                    <a:pt x="871138" y="1576357"/>
                    <a:pt x="898338" y="1554103"/>
                  </a:cubicBezTo>
                  <a:cubicBezTo>
                    <a:pt x="925538" y="1531848"/>
                    <a:pt x="946803" y="1504154"/>
                    <a:pt x="962134" y="1471020"/>
                  </a:cubicBezTo>
                  <a:cubicBezTo>
                    <a:pt x="977465" y="1437885"/>
                    <a:pt x="985130" y="1400052"/>
                    <a:pt x="985130" y="1357522"/>
                  </a:cubicBezTo>
                  <a:cubicBezTo>
                    <a:pt x="985130" y="1313013"/>
                    <a:pt x="977712" y="1273202"/>
                    <a:pt x="962876" y="1238089"/>
                  </a:cubicBezTo>
                  <a:cubicBezTo>
                    <a:pt x="948039" y="1202977"/>
                    <a:pt x="926280" y="1173552"/>
                    <a:pt x="897596" y="1149813"/>
                  </a:cubicBezTo>
                  <a:cubicBezTo>
                    <a:pt x="868912" y="1126075"/>
                    <a:pt x="832316" y="1107777"/>
                    <a:pt x="787807" y="1094919"/>
                  </a:cubicBezTo>
                  <a:cubicBezTo>
                    <a:pt x="743298" y="1082061"/>
                    <a:pt x="685437" y="1075632"/>
                    <a:pt x="614223" y="1075632"/>
                  </a:cubicBezTo>
                  <a:lnTo>
                    <a:pt x="382776" y="1075632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8C0171BC-0097-EE8E-FDED-8400EFFF4EBE}"/>
              </a:ext>
            </a:extLst>
          </p:cNvPr>
          <p:cNvGrpSpPr/>
          <p:nvPr/>
        </p:nvGrpSpPr>
        <p:grpSpPr>
          <a:xfrm>
            <a:off x="3040619" y="1354463"/>
            <a:ext cx="887483" cy="887483"/>
            <a:chOff x="3188410" y="1355147"/>
            <a:chExt cx="887483" cy="887483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7399B22F-3ECD-0CF9-40DB-F91A9703CA57}"/>
                </a:ext>
              </a:extLst>
            </p:cNvPr>
            <p:cNvSpPr/>
            <p:nvPr/>
          </p:nvSpPr>
          <p:spPr>
            <a:xfrm>
              <a:off x="3188410" y="1355147"/>
              <a:ext cx="887483" cy="887483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9" name="TextBox 265">
              <a:extLst>
                <a:ext uri="{FF2B5EF4-FFF2-40B4-BE49-F238E27FC236}">
                  <a16:creationId xmlns:a16="http://schemas.microsoft.com/office/drawing/2014/main" id="{02A441A0-5AED-AD51-0432-2131A1537788}"/>
                </a:ext>
              </a:extLst>
            </p:cNvPr>
            <p:cNvSpPr txBox="1"/>
            <p:nvPr/>
          </p:nvSpPr>
          <p:spPr>
            <a:xfrm>
              <a:off x="3516465" y="1577855"/>
              <a:ext cx="559428" cy="664775"/>
            </a:xfrm>
            <a:custGeom>
              <a:avLst/>
              <a:gdLst>
                <a:gd name="connsiteX0" fmla="*/ 1102503 w 1907190"/>
                <a:gd name="connsiteY0" fmla="*/ 0 h 2266337"/>
                <a:gd name="connsiteX1" fmla="*/ 1907190 w 1907190"/>
                <a:gd name="connsiteY1" fmla="*/ 698039 h 2266337"/>
                <a:gd name="connsiteX2" fmla="*/ 1907190 w 1907190"/>
                <a:gd name="connsiteY2" fmla="*/ 2266337 h 2266337"/>
                <a:gd name="connsiteX3" fmla="*/ 747579 w 1907190"/>
                <a:gd name="connsiteY3" fmla="*/ 2266337 h 2266337"/>
                <a:gd name="connsiteX4" fmla="*/ 0 w 1907190"/>
                <a:gd name="connsiteY4" fmla="*/ 1617838 h 2266337"/>
                <a:gd name="connsiteX5" fmla="*/ 62256 w 1907190"/>
                <a:gd name="connsiteY5" fmla="*/ 1665289 h 2266337"/>
                <a:gd name="connsiteX6" fmla="*/ 209135 w 1907190"/>
                <a:gd name="connsiteY6" fmla="*/ 1741140 h 2266337"/>
                <a:gd name="connsiteX7" fmla="*/ 565206 w 1907190"/>
                <a:gd name="connsiteY7" fmla="*/ 1801969 h 2266337"/>
                <a:gd name="connsiteX8" fmla="*/ 752886 w 1907190"/>
                <a:gd name="connsiteY8" fmla="*/ 1785649 h 2266337"/>
                <a:gd name="connsiteX9" fmla="*/ 907183 w 1907190"/>
                <a:gd name="connsiteY9" fmla="*/ 1744849 h 2266337"/>
                <a:gd name="connsiteX10" fmla="*/ 1021423 w 1907190"/>
                <a:gd name="connsiteY10" fmla="*/ 1693664 h 2266337"/>
                <a:gd name="connsiteX11" fmla="*/ 1084477 w 1907190"/>
                <a:gd name="connsiteY11" fmla="*/ 1649897 h 2266337"/>
                <a:gd name="connsiteX12" fmla="*/ 1108215 w 1907190"/>
                <a:gd name="connsiteY12" fmla="*/ 1619482 h 2266337"/>
                <a:gd name="connsiteX13" fmla="*/ 1120084 w 1907190"/>
                <a:gd name="connsiteY13" fmla="*/ 1587584 h 2266337"/>
                <a:gd name="connsiteX14" fmla="*/ 1126760 w 1907190"/>
                <a:gd name="connsiteY14" fmla="*/ 1543075 h 2266337"/>
                <a:gd name="connsiteX15" fmla="*/ 1128986 w 1907190"/>
                <a:gd name="connsiteY15" fmla="*/ 1480021 h 2266337"/>
                <a:gd name="connsiteX16" fmla="*/ 1126019 w 1907190"/>
                <a:gd name="connsiteY16" fmla="*/ 1394712 h 2266337"/>
                <a:gd name="connsiteX17" fmla="*/ 1117117 w 1907190"/>
                <a:gd name="connsiteY17" fmla="*/ 1345011 h 2266337"/>
                <a:gd name="connsiteX18" fmla="*/ 1102280 w 1907190"/>
                <a:gd name="connsiteY18" fmla="*/ 1321273 h 2266337"/>
                <a:gd name="connsiteX19" fmla="*/ 1078542 w 1907190"/>
                <a:gd name="connsiteY19" fmla="*/ 1315338 h 2266337"/>
                <a:gd name="connsiteX20" fmla="*/ 1024390 w 1907190"/>
                <a:gd name="connsiteY20" fmla="*/ 1339076 h 2266337"/>
                <a:gd name="connsiteX21" fmla="*/ 935372 w 1907190"/>
                <a:gd name="connsiteY21" fmla="*/ 1392487 h 2266337"/>
                <a:gd name="connsiteX22" fmla="*/ 805554 w 1907190"/>
                <a:gd name="connsiteY22" fmla="*/ 1446640 h 2266337"/>
                <a:gd name="connsiteX23" fmla="*/ 626035 w 1907190"/>
                <a:gd name="connsiteY23" fmla="*/ 1471119 h 2266337"/>
                <a:gd name="connsiteX24" fmla="*/ 420552 w 1907190"/>
                <a:gd name="connsiteY24" fmla="*/ 1431803 h 2266337"/>
                <a:gd name="connsiteX25" fmla="*/ 264771 w 1907190"/>
                <a:gd name="connsiteY25" fmla="*/ 1312371 h 2266337"/>
                <a:gd name="connsiteX26" fmla="*/ 165368 w 1907190"/>
                <a:gd name="connsiteY26" fmla="*/ 1108372 h 2266337"/>
                <a:gd name="connsiteX27" fmla="*/ 130502 w 1907190"/>
                <a:gd name="connsiteY27" fmla="*/ 815355 h 2266337"/>
                <a:gd name="connsiteX28" fmla="*/ 163142 w 1907190"/>
                <a:gd name="connsiteY28" fmla="*/ 537916 h 2266337"/>
                <a:gd name="connsiteX29" fmla="*/ 258836 w 1907190"/>
                <a:gd name="connsiteY29" fmla="*/ 327982 h 2266337"/>
                <a:gd name="connsiteX30" fmla="*/ 411650 w 1907190"/>
                <a:gd name="connsiteY30" fmla="*/ 194455 h 2266337"/>
                <a:gd name="connsiteX31" fmla="*/ 615650 w 1907190"/>
                <a:gd name="connsiteY31" fmla="*/ 147721 h 2266337"/>
                <a:gd name="connsiteX32" fmla="*/ 794427 w 1907190"/>
                <a:gd name="connsiteY32" fmla="*/ 173684 h 2266337"/>
                <a:gd name="connsiteX33" fmla="*/ 923503 w 1907190"/>
                <a:gd name="connsiteY33" fmla="*/ 231546 h 2266337"/>
                <a:gd name="connsiteX34" fmla="*/ 1011779 w 1907190"/>
                <a:gd name="connsiteY34" fmla="*/ 289408 h 2266337"/>
                <a:gd name="connsiteX35" fmla="*/ 1068157 w 1907190"/>
                <a:gd name="connsiteY35" fmla="*/ 315371 h 2266337"/>
                <a:gd name="connsiteX36" fmla="*/ 1091895 w 1907190"/>
                <a:gd name="connsiteY36" fmla="*/ 306469 h 2266337"/>
                <a:gd name="connsiteX37" fmla="*/ 1109699 w 1907190"/>
                <a:gd name="connsiteY37" fmla="*/ 278280 h 2266337"/>
                <a:gd name="connsiteX38" fmla="*/ 1120084 w 1907190"/>
                <a:gd name="connsiteY38" fmla="*/ 227837 h 2266337"/>
                <a:gd name="connsiteX39" fmla="*/ 1123051 w 1907190"/>
                <a:gd name="connsiteY39" fmla="*/ 152172 h 2266337"/>
                <a:gd name="connsiteX40" fmla="*/ 1120826 w 1907190"/>
                <a:gd name="connsiteY40" fmla="*/ 82441 h 2266337"/>
                <a:gd name="connsiteX41" fmla="*/ 1114150 w 1907190"/>
                <a:gd name="connsiteY41" fmla="*/ 33481 h 2266337"/>
                <a:gd name="connsiteX42" fmla="*/ 1102503 w 1907190"/>
                <a:gd name="connsiteY42" fmla="*/ 0 h 22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07190" h="2266337">
                  <a:moveTo>
                    <a:pt x="1102503" y="0"/>
                  </a:moveTo>
                  <a:lnTo>
                    <a:pt x="1907190" y="698039"/>
                  </a:lnTo>
                  <a:lnTo>
                    <a:pt x="1907190" y="2266337"/>
                  </a:lnTo>
                  <a:lnTo>
                    <a:pt x="747579" y="2266337"/>
                  </a:lnTo>
                  <a:lnTo>
                    <a:pt x="0" y="1617838"/>
                  </a:lnTo>
                  <a:lnTo>
                    <a:pt x="62256" y="1665289"/>
                  </a:lnTo>
                  <a:cubicBezTo>
                    <a:pt x="107259" y="1695580"/>
                    <a:pt x="156219" y="1720864"/>
                    <a:pt x="209135" y="1741140"/>
                  </a:cubicBezTo>
                  <a:cubicBezTo>
                    <a:pt x="314967" y="1781693"/>
                    <a:pt x="433658" y="1801969"/>
                    <a:pt x="565206" y="1801969"/>
                  </a:cubicBezTo>
                  <a:cubicBezTo>
                    <a:pt x="632464" y="1801969"/>
                    <a:pt x="695024" y="1796529"/>
                    <a:pt x="752886" y="1785649"/>
                  </a:cubicBezTo>
                  <a:cubicBezTo>
                    <a:pt x="810747" y="1774769"/>
                    <a:pt x="862180" y="1761169"/>
                    <a:pt x="907183" y="1744849"/>
                  </a:cubicBezTo>
                  <a:cubicBezTo>
                    <a:pt x="952186" y="1728529"/>
                    <a:pt x="990266" y="1711468"/>
                    <a:pt x="1021423" y="1693664"/>
                  </a:cubicBezTo>
                  <a:cubicBezTo>
                    <a:pt x="1052579" y="1675860"/>
                    <a:pt x="1073597" y="1661271"/>
                    <a:pt x="1084477" y="1649897"/>
                  </a:cubicBezTo>
                  <a:cubicBezTo>
                    <a:pt x="1095357" y="1638522"/>
                    <a:pt x="1103270" y="1628384"/>
                    <a:pt x="1108215" y="1619482"/>
                  </a:cubicBezTo>
                  <a:cubicBezTo>
                    <a:pt x="1113160" y="1610581"/>
                    <a:pt x="1117117" y="1599948"/>
                    <a:pt x="1120084" y="1587584"/>
                  </a:cubicBezTo>
                  <a:cubicBezTo>
                    <a:pt x="1123051" y="1575221"/>
                    <a:pt x="1125277" y="1560384"/>
                    <a:pt x="1126760" y="1543075"/>
                  </a:cubicBezTo>
                  <a:cubicBezTo>
                    <a:pt x="1128244" y="1525766"/>
                    <a:pt x="1128986" y="1504748"/>
                    <a:pt x="1128986" y="1480021"/>
                  </a:cubicBezTo>
                  <a:cubicBezTo>
                    <a:pt x="1128986" y="1444414"/>
                    <a:pt x="1127997" y="1415978"/>
                    <a:pt x="1126019" y="1394712"/>
                  </a:cubicBezTo>
                  <a:cubicBezTo>
                    <a:pt x="1124040" y="1373447"/>
                    <a:pt x="1121073" y="1356880"/>
                    <a:pt x="1117117" y="1345011"/>
                  </a:cubicBezTo>
                  <a:cubicBezTo>
                    <a:pt x="1113160" y="1333142"/>
                    <a:pt x="1108215" y="1325229"/>
                    <a:pt x="1102280" y="1321273"/>
                  </a:cubicBezTo>
                  <a:cubicBezTo>
                    <a:pt x="1096346" y="1317316"/>
                    <a:pt x="1088433" y="1315338"/>
                    <a:pt x="1078542" y="1315338"/>
                  </a:cubicBezTo>
                  <a:cubicBezTo>
                    <a:pt x="1065684" y="1315338"/>
                    <a:pt x="1047634" y="1323251"/>
                    <a:pt x="1024390" y="1339076"/>
                  </a:cubicBezTo>
                  <a:cubicBezTo>
                    <a:pt x="1001146" y="1354902"/>
                    <a:pt x="971474" y="1372705"/>
                    <a:pt x="935372" y="1392487"/>
                  </a:cubicBezTo>
                  <a:cubicBezTo>
                    <a:pt x="899270" y="1412269"/>
                    <a:pt x="855998" y="1430320"/>
                    <a:pt x="805554" y="1446640"/>
                  </a:cubicBezTo>
                  <a:cubicBezTo>
                    <a:pt x="755111" y="1462959"/>
                    <a:pt x="695271" y="1471119"/>
                    <a:pt x="626035" y="1471119"/>
                  </a:cubicBezTo>
                  <a:cubicBezTo>
                    <a:pt x="549875" y="1471119"/>
                    <a:pt x="481381" y="1458014"/>
                    <a:pt x="420552" y="1431803"/>
                  </a:cubicBezTo>
                  <a:cubicBezTo>
                    <a:pt x="359723" y="1405592"/>
                    <a:pt x="307796" y="1365782"/>
                    <a:pt x="264771" y="1312371"/>
                  </a:cubicBezTo>
                  <a:cubicBezTo>
                    <a:pt x="221746" y="1258960"/>
                    <a:pt x="188611" y="1190960"/>
                    <a:pt x="165368" y="1108372"/>
                  </a:cubicBezTo>
                  <a:cubicBezTo>
                    <a:pt x="142124" y="1025783"/>
                    <a:pt x="130502" y="928110"/>
                    <a:pt x="130502" y="815355"/>
                  </a:cubicBezTo>
                  <a:cubicBezTo>
                    <a:pt x="130502" y="712490"/>
                    <a:pt x="141382" y="620010"/>
                    <a:pt x="163142" y="537916"/>
                  </a:cubicBezTo>
                  <a:cubicBezTo>
                    <a:pt x="184902" y="455822"/>
                    <a:pt x="216800" y="385844"/>
                    <a:pt x="258836" y="327982"/>
                  </a:cubicBezTo>
                  <a:cubicBezTo>
                    <a:pt x="300873" y="270120"/>
                    <a:pt x="351811" y="225612"/>
                    <a:pt x="411650" y="194455"/>
                  </a:cubicBezTo>
                  <a:cubicBezTo>
                    <a:pt x="471490" y="163299"/>
                    <a:pt x="539490" y="147721"/>
                    <a:pt x="615650" y="147721"/>
                  </a:cubicBezTo>
                  <a:cubicBezTo>
                    <a:pt x="684886" y="147721"/>
                    <a:pt x="744478" y="156375"/>
                    <a:pt x="794427" y="173684"/>
                  </a:cubicBezTo>
                  <a:cubicBezTo>
                    <a:pt x="844376" y="190993"/>
                    <a:pt x="887401" y="210281"/>
                    <a:pt x="923503" y="231546"/>
                  </a:cubicBezTo>
                  <a:cubicBezTo>
                    <a:pt x="959605" y="252811"/>
                    <a:pt x="989030" y="272098"/>
                    <a:pt x="1011779" y="289408"/>
                  </a:cubicBezTo>
                  <a:cubicBezTo>
                    <a:pt x="1034528" y="306717"/>
                    <a:pt x="1053321" y="315371"/>
                    <a:pt x="1068157" y="315371"/>
                  </a:cubicBezTo>
                  <a:cubicBezTo>
                    <a:pt x="1077059" y="315371"/>
                    <a:pt x="1084971" y="312404"/>
                    <a:pt x="1091895" y="306469"/>
                  </a:cubicBezTo>
                  <a:cubicBezTo>
                    <a:pt x="1098819" y="300535"/>
                    <a:pt x="1104753" y="291139"/>
                    <a:pt x="1109699" y="278280"/>
                  </a:cubicBezTo>
                  <a:cubicBezTo>
                    <a:pt x="1114644" y="265422"/>
                    <a:pt x="1118106" y="248608"/>
                    <a:pt x="1120084" y="227837"/>
                  </a:cubicBezTo>
                  <a:cubicBezTo>
                    <a:pt x="1122062" y="207066"/>
                    <a:pt x="1123051" y="181844"/>
                    <a:pt x="1123051" y="152172"/>
                  </a:cubicBezTo>
                  <a:cubicBezTo>
                    <a:pt x="1123051" y="124477"/>
                    <a:pt x="1122309" y="101234"/>
                    <a:pt x="1120826" y="82441"/>
                  </a:cubicBezTo>
                  <a:cubicBezTo>
                    <a:pt x="1119342" y="63649"/>
                    <a:pt x="1117117" y="47329"/>
                    <a:pt x="1114150" y="33481"/>
                  </a:cubicBezTo>
                  <a:lnTo>
                    <a:pt x="1102503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0" name="Freeform 266">
              <a:extLst>
                <a:ext uri="{FF2B5EF4-FFF2-40B4-BE49-F238E27FC236}">
                  <a16:creationId xmlns:a16="http://schemas.microsoft.com/office/drawing/2014/main" id="{47A93FDA-7BEE-6A02-CE05-82A73E56C144}"/>
                </a:ext>
              </a:extLst>
            </p:cNvPr>
            <p:cNvSpPr/>
            <p:nvPr/>
          </p:nvSpPr>
          <p:spPr>
            <a:xfrm>
              <a:off x="3431152" y="1525009"/>
              <a:ext cx="416474" cy="581410"/>
            </a:xfrm>
            <a:custGeom>
              <a:avLst/>
              <a:gdLst/>
              <a:ahLst/>
              <a:cxnLst/>
              <a:rect l="l" t="t" r="r" b="b"/>
              <a:pathLst>
                <a:path w="1419835" h="1982130">
                  <a:moveTo>
                    <a:pt x="890179" y="0"/>
                  </a:moveTo>
                  <a:cubicBezTo>
                    <a:pt x="943589" y="0"/>
                    <a:pt x="995022" y="4450"/>
                    <a:pt x="1044476" y="13352"/>
                  </a:cubicBezTo>
                  <a:cubicBezTo>
                    <a:pt x="1093931" y="22254"/>
                    <a:pt x="1139676" y="33876"/>
                    <a:pt x="1181712" y="48218"/>
                  </a:cubicBezTo>
                  <a:cubicBezTo>
                    <a:pt x="1223748" y="62559"/>
                    <a:pt x="1261581" y="79127"/>
                    <a:pt x="1295210" y="97919"/>
                  </a:cubicBezTo>
                  <a:cubicBezTo>
                    <a:pt x="1328839" y="116712"/>
                    <a:pt x="1352330" y="132785"/>
                    <a:pt x="1365682" y="146137"/>
                  </a:cubicBezTo>
                  <a:cubicBezTo>
                    <a:pt x="1379035" y="159490"/>
                    <a:pt x="1388184" y="170617"/>
                    <a:pt x="1393129" y="179519"/>
                  </a:cubicBezTo>
                  <a:cubicBezTo>
                    <a:pt x="1398075" y="188421"/>
                    <a:pt x="1402031" y="199795"/>
                    <a:pt x="1404999" y="213642"/>
                  </a:cubicBezTo>
                  <a:cubicBezTo>
                    <a:pt x="1407966" y="227490"/>
                    <a:pt x="1410191" y="243810"/>
                    <a:pt x="1411675" y="262602"/>
                  </a:cubicBezTo>
                  <a:cubicBezTo>
                    <a:pt x="1413158" y="281395"/>
                    <a:pt x="1413900" y="304638"/>
                    <a:pt x="1413900" y="332333"/>
                  </a:cubicBezTo>
                  <a:cubicBezTo>
                    <a:pt x="1413900" y="362005"/>
                    <a:pt x="1412911" y="387227"/>
                    <a:pt x="1410933" y="407998"/>
                  </a:cubicBezTo>
                  <a:cubicBezTo>
                    <a:pt x="1408955" y="428769"/>
                    <a:pt x="1405493" y="445583"/>
                    <a:pt x="1400548" y="458441"/>
                  </a:cubicBezTo>
                  <a:cubicBezTo>
                    <a:pt x="1395602" y="471300"/>
                    <a:pt x="1389668" y="480696"/>
                    <a:pt x="1382744" y="486630"/>
                  </a:cubicBezTo>
                  <a:cubicBezTo>
                    <a:pt x="1375820" y="492565"/>
                    <a:pt x="1367908" y="495532"/>
                    <a:pt x="1359006" y="495532"/>
                  </a:cubicBezTo>
                  <a:cubicBezTo>
                    <a:pt x="1344170" y="495532"/>
                    <a:pt x="1325377" y="486878"/>
                    <a:pt x="1302628" y="469569"/>
                  </a:cubicBezTo>
                  <a:cubicBezTo>
                    <a:pt x="1279879" y="452259"/>
                    <a:pt x="1250454" y="432972"/>
                    <a:pt x="1214352" y="411707"/>
                  </a:cubicBezTo>
                  <a:cubicBezTo>
                    <a:pt x="1178250" y="390442"/>
                    <a:pt x="1135225" y="371154"/>
                    <a:pt x="1085276" y="353845"/>
                  </a:cubicBezTo>
                  <a:cubicBezTo>
                    <a:pt x="1035327" y="336536"/>
                    <a:pt x="975735" y="327882"/>
                    <a:pt x="906499" y="327882"/>
                  </a:cubicBezTo>
                  <a:cubicBezTo>
                    <a:pt x="830339" y="327882"/>
                    <a:pt x="762339" y="343460"/>
                    <a:pt x="702499" y="374616"/>
                  </a:cubicBezTo>
                  <a:cubicBezTo>
                    <a:pt x="642660" y="405773"/>
                    <a:pt x="591722" y="450281"/>
                    <a:pt x="549685" y="508143"/>
                  </a:cubicBezTo>
                  <a:cubicBezTo>
                    <a:pt x="507649" y="566005"/>
                    <a:pt x="475751" y="635983"/>
                    <a:pt x="453991" y="718077"/>
                  </a:cubicBezTo>
                  <a:cubicBezTo>
                    <a:pt x="432231" y="800171"/>
                    <a:pt x="421351" y="892651"/>
                    <a:pt x="421351" y="995516"/>
                  </a:cubicBezTo>
                  <a:cubicBezTo>
                    <a:pt x="421351" y="1108271"/>
                    <a:pt x="432973" y="1205944"/>
                    <a:pt x="456217" y="1288533"/>
                  </a:cubicBezTo>
                  <a:cubicBezTo>
                    <a:pt x="479460" y="1371121"/>
                    <a:pt x="512595" y="1439121"/>
                    <a:pt x="555620" y="1492532"/>
                  </a:cubicBezTo>
                  <a:cubicBezTo>
                    <a:pt x="598645" y="1545943"/>
                    <a:pt x="650572" y="1585753"/>
                    <a:pt x="711401" y="1611964"/>
                  </a:cubicBezTo>
                  <a:cubicBezTo>
                    <a:pt x="772230" y="1638175"/>
                    <a:pt x="840724" y="1651280"/>
                    <a:pt x="916884" y="1651280"/>
                  </a:cubicBezTo>
                  <a:cubicBezTo>
                    <a:pt x="986120" y="1651280"/>
                    <a:pt x="1045960" y="1643120"/>
                    <a:pt x="1096403" y="1626801"/>
                  </a:cubicBezTo>
                  <a:cubicBezTo>
                    <a:pt x="1146847" y="1610481"/>
                    <a:pt x="1190119" y="1592430"/>
                    <a:pt x="1226221" y="1572648"/>
                  </a:cubicBezTo>
                  <a:cubicBezTo>
                    <a:pt x="1262323" y="1552866"/>
                    <a:pt x="1291995" y="1535063"/>
                    <a:pt x="1315239" y="1519237"/>
                  </a:cubicBezTo>
                  <a:cubicBezTo>
                    <a:pt x="1338483" y="1503412"/>
                    <a:pt x="1356533" y="1495499"/>
                    <a:pt x="1369391" y="1495499"/>
                  </a:cubicBezTo>
                  <a:cubicBezTo>
                    <a:pt x="1379282" y="1495499"/>
                    <a:pt x="1387195" y="1497477"/>
                    <a:pt x="1393129" y="1501434"/>
                  </a:cubicBezTo>
                  <a:cubicBezTo>
                    <a:pt x="1399064" y="1505390"/>
                    <a:pt x="1404009" y="1513303"/>
                    <a:pt x="1407966" y="1525172"/>
                  </a:cubicBezTo>
                  <a:cubicBezTo>
                    <a:pt x="1411922" y="1537041"/>
                    <a:pt x="1414889" y="1553608"/>
                    <a:pt x="1416868" y="1574873"/>
                  </a:cubicBezTo>
                  <a:cubicBezTo>
                    <a:pt x="1418846" y="1596139"/>
                    <a:pt x="1419835" y="1624575"/>
                    <a:pt x="1419835" y="1660182"/>
                  </a:cubicBezTo>
                  <a:cubicBezTo>
                    <a:pt x="1419835" y="1684909"/>
                    <a:pt x="1419093" y="1705927"/>
                    <a:pt x="1417609" y="1723236"/>
                  </a:cubicBezTo>
                  <a:cubicBezTo>
                    <a:pt x="1416126" y="1740545"/>
                    <a:pt x="1413900" y="1755382"/>
                    <a:pt x="1410933" y="1767745"/>
                  </a:cubicBezTo>
                  <a:cubicBezTo>
                    <a:pt x="1407966" y="1780109"/>
                    <a:pt x="1404009" y="1790742"/>
                    <a:pt x="1399064" y="1799643"/>
                  </a:cubicBezTo>
                  <a:cubicBezTo>
                    <a:pt x="1394119" y="1808545"/>
                    <a:pt x="1386206" y="1818683"/>
                    <a:pt x="1375326" y="1830058"/>
                  </a:cubicBezTo>
                  <a:cubicBezTo>
                    <a:pt x="1364446" y="1841432"/>
                    <a:pt x="1343428" y="1856021"/>
                    <a:pt x="1312272" y="1873825"/>
                  </a:cubicBezTo>
                  <a:cubicBezTo>
                    <a:pt x="1281115" y="1891629"/>
                    <a:pt x="1243035" y="1908690"/>
                    <a:pt x="1198032" y="1925010"/>
                  </a:cubicBezTo>
                  <a:cubicBezTo>
                    <a:pt x="1153029" y="1941330"/>
                    <a:pt x="1101596" y="1954930"/>
                    <a:pt x="1043735" y="1965810"/>
                  </a:cubicBezTo>
                  <a:cubicBezTo>
                    <a:pt x="985873" y="1976690"/>
                    <a:pt x="923313" y="1982130"/>
                    <a:pt x="856055" y="1982130"/>
                  </a:cubicBezTo>
                  <a:cubicBezTo>
                    <a:pt x="724507" y="1982130"/>
                    <a:pt x="605816" y="1961854"/>
                    <a:pt x="499984" y="1921301"/>
                  </a:cubicBezTo>
                  <a:cubicBezTo>
                    <a:pt x="394152" y="1880748"/>
                    <a:pt x="304145" y="1820167"/>
                    <a:pt x="229963" y="1739556"/>
                  </a:cubicBezTo>
                  <a:cubicBezTo>
                    <a:pt x="155782" y="1658946"/>
                    <a:pt x="98909" y="1558306"/>
                    <a:pt x="59346" y="1437637"/>
                  </a:cubicBezTo>
                  <a:cubicBezTo>
                    <a:pt x="19782" y="1316969"/>
                    <a:pt x="0" y="1176519"/>
                    <a:pt x="0" y="1016286"/>
                  </a:cubicBezTo>
                  <a:cubicBezTo>
                    <a:pt x="0" y="853087"/>
                    <a:pt x="21760" y="708186"/>
                    <a:pt x="65280" y="581583"/>
                  </a:cubicBezTo>
                  <a:cubicBezTo>
                    <a:pt x="108800" y="454980"/>
                    <a:pt x="169629" y="348653"/>
                    <a:pt x="247767" y="262602"/>
                  </a:cubicBezTo>
                  <a:cubicBezTo>
                    <a:pt x="325905" y="176552"/>
                    <a:pt x="419621" y="111272"/>
                    <a:pt x="528915" y="66763"/>
                  </a:cubicBezTo>
                  <a:cubicBezTo>
                    <a:pt x="638209" y="22254"/>
                    <a:pt x="758630" y="0"/>
                    <a:pt x="89017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27E9AFB3-96A9-A34F-1C5F-79A005B0CE65}"/>
              </a:ext>
            </a:extLst>
          </p:cNvPr>
          <p:cNvGrpSpPr/>
          <p:nvPr/>
        </p:nvGrpSpPr>
        <p:grpSpPr>
          <a:xfrm>
            <a:off x="4127965" y="1354463"/>
            <a:ext cx="887483" cy="887483"/>
            <a:chOff x="4275756" y="1355147"/>
            <a:chExt cx="887483" cy="887483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9E438B14-F631-BAD8-177E-8DFB219E79EE}"/>
                </a:ext>
              </a:extLst>
            </p:cNvPr>
            <p:cNvSpPr/>
            <p:nvPr/>
          </p:nvSpPr>
          <p:spPr>
            <a:xfrm>
              <a:off x="4275756" y="1355147"/>
              <a:ext cx="887483" cy="88748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6" name="Freeform 269">
              <a:extLst>
                <a:ext uri="{FF2B5EF4-FFF2-40B4-BE49-F238E27FC236}">
                  <a16:creationId xmlns:a16="http://schemas.microsoft.com/office/drawing/2014/main" id="{75C47A77-C826-3D20-B219-7E407847BC60}"/>
                </a:ext>
              </a:extLst>
            </p:cNvPr>
            <p:cNvSpPr/>
            <p:nvPr/>
          </p:nvSpPr>
          <p:spPr>
            <a:xfrm>
              <a:off x="4512438" y="1606780"/>
              <a:ext cx="650801" cy="635850"/>
            </a:xfrm>
            <a:custGeom>
              <a:avLst/>
              <a:gdLst>
                <a:gd name="connsiteX0" fmla="*/ 347336 w 2218697"/>
                <a:gd name="connsiteY0" fmla="*/ 58012 h 2167726"/>
                <a:gd name="connsiteX1" fmla="*/ 544659 w 2218697"/>
                <a:gd name="connsiteY1" fmla="*/ 58012 h 2167726"/>
                <a:gd name="connsiteX2" fmla="*/ 834708 w 2218697"/>
                <a:gd name="connsiteY2" fmla="*/ 106230 h 2167726"/>
                <a:gd name="connsiteX3" fmla="*/ 1015711 w 2218697"/>
                <a:gd name="connsiteY3" fmla="*/ 240498 h 2167726"/>
                <a:gd name="connsiteX4" fmla="*/ 1118082 w 2218697"/>
                <a:gd name="connsiteY4" fmla="*/ 443756 h 2167726"/>
                <a:gd name="connsiteX5" fmla="*/ 1149980 w 2218697"/>
                <a:gd name="connsiteY5" fmla="*/ 697456 h 2167726"/>
                <a:gd name="connsiteX6" fmla="*/ 1113631 w 2218697"/>
                <a:gd name="connsiteY6" fmla="*/ 988248 h 2167726"/>
                <a:gd name="connsiteX7" fmla="*/ 1003842 w 2218697"/>
                <a:gd name="connsiteY7" fmla="*/ 1196698 h 2167726"/>
                <a:gd name="connsiteX8" fmla="*/ 820614 w 2218697"/>
                <a:gd name="connsiteY8" fmla="*/ 1322065 h 2167726"/>
                <a:gd name="connsiteX9" fmla="*/ 550593 w 2218697"/>
                <a:gd name="connsiteY9" fmla="*/ 1363607 h 2167726"/>
                <a:gd name="connsiteX10" fmla="*/ 347336 w 2218697"/>
                <a:gd name="connsiteY10" fmla="*/ 1363607 h 2167726"/>
                <a:gd name="connsiteX11" fmla="*/ 1311292 w 2218697"/>
                <a:gd name="connsiteY11" fmla="*/ 0 h 2167726"/>
                <a:gd name="connsiteX12" fmla="*/ 2218697 w 2218697"/>
                <a:gd name="connsiteY12" fmla="*/ 787144 h 2167726"/>
                <a:gd name="connsiteX13" fmla="*/ 2218697 w 2218697"/>
                <a:gd name="connsiteY13" fmla="*/ 2167726 h 2167726"/>
                <a:gd name="connsiteX14" fmla="*/ 599219 w 2218697"/>
                <a:gd name="connsiteY14" fmla="*/ 2167726 h 2167726"/>
                <a:gd name="connsiteX15" fmla="*/ 0 w 2218697"/>
                <a:gd name="connsiteY15" fmla="*/ 1647924 h 2167726"/>
                <a:gd name="connsiteX16" fmla="*/ 29283 w 2218697"/>
                <a:gd name="connsiteY16" fmla="*/ 1664969 h 2167726"/>
                <a:gd name="connsiteX17" fmla="*/ 74348 w 2218697"/>
                <a:gd name="connsiteY17" fmla="*/ 1672202 h 2167726"/>
                <a:gd name="connsiteX18" fmla="*/ 532790 w 2218697"/>
                <a:gd name="connsiteY18" fmla="*/ 1672202 h 2167726"/>
                <a:gd name="connsiteX19" fmla="*/ 972686 w 2218697"/>
                <a:gd name="connsiteY19" fmla="*/ 1616566 h 2167726"/>
                <a:gd name="connsiteX20" fmla="*/ 1286474 w 2218697"/>
                <a:gd name="connsiteY20" fmla="*/ 1442239 h 2167726"/>
                <a:gd name="connsiteX21" fmla="*/ 1484538 w 2218697"/>
                <a:gd name="connsiteY21" fmla="*/ 1135869 h 2167726"/>
                <a:gd name="connsiteX22" fmla="*/ 1553527 w 2218697"/>
                <a:gd name="connsiteY22" fmla="*/ 684104 h 2167726"/>
                <a:gd name="connsiteX23" fmla="*/ 1489731 w 2218697"/>
                <a:gd name="connsiteY23" fmla="*/ 282040 h 2167726"/>
                <a:gd name="connsiteX24" fmla="*/ 1411284 w 2218697"/>
                <a:gd name="connsiteY24" fmla="*/ 122364 h 216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18697" h="2167726">
                  <a:moveTo>
                    <a:pt x="347336" y="58012"/>
                  </a:moveTo>
                  <a:lnTo>
                    <a:pt x="544659" y="58012"/>
                  </a:lnTo>
                  <a:cubicBezTo>
                    <a:pt x="664338" y="58012"/>
                    <a:pt x="761021" y="74084"/>
                    <a:pt x="834708" y="106230"/>
                  </a:cubicBezTo>
                  <a:cubicBezTo>
                    <a:pt x="908395" y="138375"/>
                    <a:pt x="968729" y="183131"/>
                    <a:pt x="1015711" y="240498"/>
                  </a:cubicBezTo>
                  <a:cubicBezTo>
                    <a:pt x="1062693" y="297865"/>
                    <a:pt x="1096816" y="365618"/>
                    <a:pt x="1118082" y="443756"/>
                  </a:cubicBezTo>
                  <a:cubicBezTo>
                    <a:pt x="1139347" y="521894"/>
                    <a:pt x="1149980" y="606460"/>
                    <a:pt x="1149980" y="697456"/>
                  </a:cubicBezTo>
                  <a:cubicBezTo>
                    <a:pt x="1149980" y="808234"/>
                    <a:pt x="1137863" y="905165"/>
                    <a:pt x="1113631" y="988248"/>
                  </a:cubicBezTo>
                  <a:cubicBezTo>
                    <a:pt x="1089398" y="1071331"/>
                    <a:pt x="1052802" y="1140815"/>
                    <a:pt x="1003842" y="1196698"/>
                  </a:cubicBezTo>
                  <a:cubicBezTo>
                    <a:pt x="954882" y="1252581"/>
                    <a:pt x="893806" y="1294370"/>
                    <a:pt x="820614" y="1322065"/>
                  </a:cubicBezTo>
                  <a:cubicBezTo>
                    <a:pt x="747421" y="1349759"/>
                    <a:pt x="657414" y="1363607"/>
                    <a:pt x="550593" y="1363607"/>
                  </a:cubicBezTo>
                  <a:lnTo>
                    <a:pt x="347336" y="1363607"/>
                  </a:lnTo>
                  <a:close/>
                  <a:moveTo>
                    <a:pt x="1311292" y="0"/>
                  </a:moveTo>
                  <a:lnTo>
                    <a:pt x="2218697" y="787144"/>
                  </a:lnTo>
                  <a:lnTo>
                    <a:pt x="2218697" y="2167726"/>
                  </a:lnTo>
                  <a:lnTo>
                    <a:pt x="599219" y="2167726"/>
                  </a:lnTo>
                  <a:lnTo>
                    <a:pt x="0" y="1647924"/>
                  </a:lnTo>
                  <a:lnTo>
                    <a:pt x="29283" y="1664969"/>
                  </a:lnTo>
                  <a:cubicBezTo>
                    <a:pt x="43006" y="1669791"/>
                    <a:pt x="58028" y="1672202"/>
                    <a:pt x="74348" y="1672202"/>
                  </a:cubicBezTo>
                  <a:lnTo>
                    <a:pt x="532790" y="1672202"/>
                  </a:lnTo>
                  <a:cubicBezTo>
                    <a:pt x="702913" y="1672202"/>
                    <a:pt x="849545" y="1653656"/>
                    <a:pt x="972686" y="1616566"/>
                  </a:cubicBezTo>
                  <a:cubicBezTo>
                    <a:pt x="1095827" y="1579475"/>
                    <a:pt x="1200423" y="1521366"/>
                    <a:pt x="1286474" y="1442239"/>
                  </a:cubicBezTo>
                  <a:cubicBezTo>
                    <a:pt x="1372524" y="1363112"/>
                    <a:pt x="1438546" y="1260989"/>
                    <a:pt x="1484538" y="1135869"/>
                  </a:cubicBezTo>
                  <a:cubicBezTo>
                    <a:pt x="1530531" y="1010750"/>
                    <a:pt x="1553527" y="860161"/>
                    <a:pt x="1553527" y="684104"/>
                  </a:cubicBezTo>
                  <a:cubicBezTo>
                    <a:pt x="1553527" y="531784"/>
                    <a:pt x="1532262" y="397763"/>
                    <a:pt x="1489731" y="282040"/>
                  </a:cubicBezTo>
                  <a:cubicBezTo>
                    <a:pt x="1468466" y="224179"/>
                    <a:pt x="1442317" y="170953"/>
                    <a:pt x="1411284" y="12236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7" name="Freeform 270">
              <a:extLst>
                <a:ext uri="{FF2B5EF4-FFF2-40B4-BE49-F238E27FC236}">
                  <a16:creationId xmlns:a16="http://schemas.microsoft.com/office/drawing/2014/main" id="{E61D646A-AD81-6393-FE55-3EC0B46C48C8}"/>
                </a:ext>
              </a:extLst>
            </p:cNvPr>
            <p:cNvSpPr/>
            <p:nvPr/>
          </p:nvSpPr>
          <p:spPr>
            <a:xfrm>
              <a:off x="4500302" y="1534148"/>
              <a:ext cx="467826" cy="563132"/>
            </a:xfrm>
            <a:custGeom>
              <a:avLst/>
              <a:gdLst/>
              <a:ahLst/>
              <a:cxnLst/>
              <a:rect l="l" t="t" r="r" b="b"/>
              <a:pathLst>
                <a:path w="1594902" h="1919818">
                  <a:moveTo>
                    <a:pt x="115723" y="0"/>
                  </a:moveTo>
                  <a:lnTo>
                    <a:pt x="608288" y="0"/>
                  </a:lnTo>
                  <a:cubicBezTo>
                    <a:pt x="779400" y="0"/>
                    <a:pt x="924549" y="20029"/>
                    <a:pt x="1043733" y="60087"/>
                  </a:cubicBezTo>
                  <a:cubicBezTo>
                    <a:pt x="1162918" y="100145"/>
                    <a:pt x="1263311" y="159490"/>
                    <a:pt x="1344910" y="238123"/>
                  </a:cubicBezTo>
                  <a:cubicBezTo>
                    <a:pt x="1426510" y="316755"/>
                    <a:pt x="1488575" y="413933"/>
                    <a:pt x="1531106" y="529656"/>
                  </a:cubicBezTo>
                  <a:cubicBezTo>
                    <a:pt x="1573637" y="645379"/>
                    <a:pt x="1594902" y="779400"/>
                    <a:pt x="1594902" y="931720"/>
                  </a:cubicBezTo>
                  <a:cubicBezTo>
                    <a:pt x="1594902" y="1107777"/>
                    <a:pt x="1571906" y="1258366"/>
                    <a:pt x="1525913" y="1383485"/>
                  </a:cubicBezTo>
                  <a:cubicBezTo>
                    <a:pt x="1479921" y="1508605"/>
                    <a:pt x="1413899" y="1610728"/>
                    <a:pt x="1327849" y="1689855"/>
                  </a:cubicBezTo>
                  <a:cubicBezTo>
                    <a:pt x="1241798" y="1768982"/>
                    <a:pt x="1137202" y="1827091"/>
                    <a:pt x="1014061" y="1864182"/>
                  </a:cubicBezTo>
                  <a:cubicBezTo>
                    <a:pt x="890920" y="1901272"/>
                    <a:pt x="744288" y="1919818"/>
                    <a:pt x="574165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8711" y="305628"/>
                  </a:moveTo>
                  <a:lnTo>
                    <a:pt x="388711" y="1611223"/>
                  </a:lnTo>
                  <a:lnTo>
                    <a:pt x="591968" y="1611223"/>
                  </a:lnTo>
                  <a:cubicBezTo>
                    <a:pt x="698789" y="1611223"/>
                    <a:pt x="788796" y="1597375"/>
                    <a:pt x="861989" y="1569681"/>
                  </a:cubicBezTo>
                  <a:cubicBezTo>
                    <a:pt x="935181" y="1541986"/>
                    <a:pt x="996257" y="1500197"/>
                    <a:pt x="1045217" y="1444314"/>
                  </a:cubicBezTo>
                  <a:cubicBezTo>
                    <a:pt x="1094177" y="1388431"/>
                    <a:pt x="1130773" y="1318947"/>
                    <a:pt x="1155006" y="1235864"/>
                  </a:cubicBezTo>
                  <a:cubicBezTo>
                    <a:pt x="1179238" y="1152781"/>
                    <a:pt x="1191355" y="1055850"/>
                    <a:pt x="1191355" y="945072"/>
                  </a:cubicBezTo>
                  <a:cubicBezTo>
                    <a:pt x="1191355" y="854076"/>
                    <a:pt x="1180722" y="769510"/>
                    <a:pt x="1159457" y="691372"/>
                  </a:cubicBezTo>
                  <a:cubicBezTo>
                    <a:pt x="1138191" y="613234"/>
                    <a:pt x="1104068" y="545481"/>
                    <a:pt x="1057086" y="488114"/>
                  </a:cubicBezTo>
                  <a:cubicBezTo>
                    <a:pt x="1010104" y="430747"/>
                    <a:pt x="949770" y="385991"/>
                    <a:pt x="876083" y="353846"/>
                  </a:cubicBezTo>
                  <a:cubicBezTo>
                    <a:pt x="802396" y="321700"/>
                    <a:pt x="705713" y="305628"/>
                    <a:pt x="586034" y="305628"/>
                  </a:cubicBezTo>
                  <a:lnTo>
                    <a:pt x="388711" y="305628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F983FE13-99B4-C7B6-962B-4294380E4F0A}"/>
              </a:ext>
            </a:extLst>
          </p:cNvPr>
          <p:cNvGrpSpPr/>
          <p:nvPr/>
        </p:nvGrpSpPr>
        <p:grpSpPr>
          <a:xfrm>
            <a:off x="5215311" y="1354463"/>
            <a:ext cx="887483" cy="887483"/>
            <a:chOff x="5363102" y="1355147"/>
            <a:chExt cx="887483" cy="887483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5D2A3DA4-88E2-C3F9-7918-C9EFFC53D010}"/>
                </a:ext>
              </a:extLst>
            </p:cNvPr>
            <p:cNvSpPr/>
            <p:nvPr/>
          </p:nvSpPr>
          <p:spPr>
            <a:xfrm>
              <a:off x="5363102" y="1355147"/>
              <a:ext cx="887483" cy="887483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3" name="TextBox 273">
              <a:extLst>
                <a:ext uri="{FF2B5EF4-FFF2-40B4-BE49-F238E27FC236}">
                  <a16:creationId xmlns:a16="http://schemas.microsoft.com/office/drawing/2014/main" id="{08E464AE-6438-3D09-C7B2-683C6B43B158}"/>
                </a:ext>
              </a:extLst>
            </p:cNvPr>
            <p:cNvSpPr txBox="1"/>
            <p:nvPr/>
          </p:nvSpPr>
          <p:spPr>
            <a:xfrm>
              <a:off x="5664935" y="1536400"/>
              <a:ext cx="585650" cy="706230"/>
            </a:xfrm>
            <a:custGeom>
              <a:avLst/>
              <a:gdLst>
                <a:gd name="connsiteX0" fmla="*/ 1042541 w 1996585"/>
                <a:gd name="connsiteY0" fmla="*/ 0 h 2407664"/>
                <a:gd name="connsiteX1" fmla="*/ 1996585 w 1996585"/>
                <a:gd name="connsiteY1" fmla="*/ 827602 h 2407664"/>
                <a:gd name="connsiteX2" fmla="*/ 1996585 w 1996585"/>
                <a:gd name="connsiteY2" fmla="*/ 2407664 h 2407664"/>
                <a:gd name="connsiteX3" fmla="*/ 589724 w 1996585"/>
                <a:gd name="connsiteY3" fmla="*/ 2407664 h 2407664"/>
                <a:gd name="connsiteX4" fmla="*/ 0 w 1996585"/>
                <a:gd name="connsiteY4" fmla="*/ 1896098 h 2407664"/>
                <a:gd name="connsiteX5" fmla="*/ 15134 w 1996585"/>
                <a:gd name="connsiteY5" fmla="*/ 1904907 h 2407664"/>
                <a:gd name="connsiteX6" fmla="*/ 60199 w 1996585"/>
                <a:gd name="connsiteY6" fmla="*/ 1912140 h 2407664"/>
                <a:gd name="connsiteX7" fmla="*/ 1024559 w 1996585"/>
                <a:gd name="connsiteY7" fmla="*/ 1912140 h 2407664"/>
                <a:gd name="connsiteX8" fmla="*/ 1049038 w 1996585"/>
                <a:gd name="connsiteY8" fmla="*/ 1903980 h 2407664"/>
                <a:gd name="connsiteX9" fmla="*/ 1067584 w 1996585"/>
                <a:gd name="connsiteY9" fmla="*/ 1878016 h 2407664"/>
                <a:gd name="connsiteX10" fmla="*/ 1078711 w 1996585"/>
                <a:gd name="connsiteY10" fmla="*/ 1831282 h 2407664"/>
                <a:gd name="connsiteX11" fmla="*/ 1082420 w 1996585"/>
                <a:gd name="connsiteY11" fmla="*/ 1759326 h 2407664"/>
                <a:gd name="connsiteX12" fmla="*/ 1078711 w 1996585"/>
                <a:gd name="connsiteY12" fmla="*/ 1687370 h 2407664"/>
                <a:gd name="connsiteX13" fmla="*/ 1067584 w 1996585"/>
                <a:gd name="connsiteY13" fmla="*/ 1640635 h 2407664"/>
                <a:gd name="connsiteX14" fmla="*/ 1049038 w 1996585"/>
                <a:gd name="connsiteY14" fmla="*/ 1614672 h 2407664"/>
                <a:gd name="connsiteX15" fmla="*/ 1024559 w 1996585"/>
                <a:gd name="connsiteY15" fmla="*/ 1606512 h 2407664"/>
                <a:gd name="connsiteX16" fmla="*/ 333187 w 1996585"/>
                <a:gd name="connsiteY16" fmla="*/ 1606512 h 2407664"/>
                <a:gd name="connsiteX17" fmla="*/ 333187 w 1996585"/>
                <a:gd name="connsiteY17" fmla="*/ 1064987 h 2407664"/>
                <a:gd name="connsiteX18" fmla="*/ 913286 w 1996585"/>
                <a:gd name="connsiteY18" fmla="*/ 1064987 h 2407664"/>
                <a:gd name="connsiteX19" fmla="*/ 937766 w 1996585"/>
                <a:gd name="connsiteY19" fmla="*/ 1057568 h 2407664"/>
                <a:gd name="connsiteX20" fmla="*/ 956312 w 1996585"/>
                <a:gd name="connsiteY20" fmla="*/ 1033089 h 2407664"/>
                <a:gd name="connsiteX21" fmla="*/ 967439 w 1996585"/>
                <a:gd name="connsiteY21" fmla="*/ 987838 h 2407664"/>
                <a:gd name="connsiteX22" fmla="*/ 971148 w 1996585"/>
                <a:gd name="connsiteY22" fmla="*/ 916624 h 2407664"/>
                <a:gd name="connsiteX23" fmla="*/ 967439 w 1996585"/>
                <a:gd name="connsiteY23" fmla="*/ 846151 h 2407664"/>
                <a:gd name="connsiteX24" fmla="*/ 956312 w 1996585"/>
                <a:gd name="connsiteY24" fmla="*/ 800159 h 2407664"/>
                <a:gd name="connsiteX25" fmla="*/ 937766 w 1996585"/>
                <a:gd name="connsiteY25" fmla="*/ 774937 h 2407664"/>
                <a:gd name="connsiteX26" fmla="*/ 913286 w 1996585"/>
                <a:gd name="connsiteY26" fmla="*/ 766777 h 2407664"/>
                <a:gd name="connsiteX27" fmla="*/ 333187 w 1996585"/>
                <a:gd name="connsiteY27" fmla="*/ 766777 h 2407664"/>
                <a:gd name="connsiteX28" fmla="*/ 333187 w 1996585"/>
                <a:gd name="connsiteY28" fmla="*/ 297950 h 2407664"/>
                <a:gd name="connsiteX29" fmla="*/ 1018624 w 1996585"/>
                <a:gd name="connsiteY29" fmla="*/ 297950 h 2407664"/>
                <a:gd name="connsiteX30" fmla="*/ 1042362 w 1996585"/>
                <a:gd name="connsiteY30" fmla="*/ 289790 h 2407664"/>
                <a:gd name="connsiteX31" fmla="*/ 1060166 w 1996585"/>
                <a:gd name="connsiteY31" fmla="*/ 263826 h 2407664"/>
                <a:gd name="connsiteX32" fmla="*/ 1071293 w 1996585"/>
                <a:gd name="connsiteY32" fmla="*/ 217092 h 2407664"/>
                <a:gd name="connsiteX33" fmla="*/ 1075002 w 1996585"/>
                <a:gd name="connsiteY33" fmla="*/ 146619 h 2407664"/>
                <a:gd name="connsiteX34" fmla="*/ 1071293 w 1996585"/>
                <a:gd name="connsiteY34" fmla="*/ 73180 h 2407664"/>
                <a:gd name="connsiteX35" fmla="*/ 1060166 w 1996585"/>
                <a:gd name="connsiteY35" fmla="*/ 25703 h 2407664"/>
                <a:gd name="connsiteX36" fmla="*/ 1042541 w 1996585"/>
                <a:gd name="connsiteY36" fmla="*/ 0 h 2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96585" h="2407664">
                  <a:moveTo>
                    <a:pt x="1042541" y="0"/>
                  </a:moveTo>
                  <a:lnTo>
                    <a:pt x="1996585" y="827602"/>
                  </a:lnTo>
                  <a:lnTo>
                    <a:pt x="1996585" y="2407664"/>
                  </a:lnTo>
                  <a:lnTo>
                    <a:pt x="589724" y="2407664"/>
                  </a:lnTo>
                  <a:lnTo>
                    <a:pt x="0" y="1896098"/>
                  </a:lnTo>
                  <a:lnTo>
                    <a:pt x="15134" y="1904907"/>
                  </a:lnTo>
                  <a:cubicBezTo>
                    <a:pt x="28857" y="1909729"/>
                    <a:pt x="43879" y="1912140"/>
                    <a:pt x="60199" y="1912140"/>
                  </a:cubicBezTo>
                  <a:lnTo>
                    <a:pt x="1024559" y="1912140"/>
                  </a:lnTo>
                  <a:cubicBezTo>
                    <a:pt x="1033460" y="1912140"/>
                    <a:pt x="1041620" y="1909420"/>
                    <a:pt x="1049038" y="1903980"/>
                  </a:cubicBezTo>
                  <a:cubicBezTo>
                    <a:pt x="1056457" y="1898540"/>
                    <a:pt x="1062638" y="1889885"/>
                    <a:pt x="1067584" y="1878016"/>
                  </a:cubicBezTo>
                  <a:cubicBezTo>
                    <a:pt x="1072529" y="1866147"/>
                    <a:pt x="1076238" y="1850569"/>
                    <a:pt x="1078711" y="1831282"/>
                  </a:cubicBezTo>
                  <a:cubicBezTo>
                    <a:pt x="1081184" y="1811995"/>
                    <a:pt x="1082420" y="1788009"/>
                    <a:pt x="1082420" y="1759326"/>
                  </a:cubicBezTo>
                  <a:cubicBezTo>
                    <a:pt x="1082420" y="1730642"/>
                    <a:pt x="1081184" y="1706657"/>
                    <a:pt x="1078711" y="1687370"/>
                  </a:cubicBezTo>
                  <a:cubicBezTo>
                    <a:pt x="1076238" y="1668083"/>
                    <a:pt x="1072529" y="1652504"/>
                    <a:pt x="1067584" y="1640635"/>
                  </a:cubicBezTo>
                  <a:cubicBezTo>
                    <a:pt x="1062638" y="1628766"/>
                    <a:pt x="1056457" y="1620112"/>
                    <a:pt x="1049038" y="1614672"/>
                  </a:cubicBezTo>
                  <a:cubicBezTo>
                    <a:pt x="1041620" y="1609232"/>
                    <a:pt x="1033460" y="1606512"/>
                    <a:pt x="1024559" y="1606512"/>
                  </a:cubicBezTo>
                  <a:lnTo>
                    <a:pt x="333187" y="1606512"/>
                  </a:lnTo>
                  <a:lnTo>
                    <a:pt x="333187" y="1064987"/>
                  </a:lnTo>
                  <a:lnTo>
                    <a:pt x="913286" y="1064987"/>
                  </a:lnTo>
                  <a:cubicBezTo>
                    <a:pt x="922188" y="1064987"/>
                    <a:pt x="930348" y="1062514"/>
                    <a:pt x="937766" y="1057568"/>
                  </a:cubicBezTo>
                  <a:cubicBezTo>
                    <a:pt x="945184" y="1052623"/>
                    <a:pt x="951366" y="1044463"/>
                    <a:pt x="956312" y="1033089"/>
                  </a:cubicBezTo>
                  <a:cubicBezTo>
                    <a:pt x="961257" y="1021714"/>
                    <a:pt x="964966" y="1006631"/>
                    <a:pt x="967439" y="987838"/>
                  </a:cubicBezTo>
                  <a:cubicBezTo>
                    <a:pt x="969912" y="969045"/>
                    <a:pt x="971148" y="945307"/>
                    <a:pt x="971148" y="916624"/>
                  </a:cubicBezTo>
                  <a:cubicBezTo>
                    <a:pt x="971148" y="888929"/>
                    <a:pt x="969912" y="865438"/>
                    <a:pt x="967439" y="846151"/>
                  </a:cubicBezTo>
                  <a:cubicBezTo>
                    <a:pt x="964966" y="826864"/>
                    <a:pt x="961257" y="811533"/>
                    <a:pt x="956312" y="800159"/>
                  </a:cubicBezTo>
                  <a:cubicBezTo>
                    <a:pt x="951366" y="788784"/>
                    <a:pt x="945184" y="780377"/>
                    <a:pt x="937766" y="774937"/>
                  </a:cubicBezTo>
                  <a:cubicBezTo>
                    <a:pt x="930348" y="769497"/>
                    <a:pt x="922188" y="766777"/>
                    <a:pt x="913286" y="766777"/>
                  </a:cubicBezTo>
                  <a:lnTo>
                    <a:pt x="333187" y="766777"/>
                  </a:lnTo>
                  <a:lnTo>
                    <a:pt x="333187" y="297950"/>
                  </a:lnTo>
                  <a:lnTo>
                    <a:pt x="1018624" y="297950"/>
                  </a:lnTo>
                  <a:cubicBezTo>
                    <a:pt x="1027526" y="297950"/>
                    <a:pt x="1035438" y="295230"/>
                    <a:pt x="1042362" y="289790"/>
                  </a:cubicBezTo>
                  <a:cubicBezTo>
                    <a:pt x="1049286" y="284350"/>
                    <a:pt x="1055220" y="275695"/>
                    <a:pt x="1060166" y="263826"/>
                  </a:cubicBezTo>
                  <a:cubicBezTo>
                    <a:pt x="1065111" y="251957"/>
                    <a:pt x="1068820" y="236379"/>
                    <a:pt x="1071293" y="217092"/>
                  </a:cubicBezTo>
                  <a:cubicBezTo>
                    <a:pt x="1073766" y="197805"/>
                    <a:pt x="1075002" y="174314"/>
                    <a:pt x="1075002" y="146619"/>
                  </a:cubicBezTo>
                  <a:cubicBezTo>
                    <a:pt x="1075002" y="116947"/>
                    <a:pt x="1073766" y="92467"/>
                    <a:pt x="1071293" y="73180"/>
                  </a:cubicBezTo>
                  <a:cubicBezTo>
                    <a:pt x="1068820" y="53892"/>
                    <a:pt x="1065111" y="38067"/>
                    <a:pt x="1060166" y="25703"/>
                  </a:cubicBezTo>
                  <a:lnTo>
                    <a:pt x="1042541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4" name="Freeform 274">
              <a:extLst>
                <a:ext uri="{FF2B5EF4-FFF2-40B4-BE49-F238E27FC236}">
                  <a16:creationId xmlns:a16="http://schemas.microsoft.com/office/drawing/2014/main" id="{C8916870-FC84-5487-7E8B-12B7A31B732B}"/>
                </a:ext>
              </a:extLst>
            </p:cNvPr>
            <p:cNvSpPr/>
            <p:nvPr/>
          </p:nvSpPr>
          <p:spPr>
            <a:xfrm>
              <a:off x="5648648" y="1534148"/>
              <a:ext cx="333788" cy="563132"/>
            </a:xfrm>
            <a:custGeom>
              <a:avLst/>
              <a:gdLst/>
              <a:ahLst/>
              <a:cxnLst/>
              <a:rect l="l" t="t" r="r" b="b"/>
              <a:pathLst>
                <a:path w="1137944" h="1919818">
                  <a:moveTo>
                    <a:pt x="115723" y="0"/>
                  </a:moveTo>
                  <a:lnTo>
                    <a:pt x="1074148" y="0"/>
                  </a:lnTo>
                  <a:cubicBezTo>
                    <a:pt x="1083050" y="0"/>
                    <a:pt x="1090962" y="2472"/>
                    <a:pt x="1097886" y="7418"/>
                  </a:cubicBezTo>
                  <a:cubicBezTo>
                    <a:pt x="1104810" y="12363"/>
                    <a:pt x="1110744" y="21018"/>
                    <a:pt x="1115690" y="33381"/>
                  </a:cubicBezTo>
                  <a:cubicBezTo>
                    <a:pt x="1120635" y="45745"/>
                    <a:pt x="1124344" y="61570"/>
                    <a:pt x="1126817" y="80858"/>
                  </a:cubicBezTo>
                  <a:cubicBezTo>
                    <a:pt x="1129290" y="100145"/>
                    <a:pt x="1130526" y="124625"/>
                    <a:pt x="1130526" y="154297"/>
                  </a:cubicBezTo>
                  <a:cubicBezTo>
                    <a:pt x="1130526" y="181992"/>
                    <a:pt x="1129290" y="205483"/>
                    <a:pt x="1126817" y="224770"/>
                  </a:cubicBezTo>
                  <a:cubicBezTo>
                    <a:pt x="1124344" y="244057"/>
                    <a:pt x="1120635" y="259635"/>
                    <a:pt x="1115690" y="271504"/>
                  </a:cubicBezTo>
                  <a:cubicBezTo>
                    <a:pt x="1110744" y="283373"/>
                    <a:pt x="1104810" y="292028"/>
                    <a:pt x="1097886" y="297468"/>
                  </a:cubicBezTo>
                  <a:cubicBezTo>
                    <a:pt x="1090962" y="302908"/>
                    <a:pt x="1083050" y="305628"/>
                    <a:pt x="1074148" y="305628"/>
                  </a:cubicBezTo>
                  <a:lnTo>
                    <a:pt x="388711" y="305628"/>
                  </a:lnTo>
                  <a:lnTo>
                    <a:pt x="388711" y="774455"/>
                  </a:lnTo>
                  <a:lnTo>
                    <a:pt x="968810" y="774455"/>
                  </a:lnTo>
                  <a:cubicBezTo>
                    <a:pt x="977712" y="774455"/>
                    <a:pt x="985872" y="777175"/>
                    <a:pt x="993290" y="782615"/>
                  </a:cubicBezTo>
                  <a:cubicBezTo>
                    <a:pt x="1000708" y="788055"/>
                    <a:pt x="1006890" y="796462"/>
                    <a:pt x="1011836" y="807837"/>
                  </a:cubicBezTo>
                  <a:cubicBezTo>
                    <a:pt x="1016781" y="819211"/>
                    <a:pt x="1020490" y="834542"/>
                    <a:pt x="1022963" y="853829"/>
                  </a:cubicBezTo>
                  <a:cubicBezTo>
                    <a:pt x="1025436" y="873116"/>
                    <a:pt x="1026672" y="896607"/>
                    <a:pt x="1026672" y="924302"/>
                  </a:cubicBezTo>
                  <a:cubicBezTo>
                    <a:pt x="1026672" y="952985"/>
                    <a:pt x="1025436" y="976723"/>
                    <a:pt x="1022963" y="995516"/>
                  </a:cubicBezTo>
                  <a:cubicBezTo>
                    <a:pt x="1020490" y="1014309"/>
                    <a:pt x="1016781" y="1029392"/>
                    <a:pt x="1011836" y="1040767"/>
                  </a:cubicBezTo>
                  <a:cubicBezTo>
                    <a:pt x="1006890" y="1052141"/>
                    <a:pt x="1000708" y="1060301"/>
                    <a:pt x="993290" y="1065246"/>
                  </a:cubicBezTo>
                  <a:cubicBezTo>
                    <a:pt x="985872" y="1070192"/>
                    <a:pt x="977712" y="1072665"/>
                    <a:pt x="968810" y="1072665"/>
                  </a:cubicBezTo>
                  <a:lnTo>
                    <a:pt x="388711" y="1072665"/>
                  </a:lnTo>
                  <a:lnTo>
                    <a:pt x="388711" y="1614190"/>
                  </a:lnTo>
                  <a:lnTo>
                    <a:pt x="1080083" y="1614190"/>
                  </a:lnTo>
                  <a:cubicBezTo>
                    <a:pt x="1088984" y="1614190"/>
                    <a:pt x="1097144" y="1616910"/>
                    <a:pt x="1104562" y="1622350"/>
                  </a:cubicBezTo>
                  <a:cubicBezTo>
                    <a:pt x="1111981" y="1627790"/>
                    <a:pt x="1118162" y="1636444"/>
                    <a:pt x="1123108" y="1648313"/>
                  </a:cubicBezTo>
                  <a:cubicBezTo>
                    <a:pt x="1128053" y="1660182"/>
                    <a:pt x="1131762" y="1675761"/>
                    <a:pt x="1134235" y="1695048"/>
                  </a:cubicBezTo>
                  <a:cubicBezTo>
                    <a:pt x="1136708" y="1714335"/>
                    <a:pt x="1137944" y="1738320"/>
                    <a:pt x="1137944" y="1767004"/>
                  </a:cubicBezTo>
                  <a:cubicBezTo>
                    <a:pt x="1137944" y="1795687"/>
                    <a:pt x="1136708" y="1819673"/>
                    <a:pt x="1134235" y="1838960"/>
                  </a:cubicBezTo>
                  <a:cubicBezTo>
                    <a:pt x="1131762" y="1858247"/>
                    <a:pt x="1128053" y="1873825"/>
                    <a:pt x="1123108" y="1885694"/>
                  </a:cubicBezTo>
                  <a:cubicBezTo>
                    <a:pt x="1118162" y="1897563"/>
                    <a:pt x="1111981" y="1906218"/>
                    <a:pt x="1104562" y="1911658"/>
                  </a:cubicBezTo>
                  <a:cubicBezTo>
                    <a:pt x="1097144" y="1917098"/>
                    <a:pt x="1088984" y="1919818"/>
                    <a:pt x="1080083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57C183F2-5BFA-3EE1-78E1-4EE0B5E119F4}"/>
              </a:ext>
            </a:extLst>
          </p:cNvPr>
          <p:cNvGrpSpPr/>
          <p:nvPr/>
        </p:nvGrpSpPr>
        <p:grpSpPr>
          <a:xfrm>
            <a:off x="6302657" y="1354463"/>
            <a:ext cx="887483" cy="887483"/>
            <a:chOff x="6450448" y="1355147"/>
            <a:chExt cx="887483" cy="887483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0B6110EC-8B41-8A18-2403-7800B2A45240}"/>
                </a:ext>
              </a:extLst>
            </p:cNvPr>
            <p:cNvSpPr/>
            <p:nvPr/>
          </p:nvSpPr>
          <p:spPr>
            <a:xfrm>
              <a:off x="6450448" y="1355147"/>
              <a:ext cx="887483" cy="88748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0" name="Freeform 277">
              <a:extLst>
                <a:ext uri="{FF2B5EF4-FFF2-40B4-BE49-F238E27FC236}">
                  <a16:creationId xmlns:a16="http://schemas.microsoft.com/office/drawing/2014/main" id="{562C8252-D518-61DD-400C-C06FFAC1034D}"/>
                </a:ext>
              </a:extLst>
            </p:cNvPr>
            <p:cNvSpPr/>
            <p:nvPr/>
          </p:nvSpPr>
          <p:spPr>
            <a:xfrm>
              <a:off x="6751836" y="1534148"/>
              <a:ext cx="315946" cy="565743"/>
            </a:xfrm>
            <a:custGeom>
              <a:avLst/>
              <a:gdLst/>
              <a:ahLst/>
              <a:cxnLst/>
              <a:rect l="l" t="t" r="r" b="b"/>
              <a:pathLst>
                <a:path w="1077116" h="1928720">
                  <a:moveTo>
                    <a:pt x="115723" y="0"/>
                  </a:moveTo>
                  <a:lnTo>
                    <a:pt x="1019254" y="0"/>
                  </a:lnTo>
                  <a:cubicBezTo>
                    <a:pt x="1028156" y="0"/>
                    <a:pt x="1036068" y="2720"/>
                    <a:pt x="1042992" y="8160"/>
                  </a:cubicBezTo>
                  <a:cubicBezTo>
                    <a:pt x="1049916" y="13600"/>
                    <a:pt x="1056097" y="22501"/>
                    <a:pt x="1061538" y="34865"/>
                  </a:cubicBezTo>
                  <a:cubicBezTo>
                    <a:pt x="1066978" y="47229"/>
                    <a:pt x="1070934" y="63796"/>
                    <a:pt x="1073407" y="84567"/>
                  </a:cubicBezTo>
                  <a:cubicBezTo>
                    <a:pt x="1075879" y="105338"/>
                    <a:pt x="1077116" y="130559"/>
                    <a:pt x="1077116" y="160232"/>
                  </a:cubicBezTo>
                  <a:cubicBezTo>
                    <a:pt x="1077116" y="189905"/>
                    <a:pt x="1075879" y="214879"/>
                    <a:pt x="1073407" y="235155"/>
                  </a:cubicBezTo>
                  <a:cubicBezTo>
                    <a:pt x="1070934" y="255431"/>
                    <a:pt x="1066978" y="271504"/>
                    <a:pt x="1061538" y="283373"/>
                  </a:cubicBezTo>
                  <a:cubicBezTo>
                    <a:pt x="1056097" y="295242"/>
                    <a:pt x="1049916" y="304144"/>
                    <a:pt x="1042992" y="310079"/>
                  </a:cubicBezTo>
                  <a:cubicBezTo>
                    <a:pt x="1036068" y="316013"/>
                    <a:pt x="1028156" y="318980"/>
                    <a:pt x="1019254" y="318980"/>
                  </a:cubicBezTo>
                  <a:lnTo>
                    <a:pt x="391678" y="318980"/>
                  </a:lnTo>
                  <a:lnTo>
                    <a:pt x="391678" y="835284"/>
                  </a:lnTo>
                  <a:lnTo>
                    <a:pt x="980680" y="835284"/>
                  </a:lnTo>
                  <a:cubicBezTo>
                    <a:pt x="989581" y="835284"/>
                    <a:pt x="997494" y="837757"/>
                    <a:pt x="1004418" y="842702"/>
                  </a:cubicBezTo>
                  <a:cubicBezTo>
                    <a:pt x="1011341" y="847647"/>
                    <a:pt x="1017523" y="856055"/>
                    <a:pt x="1022963" y="867924"/>
                  </a:cubicBezTo>
                  <a:cubicBezTo>
                    <a:pt x="1028403" y="879793"/>
                    <a:pt x="1032359" y="895618"/>
                    <a:pt x="1034832" y="915400"/>
                  </a:cubicBezTo>
                  <a:cubicBezTo>
                    <a:pt x="1037305" y="935182"/>
                    <a:pt x="1038541" y="959909"/>
                    <a:pt x="1038541" y="989581"/>
                  </a:cubicBezTo>
                  <a:cubicBezTo>
                    <a:pt x="1038541" y="1019254"/>
                    <a:pt x="1037305" y="1043981"/>
                    <a:pt x="1034832" y="1063763"/>
                  </a:cubicBezTo>
                  <a:cubicBezTo>
                    <a:pt x="1032359" y="1083545"/>
                    <a:pt x="1028403" y="1099865"/>
                    <a:pt x="1022963" y="1112723"/>
                  </a:cubicBezTo>
                  <a:cubicBezTo>
                    <a:pt x="1017523" y="1125581"/>
                    <a:pt x="1011341" y="1134730"/>
                    <a:pt x="1004418" y="1140170"/>
                  </a:cubicBezTo>
                  <a:cubicBezTo>
                    <a:pt x="997494" y="1145610"/>
                    <a:pt x="989581" y="1148330"/>
                    <a:pt x="980680" y="1148330"/>
                  </a:cubicBezTo>
                  <a:lnTo>
                    <a:pt x="391678" y="1148330"/>
                  </a:lnTo>
                  <a:lnTo>
                    <a:pt x="391678" y="1863440"/>
                  </a:lnTo>
                  <a:cubicBezTo>
                    <a:pt x="391678" y="1874320"/>
                    <a:pt x="388711" y="1883716"/>
                    <a:pt x="382777" y="1891629"/>
                  </a:cubicBezTo>
                  <a:cubicBezTo>
                    <a:pt x="376842" y="1899541"/>
                    <a:pt x="366209" y="1906218"/>
                    <a:pt x="350879" y="1911658"/>
                  </a:cubicBezTo>
                  <a:cubicBezTo>
                    <a:pt x="335548" y="1917098"/>
                    <a:pt x="315519" y="1921301"/>
                    <a:pt x="290792" y="1924269"/>
                  </a:cubicBezTo>
                  <a:cubicBezTo>
                    <a:pt x="266064" y="1927236"/>
                    <a:pt x="234414" y="1928720"/>
                    <a:pt x="195839" y="1928720"/>
                  </a:cubicBezTo>
                  <a:cubicBezTo>
                    <a:pt x="158254" y="1928720"/>
                    <a:pt x="126850" y="1927236"/>
                    <a:pt x="101629" y="1924269"/>
                  </a:cubicBezTo>
                  <a:cubicBezTo>
                    <a:pt x="76407" y="1921301"/>
                    <a:pt x="56378" y="1917098"/>
                    <a:pt x="41542" y="1911658"/>
                  </a:cubicBezTo>
                  <a:cubicBezTo>
                    <a:pt x="26705" y="1906218"/>
                    <a:pt x="16073" y="1899541"/>
                    <a:pt x="9644" y="1891629"/>
                  </a:cubicBezTo>
                  <a:cubicBezTo>
                    <a:pt x="3215" y="1883716"/>
                    <a:pt x="0" y="1874320"/>
                    <a:pt x="0" y="1863440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2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1" name="Freeform 278">
              <a:extLst>
                <a:ext uri="{FF2B5EF4-FFF2-40B4-BE49-F238E27FC236}">
                  <a16:creationId xmlns:a16="http://schemas.microsoft.com/office/drawing/2014/main" id="{6AB993C9-C56D-0A27-59D3-B2965C3E5B73}"/>
                </a:ext>
              </a:extLst>
            </p:cNvPr>
            <p:cNvSpPr/>
            <p:nvPr/>
          </p:nvSpPr>
          <p:spPr>
            <a:xfrm>
              <a:off x="6758263" y="1544625"/>
              <a:ext cx="579668" cy="698005"/>
            </a:xfrm>
            <a:custGeom>
              <a:avLst/>
              <a:gdLst>
                <a:gd name="connsiteX0" fmla="*/ 1039830 w 1976191"/>
                <a:gd name="connsiteY0" fmla="*/ 0 h 2379624"/>
                <a:gd name="connsiteX1" fmla="*/ 1976191 w 1976191"/>
                <a:gd name="connsiteY1" fmla="*/ 812262 h 2379624"/>
                <a:gd name="connsiteX2" fmla="*/ 1976191 w 1976191"/>
                <a:gd name="connsiteY2" fmla="*/ 2379624 h 2379624"/>
                <a:gd name="connsiteX3" fmla="*/ 594847 w 1976191"/>
                <a:gd name="connsiteY3" fmla="*/ 2379624 h 2379624"/>
                <a:gd name="connsiteX4" fmla="*/ 0 w 1976191"/>
                <a:gd name="connsiteY4" fmla="*/ 1863614 h 2379624"/>
                <a:gd name="connsiteX5" fmla="*/ 19630 w 1976191"/>
                <a:gd name="connsiteY5" fmla="*/ 1875940 h 2379624"/>
                <a:gd name="connsiteX6" fmla="*/ 79717 w 1976191"/>
                <a:gd name="connsiteY6" fmla="*/ 1888551 h 2379624"/>
                <a:gd name="connsiteX7" fmla="*/ 173927 w 1976191"/>
                <a:gd name="connsiteY7" fmla="*/ 1893002 h 2379624"/>
                <a:gd name="connsiteX8" fmla="*/ 268880 w 1976191"/>
                <a:gd name="connsiteY8" fmla="*/ 1888551 h 2379624"/>
                <a:gd name="connsiteX9" fmla="*/ 328967 w 1976191"/>
                <a:gd name="connsiteY9" fmla="*/ 1875940 h 2379624"/>
                <a:gd name="connsiteX10" fmla="*/ 360865 w 1976191"/>
                <a:gd name="connsiteY10" fmla="*/ 1855911 h 2379624"/>
                <a:gd name="connsiteX11" fmla="*/ 369766 w 1976191"/>
                <a:gd name="connsiteY11" fmla="*/ 1827722 h 2379624"/>
                <a:gd name="connsiteX12" fmla="*/ 369766 w 1976191"/>
                <a:gd name="connsiteY12" fmla="*/ 1112612 h 2379624"/>
                <a:gd name="connsiteX13" fmla="*/ 958768 w 1976191"/>
                <a:gd name="connsiteY13" fmla="*/ 1112612 h 2379624"/>
                <a:gd name="connsiteX14" fmla="*/ 982506 w 1976191"/>
                <a:gd name="connsiteY14" fmla="*/ 1104452 h 2379624"/>
                <a:gd name="connsiteX15" fmla="*/ 1001051 w 1976191"/>
                <a:gd name="connsiteY15" fmla="*/ 1077005 h 2379624"/>
                <a:gd name="connsiteX16" fmla="*/ 1012920 w 1976191"/>
                <a:gd name="connsiteY16" fmla="*/ 1028045 h 2379624"/>
                <a:gd name="connsiteX17" fmla="*/ 1016629 w 1976191"/>
                <a:gd name="connsiteY17" fmla="*/ 953863 h 2379624"/>
                <a:gd name="connsiteX18" fmla="*/ 1012920 w 1976191"/>
                <a:gd name="connsiteY18" fmla="*/ 879682 h 2379624"/>
                <a:gd name="connsiteX19" fmla="*/ 1001051 w 1976191"/>
                <a:gd name="connsiteY19" fmla="*/ 832206 h 2379624"/>
                <a:gd name="connsiteX20" fmla="*/ 982506 w 1976191"/>
                <a:gd name="connsiteY20" fmla="*/ 806984 h 2379624"/>
                <a:gd name="connsiteX21" fmla="*/ 958768 w 1976191"/>
                <a:gd name="connsiteY21" fmla="*/ 799566 h 2379624"/>
                <a:gd name="connsiteX22" fmla="*/ 369766 w 1976191"/>
                <a:gd name="connsiteY22" fmla="*/ 799566 h 2379624"/>
                <a:gd name="connsiteX23" fmla="*/ 369766 w 1976191"/>
                <a:gd name="connsiteY23" fmla="*/ 283262 h 2379624"/>
                <a:gd name="connsiteX24" fmla="*/ 997342 w 1976191"/>
                <a:gd name="connsiteY24" fmla="*/ 283262 h 2379624"/>
                <a:gd name="connsiteX25" fmla="*/ 1021080 w 1976191"/>
                <a:gd name="connsiteY25" fmla="*/ 274361 h 2379624"/>
                <a:gd name="connsiteX26" fmla="*/ 1039626 w 1976191"/>
                <a:gd name="connsiteY26" fmla="*/ 247655 h 2379624"/>
                <a:gd name="connsiteX27" fmla="*/ 1051495 w 1976191"/>
                <a:gd name="connsiteY27" fmla="*/ 199437 h 2379624"/>
                <a:gd name="connsiteX28" fmla="*/ 1055204 w 1976191"/>
                <a:gd name="connsiteY28" fmla="*/ 124514 h 2379624"/>
                <a:gd name="connsiteX29" fmla="*/ 1051495 w 1976191"/>
                <a:gd name="connsiteY29" fmla="*/ 48849 h 2379624"/>
                <a:gd name="connsiteX30" fmla="*/ 1039830 w 1976191"/>
                <a:gd name="connsiteY30" fmla="*/ 0 h 237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76191" h="2379624">
                  <a:moveTo>
                    <a:pt x="1039830" y="0"/>
                  </a:moveTo>
                  <a:lnTo>
                    <a:pt x="1976191" y="812262"/>
                  </a:lnTo>
                  <a:lnTo>
                    <a:pt x="1976191" y="2379624"/>
                  </a:lnTo>
                  <a:lnTo>
                    <a:pt x="594847" y="2379624"/>
                  </a:lnTo>
                  <a:lnTo>
                    <a:pt x="0" y="1863614"/>
                  </a:lnTo>
                  <a:lnTo>
                    <a:pt x="19630" y="1875940"/>
                  </a:lnTo>
                  <a:cubicBezTo>
                    <a:pt x="34466" y="1881380"/>
                    <a:pt x="54495" y="1885583"/>
                    <a:pt x="79717" y="1888551"/>
                  </a:cubicBezTo>
                  <a:cubicBezTo>
                    <a:pt x="104938" y="1891518"/>
                    <a:pt x="136342" y="1893002"/>
                    <a:pt x="173927" y="1893002"/>
                  </a:cubicBezTo>
                  <a:cubicBezTo>
                    <a:pt x="212502" y="1893002"/>
                    <a:pt x="244152" y="1891518"/>
                    <a:pt x="268880" y="1888551"/>
                  </a:cubicBezTo>
                  <a:cubicBezTo>
                    <a:pt x="293607" y="1885583"/>
                    <a:pt x="313636" y="1881380"/>
                    <a:pt x="328967" y="1875940"/>
                  </a:cubicBezTo>
                  <a:cubicBezTo>
                    <a:pt x="344297" y="1870500"/>
                    <a:pt x="354930" y="1863823"/>
                    <a:pt x="360865" y="1855911"/>
                  </a:cubicBezTo>
                  <a:cubicBezTo>
                    <a:pt x="366799" y="1847998"/>
                    <a:pt x="369766" y="1838602"/>
                    <a:pt x="369766" y="1827722"/>
                  </a:cubicBezTo>
                  <a:lnTo>
                    <a:pt x="369766" y="1112612"/>
                  </a:lnTo>
                  <a:lnTo>
                    <a:pt x="958768" y="1112612"/>
                  </a:lnTo>
                  <a:cubicBezTo>
                    <a:pt x="967669" y="1112612"/>
                    <a:pt x="975582" y="1109892"/>
                    <a:pt x="982506" y="1104452"/>
                  </a:cubicBezTo>
                  <a:cubicBezTo>
                    <a:pt x="989429" y="1099012"/>
                    <a:pt x="995611" y="1089863"/>
                    <a:pt x="1001051" y="1077005"/>
                  </a:cubicBezTo>
                  <a:cubicBezTo>
                    <a:pt x="1006491" y="1064147"/>
                    <a:pt x="1010447" y="1047827"/>
                    <a:pt x="1012920" y="1028045"/>
                  </a:cubicBezTo>
                  <a:cubicBezTo>
                    <a:pt x="1015393" y="1008263"/>
                    <a:pt x="1016629" y="983536"/>
                    <a:pt x="1016629" y="953863"/>
                  </a:cubicBezTo>
                  <a:cubicBezTo>
                    <a:pt x="1016629" y="924191"/>
                    <a:pt x="1015393" y="899464"/>
                    <a:pt x="1012920" y="879682"/>
                  </a:cubicBezTo>
                  <a:cubicBezTo>
                    <a:pt x="1010447" y="859900"/>
                    <a:pt x="1006491" y="844075"/>
                    <a:pt x="1001051" y="832206"/>
                  </a:cubicBezTo>
                  <a:cubicBezTo>
                    <a:pt x="995611" y="820337"/>
                    <a:pt x="989429" y="811929"/>
                    <a:pt x="982506" y="806984"/>
                  </a:cubicBezTo>
                  <a:cubicBezTo>
                    <a:pt x="975582" y="802039"/>
                    <a:pt x="967669" y="799566"/>
                    <a:pt x="958768" y="799566"/>
                  </a:cubicBezTo>
                  <a:lnTo>
                    <a:pt x="369766" y="799566"/>
                  </a:lnTo>
                  <a:lnTo>
                    <a:pt x="369766" y="283262"/>
                  </a:lnTo>
                  <a:lnTo>
                    <a:pt x="997342" y="283262"/>
                  </a:lnTo>
                  <a:cubicBezTo>
                    <a:pt x="1006244" y="283262"/>
                    <a:pt x="1014156" y="280295"/>
                    <a:pt x="1021080" y="274361"/>
                  </a:cubicBezTo>
                  <a:cubicBezTo>
                    <a:pt x="1028004" y="268426"/>
                    <a:pt x="1034185" y="259524"/>
                    <a:pt x="1039626" y="247655"/>
                  </a:cubicBezTo>
                  <a:cubicBezTo>
                    <a:pt x="1045066" y="235786"/>
                    <a:pt x="1049022" y="219713"/>
                    <a:pt x="1051495" y="199437"/>
                  </a:cubicBezTo>
                  <a:cubicBezTo>
                    <a:pt x="1053967" y="179161"/>
                    <a:pt x="1055204" y="154187"/>
                    <a:pt x="1055204" y="124514"/>
                  </a:cubicBezTo>
                  <a:cubicBezTo>
                    <a:pt x="1055204" y="94841"/>
                    <a:pt x="1053967" y="69620"/>
                    <a:pt x="1051495" y="48849"/>
                  </a:cubicBezTo>
                  <a:lnTo>
                    <a:pt x="1039830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E86ED503-D130-22A5-C20B-D12A9686CAD1}"/>
              </a:ext>
            </a:extLst>
          </p:cNvPr>
          <p:cNvGrpSpPr/>
          <p:nvPr/>
        </p:nvGrpSpPr>
        <p:grpSpPr>
          <a:xfrm>
            <a:off x="7390003" y="1354463"/>
            <a:ext cx="887483" cy="887483"/>
            <a:chOff x="7537794" y="1355147"/>
            <a:chExt cx="887483" cy="887483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02C2CBC-6D16-1D3C-ADFD-1C9C0C171374}"/>
                </a:ext>
              </a:extLst>
            </p:cNvPr>
            <p:cNvSpPr/>
            <p:nvPr/>
          </p:nvSpPr>
          <p:spPr>
            <a:xfrm>
              <a:off x="7537794" y="1355147"/>
              <a:ext cx="887483" cy="887483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7" name="TextBox 281">
              <a:extLst>
                <a:ext uri="{FF2B5EF4-FFF2-40B4-BE49-F238E27FC236}">
                  <a16:creationId xmlns:a16="http://schemas.microsoft.com/office/drawing/2014/main" id="{EA6229B9-15B3-5690-1902-5484EFC7870A}"/>
                </a:ext>
              </a:extLst>
            </p:cNvPr>
            <p:cNvSpPr txBox="1"/>
            <p:nvPr/>
          </p:nvSpPr>
          <p:spPr>
            <a:xfrm>
              <a:off x="7812316" y="1576108"/>
              <a:ext cx="612961" cy="666522"/>
            </a:xfrm>
            <a:custGeom>
              <a:avLst/>
              <a:gdLst>
                <a:gd name="connsiteX0" fmla="*/ 1331364 w 2089692"/>
                <a:gd name="connsiteY0" fmla="*/ 0 h 2272292"/>
                <a:gd name="connsiteX1" fmla="*/ 2089692 w 2089692"/>
                <a:gd name="connsiteY1" fmla="*/ 657824 h 2272292"/>
                <a:gd name="connsiteX2" fmla="*/ 2089692 w 2089692"/>
                <a:gd name="connsiteY2" fmla="*/ 2272292 h 2272292"/>
                <a:gd name="connsiteX3" fmla="*/ 809673 w 2089692"/>
                <a:gd name="connsiteY3" fmla="*/ 2272292 h 2272292"/>
                <a:gd name="connsiteX4" fmla="*/ 0 w 2089692"/>
                <a:gd name="connsiteY4" fmla="*/ 1569928 h 2272292"/>
                <a:gd name="connsiteX5" fmla="*/ 117305 w 2089692"/>
                <a:gd name="connsiteY5" fmla="*/ 1662528 h 2272292"/>
                <a:gd name="connsiteX6" fmla="*/ 285141 w 2089692"/>
                <a:gd name="connsiteY6" fmla="*/ 1743386 h 2272292"/>
                <a:gd name="connsiteX7" fmla="*/ 696848 w 2089692"/>
                <a:gd name="connsiteY7" fmla="*/ 1809408 h 2272292"/>
                <a:gd name="connsiteX8" fmla="*/ 853371 w 2089692"/>
                <a:gd name="connsiteY8" fmla="*/ 1801989 h 2272292"/>
                <a:gd name="connsiteX9" fmla="*/ 1007669 w 2089692"/>
                <a:gd name="connsiteY9" fmla="*/ 1779735 h 2272292"/>
                <a:gd name="connsiteX10" fmla="*/ 1155290 w 2089692"/>
                <a:gd name="connsiteY10" fmla="*/ 1744128 h 2272292"/>
                <a:gd name="connsiteX11" fmla="*/ 1274722 w 2089692"/>
                <a:gd name="connsiteY11" fmla="*/ 1704070 h 2272292"/>
                <a:gd name="connsiteX12" fmla="*/ 1338518 w 2089692"/>
                <a:gd name="connsiteY12" fmla="*/ 1651401 h 2272292"/>
                <a:gd name="connsiteX13" fmla="*/ 1354097 w 2089692"/>
                <a:gd name="connsiteY13" fmla="*/ 1573510 h 2272292"/>
                <a:gd name="connsiteX14" fmla="*/ 1354097 w 2089692"/>
                <a:gd name="connsiteY14" fmla="*/ 809441 h 2272292"/>
                <a:gd name="connsiteX15" fmla="*/ 1346678 w 2089692"/>
                <a:gd name="connsiteY15" fmla="*/ 756772 h 2272292"/>
                <a:gd name="connsiteX16" fmla="*/ 1325166 w 2089692"/>
                <a:gd name="connsiteY16" fmla="*/ 717455 h 2272292"/>
                <a:gd name="connsiteX17" fmla="*/ 1292526 w 2089692"/>
                <a:gd name="connsiteY17" fmla="*/ 692976 h 2272292"/>
                <a:gd name="connsiteX18" fmla="*/ 1250242 w 2089692"/>
                <a:gd name="connsiteY18" fmla="*/ 684816 h 2272292"/>
                <a:gd name="connsiteX19" fmla="*/ 601896 w 2089692"/>
                <a:gd name="connsiteY19" fmla="*/ 684816 h 2272292"/>
                <a:gd name="connsiteX20" fmla="*/ 578158 w 2089692"/>
                <a:gd name="connsiteY20" fmla="*/ 692976 h 2272292"/>
                <a:gd name="connsiteX21" fmla="*/ 560354 w 2089692"/>
                <a:gd name="connsiteY21" fmla="*/ 718197 h 2272292"/>
                <a:gd name="connsiteX22" fmla="*/ 549227 w 2089692"/>
                <a:gd name="connsiteY22" fmla="*/ 763448 h 2272292"/>
                <a:gd name="connsiteX23" fmla="*/ 545518 w 2089692"/>
                <a:gd name="connsiteY23" fmla="*/ 833179 h 2272292"/>
                <a:gd name="connsiteX24" fmla="*/ 560354 w 2089692"/>
                <a:gd name="connsiteY24" fmla="*/ 946676 h 2272292"/>
                <a:gd name="connsiteX25" fmla="*/ 601896 w 2089692"/>
                <a:gd name="connsiteY25" fmla="*/ 980058 h 2272292"/>
                <a:gd name="connsiteX26" fmla="*/ 965385 w 2089692"/>
                <a:gd name="connsiteY26" fmla="*/ 980058 h 2272292"/>
                <a:gd name="connsiteX27" fmla="*/ 965385 w 2089692"/>
                <a:gd name="connsiteY27" fmla="*/ 1425147 h 2272292"/>
                <a:gd name="connsiteX28" fmla="*/ 846695 w 2089692"/>
                <a:gd name="connsiteY28" fmla="*/ 1469656 h 2272292"/>
                <a:gd name="connsiteX29" fmla="*/ 717619 w 2089692"/>
                <a:gd name="connsiteY29" fmla="*/ 1484493 h 2272292"/>
                <a:gd name="connsiteX30" fmla="*/ 473562 w 2089692"/>
                <a:gd name="connsiteY30" fmla="*/ 1441467 h 2272292"/>
                <a:gd name="connsiteX31" fmla="*/ 284399 w 2089692"/>
                <a:gd name="connsiteY31" fmla="*/ 1313875 h 2272292"/>
                <a:gd name="connsiteX32" fmla="*/ 161999 w 2089692"/>
                <a:gd name="connsiteY32" fmla="*/ 1103941 h 2272292"/>
                <a:gd name="connsiteX33" fmla="*/ 118232 w 2089692"/>
                <a:gd name="connsiteY33" fmla="*/ 813891 h 2272292"/>
                <a:gd name="connsiteX34" fmla="*/ 161258 w 2089692"/>
                <a:gd name="connsiteY34" fmla="*/ 540162 h 2272292"/>
                <a:gd name="connsiteX35" fmla="*/ 284399 w 2089692"/>
                <a:gd name="connsiteY35" fmla="*/ 328002 h 2272292"/>
                <a:gd name="connsiteX36" fmla="*/ 477271 w 2089692"/>
                <a:gd name="connsiteY36" fmla="*/ 191508 h 2272292"/>
                <a:gd name="connsiteX37" fmla="*/ 729488 w 2089692"/>
                <a:gd name="connsiteY37" fmla="*/ 143290 h 2272292"/>
                <a:gd name="connsiteX38" fmla="*/ 958709 w 2089692"/>
                <a:gd name="connsiteY38" fmla="*/ 169996 h 2272292"/>
                <a:gd name="connsiteX39" fmla="*/ 1128585 w 2089692"/>
                <a:gd name="connsiteY39" fmla="*/ 227857 h 2272292"/>
                <a:gd name="connsiteX40" fmla="*/ 1242824 w 2089692"/>
                <a:gd name="connsiteY40" fmla="*/ 285719 h 2272292"/>
                <a:gd name="connsiteX41" fmla="*/ 1305137 w 2089692"/>
                <a:gd name="connsiteY41" fmla="*/ 312424 h 2272292"/>
                <a:gd name="connsiteX42" fmla="*/ 1328133 w 2089692"/>
                <a:gd name="connsiteY42" fmla="*/ 305006 h 2272292"/>
                <a:gd name="connsiteX43" fmla="*/ 1344453 w 2089692"/>
                <a:gd name="connsiteY43" fmla="*/ 279043 h 2272292"/>
                <a:gd name="connsiteX44" fmla="*/ 1354838 w 2089692"/>
                <a:gd name="connsiteY44" fmla="*/ 229341 h 2272292"/>
                <a:gd name="connsiteX45" fmla="*/ 1358547 w 2089692"/>
                <a:gd name="connsiteY45" fmla="*/ 155160 h 2272292"/>
                <a:gd name="connsiteX46" fmla="*/ 1349646 w 2089692"/>
                <a:gd name="connsiteY46" fmla="*/ 43145 h 2272292"/>
                <a:gd name="connsiteX47" fmla="*/ 1337962 w 2089692"/>
                <a:gd name="connsiteY47" fmla="*/ 9578 h 2272292"/>
                <a:gd name="connsiteX48" fmla="*/ 1331364 w 2089692"/>
                <a:gd name="connsiteY48" fmla="*/ 0 h 2272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089692" h="2272292">
                  <a:moveTo>
                    <a:pt x="1331364" y="0"/>
                  </a:moveTo>
                  <a:lnTo>
                    <a:pt x="2089692" y="657824"/>
                  </a:lnTo>
                  <a:lnTo>
                    <a:pt x="2089692" y="2272292"/>
                  </a:lnTo>
                  <a:lnTo>
                    <a:pt x="809673" y="2272292"/>
                  </a:lnTo>
                  <a:lnTo>
                    <a:pt x="0" y="1569928"/>
                  </a:lnTo>
                  <a:lnTo>
                    <a:pt x="117305" y="1662528"/>
                  </a:lnTo>
                  <a:cubicBezTo>
                    <a:pt x="168614" y="1694426"/>
                    <a:pt x="224560" y="1721379"/>
                    <a:pt x="285141" y="1743386"/>
                  </a:cubicBezTo>
                  <a:cubicBezTo>
                    <a:pt x="406304" y="1787400"/>
                    <a:pt x="543540" y="1809408"/>
                    <a:pt x="696848" y="1809408"/>
                  </a:cubicBezTo>
                  <a:cubicBezTo>
                    <a:pt x="749270" y="1809408"/>
                    <a:pt x="801444" y="1806935"/>
                    <a:pt x="853371" y="1801989"/>
                  </a:cubicBezTo>
                  <a:cubicBezTo>
                    <a:pt x="905298" y="1797044"/>
                    <a:pt x="956731" y="1789626"/>
                    <a:pt x="1007669" y="1779735"/>
                  </a:cubicBezTo>
                  <a:cubicBezTo>
                    <a:pt x="1058607" y="1769844"/>
                    <a:pt x="1107814" y="1757975"/>
                    <a:pt x="1155290" y="1744128"/>
                  </a:cubicBezTo>
                  <a:cubicBezTo>
                    <a:pt x="1202766" y="1730280"/>
                    <a:pt x="1242577" y="1716928"/>
                    <a:pt x="1274722" y="1704070"/>
                  </a:cubicBezTo>
                  <a:cubicBezTo>
                    <a:pt x="1306868" y="1691212"/>
                    <a:pt x="1328133" y="1673655"/>
                    <a:pt x="1338518" y="1651401"/>
                  </a:cubicBezTo>
                  <a:cubicBezTo>
                    <a:pt x="1348904" y="1629147"/>
                    <a:pt x="1354097" y="1603183"/>
                    <a:pt x="1354097" y="1573510"/>
                  </a:cubicBezTo>
                  <a:lnTo>
                    <a:pt x="1354097" y="809441"/>
                  </a:lnTo>
                  <a:cubicBezTo>
                    <a:pt x="1354097" y="789659"/>
                    <a:pt x="1351624" y="772103"/>
                    <a:pt x="1346678" y="756772"/>
                  </a:cubicBezTo>
                  <a:cubicBezTo>
                    <a:pt x="1341733" y="741441"/>
                    <a:pt x="1334562" y="728335"/>
                    <a:pt x="1325166" y="717455"/>
                  </a:cubicBezTo>
                  <a:cubicBezTo>
                    <a:pt x="1315769" y="706576"/>
                    <a:pt x="1304889" y="698416"/>
                    <a:pt x="1292526" y="692976"/>
                  </a:cubicBezTo>
                  <a:cubicBezTo>
                    <a:pt x="1280162" y="687536"/>
                    <a:pt x="1266068" y="684816"/>
                    <a:pt x="1250242" y="684816"/>
                  </a:cubicBezTo>
                  <a:lnTo>
                    <a:pt x="601896" y="684816"/>
                  </a:lnTo>
                  <a:cubicBezTo>
                    <a:pt x="592994" y="684816"/>
                    <a:pt x="585081" y="687536"/>
                    <a:pt x="578158" y="692976"/>
                  </a:cubicBezTo>
                  <a:cubicBezTo>
                    <a:pt x="571234" y="698416"/>
                    <a:pt x="565300" y="706823"/>
                    <a:pt x="560354" y="718197"/>
                  </a:cubicBezTo>
                  <a:cubicBezTo>
                    <a:pt x="555409" y="729572"/>
                    <a:pt x="551700" y="744655"/>
                    <a:pt x="549227" y="763448"/>
                  </a:cubicBezTo>
                  <a:cubicBezTo>
                    <a:pt x="546754" y="782241"/>
                    <a:pt x="545518" y="805484"/>
                    <a:pt x="545518" y="833179"/>
                  </a:cubicBezTo>
                  <a:cubicBezTo>
                    <a:pt x="545518" y="886589"/>
                    <a:pt x="550463" y="924422"/>
                    <a:pt x="560354" y="946676"/>
                  </a:cubicBezTo>
                  <a:cubicBezTo>
                    <a:pt x="570245" y="968931"/>
                    <a:pt x="584092" y="980058"/>
                    <a:pt x="601896" y="980058"/>
                  </a:cubicBezTo>
                  <a:lnTo>
                    <a:pt x="965385" y="980058"/>
                  </a:lnTo>
                  <a:lnTo>
                    <a:pt x="965385" y="1425147"/>
                  </a:lnTo>
                  <a:cubicBezTo>
                    <a:pt x="928789" y="1444929"/>
                    <a:pt x="889226" y="1459765"/>
                    <a:pt x="846695" y="1469656"/>
                  </a:cubicBezTo>
                  <a:cubicBezTo>
                    <a:pt x="804164" y="1479547"/>
                    <a:pt x="761139" y="1484493"/>
                    <a:pt x="717619" y="1484493"/>
                  </a:cubicBezTo>
                  <a:cubicBezTo>
                    <a:pt x="628601" y="1484493"/>
                    <a:pt x="547249" y="1470151"/>
                    <a:pt x="473562" y="1441467"/>
                  </a:cubicBezTo>
                  <a:cubicBezTo>
                    <a:pt x="399875" y="1412784"/>
                    <a:pt x="336821" y="1370253"/>
                    <a:pt x="284399" y="1313875"/>
                  </a:cubicBezTo>
                  <a:cubicBezTo>
                    <a:pt x="231977" y="1257497"/>
                    <a:pt x="191178" y="1187519"/>
                    <a:pt x="161999" y="1103941"/>
                  </a:cubicBezTo>
                  <a:cubicBezTo>
                    <a:pt x="132821" y="1020363"/>
                    <a:pt x="118232" y="923680"/>
                    <a:pt x="118232" y="813891"/>
                  </a:cubicBezTo>
                  <a:cubicBezTo>
                    <a:pt x="118232" y="713994"/>
                    <a:pt x="132574" y="622750"/>
                    <a:pt x="161258" y="540162"/>
                  </a:cubicBezTo>
                  <a:cubicBezTo>
                    <a:pt x="189941" y="457573"/>
                    <a:pt x="230988" y="386853"/>
                    <a:pt x="284399" y="328002"/>
                  </a:cubicBezTo>
                  <a:cubicBezTo>
                    <a:pt x="337810" y="269152"/>
                    <a:pt x="402100" y="223654"/>
                    <a:pt x="477271" y="191508"/>
                  </a:cubicBezTo>
                  <a:cubicBezTo>
                    <a:pt x="552442" y="159363"/>
                    <a:pt x="636514" y="143290"/>
                    <a:pt x="729488" y="143290"/>
                  </a:cubicBezTo>
                  <a:cubicBezTo>
                    <a:pt x="816528" y="143290"/>
                    <a:pt x="892935" y="152192"/>
                    <a:pt x="958709" y="169996"/>
                  </a:cubicBezTo>
                  <a:cubicBezTo>
                    <a:pt x="1024483" y="187799"/>
                    <a:pt x="1081109" y="207087"/>
                    <a:pt x="1128585" y="227857"/>
                  </a:cubicBezTo>
                  <a:cubicBezTo>
                    <a:pt x="1176061" y="248628"/>
                    <a:pt x="1214141" y="267915"/>
                    <a:pt x="1242824" y="285719"/>
                  </a:cubicBezTo>
                  <a:cubicBezTo>
                    <a:pt x="1271508" y="303523"/>
                    <a:pt x="1292279" y="312424"/>
                    <a:pt x="1305137" y="312424"/>
                  </a:cubicBezTo>
                  <a:cubicBezTo>
                    <a:pt x="1314039" y="312424"/>
                    <a:pt x="1321704" y="309952"/>
                    <a:pt x="1328133" y="305006"/>
                  </a:cubicBezTo>
                  <a:cubicBezTo>
                    <a:pt x="1334562" y="300061"/>
                    <a:pt x="1340002" y="291406"/>
                    <a:pt x="1344453" y="279043"/>
                  </a:cubicBezTo>
                  <a:cubicBezTo>
                    <a:pt x="1348904" y="266679"/>
                    <a:pt x="1352366" y="250112"/>
                    <a:pt x="1354838" y="229341"/>
                  </a:cubicBezTo>
                  <a:cubicBezTo>
                    <a:pt x="1357311" y="208570"/>
                    <a:pt x="1358547" y="183843"/>
                    <a:pt x="1358547" y="155160"/>
                  </a:cubicBezTo>
                  <a:cubicBezTo>
                    <a:pt x="1358547" y="105705"/>
                    <a:pt x="1355580" y="68367"/>
                    <a:pt x="1349646" y="43145"/>
                  </a:cubicBezTo>
                  <a:cubicBezTo>
                    <a:pt x="1346679" y="30535"/>
                    <a:pt x="1342784" y="19346"/>
                    <a:pt x="1337962" y="9578"/>
                  </a:cubicBezTo>
                  <a:lnTo>
                    <a:pt x="1331364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8" name="Freeform 282">
              <a:extLst>
                <a:ext uri="{FF2B5EF4-FFF2-40B4-BE49-F238E27FC236}">
                  <a16:creationId xmlns:a16="http://schemas.microsoft.com/office/drawing/2014/main" id="{2FB84F0D-1CB8-8F54-9825-E29985F7CD6B}"/>
                </a:ext>
              </a:extLst>
            </p:cNvPr>
            <p:cNvSpPr/>
            <p:nvPr/>
          </p:nvSpPr>
          <p:spPr>
            <a:xfrm>
              <a:off x="7729497" y="1524574"/>
              <a:ext cx="481317" cy="582280"/>
            </a:xfrm>
            <a:custGeom>
              <a:avLst/>
              <a:gdLst/>
              <a:ahLst/>
              <a:cxnLst/>
              <a:rect l="l" t="t" r="r" b="b"/>
              <a:pathLst>
                <a:path w="1640895" h="1985098">
                  <a:moveTo>
                    <a:pt x="999967" y="0"/>
                  </a:moveTo>
                  <a:cubicBezTo>
                    <a:pt x="1083050" y="0"/>
                    <a:pt x="1158716" y="5687"/>
                    <a:pt x="1226963" y="17062"/>
                  </a:cubicBezTo>
                  <a:cubicBezTo>
                    <a:pt x="1295210" y="28436"/>
                    <a:pt x="1354802" y="42283"/>
                    <a:pt x="1405740" y="58603"/>
                  </a:cubicBezTo>
                  <a:cubicBezTo>
                    <a:pt x="1456678" y="74923"/>
                    <a:pt x="1498961" y="92480"/>
                    <a:pt x="1532590" y="111272"/>
                  </a:cubicBezTo>
                  <a:cubicBezTo>
                    <a:pt x="1566219" y="130065"/>
                    <a:pt x="1589710" y="146385"/>
                    <a:pt x="1603063" y="160232"/>
                  </a:cubicBezTo>
                  <a:cubicBezTo>
                    <a:pt x="1616416" y="174079"/>
                    <a:pt x="1626059" y="193614"/>
                    <a:pt x="1631994" y="218835"/>
                  </a:cubicBezTo>
                  <a:cubicBezTo>
                    <a:pt x="1637928" y="244057"/>
                    <a:pt x="1640895" y="281395"/>
                    <a:pt x="1640895" y="330850"/>
                  </a:cubicBezTo>
                  <a:cubicBezTo>
                    <a:pt x="1640895" y="359533"/>
                    <a:pt x="1639659" y="384260"/>
                    <a:pt x="1637186" y="405031"/>
                  </a:cubicBezTo>
                  <a:cubicBezTo>
                    <a:pt x="1634714" y="425802"/>
                    <a:pt x="1631252" y="442369"/>
                    <a:pt x="1626801" y="454733"/>
                  </a:cubicBezTo>
                  <a:cubicBezTo>
                    <a:pt x="1622350" y="467096"/>
                    <a:pt x="1616910" y="475751"/>
                    <a:pt x="1610481" y="480696"/>
                  </a:cubicBezTo>
                  <a:cubicBezTo>
                    <a:pt x="1604052" y="485642"/>
                    <a:pt x="1596387" y="488114"/>
                    <a:pt x="1587485" y="488114"/>
                  </a:cubicBezTo>
                  <a:cubicBezTo>
                    <a:pt x="1574627" y="488114"/>
                    <a:pt x="1553856" y="479213"/>
                    <a:pt x="1525172" y="461409"/>
                  </a:cubicBezTo>
                  <a:cubicBezTo>
                    <a:pt x="1496489" y="443605"/>
                    <a:pt x="1458409" y="424318"/>
                    <a:pt x="1410933" y="403547"/>
                  </a:cubicBezTo>
                  <a:cubicBezTo>
                    <a:pt x="1363457" y="382777"/>
                    <a:pt x="1306831" y="363489"/>
                    <a:pt x="1241057" y="345686"/>
                  </a:cubicBezTo>
                  <a:cubicBezTo>
                    <a:pt x="1175283" y="327882"/>
                    <a:pt x="1098876" y="318980"/>
                    <a:pt x="1011836" y="318980"/>
                  </a:cubicBezTo>
                  <a:cubicBezTo>
                    <a:pt x="918862" y="318980"/>
                    <a:pt x="834790" y="335053"/>
                    <a:pt x="759619" y="367198"/>
                  </a:cubicBezTo>
                  <a:cubicBezTo>
                    <a:pt x="684448" y="399344"/>
                    <a:pt x="620158" y="444842"/>
                    <a:pt x="566747" y="503692"/>
                  </a:cubicBezTo>
                  <a:cubicBezTo>
                    <a:pt x="513336" y="562543"/>
                    <a:pt x="472289" y="633263"/>
                    <a:pt x="443606" y="715852"/>
                  </a:cubicBezTo>
                  <a:cubicBezTo>
                    <a:pt x="414922" y="798440"/>
                    <a:pt x="400580" y="889684"/>
                    <a:pt x="400580" y="989581"/>
                  </a:cubicBezTo>
                  <a:cubicBezTo>
                    <a:pt x="400580" y="1099370"/>
                    <a:pt x="415169" y="1196053"/>
                    <a:pt x="444347" y="1279631"/>
                  </a:cubicBezTo>
                  <a:cubicBezTo>
                    <a:pt x="473526" y="1363209"/>
                    <a:pt x="514325" y="1433187"/>
                    <a:pt x="566747" y="1489565"/>
                  </a:cubicBezTo>
                  <a:cubicBezTo>
                    <a:pt x="619169" y="1545943"/>
                    <a:pt x="682223" y="1588474"/>
                    <a:pt x="755910" y="1617157"/>
                  </a:cubicBezTo>
                  <a:cubicBezTo>
                    <a:pt x="829597" y="1645841"/>
                    <a:pt x="910949" y="1660183"/>
                    <a:pt x="999967" y="1660183"/>
                  </a:cubicBezTo>
                  <a:cubicBezTo>
                    <a:pt x="1043487" y="1660183"/>
                    <a:pt x="1086512" y="1655237"/>
                    <a:pt x="1129043" y="1645346"/>
                  </a:cubicBezTo>
                  <a:cubicBezTo>
                    <a:pt x="1171574" y="1635455"/>
                    <a:pt x="1211137" y="1620619"/>
                    <a:pt x="1247733" y="1600837"/>
                  </a:cubicBezTo>
                  <a:lnTo>
                    <a:pt x="1247733" y="1155748"/>
                  </a:lnTo>
                  <a:lnTo>
                    <a:pt x="884244" y="1155748"/>
                  </a:lnTo>
                  <a:cubicBezTo>
                    <a:pt x="866440" y="1155748"/>
                    <a:pt x="852593" y="1144621"/>
                    <a:pt x="842702" y="1122366"/>
                  </a:cubicBezTo>
                  <a:cubicBezTo>
                    <a:pt x="832811" y="1100112"/>
                    <a:pt x="827866" y="1062279"/>
                    <a:pt x="827866" y="1008869"/>
                  </a:cubicBezTo>
                  <a:cubicBezTo>
                    <a:pt x="827866" y="981174"/>
                    <a:pt x="829102" y="957931"/>
                    <a:pt x="831575" y="939138"/>
                  </a:cubicBezTo>
                  <a:cubicBezTo>
                    <a:pt x="834048" y="920345"/>
                    <a:pt x="837757" y="905262"/>
                    <a:pt x="842702" y="893887"/>
                  </a:cubicBezTo>
                  <a:cubicBezTo>
                    <a:pt x="847648" y="882513"/>
                    <a:pt x="853582" y="874106"/>
                    <a:pt x="860506" y="868666"/>
                  </a:cubicBezTo>
                  <a:cubicBezTo>
                    <a:pt x="867429" y="863226"/>
                    <a:pt x="875342" y="860506"/>
                    <a:pt x="884244" y="860506"/>
                  </a:cubicBezTo>
                  <a:lnTo>
                    <a:pt x="1532590" y="860506"/>
                  </a:lnTo>
                  <a:cubicBezTo>
                    <a:pt x="1548416" y="860506"/>
                    <a:pt x="1562510" y="863226"/>
                    <a:pt x="1574874" y="868666"/>
                  </a:cubicBezTo>
                  <a:cubicBezTo>
                    <a:pt x="1587237" y="874106"/>
                    <a:pt x="1598117" y="882266"/>
                    <a:pt x="1607514" y="893145"/>
                  </a:cubicBezTo>
                  <a:cubicBezTo>
                    <a:pt x="1616910" y="904025"/>
                    <a:pt x="1624081" y="917131"/>
                    <a:pt x="1629026" y="932462"/>
                  </a:cubicBezTo>
                  <a:cubicBezTo>
                    <a:pt x="1633972" y="947793"/>
                    <a:pt x="1636445" y="965349"/>
                    <a:pt x="1636445" y="985131"/>
                  </a:cubicBezTo>
                  <a:lnTo>
                    <a:pt x="1636445" y="1749200"/>
                  </a:lnTo>
                  <a:cubicBezTo>
                    <a:pt x="1636445" y="1778873"/>
                    <a:pt x="1631252" y="1804837"/>
                    <a:pt x="1620866" y="1827091"/>
                  </a:cubicBezTo>
                  <a:cubicBezTo>
                    <a:pt x="1610481" y="1849345"/>
                    <a:pt x="1589216" y="1866902"/>
                    <a:pt x="1557070" y="1879760"/>
                  </a:cubicBezTo>
                  <a:cubicBezTo>
                    <a:pt x="1524925" y="1892618"/>
                    <a:pt x="1485114" y="1905970"/>
                    <a:pt x="1437638" y="1919818"/>
                  </a:cubicBezTo>
                  <a:cubicBezTo>
                    <a:pt x="1390162" y="1933665"/>
                    <a:pt x="1340955" y="1945534"/>
                    <a:pt x="1290017" y="1955425"/>
                  </a:cubicBezTo>
                  <a:cubicBezTo>
                    <a:pt x="1239079" y="1965316"/>
                    <a:pt x="1187646" y="1972734"/>
                    <a:pt x="1135719" y="1977679"/>
                  </a:cubicBezTo>
                  <a:cubicBezTo>
                    <a:pt x="1083792" y="1982625"/>
                    <a:pt x="1031618" y="1985098"/>
                    <a:pt x="979196" y="1985098"/>
                  </a:cubicBezTo>
                  <a:cubicBezTo>
                    <a:pt x="825888" y="1985098"/>
                    <a:pt x="688652" y="1963090"/>
                    <a:pt x="567489" y="1919076"/>
                  </a:cubicBezTo>
                  <a:cubicBezTo>
                    <a:pt x="446326" y="1875062"/>
                    <a:pt x="343708" y="1811265"/>
                    <a:pt x="259635" y="1727688"/>
                  </a:cubicBezTo>
                  <a:cubicBezTo>
                    <a:pt x="175563" y="1644110"/>
                    <a:pt x="111272" y="1542234"/>
                    <a:pt x="66764" y="1422060"/>
                  </a:cubicBezTo>
                  <a:cubicBezTo>
                    <a:pt x="22255" y="1301886"/>
                    <a:pt x="0" y="1165639"/>
                    <a:pt x="0" y="1013320"/>
                  </a:cubicBezTo>
                  <a:cubicBezTo>
                    <a:pt x="0" y="856055"/>
                    <a:pt x="23738" y="714862"/>
                    <a:pt x="71214" y="589743"/>
                  </a:cubicBezTo>
                  <a:cubicBezTo>
                    <a:pt x="118691" y="464624"/>
                    <a:pt x="185949" y="358297"/>
                    <a:pt x="272988" y="270763"/>
                  </a:cubicBezTo>
                  <a:cubicBezTo>
                    <a:pt x="360028" y="183228"/>
                    <a:pt x="465118" y="116218"/>
                    <a:pt x="588260" y="69731"/>
                  </a:cubicBezTo>
                  <a:cubicBezTo>
                    <a:pt x="711401" y="23243"/>
                    <a:pt x="848637" y="0"/>
                    <a:pt x="999967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C292A474-CE52-EF9A-F628-793FB0476196}"/>
              </a:ext>
            </a:extLst>
          </p:cNvPr>
          <p:cNvGrpSpPr/>
          <p:nvPr/>
        </p:nvGrpSpPr>
        <p:grpSpPr>
          <a:xfrm>
            <a:off x="866515" y="2442426"/>
            <a:ext cx="887483" cy="887483"/>
            <a:chOff x="1014306" y="2443110"/>
            <a:chExt cx="887483" cy="887483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1686C835-8E5C-BA7A-DD47-4EF63DD4B214}"/>
                </a:ext>
              </a:extLst>
            </p:cNvPr>
            <p:cNvSpPr/>
            <p:nvPr/>
          </p:nvSpPr>
          <p:spPr>
            <a:xfrm>
              <a:off x="1014306" y="2443110"/>
              <a:ext cx="887483" cy="887483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4" name="TextBox 285">
              <a:extLst>
                <a:ext uri="{FF2B5EF4-FFF2-40B4-BE49-F238E27FC236}">
                  <a16:creationId xmlns:a16="http://schemas.microsoft.com/office/drawing/2014/main" id="{C3A5E8C0-A735-A764-B584-41F82A3A6188}"/>
                </a:ext>
              </a:extLst>
            </p:cNvPr>
            <p:cNvSpPr txBox="1"/>
            <p:nvPr/>
          </p:nvSpPr>
          <p:spPr>
            <a:xfrm>
              <a:off x="1243000" y="2630765"/>
              <a:ext cx="658789" cy="699828"/>
            </a:xfrm>
            <a:custGeom>
              <a:avLst/>
              <a:gdLst>
                <a:gd name="connsiteX0" fmla="*/ 1474394 w 2245931"/>
                <a:gd name="connsiteY0" fmla="*/ 715 h 2385838"/>
                <a:gd name="connsiteX1" fmla="*/ 2245931 w 2245931"/>
                <a:gd name="connsiteY1" fmla="*/ 669998 h 2385838"/>
                <a:gd name="connsiteX2" fmla="*/ 2245931 w 2245931"/>
                <a:gd name="connsiteY2" fmla="*/ 2385838 h 2385838"/>
                <a:gd name="connsiteX3" fmla="*/ 597797 w 2245931"/>
                <a:gd name="connsiteY3" fmla="*/ 2385838 h 2385838"/>
                <a:gd name="connsiteX4" fmla="*/ 0 w 2245931"/>
                <a:gd name="connsiteY4" fmla="*/ 1867269 h 2385838"/>
                <a:gd name="connsiteX5" fmla="*/ 25844 w 2245931"/>
                <a:gd name="connsiteY5" fmla="*/ 1882896 h 2385838"/>
                <a:gd name="connsiteX6" fmla="*/ 85931 w 2245931"/>
                <a:gd name="connsiteY6" fmla="*/ 1894765 h 2385838"/>
                <a:gd name="connsiteX7" fmla="*/ 180141 w 2245931"/>
                <a:gd name="connsiteY7" fmla="*/ 1899216 h 2385838"/>
                <a:gd name="connsiteX8" fmla="*/ 275094 w 2245931"/>
                <a:gd name="connsiteY8" fmla="*/ 1894765 h 2385838"/>
                <a:gd name="connsiteX9" fmla="*/ 334439 w 2245931"/>
                <a:gd name="connsiteY9" fmla="*/ 1882896 h 2385838"/>
                <a:gd name="connsiteX10" fmla="*/ 365595 w 2245931"/>
                <a:gd name="connsiteY10" fmla="*/ 1863608 h 2385838"/>
                <a:gd name="connsiteX11" fmla="*/ 374497 w 2245931"/>
                <a:gd name="connsiteY11" fmla="*/ 1836903 h 2385838"/>
                <a:gd name="connsiteX12" fmla="*/ 374497 w 2245931"/>
                <a:gd name="connsiteY12" fmla="*/ 1060964 h 2385838"/>
                <a:gd name="connsiteX13" fmla="*/ 1092574 w 2245931"/>
                <a:gd name="connsiteY13" fmla="*/ 1060964 h 2385838"/>
                <a:gd name="connsiteX14" fmla="*/ 1092574 w 2245931"/>
                <a:gd name="connsiteY14" fmla="*/ 1836903 h 2385838"/>
                <a:gd name="connsiteX15" fmla="*/ 1102218 w 2245931"/>
                <a:gd name="connsiteY15" fmla="*/ 1863608 h 2385838"/>
                <a:gd name="connsiteX16" fmla="*/ 1133374 w 2245931"/>
                <a:gd name="connsiteY16" fmla="*/ 1882896 h 2385838"/>
                <a:gd name="connsiteX17" fmla="*/ 1192719 w 2245931"/>
                <a:gd name="connsiteY17" fmla="*/ 1894765 h 2385838"/>
                <a:gd name="connsiteX18" fmla="*/ 1288413 w 2245931"/>
                <a:gd name="connsiteY18" fmla="*/ 1899216 h 2385838"/>
                <a:gd name="connsiteX19" fmla="*/ 1381882 w 2245931"/>
                <a:gd name="connsiteY19" fmla="*/ 1894765 h 2385838"/>
                <a:gd name="connsiteX20" fmla="*/ 1441227 w 2245931"/>
                <a:gd name="connsiteY20" fmla="*/ 1882896 h 2385838"/>
                <a:gd name="connsiteX21" fmla="*/ 1473125 w 2245931"/>
                <a:gd name="connsiteY21" fmla="*/ 1863608 h 2385838"/>
                <a:gd name="connsiteX22" fmla="*/ 1482769 w 2245931"/>
                <a:gd name="connsiteY22" fmla="*/ 1836903 h 2385838"/>
                <a:gd name="connsiteX23" fmla="*/ 1482769 w 2245931"/>
                <a:gd name="connsiteY23" fmla="*/ 23906 h 2385838"/>
                <a:gd name="connsiteX24" fmla="*/ 366528 w 2245931"/>
                <a:gd name="connsiteY24" fmla="*/ 0 h 2385838"/>
                <a:gd name="connsiteX25" fmla="*/ 1092574 w 2245931"/>
                <a:gd name="connsiteY25" fmla="*/ 629821 h 2385838"/>
                <a:gd name="connsiteX26" fmla="*/ 1092574 w 2245931"/>
                <a:gd name="connsiteY26" fmla="*/ 728631 h 2385838"/>
                <a:gd name="connsiteX27" fmla="*/ 374497 w 2245931"/>
                <a:gd name="connsiteY27" fmla="*/ 728631 h 2385838"/>
                <a:gd name="connsiteX28" fmla="*/ 374497 w 2245931"/>
                <a:gd name="connsiteY28" fmla="*/ 23906 h 238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45931" h="2385838">
                  <a:moveTo>
                    <a:pt x="1474394" y="715"/>
                  </a:moveTo>
                  <a:lnTo>
                    <a:pt x="2245931" y="669998"/>
                  </a:lnTo>
                  <a:lnTo>
                    <a:pt x="2245931" y="2385838"/>
                  </a:lnTo>
                  <a:lnTo>
                    <a:pt x="597797" y="2385838"/>
                  </a:lnTo>
                  <a:lnTo>
                    <a:pt x="0" y="1867269"/>
                  </a:lnTo>
                  <a:lnTo>
                    <a:pt x="25844" y="1882896"/>
                  </a:lnTo>
                  <a:cubicBezTo>
                    <a:pt x="40680" y="1887841"/>
                    <a:pt x="60709" y="1891797"/>
                    <a:pt x="85931" y="1894765"/>
                  </a:cubicBezTo>
                  <a:cubicBezTo>
                    <a:pt x="111152" y="1897732"/>
                    <a:pt x="142556" y="1899216"/>
                    <a:pt x="180141" y="1899216"/>
                  </a:cubicBezTo>
                  <a:cubicBezTo>
                    <a:pt x="218716" y="1899216"/>
                    <a:pt x="250366" y="1897732"/>
                    <a:pt x="275094" y="1894765"/>
                  </a:cubicBezTo>
                  <a:cubicBezTo>
                    <a:pt x="299821" y="1891797"/>
                    <a:pt x="319603" y="1887841"/>
                    <a:pt x="334439" y="1882896"/>
                  </a:cubicBezTo>
                  <a:cubicBezTo>
                    <a:pt x="349275" y="1877950"/>
                    <a:pt x="359661" y="1871521"/>
                    <a:pt x="365595" y="1863608"/>
                  </a:cubicBezTo>
                  <a:cubicBezTo>
                    <a:pt x="371530" y="1855696"/>
                    <a:pt x="374497" y="1846794"/>
                    <a:pt x="374497" y="1836903"/>
                  </a:cubicBezTo>
                  <a:lnTo>
                    <a:pt x="374497" y="1060964"/>
                  </a:lnTo>
                  <a:lnTo>
                    <a:pt x="1092574" y="1060964"/>
                  </a:lnTo>
                  <a:lnTo>
                    <a:pt x="1092574" y="1836903"/>
                  </a:lnTo>
                  <a:cubicBezTo>
                    <a:pt x="1092574" y="1846794"/>
                    <a:pt x="1095789" y="1855696"/>
                    <a:pt x="1102218" y="1863608"/>
                  </a:cubicBezTo>
                  <a:cubicBezTo>
                    <a:pt x="1108647" y="1871521"/>
                    <a:pt x="1119032" y="1877950"/>
                    <a:pt x="1133374" y="1882896"/>
                  </a:cubicBezTo>
                  <a:cubicBezTo>
                    <a:pt x="1147716" y="1887841"/>
                    <a:pt x="1167497" y="1891797"/>
                    <a:pt x="1192719" y="1894765"/>
                  </a:cubicBezTo>
                  <a:cubicBezTo>
                    <a:pt x="1217941" y="1897732"/>
                    <a:pt x="1249839" y="1899216"/>
                    <a:pt x="1288413" y="1899216"/>
                  </a:cubicBezTo>
                  <a:cubicBezTo>
                    <a:pt x="1325999" y="1899216"/>
                    <a:pt x="1357155" y="1897732"/>
                    <a:pt x="1381882" y="1894765"/>
                  </a:cubicBezTo>
                  <a:cubicBezTo>
                    <a:pt x="1406609" y="1891797"/>
                    <a:pt x="1426391" y="1887841"/>
                    <a:pt x="1441227" y="1882896"/>
                  </a:cubicBezTo>
                  <a:cubicBezTo>
                    <a:pt x="1456063" y="1877950"/>
                    <a:pt x="1466696" y="1871521"/>
                    <a:pt x="1473125" y="1863608"/>
                  </a:cubicBezTo>
                  <a:cubicBezTo>
                    <a:pt x="1479554" y="1855696"/>
                    <a:pt x="1482769" y="1846794"/>
                    <a:pt x="1482769" y="1836903"/>
                  </a:cubicBezTo>
                  <a:lnTo>
                    <a:pt x="1482769" y="23906"/>
                  </a:lnTo>
                  <a:close/>
                  <a:moveTo>
                    <a:pt x="366528" y="0"/>
                  </a:moveTo>
                  <a:lnTo>
                    <a:pt x="1092574" y="629821"/>
                  </a:lnTo>
                  <a:lnTo>
                    <a:pt x="1092574" y="728631"/>
                  </a:lnTo>
                  <a:lnTo>
                    <a:pt x="374497" y="728631"/>
                  </a:lnTo>
                  <a:lnTo>
                    <a:pt x="374497" y="2390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5" name="Freeform 286">
              <a:extLst>
                <a:ext uri="{FF2B5EF4-FFF2-40B4-BE49-F238E27FC236}">
                  <a16:creationId xmlns:a16="http://schemas.microsoft.com/office/drawing/2014/main" id="{7274B457-2691-E4A6-F7B6-F11B20647345}"/>
                </a:ext>
              </a:extLst>
            </p:cNvPr>
            <p:cNvSpPr/>
            <p:nvPr/>
          </p:nvSpPr>
          <p:spPr>
            <a:xfrm>
              <a:off x="1238395" y="2619500"/>
              <a:ext cx="439539" cy="568355"/>
            </a:xfrm>
            <a:custGeom>
              <a:avLst/>
              <a:gdLst/>
              <a:ahLst/>
              <a:cxnLst/>
              <a:rect l="l" t="t" r="r" b="b"/>
              <a:pathLst>
                <a:path w="1498467" h="1937622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1" y="11374"/>
                    <a:pt x="350137" y="16320"/>
                  </a:cubicBezTo>
                  <a:cubicBezTo>
                    <a:pt x="364973" y="21265"/>
                    <a:pt x="375359" y="27694"/>
                    <a:pt x="381293" y="35607"/>
                  </a:cubicBezTo>
                  <a:cubicBezTo>
                    <a:pt x="387228" y="43520"/>
                    <a:pt x="390195" y="52422"/>
                    <a:pt x="390195" y="62312"/>
                  </a:cubicBezTo>
                  <a:lnTo>
                    <a:pt x="390195" y="767037"/>
                  </a:lnTo>
                  <a:lnTo>
                    <a:pt x="1108272" y="767037"/>
                  </a:lnTo>
                  <a:lnTo>
                    <a:pt x="1108272" y="62312"/>
                  </a:lnTo>
                  <a:cubicBezTo>
                    <a:pt x="1108272" y="52422"/>
                    <a:pt x="1111487" y="43520"/>
                    <a:pt x="1117916" y="35607"/>
                  </a:cubicBezTo>
                  <a:cubicBezTo>
                    <a:pt x="1124345" y="27694"/>
                    <a:pt x="1134730" y="21265"/>
                    <a:pt x="1149072" y="16320"/>
                  </a:cubicBezTo>
                  <a:cubicBezTo>
                    <a:pt x="1163414" y="11374"/>
                    <a:pt x="1183195" y="7418"/>
                    <a:pt x="1208417" y="4451"/>
                  </a:cubicBezTo>
                  <a:cubicBezTo>
                    <a:pt x="1233639" y="1484"/>
                    <a:pt x="1265537" y="0"/>
                    <a:pt x="1304111" y="0"/>
                  </a:cubicBezTo>
                  <a:cubicBezTo>
                    <a:pt x="1341697" y="0"/>
                    <a:pt x="1372853" y="1484"/>
                    <a:pt x="1397580" y="4451"/>
                  </a:cubicBezTo>
                  <a:cubicBezTo>
                    <a:pt x="1422307" y="7418"/>
                    <a:pt x="1442089" y="11374"/>
                    <a:pt x="1456925" y="16320"/>
                  </a:cubicBezTo>
                  <a:cubicBezTo>
                    <a:pt x="1471761" y="21265"/>
                    <a:pt x="1482394" y="27694"/>
                    <a:pt x="1488823" y="35607"/>
                  </a:cubicBezTo>
                  <a:cubicBezTo>
                    <a:pt x="1495252" y="43520"/>
                    <a:pt x="1498467" y="52422"/>
                    <a:pt x="1498467" y="62312"/>
                  </a:cubicBezTo>
                  <a:lnTo>
                    <a:pt x="1498467" y="1875309"/>
                  </a:lnTo>
                  <a:cubicBezTo>
                    <a:pt x="1498467" y="1885200"/>
                    <a:pt x="1495252" y="1894102"/>
                    <a:pt x="1488823" y="1902014"/>
                  </a:cubicBezTo>
                  <a:cubicBezTo>
                    <a:pt x="1482394" y="1909927"/>
                    <a:pt x="1471761" y="1916356"/>
                    <a:pt x="1456925" y="1921302"/>
                  </a:cubicBezTo>
                  <a:cubicBezTo>
                    <a:pt x="1442089" y="1926247"/>
                    <a:pt x="1422307" y="1930203"/>
                    <a:pt x="1397580" y="1933171"/>
                  </a:cubicBezTo>
                  <a:cubicBezTo>
                    <a:pt x="1372853" y="1936138"/>
                    <a:pt x="1341697" y="1937622"/>
                    <a:pt x="1304111" y="1937622"/>
                  </a:cubicBezTo>
                  <a:cubicBezTo>
                    <a:pt x="1265537" y="1937622"/>
                    <a:pt x="1233639" y="1936138"/>
                    <a:pt x="1208417" y="1933171"/>
                  </a:cubicBezTo>
                  <a:cubicBezTo>
                    <a:pt x="1183195" y="1930203"/>
                    <a:pt x="1163414" y="1926247"/>
                    <a:pt x="1149072" y="1921302"/>
                  </a:cubicBezTo>
                  <a:cubicBezTo>
                    <a:pt x="1134730" y="1916356"/>
                    <a:pt x="1124345" y="1909927"/>
                    <a:pt x="1117916" y="1902014"/>
                  </a:cubicBezTo>
                  <a:cubicBezTo>
                    <a:pt x="1111487" y="1894102"/>
                    <a:pt x="1108272" y="1885200"/>
                    <a:pt x="1108272" y="1875309"/>
                  </a:cubicBezTo>
                  <a:lnTo>
                    <a:pt x="1108272" y="1099370"/>
                  </a:lnTo>
                  <a:lnTo>
                    <a:pt x="390195" y="1099370"/>
                  </a:lnTo>
                  <a:lnTo>
                    <a:pt x="390195" y="1875309"/>
                  </a:lnTo>
                  <a:cubicBezTo>
                    <a:pt x="390195" y="1885200"/>
                    <a:pt x="387228" y="1894102"/>
                    <a:pt x="381293" y="1902014"/>
                  </a:cubicBezTo>
                  <a:cubicBezTo>
                    <a:pt x="375359" y="1909927"/>
                    <a:pt x="364973" y="1916356"/>
                    <a:pt x="350137" y="1921302"/>
                  </a:cubicBezTo>
                  <a:cubicBezTo>
                    <a:pt x="335301" y="1926247"/>
                    <a:pt x="315519" y="1930203"/>
                    <a:pt x="290792" y="1933171"/>
                  </a:cubicBezTo>
                  <a:cubicBezTo>
                    <a:pt x="266064" y="1936138"/>
                    <a:pt x="234414" y="1937622"/>
                    <a:pt x="195839" y="1937622"/>
                  </a:cubicBezTo>
                  <a:cubicBezTo>
                    <a:pt x="158254" y="1937622"/>
                    <a:pt x="126850" y="1936138"/>
                    <a:pt x="101629" y="1933171"/>
                  </a:cubicBezTo>
                  <a:cubicBezTo>
                    <a:pt x="76407" y="1930203"/>
                    <a:pt x="56378" y="1926247"/>
                    <a:pt x="41542" y="1921302"/>
                  </a:cubicBezTo>
                  <a:cubicBezTo>
                    <a:pt x="26705" y="1916356"/>
                    <a:pt x="16073" y="1909927"/>
                    <a:pt x="9644" y="1902014"/>
                  </a:cubicBezTo>
                  <a:cubicBezTo>
                    <a:pt x="3215" y="1894102"/>
                    <a:pt x="0" y="1885200"/>
                    <a:pt x="0" y="1875309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705" y="21265"/>
                    <a:pt x="41542" y="16320"/>
                  </a:cubicBezTo>
                  <a:cubicBezTo>
                    <a:pt x="56378" y="11374"/>
                    <a:pt x="76407" y="7418"/>
                    <a:pt x="101629" y="4451"/>
                  </a:cubicBezTo>
                  <a:cubicBezTo>
                    <a:pt x="126850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F2D7F41-1C2E-A8C1-FAB7-07774456EE65}"/>
              </a:ext>
            </a:extLst>
          </p:cNvPr>
          <p:cNvGrpSpPr>
            <a:grpSpLocks noChangeAspect="1"/>
          </p:cNvGrpSpPr>
          <p:nvPr/>
        </p:nvGrpSpPr>
        <p:grpSpPr>
          <a:xfrm>
            <a:off x="1953273" y="2442426"/>
            <a:ext cx="887483" cy="887483"/>
            <a:chOff x="1382807" y="174388"/>
            <a:chExt cx="3025588" cy="3025589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C84529E8-FB21-98EF-EFE6-66F60E763EA3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9" name="TextBox 289">
              <a:extLst>
                <a:ext uri="{FF2B5EF4-FFF2-40B4-BE49-F238E27FC236}">
                  <a16:creationId xmlns:a16="http://schemas.microsoft.com/office/drawing/2014/main" id="{206FA596-9BBC-C624-114E-968A5B0A42F5}"/>
                </a:ext>
              </a:extLst>
            </p:cNvPr>
            <p:cNvSpPr txBox="1"/>
            <p:nvPr/>
          </p:nvSpPr>
          <p:spPr>
            <a:xfrm>
              <a:off x="3068544" y="806074"/>
              <a:ext cx="9910" cy="8597"/>
            </a:xfrm>
            <a:custGeom>
              <a:avLst/>
              <a:gdLst/>
              <a:ahLst/>
              <a:cxnLst/>
              <a:rect l="l" t="t" r="r" b="b"/>
              <a:pathLst>
                <a:path w="9910" h="8597">
                  <a:moveTo>
                    <a:pt x="0" y="0"/>
                  </a:moveTo>
                  <a:lnTo>
                    <a:pt x="8707" y="5265"/>
                  </a:lnTo>
                  <a:lnTo>
                    <a:pt x="9910" y="8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110" name="TextBox 290">
              <a:extLst>
                <a:ext uri="{FF2B5EF4-FFF2-40B4-BE49-F238E27FC236}">
                  <a16:creationId xmlns:a16="http://schemas.microsoft.com/office/drawing/2014/main" id="{C4248E80-91E6-FFA1-CC55-0C13FD984747}"/>
                </a:ext>
              </a:extLst>
            </p:cNvPr>
            <p:cNvSpPr txBox="1"/>
            <p:nvPr/>
          </p:nvSpPr>
          <p:spPr>
            <a:xfrm>
              <a:off x="2712040" y="814672"/>
              <a:ext cx="1696355" cy="2385305"/>
            </a:xfrm>
            <a:custGeom>
              <a:avLst/>
              <a:gdLst>
                <a:gd name="connsiteX0" fmla="*/ 366414 w 1696355"/>
                <a:gd name="connsiteY0" fmla="*/ 0 h 2385305"/>
                <a:gd name="connsiteX1" fmla="*/ 1696355 w 1696355"/>
                <a:gd name="connsiteY1" fmla="*/ 1153680 h 2385305"/>
                <a:gd name="connsiteX2" fmla="*/ 1696355 w 1696355"/>
                <a:gd name="connsiteY2" fmla="*/ 2385305 h 2385305"/>
                <a:gd name="connsiteX3" fmla="*/ 597012 w 1696355"/>
                <a:gd name="connsiteY3" fmla="*/ 2385305 h 2385305"/>
                <a:gd name="connsiteX4" fmla="*/ 0 w 1696355"/>
                <a:gd name="connsiteY4" fmla="*/ 1867417 h 2385305"/>
                <a:gd name="connsiteX5" fmla="*/ 24718 w 1696355"/>
                <a:gd name="connsiteY5" fmla="*/ 1882363 h 2385305"/>
                <a:gd name="connsiteX6" fmla="*/ 84805 w 1696355"/>
                <a:gd name="connsiteY6" fmla="*/ 1894232 h 2385305"/>
                <a:gd name="connsiteX7" fmla="*/ 179015 w 1696355"/>
                <a:gd name="connsiteY7" fmla="*/ 1898683 h 2385305"/>
                <a:gd name="connsiteX8" fmla="*/ 273968 w 1696355"/>
                <a:gd name="connsiteY8" fmla="*/ 1894232 h 2385305"/>
                <a:gd name="connsiteX9" fmla="*/ 333313 w 1696355"/>
                <a:gd name="connsiteY9" fmla="*/ 1882363 h 2385305"/>
                <a:gd name="connsiteX10" fmla="*/ 365211 w 1696355"/>
                <a:gd name="connsiteY10" fmla="*/ 1863075 h 2385305"/>
                <a:gd name="connsiteX11" fmla="*/ 374854 w 1696355"/>
                <a:gd name="connsiteY11" fmla="*/ 1836370 h 2385305"/>
                <a:gd name="connsiteX12" fmla="*/ 374854 w 1696355"/>
                <a:gd name="connsiteY12" fmla="*/ 23373 h 2385305"/>
                <a:gd name="connsiteX13" fmla="*/ 366414 w 1696355"/>
                <a:gd name="connsiteY13" fmla="*/ 0 h 2385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6355" h="2385305">
                  <a:moveTo>
                    <a:pt x="366414" y="0"/>
                  </a:moveTo>
                  <a:lnTo>
                    <a:pt x="1696355" y="1153680"/>
                  </a:lnTo>
                  <a:lnTo>
                    <a:pt x="1696355" y="2385305"/>
                  </a:lnTo>
                  <a:lnTo>
                    <a:pt x="597012" y="2385305"/>
                  </a:lnTo>
                  <a:lnTo>
                    <a:pt x="0" y="1867417"/>
                  </a:lnTo>
                  <a:lnTo>
                    <a:pt x="24718" y="1882363"/>
                  </a:lnTo>
                  <a:cubicBezTo>
                    <a:pt x="39554" y="1887308"/>
                    <a:pt x="59583" y="1891264"/>
                    <a:pt x="84805" y="1894232"/>
                  </a:cubicBezTo>
                  <a:cubicBezTo>
                    <a:pt x="110026" y="1897199"/>
                    <a:pt x="141430" y="1898683"/>
                    <a:pt x="179015" y="1898683"/>
                  </a:cubicBezTo>
                  <a:cubicBezTo>
                    <a:pt x="217590" y="1898683"/>
                    <a:pt x="249240" y="1897199"/>
                    <a:pt x="273968" y="1894232"/>
                  </a:cubicBezTo>
                  <a:cubicBezTo>
                    <a:pt x="298695" y="1891264"/>
                    <a:pt x="318476" y="1887308"/>
                    <a:pt x="333313" y="1882363"/>
                  </a:cubicBezTo>
                  <a:cubicBezTo>
                    <a:pt x="348149" y="1877417"/>
                    <a:pt x="358782" y="1870988"/>
                    <a:pt x="365211" y="1863075"/>
                  </a:cubicBezTo>
                  <a:cubicBezTo>
                    <a:pt x="371640" y="1855163"/>
                    <a:pt x="374854" y="1846261"/>
                    <a:pt x="374854" y="1836370"/>
                  </a:cubicBezTo>
                  <a:lnTo>
                    <a:pt x="374854" y="23373"/>
                  </a:lnTo>
                  <a:lnTo>
                    <a:pt x="366414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1" name="TextBox 291">
              <a:extLst>
                <a:ext uri="{FF2B5EF4-FFF2-40B4-BE49-F238E27FC236}">
                  <a16:creationId xmlns:a16="http://schemas.microsoft.com/office/drawing/2014/main" id="{6F857250-7C44-D1A9-4FF7-3570A2B518B6}"/>
                </a:ext>
              </a:extLst>
            </p:cNvPr>
            <p:cNvSpPr txBox="1"/>
            <p:nvPr/>
          </p:nvSpPr>
          <p:spPr>
            <a:xfrm>
              <a:off x="2703868" y="2674999"/>
              <a:ext cx="8172" cy="7089"/>
            </a:xfrm>
            <a:custGeom>
              <a:avLst/>
              <a:gdLst/>
              <a:ahLst/>
              <a:cxnLst/>
              <a:rect l="l" t="t" r="r" b="b"/>
              <a:pathLst>
                <a:path w="8172" h="7089">
                  <a:moveTo>
                    <a:pt x="0" y="0"/>
                  </a:moveTo>
                  <a:lnTo>
                    <a:pt x="8172" y="7089"/>
                  </a:lnTo>
                  <a:lnTo>
                    <a:pt x="992" y="2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112" name="Freeform 292">
              <a:extLst>
                <a:ext uri="{FF2B5EF4-FFF2-40B4-BE49-F238E27FC236}">
                  <a16:creationId xmlns:a16="http://schemas.microsoft.com/office/drawing/2014/main" id="{840CDC91-A8FD-9D20-3CD0-C501F2262748}"/>
                </a:ext>
              </a:extLst>
            </p:cNvPr>
            <p:cNvSpPr/>
            <p:nvPr/>
          </p:nvSpPr>
          <p:spPr>
            <a:xfrm>
              <a:off x="2695216" y="775732"/>
              <a:ext cx="391678" cy="1937622"/>
            </a:xfrm>
            <a:custGeom>
              <a:avLst/>
              <a:gdLst/>
              <a:ahLst/>
              <a:cxnLst/>
              <a:rect l="l" t="t" r="r" b="b"/>
              <a:pathLst>
                <a:path w="391678" h="1937622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0" y="11374"/>
                    <a:pt x="350137" y="16320"/>
                  </a:cubicBezTo>
                  <a:cubicBezTo>
                    <a:pt x="364973" y="21265"/>
                    <a:pt x="375606" y="27694"/>
                    <a:pt x="382035" y="35607"/>
                  </a:cubicBezTo>
                  <a:cubicBezTo>
                    <a:pt x="388464" y="43520"/>
                    <a:pt x="391678" y="52422"/>
                    <a:pt x="391678" y="62312"/>
                  </a:cubicBezTo>
                  <a:lnTo>
                    <a:pt x="391678" y="1875309"/>
                  </a:lnTo>
                  <a:cubicBezTo>
                    <a:pt x="391678" y="1885200"/>
                    <a:pt x="388464" y="1894102"/>
                    <a:pt x="382035" y="1902014"/>
                  </a:cubicBezTo>
                  <a:cubicBezTo>
                    <a:pt x="375606" y="1909927"/>
                    <a:pt x="364973" y="1916356"/>
                    <a:pt x="350137" y="1921302"/>
                  </a:cubicBezTo>
                  <a:cubicBezTo>
                    <a:pt x="335300" y="1926247"/>
                    <a:pt x="315519" y="1930203"/>
                    <a:pt x="290792" y="1933171"/>
                  </a:cubicBezTo>
                  <a:cubicBezTo>
                    <a:pt x="266064" y="1936138"/>
                    <a:pt x="234414" y="1937622"/>
                    <a:pt x="195839" y="1937622"/>
                  </a:cubicBezTo>
                  <a:cubicBezTo>
                    <a:pt x="158254" y="1937622"/>
                    <a:pt x="126850" y="1936138"/>
                    <a:pt x="101629" y="1933171"/>
                  </a:cubicBezTo>
                  <a:cubicBezTo>
                    <a:pt x="76407" y="1930203"/>
                    <a:pt x="56378" y="1926247"/>
                    <a:pt x="41542" y="1921302"/>
                  </a:cubicBezTo>
                  <a:cubicBezTo>
                    <a:pt x="26705" y="1916356"/>
                    <a:pt x="16073" y="1909927"/>
                    <a:pt x="9644" y="1902014"/>
                  </a:cubicBezTo>
                  <a:cubicBezTo>
                    <a:pt x="3215" y="1894102"/>
                    <a:pt x="0" y="1885200"/>
                    <a:pt x="0" y="1875309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953" y="21265"/>
                    <a:pt x="42283" y="16320"/>
                  </a:cubicBezTo>
                  <a:cubicBezTo>
                    <a:pt x="57614" y="11374"/>
                    <a:pt x="77643" y="7418"/>
                    <a:pt x="102371" y="4451"/>
                  </a:cubicBezTo>
                  <a:cubicBezTo>
                    <a:pt x="127098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87634C5-65BF-E228-DC25-3EE7FE729E08}"/>
              </a:ext>
            </a:extLst>
          </p:cNvPr>
          <p:cNvGrpSpPr>
            <a:grpSpLocks noChangeAspect="1"/>
          </p:cNvGrpSpPr>
          <p:nvPr/>
        </p:nvGrpSpPr>
        <p:grpSpPr>
          <a:xfrm>
            <a:off x="3040619" y="2442426"/>
            <a:ext cx="887483" cy="887483"/>
            <a:chOff x="1382807" y="174388"/>
            <a:chExt cx="3025588" cy="3025589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A99A7BD-240D-FD8E-2658-9C221D91BC39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6" name="TextBox 295">
              <a:extLst>
                <a:ext uri="{FF2B5EF4-FFF2-40B4-BE49-F238E27FC236}">
                  <a16:creationId xmlns:a16="http://schemas.microsoft.com/office/drawing/2014/main" id="{688712F8-98A5-AE0B-A35E-CC25766FBCFE}"/>
                </a:ext>
              </a:extLst>
            </p:cNvPr>
            <p:cNvSpPr txBox="1"/>
            <p:nvPr/>
          </p:nvSpPr>
          <p:spPr>
            <a:xfrm>
              <a:off x="2439515" y="811208"/>
              <a:ext cx="1968880" cy="2388769"/>
            </a:xfrm>
            <a:custGeom>
              <a:avLst/>
              <a:gdLst>
                <a:gd name="connsiteX0" fmla="*/ 738926 w 1968880"/>
                <a:gd name="connsiteY0" fmla="*/ 0 h 2388769"/>
                <a:gd name="connsiteX1" fmla="*/ 1968880 w 1968880"/>
                <a:gd name="connsiteY1" fmla="*/ 1066944 h 2388769"/>
                <a:gd name="connsiteX2" fmla="*/ 1968880 w 1968880"/>
                <a:gd name="connsiteY2" fmla="*/ 2388769 h 2388769"/>
                <a:gd name="connsiteX3" fmla="*/ 602241 w 1968880"/>
                <a:gd name="connsiteY3" fmla="*/ 2388769 h 2388769"/>
                <a:gd name="connsiteX4" fmla="*/ 0 w 1968880"/>
                <a:gd name="connsiteY4" fmla="*/ 1866345 h 2388769"/>
                <a:gd name="connsiteX5" fmla="*/ 20813 w 1968880"/>
                <a:gd name="connsiteY5" fmla="*/ 1876925 h 2388769"/>
                <a:gd name="connsiteX6" fmla="*/ 83867 w 1968880"/>
                <a:gd name="connsiteY6" fmla="*/ 1899179 h 2388769"/>
                <a:gd name="connsiteX7" fmla="*/ 163983 w 1968880"/>
                <a:gd name="connsiteY7" fmla="*/ 1916241 h 2388769"/>
                <a:gd name="connsiteX8" fmla="*/ 252259 w 1968880"/>
                <a:gd name="connsiteY8" fmla="*/ 1922917 h 2388769"/>
                <a:gd name="connsiteX9" fmla="*/ 486673 w 1968880"/>
                <a:gd name="connsiteY9" fmla="*/ 1884343 h 2388769"/>
                <a:gd name="connsiteX10" fmla="*/ 640229 w 1968880"/>
                <a:gd name="connsiteY10" fmla="*/ 1772329 h 2388769"/>
                <a:gd name="connsiteX11" fmla="*/ 723312 w 1968880"/>
                <a:gd name="connsiteY11" fmla="*/ 1594293 h 2388769"/>
                <a:gd name="connsiteX12" fmla="*/ 747792 w 1968880"/>
                <a:gd name="connsiteY12" fmla="*/ 1359138 h 2388769"/>
                <a:gd name="connsiteX13" fmla="*/ 747792 w 1968880"/>
                <a:gd name="connsiteY13" fmla="*/ 23870 h 2388769"/>
                <a:gd name="connsiteX14" fmla="*/ 738926 w 1968880"/>
                <a:gd name="connsiteY14" fmla="*/ 0 h 2388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8880" h="2388769">
                  <a:moveTo>
                    <a:pt x="738926" y="0"/>
                  </a:moveTo>
                  <a:lnTo>
                    <a:pt x="1968880" y="1066944"/>
                  </a:lnTo>
                  <a:lnTo>
                    <a:pt x="1968880" y="2388769"/>
                  </a:lnTo>
                  <a:lnTo>
                    <a:pt x="602241" y="2388769"/>
                  </a:lnTo>
                  <a:lnTo>
                    <a:pt x="0" y="1866345"/>
                  </a:lnTo>
                  <a:lnTo>
                    <a:pt x="20813" y="1876925"/>
                  </a:lnTo>
                  <a:cubicBezTo>
                    <a:pt x="38617" y="1884837"/>
                    <a:pt x="59635" y="1892256"/>
                    <a:pt x="83867" y="1899179"/>
                  </a:cubicBezTo>
                  <a:cubicBezTo>
                    <a:pt x="108100" y="1906103"/>
                    <a:pt x="134805" y="1911790"/>
                    <a:pt x="163983" y="1916241"/>
                  </a:cubicBezTo>
                  <a:cubicBezTo>
                    <a:pt x="193161" y="1920692"/>
                    <a:pt x="222587" y="1922917"/>
                    <a:pt x="252259" y="1922917"/>
                  </a:cubicBezTo>
                  <a:cubicBezTo>
                    <a:pt x="345234" y="1922917"/>
                    <a:pt x="423371" y="1910059"/>
                    <a:pt x="486673" y="1884343"/>
                  </a:cubicBezTo>
                  <a:cubicBezTo>
                    <a:pt x="549975" y="1858627"/>
                    <a:pt x="601160" y="1821289"/>
                    <a:pt x="640229" y="1772329"/>
                  </a:cubicBezTo>
                  <a:cubicBezTo>
                    <a:pt x="679298" y="1723369"/>
                    <a:pt x="706992" y="1664024"/>
                    <a:pt x="723312" y="1594293"/>
                  </a:cubicBezTo>
                  <a:cubicBezTo>
                    <a:pt x="739632" y="1524563"/>
                    <a:pt x="747792" y="1446177"/>
                    <a:pt x="747792" y="1359138"/>
                  </a:cubicBezTo>
                  <a:lnTo>
                    <a:pt x="747792" y="23870"/>
                  </a:lnTo>
                  <a:lnTo>
                    <a:pt x="738926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7" name="Freeform 296">
              <a:extLst>
                <a:ext uri="{FF2B5EF4-FFF2-40B4-BE49-F238E27FC236}">
                  <a16:creationId xmlns:a16="http://schemas.microsoft.com/office/drawing/2014/main" id="{82673A90-4C71-37A4-7BFB-C9A343E705F6}"/>
                </a:ext>
              </a:extLst>
            </p:cNvPr>
            <p:cNvSpPr/>
            <p:nvPr/>
          </p:nvSpPr>
          <p:spPr>
            <a:xfrm>
              <a:off x="2392082" y="775732"/>
              <a:ext cx="795226" cy="1958392"/>
            </a:xfrm>
            <a:custGeom>
              <a:avLst/>
              <a:gdLst/>
              <a:ahLst/>
              <a:cxnLst/>
              <a:rect l="l" t="t" r="r" b="b"/>
              <a:pathLst>
                <a:path w="795226" h="1958392">
                  <a:moveTo>
                    <a:pt x="599387" y="0"/>
                  </a:moveTo>
                  <a:cubicBezTo>
                    <a:pt x="636972" y="0"/>
                    <a:pt x="668128" y="1236"/>
                    <a:pt x="692855" y="3709"/>
                  </a:cubicBezTo>
                  <a:cubicBezTo>
                    <a:pt x="717583" y="6182"/>
                    <a:pt x="737612" y="9891"/>
                    <a:pt x="752942" y="14836"/>
                  </a:cubicBezTo>
                  <a:cubicBezTo>
                    <a:pt x="768273" y="19782"/>
                    <a:pt x="779153" y="25964"/>
                    <a:pt x="785582" y="33382"/>
                  </a:cubicBezTo>
                  <a:cubicBezTo>
                    <a:pt x="792011" y="40800"/>
                    <a:pt x="795226" y="49454"/>
                    <a:pt x="795226" y="59345"/>
                  </a:cubicBezTo>
                  <a:lnTo>
                    <a:pt x="795226" y="1394613"/>
                  </a:lnTo>
                  <a:cubicBezTo>
                    <a:pt x="795226" y="1481652"/>
                    <a:pt x="787066" y="1560038"/>
                    <a:pt x="770746" y="1629768"/>
                  </a:cubicBezTo>
                  <a:cubicBezTo>
                    <a:pt x="754426" y="1699499"/>
                    <a:pt x="726732" y="1758844"/>
                    <a:pt x="687663" y="1807804"/>
                  </a:cubicBezTo>
                  <a:cubicBezTo>
                    <a:pt x="648594" y="1856764"/>
                    <a:pt x="597409" y="1894102"/>
                    <a:pt x="534107" y="1919818"/>
                  </a:cubicBezTo>
                  <a:cubicBezTo>
                    <a:pt x="470805" y="1945534"/>
                    <a:pt x="392668" y="1958392"/>
                    <a:pt x="299693" y="1958392"/>
                  </a:cubicBezTo>
                  <a:cubicBezTo>
                    <a:pt x="270021" y="1958392"/>
                    <a:pt x="240595" y="1956167"/>
                    <a:pt x="211417" y="1951716"/>
                  </a:cubicBezTo>
                  <a:cubicBezTo>
                    <a:pt x="182239" y="1947265"/>
                    <a:pt x="155534" y="1941578"/>
                    <a:pt x="131301" y="1934654"/>
                  </a:cubicBezTo>
                  <a:cubicBezTo>
                    <a:pt x="107069" y="1927731"/>
                    <a:pt x="86051" y="1920312"/>
                    <a:pt x="68247" y="1912400"/>
                  </a:cubicBezTo>
                  <a:cubicBezTo>
                    <a:pt x="50443" y="1904487"/>
                    <a:pt x="38574" y="1897316"/>
                    <a:pt x="32640" y="1890887"/>
                  </a:cubicBezTo>
                  <a:cubicBezTo>
                    <a:pt x="26705" y="1884458"/>
                    <a:pt x="21760" y="1877782"/>
                    <a:pt x="17804" y="1870858"/>
                  </a:cubicBezTo>
                  <a:cubicBezTo>
                    <a:pt x="13847" y="1863934"/>
                    <a:pt x="10385" y="1854785"/>
                    <a:pt x="7418" y="1843411"/>
                  </a:cubicBezTo>
                  <a:cubicBezTo>
                    <a:pt x="4451" y="1832036"/>
                    <a:pt x="2473" y="1817942"/>
                    <a:pt x="1484" y="1801128"/>
                  </a:cubicBezTo>
                  <a:cubicBezTo>
                    <a:pt x="495" y="1784313"/>
                    <a:pt x="0" y="1763048"/>
                    <a:pt x="0" y="1737331"/>
                  </a:cubicBezTo>
                  <a:cubicBezTo>
                    <a:pt x="0" y="1703702"/>
                    <a:pt x="742" y="1675266"/>
                    <a:pt x="2225" y="1652023"/>
                  </a:cubicBezTo>
                  <a:cubicBezTo>
                    <a:pt x="3709" y="1628779"/>
                    <a:pt x="6182" y="1610481"/>
                    <a:pt x="9644" y="1597128"/>
                  </a:cubicBezTo>
                  <a:cubicBezTo>
                    <a:pt x="13105" y="1583776"/>
                    <a:pt x="18051" y="1574379"/>
                    <a:pt x="24480" y="1568939"/>
                  </a:cubicBezTo>
                  <a:cubicBezTo>
                    <a:pt x="30909" y="1563499"/>
                    <a:pt x="39069" y="1560779"/>
                    <a:pt x="48960" y="1560779"/>
                  </a:cubicBezTo>
                  <a:cubicBezTo>
                    <a:pt x="57862" y="1560779"/>
                    <a:pt x="68247" y="1563994"/>
                    <a:pt x="80116" y="1570423"/>
                  </a:cubicBezTo>
                  <a:cubicBezTo>
                    <a:pt x="91985" y="1576852"/>
                    <a:pt x="105338" y="1583528"/>
                    <a:pt x="120174" y="1590452"/>
                  </a:cubicBezTo>
                  <a:cubicBezTo>
                    <a:pt x="135010" y="1597375"/>
                    <a:pt x="152319" y="1604052"/>
                    <a:pt x="172101" y="1610481"/>
                  </a:cubicBezTo>
                  <a:cubicBezTo>
                    <a:pt x="191883" y="1616910"/>
                    <a:pt x="215126" y="1620125"/>
                    <a:pt x="241832" y="1620125"/>
                  </a:cubicBezTo>
                  <a:cubicBezTo>
                    <a:pt x="268537" y="1620125"/>
                    <a:pt x="292028" y="1616416"/>
                    <a:pt x="312304" y="1608997"/>
                  </a:cubicBezTo>
                  <a:cubicBezTo>
                    <a:pt x="332581" y="1601579"/>
                    <a:pt x="349395" y="1588721"/>
                    <a:pt x="362748" y="1570423"/>
                  </a:cubicBezTo>
                  <a:cubicBezTo>
                    <a:pt x="376100" y="1552125"/>
                    <a:pt x="386238" y="1527645"/>
                    <a:pt x="393162" y="1496983"/>
                  </a:cubicBezTo>
                  <a:cubicBezTo>
                    <a:pt x="400086" y="1466322"/>
                    <a:pt x="403547" y="1426758"/>
                    <a:pt x="403547" y="1378293"/>
                  </a:cubicBezTo>
                  <a:lnTo>
                    <a:pt x="403547" y="59345"/>
                  </a:lnTo>
                  <a:cubicBezTo>
                    <a:pt x="403547" y="49454"/>
                    <a:pt x="406762" y="40800"/>
                    <a:pt x="413191" y="33382"/>
                  </a:cubicBezTo>
                  <a:cubicBezTo>
                    <a:pt x="419620" y="25964"/>
                    <a:pt x="430006" y="19782"/>
                    <a:pt x="444347" y="14836"/>
                  </a:cubicBezTo>
                  <a:cubicBezTo>
                    <a:pt x="458689" y="9891"/>
                    <a:pt x="478718" y="6182"/>
                    <a:pt x="504434" y="3709"/>
                  </a:cubicBezTo>
                  <a:cubicBezTo>
                    <a:pt x="530151" y="1236"/>
                    <a:pt x="561801" y="0"/>
                    <a:pt x="5993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D6CA775-D010-2F7B-6BE1-B65116514074}"/>
              </a:ext>
            </a:extLst>
          </p:cNvPr>
          <p:cNvGrpSpPr>
            <a:grpSpLocks noChangeAspect="1"/>
          </p:cNvGrpSpPr>
          <p:nvPr/>
        </p:nvGrpSpPr>
        <p:grpSpPr>
          <a:xfrm>
            <a:off x="4127965" y="2442426"/>
            <a:ext cx="887483" cy="887483"/>
            <a:chOff x="1382807" y="174388"/>
            <a:chExt cx="3025588" cy="3025588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2C6FC6D6-926E-879B-B83D-26482D75E89E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3" name="TextBox 299">
              <a:extLst>
                <a:ext uri="{FF2B5EF4-FFF2-40B4-BE49-F238E27FC236}">
                  <a16:creationId xmlns:a16="http://schemas.microsoft.com/office/drawing/2014/main" id="{E76F07C2-7AD6-D718-B0AD-396B6C6EC164}"/>
                </a:ext>
              </a:extLst>
            </p:cNvPr>
            <p:cNvSpPr txBox="1"/>
            <p:nvPr/>
          </p:nvSpPr>
          <p:spPr>
            <a:xfrm>
              <a:off x="2286915" y="820954"/>
              <a:ext cx="2121480" cy="2379022"/>
            </a:xfrm>
            <a:custGeom>
              <a:avLst/>
              <a:gdLst>
                <a:gd name="connsiteX0" fmla="*/ 374816 w 2121480"/>
                <a:gd name="connsiteY0" fmla="*/ 6480 h 2379022"/>
                <a:gd name="connsiteX1" fmla="*/ 734989 w 2121480"/>
                <a:gd name="connsiteY1" fmla="*/ 318918 h 2379022"/>
                <a:gd name="connsiteX2" fmla="*/ 378635 w 2121480"/>
                <a:gd name="connsiteY2" fmla="*/ 836054 h 2379022"/>
                <a:gd name="connsiteX3" fmla="*/ 378635 w 2121480"/>
                <a:gd name="connsiteY3" fmla="*/ 18574 h 2379022"/>
                <a:gd name="connsiteX4" fmla="*/ 1354606 w 2121480"/>
                <a:gd name="connsiteY4" fmla="*/ 0 h 2379022"/>
                <a:gd name="connsiteX5" fmla="*/ 2121480 w 2121480"/>
                <a:gd name="connsiteY5" fmla="*/ 665237 h 2379022"/>
                <a:gd name="connsiteX6" fmla="*/ 2121480 w 2121480"/>
                <a:gd name="connsiteY6" fmla="*/ 2379022 h 2379022"/>
                <a:gd name="connsiteX7" fmla="*/ 602339 w 2121480"/>
                <a:gd name="connsiteY7" fmla="*/ 2379022 h 2379022"/>
                <a:gd name="connsiteX8" fmla="*/ 0 w 2121480"/>
                <a:gd name="connsiteY8" fmla="*/ 1856513 h 2379022"/>
                <a:gd name="connsiteX9" fmla="*/ 29981 w 2121480"/>
                <a:gd name="connsiteY9" fmla="*/ 1875338 h 2379022"/>
                <a:gd name="connsiteX10" fmla="*/ 90068 w 2121480"/>
                <a:gd name="connsiteY10" fmla="*/ 1887949 h 2379022"/>
                <a:gd name="connsiteX11" fmla="*/ 184279 w 2121480"/>
                <a:gd name="connsiteY11" fmla="*/ 1892400 h 2379022"/>
                <a:gd name="connsiteX12" fmla="*/ 279231 w 2121480"/>
                <a:gd name="connsiteY12" fmla="*/ 1887949 h 2379022"/>
                <a:gd name="connsiteX13" fmla="*/ 338576 w 2121480"/>
                <a:gd name="connsiteY13" fmla="*/ 1875338 h 2379022"/>
                <a:gd name="connsiteX14" fmla="*/ 369733 w 2121480"/>
                <a:gd name="connsiteY14" fmla="*/ 1855309 h 2379022"/>
                <a:gd name="connsiteX15" fmla="*/ 378634 w 2121480"/>
                <a:gd name="connsiteY15" fmla="*/ 1827120 h 2379022"/>
                <a:gd name="connsiteX16" fmla="*/ 378634 w 2121480"/>
                <a:gd name="connsiteY16" fmla="*/ 916171 h 2379022"/>
                <a:gd name="connsiteX17" fmla="*/ 958734 w 2121480"/>
                <a:gd name="connsiteY17" fmla="*/ 1827120 h 2379022"/>
                <a:gd name="connsiteX18" fmla="*/ 987665 w 2121480"/>
                <a:gd name="connsiteY18" fmla="*/ 1862727 h 2379022"/>
                <a:gd name="connsiteX19" fmla="*/ 1048493 w 2121480"/>
                <a:gd name="connsiteY19" fmla="*/ 1884981 h 2379022"/>
                <a:gd name="connsiteX20" fmla="*/ 1187213 w 2121480"/>
                <a:gd name="connsiteY20" fmla="*/ 1892400 h 2379022"/>
                <a:gd name="connsiteX21" fmla="*/ 1288100 w 2121480"/>
                <a:gd name="connsiteY21" fmla="*/ 1887949 h 2379022"/>
                <a:gd name="connsiteX22" fmla="*/ 1351154 w 2121480"/>
                <a:gd name="connsiteY22" fmla="*/ 1875338 h 2379022"/>
                <a:gd name="connsiteX23" fmla="*/ 1382310 w 2121480"/>
                <a:gd name="connsiteY23" fmla="*/ 1854567 h 2379022"/>
                <a:gd name="connsiteX24" fmla="*/ 1390470 w 2121480"/>
                <a:gd name="connsiteY24" fmla="*/ 1825636 h 2379022"/>
                <a:gd name="connsiteX25" fmla="*/ 1383794 w 2121480"/>
                <a:gd name="connsiteY25" fmla="*/ 1793738 h 2379022"/>
                <a:gd name="connsiteX26" fmla="*/ 1344478 w 2121480"/>
                <a:gd name="connsiteY26" fmla="*/ 1712880 h 2379022"/>
                <a:gd name="connsiteX27" fmla="*/ 770313 w 2121480"/>
                <a:gd name="connsiteY27" fmla="*/ 844956 h 2379022"/>
                <a:gd name="connsiteX28" fmla="*/ 1297002 w 2121480"/>
                <a:gd name="connsiteY28" fmla="*/ 155068 h 2379022"/>
                <a:gd name="connsiteX29" fmla="*/ 1347445 w 2121480"/>
                <a:gd name="connsiteY29" fmla="*/ 70501 h 2379022"/>
                <a:gd name="connsiteX30" fmla="*/ 1360798 w 2121480"/>
                <a:gd name="connsiteY30" fmla="*/ 18574 h 237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21480" h="2379022">
                  <a:moveTo>
                    <a:pt x="374816" y="6480"/>
                  </a:moveTo>
                  <a:lnTo>
                    <a:pt x="734989" y="318918"/>
                  </a:lnTo>
                  <a:lnTo>
                    <a:pt x="378635" y="836054"/>
                  </a:lnTo>
                  <a:lnTo>
                    <a:pt x="378635" y="18574"/>
                  </a:lnTo>
                  <a:close/>
                  <a:moveTo>
                    <a:pt x="1354606" y="0"/>
                  </a:moveTo>
                  <a:lnTo>
                    <a:pt x="2121480" y="665237"/>
                  </a:lnTo>
                  <a:lnTo>
                    <a:pt x="2121480" y="2379022"/>
                  </a:lnTo>
                  <a:lnTo>
                    <a:pt x="602339" y="2379022"/>
                  </a:lnTo>
                  <a:lnTo>
                    <a:pt x="0" y="1856513"/>
                  </a:lnTo>
                  <a:lnTo>
                    <a:pt x="29981" y="1875338"/>
                  </a:lnTo>
                  <a:cubicBezTo>
                    <a:pt x="44818" y="1880778"/>
                    <a:pt x="64847" y="1884981"/>
                    <a:pt x="90068" y="1887949"/>
                  </a:cubicBezTo>
                  <a:cubicBezTo>
                    <a:pt x="115290" y="1890916"/>
                    <a:pt x="146693" y="1892400"/>
                    <a:pt x="184279" y="1892400"/>
                  </a:cubicBezTo>
                  <a:cubicBezTo>
                    <a:pt x="222853" y="1892400"/>
                    <a:pt x="254504" y="1890916"/>
                    <a:pt x="279231" y="1887949"/>
                  </a:cubicBezTo>
                  <a:cubicBezTo>
                    <a:pt x="303958" y="1884981"/>
                    <a:pt x="323740" y="1880778"/>
                    <a:pt x="338576" y="1875338"/>
                  </a:cubicBezTo>
                  <a:cubicBezTo>
                    <a:pt x="353413" y="1869898"/>
                    <a:pt x="363798" y="1863221"/>
                    <a:pt x="369733" y="1855309"/>
                  </a:cubicBezTo>
                  <a:cubicBezTo>
                    <a:pt x="375667" y="1847396"/>
                    <a:pt x="378634" y="1838000"/>
                    <a:pt x="378634" y="1827120"/>
                  </a:cubicBezTo>
                  <a:lnTo>
                    <a:pt x="378634" y="916171"/>
                  </a:lnTo>
                  <a:lnTo>
                    <a:pt x="958734" y="1827120"/>
                  </a:lnTo>
                  <a:cubicBezTo>
                    <a:pt x="965658" y="1840967"/>
                    <a:pt x="975301" y="1852836"/>
                    <a:pt x="987665" y="1862727"/>
                  </a:cubicBezTo>
                  <a:cubicBezTo>
                    <a:pt x="1000028" y="1872618"/>
                    <a:pt x="1020304" y="1880036"/>
                    <a:pt x="1048493" y="1884981"/>
                  </a:cubicBezTo>
                  <a:cubicBezTo>
                    <a:pt x="1076682" y="1889927"/>
                    <a:pt x="1122922" y="1892400"/>
                    <a:pt x="1187213" y="1892400"/>
                  </a:cubicBezTo>
                  <a:cubicBezTo>
                    <a:pt x="1227765" y="1892400"/>
                    <a:pt x="1261394" y="1890916"/>
                    <a:pt x="1288100" y="1887949"/>
                  </a:cubicBezTo>
                  <a:cubicBezTo>
                    <a:pt x="1314805" y="1884981"/>
                    <a:pt x="1335823" y="1880778"/>
                    <a:pt x="1351154" y="1875338"/>
                  </a:cubicBezTo>
                  <a:cubicBezTo>
                    <a:pt x="1366485" y="1869898"/>
                    <a:pt x="1376870" y="1862974"/>
                    <a:pt x="1382310" y="1854567"/>
                  </a:cubicBezTo>
                  <a:cubicBezTo>
                    <a:pt x="1387750" y="1846160"/>
                    <a:pt x="1390470" y="1836516"/>
                    <a:pt x="1390470" y="1825636"/>
                  </a:cubicBezTo>
                  <a:cubicBezTo>
                    <a:pt x="1390470" y="1817723"/>
                    <a:pt x="1388245" y="1807091"/>
                    <a:pt x="1383794" y="1793738"/>
                  </a:cubicBezTo>
                  <a:cubicBezTo>
                    <a:pt x="1379343" y="1780385"/>
                    <a:pt x="1366238" y="1753433"/>
                    <a:pt x="1344478" y="1712880"/>
                  </a:cubicBezTo>
                  <a:lnTo>
                    <a:pt x="770313" y="844956"/>
                  </a:lnTo>
                  <a:lnTo>
                    <a:pt x="1297002" y="155068"/>
                  </a:lnTo>
                  <a:cubicBezTo>
                    <a:pt x="1321729" y="116494"/>
                    <a:pt x="1338543" y="88305"/>
                    <a:pt x="1347445" y="70501"/>
                  </a:cubicBezTo>
                  <a:cubicBezTo>
                    <a:pt x="1356347" y="52698"/>
                    <a:pt x="1360798" y="35389"/>
                    <a:pt x="1360798" y="1857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4" name="TextBox 300">
              <a:extLst>
                <a:ext uri="{FF2B5EF4-FFF2-40B4-BE49-F238E27FC236}">
                  <a16:creationId xmlns:a16="http://schemas.microsoft.com/office/drawing/2014/main" id="{C0043DC5-2144-6594-B2CB-37DA03F0E8F8}"/>
                </a:ext>
              </a:extLst>
            </p:cNvPr>
            <p:cNvSpPr txBox="1"/>
            <p:nvPr/>
          </p:nvSpPr>
          <p:spPr>
            <a:xfrm>
              <a:off x="2275355" y="775732"/>
              <a:ext cx="1402030" cy="1937622"/>
            </a:xfrm>
            <a:custGeom>
              <a:avLst/>
              <a:gdLst/>
              <a:ahLst/>
              <a:cxnLst/>
              <a:rect l="l" t="t" r="r" b="b"/>
              <a:pathLst>
                <a:path w="1402030" h="1937622">
                  <a:moveTo>
                    <a:pt x="195839" y="0"/>
                  </a:moveTo>
                  <a:cubicBezTo>
                    <a:pt x="234413" y="0"/>
                    <a:pt x="266064" y="1484"/>
                    <a:pt x="290791" y="4451"/>
                  </a:cubicBezTo>
                  <a:cubicBezTo>
                    <a:pt x="315518" y="7418"/>
                    <a:pt x="335300" y="11374"/>
                    <a:pt x="350136" y="16320"/>
                  </a:cubicBezTo>
                  <a:cubicBezTo>
                    <a:pt x="364973" y="21265"/>
                    <a:pt x="375358" y="27694"/>
                    <a:pt x="381293" y="35607"/>
                  </a:cubicBezTo>
                  <a:cubicBezTo>
                    <a:pt x="387227" y="43520"/>
                    <a:pt x="390194" y="52916"/>
                    <a:pt x="390194" y="63796"/>
                  </a:cubicBezTo>
                  <a:lnTo>
                    <a:pt x="390194" y="881276"/>
                  </a:lnTo>
                  <a:lnTo>
                    <a:pt x="952490" y="65280"/>
                  </a:lnTo>
                  <a:cubicBezTo>
                    <a:pt x="959414" y="52422"/>
                    <a:pt x="967821" y="41789"/>
                    <a:pt x="977712" y="33382"/>
                  </a:cubicBezTo>
                  <a:cubicBezTo>
                    <a:pt x="987603" y="24975"/>
                    <a:pt x="1000461" y="18298"/>
                    <a:pt x="1016286" y="13353"/>
                  </a:cubicBezTo>
                  <a:cubicBezTo>
                    <a:pt x="1032112" y="8407"/>
                    <a:pt x="1052388" y="4946"/>
                    <a:pt x="1077115" y="2967"/>
                  </a:cubicBezTo>
                  <a:cubicBezTo>
                    <a:pt x="1101842" y="989"/>
                    <a:pt x="1133493" y="0"/>
                    <a:pt x="1172068" y="0"/>
                  </a:cubicBezTo>
                  <a:cubicBezTo>
                    <a:pt x="1211631" y="0"/>
                    <a:pt x="1244271" y="1484"/>
                    <a:pt x="1269987" y="4451"/>
                  </a:cubicBezTo>
                  <a:cubicBezTo>
                    <a:pt x="1295703" y="7418"/>
                    <a:pt x="1316227" y="11622"/>
                    <a:pt x="1331558" y="17062"/>
                  </a:cubicBezTo>
                  <a:cubicBezTo>
                    <a:pt x="1346889" y="22502"/>
                    <a:pt x="1357521" y="29178"/>
                    <a:pt x="1363456" y="37091"/>
                  </a:cubicBezTo>
                  <a:cubicBezTo>
                    <a:pt x="1369390" y="45004"/>
                    <a:pt x="1372358" y="53905"/>
                    <a:pt x="1372358" y="63796"/>
                  </a:cubicBezTo>
                  <a:cubicBezTo>
                    <a:pt x="1372358" y="80611"/>
                    <a:pt x="1367907" y="97920"/>
                    <a:pt x="1359005" y="115723"/>
                  </a:cubicBezTo>
                  <a:cubicBezTo>
                    <a:pt x="1350103" y="133527"/>
                    <a:pt x="1333289" y="161716"/>
                    <a:pt x="1308562" y="200290"/>
                  </a:cubicBezTo>
                  <a:lnTo>
                    <a:pt x="781873" y="890178"/>
                  </a:lnTo>
                  <a:lnTo>
                    <a:pt x="1356038" y="1758102"/>
                  </a:lnTo>
                  <a:cubicBezTo>
                    <a:pt x="1377798" y="1798655"/>
                    <a:pt x="1390903" y="1825607"/>
                    <a:pt x="1395354" y="1838960"/>
                  </a:cubicBezTo>
                  <a:cubicBezTo>
                    <a:pt x="1399805" y="1852313"/>
                    <a:pt x="1402030" y="1862945"/>
                    <a:pt x="1402030" y="1870858"/>
                  </a:cubicBezTo>
                  <a:cubicBezTo>
                    <a:pt x="1402030" y="1881738"/>
                    <a:pt x="1399310" y="1891382"/>
                    <a:pt x="1393870" y="1899789"/>
                  </a:cubicBezTo>
                  <a:cubicBezTo>
                    <a:pt x="1388430" y="1908196"/>
                    <a:pt x="1378045" y="1915120"/>
                    <a:pt x="1362714" y="1920560"/>
                  </a:cubicBezTo>
                  <a:cubicBezTo>
                    <a:pt x="1347383" y="1926000"/>
                    <a:pt x="1326365" y="1930203"/>
                    <a:pt x="1299660" y="1933171"/>
                  </a:cubicBezTo>
                  <a:cubicBezTo>
                    <a:pt x="1272954" y="1936138"/>
                    <a:pt x="1239325" y="1937622"/>
                    <a:pt x="1198773" y="1937622"/>
                  </a:cubicBezTo>
                  <a:cubicBezTo>
                    <a:pt x="1134482" y="1937622"/>
                    <a:pt x="1088242" y="1935149"/>
                    <a:pt x="1060053" y="1930203"/>
                  </a:cubicBezTo>
                  <a:cubicBezTo>
                    <a:pt x="1031864" y="1925258"/>
                    <a:pt x="1011588" y="1917840"/>
                    <a:pt x="999225" y="1907949"/>
                  </a:cubicBezTo>
                  <a:cubicBezTo>
                    <a:pt x="986861" y="1898058"/>
                    <a:pt x="977218" y="1886189"/>
                    <a:pt x="970294" y="1872342"/>
                  </a:cubicBezTo>
                  <a:lnTo>
                    <a:pt x="390194" y="961393"/>
                  </a:lnTo>
                  <a:lnTo>
                    <a:pt x="390194" y="1872342"/>
                  </a:lnTo>
                  <a:cubicBezTo>
                    <a:pt x="390194" y="1883222"/>
                    <a:pt x="387227" y="1892618"/>
                    <a:pt x="381293" y="1900531"/>
                  </a:cubicBezTo>
                  <a:cubicBezTo>
                    <a:pt x="375358" y="1908443"/>
                    <a:pt x="364973" y="1915120"/>
                    <a:pt x="350136" y="1920560"/>
                  </a:cubicBezTo>
                  <a:cubicBezTo>
                    <a:pt x="335300" y="1926000"/>
                    <a:pt x="315518" y="1930203"/>
                    <a:pt x="290791" y="1933171"/>
                  </a:cubicBezTo>
                  <a:cubicBezTo>
                    <a:pt x="266064" y="1936138"/>
                    <a:pt x="234413" y="1937622"/>
                    <a:pt x="195839" y="1937622"/>
                  </a:cubicBezTo>
                  <a:cubicBezTo>
                    <a:pt x="158253" y="1937622"/>
                    <a:pt x="126850" y="1936138"/>
                    <a:pt x="101628" y="1933171"/>
                  </a:cubicBezTo>
                  <a:cubicBezTo>
                    <a:pt x="76407" y="1930203"/>
                    <a:pt x="56378" y="1926000"/>
                    <a:pt x="41541" y="1920560"/>
                  </a:cubicBezTo>
                  <a:cubicBezTo>
                    <a:pt x="26705" y="1915120"/>
                    <a:pt x="16072" y="1908443"/>
                    <a:pt x="9643" y="1900531"/>
                  </a:cubicBezTo>
                  <a:cubicBezTo>
                    <a:pt x="3214" y="1892618"/>
                    <a:pt x="0" y="1883222"/>
                    <a:pt x="0" y="1872342"/>
                  </a:cubicBezTo>
                  <a:lnTo>
                    <a:pt x="0" y="63796"/>
                  </a:lnTo>
                  <a:cubicBezTo>
                    <a:pt x="0" y="52916"/>
                    <a:pt x="3214" y="43520"/>
                    <a:pt x="9643" y="35607"/>
                  </a:cubicBezTo>
                  <a:cubicBezTo>
                    <a:pt x="16072" y="27694"/>
                    <a:pt x="26705" y="21265"/>
                    <a:pt x="41541" y="16320"/>
                  </a:cubicBezTo>
                  <a:cubicBezTo>
                    <a:pt x="56378" y="11374"/>
                    <a:pt x="76407" y="7418"/>
                    <a:pt x="101628" y="4451"/>
                  </a:cubicBezTo>
                  <a:cubicBezTo>
                    <a:pt x="126850" y="1484"/>
                    <a:pt x="158253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1449DD-D21A-DDD4-62E3-3B40E565A3BA}"/>
              </a:ext>
            </a:extLst>
          </p:cNvPr>
          <p:cNvGrpSpPr>
            <a:grpSpLocks noChangeAspect="1"/>
          </p:cNvGrpSpPr>
          <p:nvPr/>
        </p:nvGrpSpPr>
        <p:grpSpPr>
          <a:xfrm>
            <a:off x="5215311" y="2442426"/>
            <a:ext cx="887483" cy="887483"/>
            <a:chOff x="1382807" y="174388"/>
            <a:chExt cx="3025589" cy="3025588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FCB2214B-3860-A2B5-06EB-27B557C1A10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0" name="Freeform 303">
              <a:extLst>
                <a:ext uri="{FF2B5EF4-FFF2-40B4-BE49-F238E27FC236}">
                  <a16:creationId xmlns:a16="http://schemas.microsoft.com/office/drawing/2014/main" id="{AD623192-6BF1-3132-012A-60C7958F6E33}"/>
                </a:ext>
              </a:extLst>
            </p:cNvPr>
            <p:cNvSpPr/>
            <p:nvPr/>
          </p:nvSpPr>
          <p:spPr>
            <a:xfrm>
              <a:off x="2501561" y="813320"/>
              <a:ext cx="1906835" cy="2386656"/>
            </a:xfrm>
            <a:custGeom>
              <a:avLst/>
              <a:gdLst>
                <a:gd name="connsiteX0" fmla="*/ 337520 w 1906835"/>
                <a:gd name="connsiteY0" fmla="*/ 0 h 2386656"/>
                <a:gd name="connsiteX1" fmla="*/ 1906835 w 1906835"/>
                <a:gd name="connsiteY1" fmla="*/ 1361328 h 2386656"/>
                <a:gd name="connsiteX2" fmla="*/ 1906835 w 1906835"/>
                <a:gd name="connsiteY2" fmla="*/ 2386656 h 2386656"/>
                <a:gd name="connsiteX3" fmla="*/ 596632 w 1906835"/>
                <a:gd name="connsiteY3" fmla="*/ 2386656 h 2386656"/>
                <a:gd name="connsiteX4" fmla="*/ 0 w 1906835"/>
                <a:gd name="connsiteY4" fmla="*/ 1869098 h 2386656"/>
                <a:gd name="connsiteX5" fmla="*/ 25428 w 1906835"/>
                <a:gd name="connsiteY5" fmla="*/ 1883899 h 2386656"/>
                <a:gd name="connsiteX6" fmla="*/ 70493 w 1906835"/>
                <a:gd name="connsiteY6" fmla="*/ 1891132 h 2386656"/>
                <a:gd name="connsiteX7" fmla="*/ 950286 w 1906835"/>
                <a:gd name="connsiteY7" fmla="*/ 1891132 h 2386656"/>
                <a:gd name="connsiteX8" fmla="*/ 976250 w 1906835"/>
                <a:gd name="connsiteY8" fmla="*/ 1882230 h 2386656"/>
                <a:gd name="connsiteX9" fmla="*/ 994795 w 1906835"/>
                <a:gd name="connsiteY9" fmla="*/ 1853299 h 2386656"/>
                <a:gd name="connsiteX10" fmla="*/ 1005922 w 1906835"/>
                <a:gd name="connsiteY10" fmla="*/ 1802856 h 2386656"/>
                <a:gd name="connsiteX11" fmla="*/ 1009631 w 1906835"/>
                <a:gd name="connsiteY11" fmla="*/ 1727932 h 2386656"/>
                <a:gd name="connsiteX12" fmla="*/ 1005922 w 1906835"/>
                <a:gd name="connsiteY12" fmla="*/ 1653009 h 2386656"/>
                <a:gd name="connsiteX13" fmla="*/ 994795 w 1906835"/>
                <a:gd name="connsiteY13" fmla="*/ 1604049 h 2386656"/>
                <a:gd name="connsiteX14" fmla="*/ 976250 w 1906835"/>
                <a:gd name="connsiteY14" fmla="*/ 1577344 h 2386656"/>
                <a:gd name="connsiteX15" fmla="*/ 950286 w 1906835"/>
                <a:gd name="connsiteY15" fmla="*/ 1569184 h 2386656"/>
                <a:gd name="connsiteX16" fmla="*/ 346448 w 1906835"/>
                <a:gd name="connsiteY16" fmla="*/ 1569184 h 2386656"/>
                <a:gd name="connsiteX17" fmla="*/ 346448 w 1906835"/>
                <a:gd name="connsiteY17" fmla="*/ 24724 h 2386656"/>
                <a:gd name="connsiteX18" fmla="*/ 337520 w 1906835"/>
                <a:gd name="connsiteY18" fmla="*/ 0 h 238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06835" h="2386656">
                  <a:moveTo>
                    <a:pt x="337520" y="0"/>
                  </a:moveTo>
                  <a:lnTo>
                    <a:pt x="1906835" y="1361328"/>
                  </a:lnTo>
                  <a:lnTo>
                    <a:pt x="1906835" y="2386656"/>
                  </a:lnTo>
                  <a:lnTo>
                    <a:pt x="596632" y="2386656"/>
                  </a:lnTo>
                  <a:lnTo>
                    <a:pt x="0" y="1869098"/>
                  </a:lnTo>
                  <a:lnTo>
                    <a:pt x="25428" y="1883899"/>
                  </a:lnTo>
                  <a:cubicBezTo>
                    <a:pt x="39151" y="1888721"/>
                    <a:pt x="54173" y="1891132"/>
                    <a:pt x="70493" y="1891132"/>
                  </a:cubicBezTo>
                  <a:lnTo>
                    <a:pt x="950286" y="1891132"/>
                  </a:lnTo>
                  <a:cubicBezTo>
                    <a:pt x="960177" y="1891132"/>
                    <a:pt x="968831" y="1888164"/>
                    <a:pt x="976250" y="1882230"/>
                  </a:cubicBezTo>
                  <a:cubicBezTo>
                    <a:pt x="983668" y="1876295"/>
                    <a:pt x="989850" y="1866652"/>
                    <a:pt x="994795" y="1853299"/>
                  </a:cubicBezTo>
                  <a:cubicBezTo>
                    <a:pt x="999740" y="1839946"/>
                    <a:pt x="1003449" y="1823132"/>
                    <a:pt x="1005922" y="1802856"/>
                  </a:cubicBezTo>
                  <a:cubicBezTo>
                    <a:pt x="1008395" y="1782579"/>
                    <a:pt x="1009631" y="1757605"/>
                    <a:pt x="1009631" y="1727932"/>
                  </a:cubicBezTo>
                  <a:cubicBezTo>
                    <a:pt x="1009631" y="1698260"/>
                    <a:pt x="1008395" y="1673285"/>
                    <a:pt x="1005922" y="1653009"/>
                  </a:cubicBezTo>
                  <a:cubicBezTo>
                    <a:pt x="1003449" y="1632733"/>
                    <a:pt x="999740" y="1616413"/>
                    <a:pt x="994795" y="1604049"/>
                  </a:cubicBezTo>
                  <a:cubicBezTo>
                    <a:pt x="989850" y="1591685"/>
                    <a:pt x="983668" y="1582784"/>
                    <a:pt x="976250" y="1577344"/>
                  </a:cubicBezTo>
                  <a:cubicBezTo>
                    <a:pt x="968831" y="1571904"/>
                    <a:pt x="960177" y="1569184"/>
                    <a:pt x="950286" y="1569184"/>
                  </a:cubicBezTo>
                  <a:lnTo>
                    <a:pt x="346448" y="1569184"/>
                  </a:lnTo>
                  <a:lnTo>
                    <a:pt x="346448" y="24724"/>
                  </a:lnTo>
                  <a:lnTo>
                    <a:pt x="337520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1" name="Freeform 304">
              <a:extLst>
                <a:ext uri="{FF2B5EF4-FFF2-40B4-BE49-F238E27FC236}">
                  <a16:creationId xmlns:a16="http://schemas.microsoft.com/office/drawing/2014/main" id="{6E361896-3B44-A843-4036-14027D5C0AA2}"/>
                </a:ext>
              </a:extLst>
            </p:cNvPr>
            <p:cNvSpPr/>
            <p:nvPr/>
          </p:nvSpPr>
          <p:spPr>
            <a:xfrm>
              <a:off x="2456331" y="775732"/>
              <a:ext cx="1054861" cy="1928720"/>
            </a:xfrm>
            <a:custGeom>
              <a:avLst/>
              <a:gdLst/>
              <a:ahLst/>
              <a:cxnLst/>
              <a:rect l="l" t="t" r="r" b="b"/>
              <a:pathLst>
                <a:path w="1054861" h="1928720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1" y="11374"/>
                    <a:pt x="350137" y="16320"/>
                  </a:cubicBezTo>
                  <a:cubicBezTo>
                    <a:pt x="364973" y="21265"/>
                    <a:pt x="375606" y="27694"/>
                    <a:pt x="382035" y="35607"/>
                  </a:cubicBezTo>
                  <a:cubicBezTo>
                    <a:pt x="388464" y="43520"/>
                    <a:pt x="391678" y="52422"/>
                    <a:pt x="391678" y="62312"/>
                  </a:cubicBezTo>
                  <a:lnTo>
                    <a:pt x="391678" y="1606772"/>
                  </a:lnTo>
                  <a:lnTo>
                    <a:pt x="995516" y="1606772"/>
                  </a:lnTo>
                  <a:cubicBezTo>
                    <a:pt x="1005407" y="1606772"/>
                    <a:pt x="1014061" y="1609492"/>
                    <a:pt x="1021480" y="1614932"/>
                  </a:cubicBezTo>
                  <a:cubicBezTo>
                    <a:pt x="1028898" y="1620372"/>
                    <a:pt x="1035080" y="1629273"/>
                    <a:pt x="1040025" y="1641637"/>
                  </a:cubicBezTo>
                  <a:cubicBezTo>
                    <a:pt x="1044970" y="1654001"/>
                    <a:pt x="1048679" y="1670321"/>
                    <a:pt x="1051152" y="1690597"/>
                  </a:cubicBezTo>
                  <a:cubicBezTo>
                    <a:pt x="1053625" y="1710873"/>
                    <a:pt x="1054861" y="1735848"/>
                    <a:pt x="1054861" y="1765520"/>
                  </a:cubicBezTo>
                  <a:cubicBezTo>
                    <a:pt x="1054861" y="1795193"/>
                    <a:pt x="1053625" y="1820167"/>
                    <a:pt x="1051152" y="1840444"/>
                  </a:cubicBezTo>
                  <a:cubicBezTo>
                    <a:pt x="1048679" y="1860720"/>
                    <a:pt x="1044970" y="1877534"/>
                    <a:pt x="1040025" y="1890887"/>
                  </a:cubicBezTo>
                  <a:cubicBezTo>
                    <a:pt x="1035080" y="1904240"/>
                    <a:pt x="1028898" y="1913883"/>
                    <a:pt x="1021480" y="1919818"/>
                  </a:cubicBezTo>
                  <a:cubicBezTo>
                    <a:pt x="1014061" y="1925752"/>
                    <a:pt x="1005407" y="1928720"/>
                    <a:pt x="995516" y="1928720"/>
                  </a:cubicBezTo>
                  <a:lnTo>
                    <a:pt x="115723" y="1928720"/>
                  </a:lnTo>
                  <a:cubicBezTo>
                    <a:pt x="83083" y="1928720"/>
                    <a:pt x="55636" y="1919076"/>
                    <a:pt x="33382" y="1899789"/>
                  </a:cubicBezTo>
                  <a:cubicBezTo>
                    <a:pt x="11127" y="1880502"/>
                    <a:pt x="0" y="1849098"/>
                    <a:pt x="0" y="1805578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705" y="21265"/>
                    <a:pt x="41542" y="16320"/>
                  </a:cubicBezTo>
                  <a:cubicBezTo>
                    <a:pt x="56378" y="11374"/>
                    <a:pt x="76407" y="7418"/>
                    <a:pt x="101629" y="4451"/>
                  </a:cubicBezTo>
                  <a:cubicBezTo>
                    <a:pt x="126850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86BC307-22C3-EC6B-9E36-9023A417140A}"/>
              </a:ext>
            </a:extLst>
          </p:cNvPr>
          <p:cNvGrpSpPr>
            <a:grpSpLocks noChangeAspect="1"/>
          </p:cNvGrpSpPr>
          <p:nvPr/>
        </p:nvGrpSpPr>
        <p:grpSpPr>
          <a:xfrm>
            <a:off x="6302657" y="2442426"/>
            <a:ext cx="887483" cy="887483"/>
            <a:chOff x="1382807" y="174388"/>
            <a:chExt cx="3025589" cy="3025588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D02E091B-3754-263D-7415-7195A4D94ED0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7" name="TextBox 307">
              <a:extLst>
                <a:ext uri="{FF2B5EF4-FFF2-40B4-BE49-F238E27FC236}">
                  <a16:creationId xmlns:a16="http://schemas.microsoft.com/office/drawing/2014/main" id="{857ED3BB-6075-11BC-037B-4A6FA113DAC4}"/>
                </a:ext>
              </a:extLst>
            </p:cNvPr>
            <p:cNvSpPr txBox="1"/>
            <p:nvPr/>
          </p:nvSpPr>
          <p:spPr>
            <a:xfrm>
              <a:off x="1787171" y="832659"/>
              <a:ext cx="2621225" cy="2367317"/>
            </a:xfrm>
            <a:custGeom>
              <a:avLst/>
              <a:gdLst>
                <a:gd name="connsiteX0" fmla="*/ 633767 w 2621225"/>
                <a:gd name="connsiteY0" fmla="*/ 44486 h 2367317"/>
                <a:gd name="connsiteX1" fmla="*/ 1356744 w 2621225"/>
                <a:gd name="connsiteY1" fmla="*/ 671645 h 2367317"/>
                <a:gd name="connsiteX2" fmla="*/ 1113404 w 2621225"/>
                <a:gd name="connsiteY2" fmla="*/ 1316915 h 2367317"/>
                <a:gd name="connsiteX3" fmla="*/ 1107469 w 2621225"/>
                <a:gd name="connsiteY3" fmla="*/ 1316915 h 2367317"/>
                <a:gd name="connsiteX4" fmla="*/ 692053 w 2621225"/>
                <a:gd name="connsiteY4" fmla="*/ 173036 h 2367317"/>
                <a:gd name="connsiteX5" fmla="*/ 650511 w 2621225"/>
                <a:gd name="connsiteY5" fmla="*/ 68440 h 2367317"/>
                <a:gd name="connsiteX6" fmla="*/ 2190970 w 2621225"/>
                <a:gd name="connsiteY6" fmla="*/ 0 h 2367317"/>
                <a:gd name="connsiteX7" fmla="*/ 2621225 w 2621225"/>
                <a:gd name="connsiteY7" fmla="*/ 373232 h 2367317"/>
                <a:gd name="connsiteX8" fmla="*/ 2621225 w 2621225"/>
                <a:gd name="connsiteY8" fmla="*/ 2367317 h 2367317"/>
                <a:gd name="connsiteX9" fmla="*/ 598636 w 2621225"/>
                <a:gd name="connsiteY9" fmla="*/ 2367317 h 2367317"/>
                <a:gd name="connsiteX10" fmla="*/ 0 w 2621225"/>
                <a:gd name="connsiteY10" fmla="*/ 1848020 h 2367317"/>
                <a:gd name="connsiteX11" fmla="*/ 25161 w 2621225"/>
                <a:gd name="connsiteY11" fmla="*/ 1864375 h 2367317"/>
                <a:gd name="connsiteX12" fmla="*/ 82281 w 2621225"/>
                <a:gd name="connsiteY12" fmla="*/ 1876244 h 2367317"/>
                <a:gd name="connsiteX13" fmla="*/ 171299 w 2621225"/>
                <a:gd name="connsiteY13" fmla="*/ 1880695 h 2367317"/>
                <a:gd name="connsiteX14" fmla="*/ 261058 w 2621225"/>
                <a:gd name="connsiteY14" fmla="*/ 1876244 h 2367317"/>
                <a:gd name="connsiteX15" fmla="*/ 318178 w 2621225"/>
                <a:gd name="connsiteY15" fmla="*/ 1864375 h 2367317"/>
                <a:gd name="connsiteX16" fmla="*/ 348593 w 2621225"/>
                <a:gd name="connsiteY16" fmla="*/ 1845087 h 2367317"/>
                <a:gd name="connsiteX17" fmla="*/ 356753 w 2621225"/>
                <a:gd name="connsiteY17" fmla="*/ 1818382 h 2367317"/>
                <a:gd name="connsiteX18" fmla="*/ 356753 w 2621225"/>
                <a:gd name="connsiteY18" fmla="*/ 256119 h 2367317"/>
                <a:gd name="connsiteX19" fmla="*/ 359720 w 2621225"/>
                <a:gd name="connsiteY19" fmla="*/ 256119 h 2367317"/>
                <a:gd name="connsiteX20" fmla="*/ 896794 w 2621225"/>
                <a:gd name="connsiteY20" fmla="*/ 1816898 h 2367317"/>
                <a:gd name="connsiteX21" fmla="*/ 914598 w 2621225"/>
                <a:gd name="connsiteY21" fmla="*/ 1845087 h 2367317"/>
                <a:gd name="connsiteX22" fmla="*/ 950946 w 2621225"/>
                <a:gd name="connsiteY22" fmla="*/ 1865116 h 2367317"/>
                <a:gd name="connsiteX23" fmla="*/ 1009550 w 2621225"/>
                <a:gd name="connsiteY23" fmla="*/ 1876985 h 2367317"/>
                <a:gd name="connsiteX24" fmla="*/ 1095600 w 2621225"/>
                <a:gd name="connsiteY24" fmla="*/ 1880695 h 2367317"/>
                <a:gd name="connsiteX25" fmla="*/ 1181651 w 2621225"/>
                <a:gd name="connsiteY25" fmla="*/ 1878469 h 2367317"/>
                <a:gd name="connsiteX26" fmla="*/ 1240254 w 2621225"/>
                <a:gd name="connsiteY26" fmla="*/ 1868825 h 2367317"/>
                <a:gd name="connsiteX27" fmla="*/ 1276603 w 2621225"/>
                <a:gd name="connsiteY27" fmla="*/ 1848796 h 2367317"/>
                <a:gd name="connsiteX28" fmla="*/ 1295891 w 2621225"/>
                <a:gd name="connsiteY28" fmla="*/ 1816898 h 2367317"/>
                <a:gd name="connsiteX29" fmla="*/ 1852252 w 2621225"/>
                <a:gd name="connsiteY29" fmla="*/ 256119 h 2367317"/>
                <a:gd name="connsiteX30" fmla="*/ 1855219 w 2621225"/>
                <a:gd name="connsiteY30" fmla="*/ 256119 h 2367317"/>
                <a:gd name="connsiteX31" fmla="*/ 1855219 w 2621225"/>
                <a:gd name="connsiteY31" fmla="*/ 1818382 h 2367317"/>
                <a:gd name="connsiteX32" fmla="*/ 1864121 w 2621225"/>
                <a:gd name="connsiteY32" fmla="*/ 1845087 h 2367317"/>
                <a:gd name="connsiteX33" fmla="*/ 1893793 w 2621225"/>
                <a:gd name="connsiteY33" fmla="*/ 1864375 h 2367317"/>
                <a:gd name="connsiteX34" fmla="*/ 1950171 w 2621225"/>
                <a:gd name="connsiteY34" fmla="*/ 1876244 h 2367317"/>
                <a:gd name="connsiteX35" fmla="*/ 2039189 w 2621225"/>
                <a:gd name="connsiteY35" fmla="*/ 1880695 h 2367317"/>
                <a:gd name="connsiteX36" fmla="*/ 2129691 w 2621225"/>
                <a:gd name="connsiteY36" fmla="*/ 1876244 h 2367317"/>
                <a:gd name="connsiteX37" fmla="*/ 2186810 w 2621225"/>
                <a:gd name="connsiteY37" fmla="*/ 1864375 h 2367317"/>
                <a:gd name="connsiteX38" fmla="*/ 2216483 w 2621225"/>
                <a:gd name="connsiteY38" fmla="*/ 1845087 h 2367317"/>
                <a:gd name="connsiteX39" fmla="*/ 2224643 w 2621225"/>
                <a:gd name="connsiteY39" fmla="*/ 1818382 h 2367317"/>
                <a:gd name="connsiteX40" fmla="*/ 2224643 w 2621225"/>
                <a:gd name="connsiteY40" fmla="*/ 107756 h 2367317"/>
                <a:gd name="connsiteX41" fmla="*/ 2214999 w 2621225"/>
                <a:gd name="connsiteY41" fmla="*/ 41734 h 2367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621225" h="2367317">
                  <a:moveTo>
                    <a:pt x="633767" y="44486"/>
                  </a:moveTo>
                  <a:lnTo>
                    <a:pt x="1356744" y="671645"/>
                  </a:lnTo>
                  <a:lnTo>
                    <a:pt x="1113404" y="1316915"/>
                  </a:lnTo>
                  <a:lnTo>
                    <a:pt x="1107469" y="1316915"/>
                  </a:lnTo>
                  <a:lnTo>
                    <a:pt x="692053" y="173036"/>
                  </a:lnTo>
                  <a:cubicBezTo>
                    <a:pt x="680184" y="131494"/>
                    <a:pt x="666337" y="96629"/>
                    <a:pt x="650511" y="68440"/>
                  </a:cubicBezTo>
                  <a:close/>
                  <a:moveTo>
                    <a:pt x="2190970" y="0"/>
                  </a:moveTo>
                  <a:lnTo>
                    <a:pt x="2621225" y="373232"/>
                  </a:lnTo>
                  <a:lnTo>
                    <a:pt x="2621225" y="2367317"/>
                  </a:lnTo>
                  <a:lnTo>
                    <a:pt x="598636" y="2367317"/>
                  </a:lnTo>
                  <a:lnTo>
                    <a:pt x="0" y="1848020"/>
                  </a:lnTo>
                  <a:lnTo>
                    <a:pt x="25161" y="1864375"/>
                  </a:lnTo>
                  <a:cubicBezTo>
                    <a:pt x="39503" y="1869320"/>
                    <a:pt x="58543" y="1873276"/>
                    <a:pt x="82281" y="1876244"/>
                  </a:cubicBezTo>
                  <a:cubicBezTo>
                    <a:pt x="106019" y="1879211"/>
                    <a:pt x="135692" y="1880695"/>
                    <a:pt x="171299" y="1880695"/>
                  </a:cubicBezTo>
                  <a:cubicBezTo>
                    <a:pt x="207895" y="1880695"/>
                    <a:pt x="237815" y="1879211"/>
                    <a:pt x="261058" y="1876244"/>
                  </a:cubicBezTo>
                  <a:cubicBezTo>
                    <a:pt x="284302" y="1873276"/>
                    <a:pt x="303342" y="1869320"/>
                    <a:pt x="318178" y="1864375"/>
                  </a:cubicBezTo>
                  <a:cubicBezTo>
                    <a:pt x="333014" y="1859429"/>
                    <a:pt x="343153" y="1853000"/>
                    <a:pt x="348593" y="1845087"/>
                  </a:cubicBezTo>
                  <a:cubicBezTo>
                    <a:pt x="354033" y="1837175"/>
                    <a:pt x="356753" y="1828273"/>
                    <a:pt x="356753" y="1818382"/>
                  </a:cubicBezTo>
                  <a:lnTo>
                    <a:pt x="356753" y="256119"/>
                  </a:lnTo>
                  <a:lnTo>
                    <a:pt x="359720" y="256119"/>
                  </a:lnTo>
                  <a:lnTo>
                    <a:pt x="896794" y="1816898"/>
                  </a:lnTo>
                  <a:cubicBezTo>
                    <a:pt x="899761" y="1827778"/>
                    <a:pt x="905696" y="1837175"/>
                    <a:pt x="914598" y="1845087"/>
                  </a:cubicBezTo>
                  <a:cubicBezTo>
                    <a:pt x="923499" y="1853000"/>
                    <a:pt x="935616" y="1859676"/>
                    <a:pt x="950946" y="1865116"/>
                  </a:cubicBezTo>
                  <a:cubicBezTo>
                    <a:pt x="966277" y="1870556"/>
                    <a:pt x="985812" y="1874513"/>
                    <a:pt x="1009550" y="1876985"/>
                  </a:cubicBezTo>
                  <a:cubicBezTo>
                    <a:pt x="1033288" y="1879458"/>
                    <a:pt x="1061971" y="1880695"/>
                    <a:pt x="1095600" y="1880695"/>
                  </a:cubicBezTo>
                  <a:cubicBezTo>
                    <a:pt x="1129229" y="1880695"/>
                    <a:pt x="1157913" y="1879953"/>
                    <a:pt x="1181651" y="1878469"/>
                  </a:cubicBezTo>
                  <a:cubicBezTo>
                    <a:pt x="1205389" y="1876985"/>
                    <a:pt x="1224924" y="1873771"/>
                    <a:pt x="1240254" y="1868825"/>
                  </a:cubicBezTo>
                  <a:cubicBezTo>
                    <a:pt x="1255585" y="1863880"/>
                    <a:pt x="1267702" y="1857204"/>
                    <a:pt x="1276603" y="1848796"/>
                  </a:cubicBezTo>
                  <a:cubicBezTo>
                    <a:pt x="1285505" y="1840389"/>
                    <a:pt x="1291934" y="1829756"/>
                    <a:pt x="1295891" y="1816898"/>
                  </a:cubicBezTo>
                  <a:lnTo>
                    <a:pt x="1852252" y="256119"/>
                  </a:lnTo>
                  <a:lnTo>
                    <a:pt x="1855219" y="256119"/>
                  </a:lnTo>
                  <a:lnTo>
                    <a:pt x="1855219" y="1818382"/>
                  </a:lnTo>
                  <a:cubicBezTo>
                    <a:pt x="1855219" y="1828273"/>
                    <a:pt x="1858186" y="1837175"/>
                    <a:pt x="1864121" y="1845087"/>
                  </a:cubicBezTo>
                  <a:cubicBezTo>
                    <a:pt x="1870055" y="1853000"/>
                    <a:pt x="1879946" y="1859429"/>
                    <a:pt x="1893793" y="1864375"/>
                  </a:cubicBezTo>
                  <a:cubicBezTo>
                    <a:pt x="1907641" y="1869320"/>
                    <a:pt x="1926433" y="1873276"/>
                    <a:pt x="1950171" y="1876244"/>
                  </a:cubicBezTo>
                  <a:cubicBezTo>
                    <a:pt x="1973910" y="1879211"/>
                    <a:pt x="2003582" y="1880695"/>
                    <a:pt x="2039189" y="1880695"/>
                  </a:cubicBezTo>
                  <a:cubicBezTo>
                    <a:pt x="2075785" y="1880695"/>
                    <a:pt x="2105953" y="1879211"/>
                    <a:pt x="2129691" y="1876244"/>
                  </a:cubicBezTo>
                  <a:cubicBezTo>
                    <a:pt x="2153429" y="1873276"/>
                    <a:pt x="2172469" y="1869320"/>
                    <a:pt x="2186810" y="1864375"/>
                  </a:cubicBezTo>
                  <a:cubicBezTo>
                    <a:pt x="2201152" y="1859429"/>
                    <a:pt x="2211043" y="1853000"/>
                    <a:pt x="2216483" y="1845087"/>
                  </a:cubicBezTo>
                  <a:cubicBezTo>
                    <a:pt x="2221923" y="1837175"/>
                    <a:pt x="2224643" y="1828273"/>
                    <a:pt x="2224643" y="1818382"/>
                  </a:cubicBezTo>
                  <a:lnTo>
                    <a:pt x="2224643" y="107756"/>
                  </a:lnTo>
                  <a:cubicBezTo>
                    <a:pt x="2224643" y="83029"/>
                    <a:pt x="2221429" y="61022"/>
                    <a:pt x="2214999" y="4173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8" name="Freeform 308">
              <a:extLst>
                <a:ext uri="{FF2B5EF4-FFF2-40B4-BE49-F238E27FC236}">
                  <a16:creationId xmlns:a16="http://schemas.microsoft.com/office/drawing/2014/main" id="{44A6C92C-917A-3B2D-2354-9FDF5FC4E915}"/>
                </a:ext>
              </a:extLst>
            </p:cNvPr>
            <p:cNvSpPr/>
            <p:nvPr/>
          </p:nvSpPr>
          <p:spPr>
            <a:xfrm>
              <a:off x="1774499" y="784634"/>
              <a:ext cx="2237315" cy="1928720"/>
            </a:xfrm>
            <a:custGeom>
              <a:avLst/>
              <a:gdLst/>
              <a:ahLst/>
              <a:cxnLst/>
              <a:rect l="l" t="t" r="r" b="b"/>
              <a:pathLst>
                <a:path w="2237315" h="1928720">
                  <a:moveTo>
                    <a:pt x="146880" y="0"/>
                  </a:moveTo>
                  <a:lnTo>
                    <a:pt x="402064" y="0"/>
                  </a:lnTo>
                  <a:cubicBezTo>
                    <a:pt x="447562" y="0"/>
                    <a:pt x="486631" y="3709"/>
                    <a:pt x="519271" y="11127"/>
                  </a:cubicBezTo>
                  <a:cubicBezTo>
                    <a:pt x="551911" y="18545"/>
                    <a:pt x="580100" y="30909"/>
                    <a:pt x="603838" y="48218"/>
                  </a:cubicBezTo>
                  <a:cubicBezTo>
                    <a:pt x="627576" y="65527"/>
                    <a:pt x="647358" y="88276"/>
                    <a:pt x="663183" y="116465"/>
                  </a:cubicBezTo>
                  <a:cubicBezTo>
                    <a:pt x="679009" y="144654"/>
                    <a:pt x="692856" y="179519"/>
                    <a:pt x="704725" y="221061"/>
                  </a:cubicBezTo>
                  <a:lnTo>
                    <a:pt x="1120141" y="1364940"/>
                  </a:lnTo>
                  <a:lnTo>
                    <a:pt x="1126076" y="1364940"/>
                  </a:lnTo>
                  <a:lnTo>
                    <a:pt x="1556329" y="224028"/>
                  </a:lnTo>
                  <a:cubicBezTo>
                    <a:pt x="1569187" y="182486"/>
                    <a:pt x="1583281" y="147374"/>
                    <a:pt x="1598612" y="118690"/>
                  </a:cubicBezTo>
                  <a:cubicBezTo>
                    <a:pt x="1613943" y="90007"/>
                    <a:pt x="1631747" y="66763"/>
                    <a:pt x="1652023" y="48960"/>
                  </a:cubicBezTo>
                  <a:cubicBezTo>
                    <a:pt x="1672299" y="31156"/>
                    <a:pt x="1696285" y="18545"/>
                    <a:pt x="1723979" y="11127"/>
                  </a:cubicBezTo>
                  <a:cubicBezTo>
                    <a:pt x="1751673" y="3709"/>
                    <a:pt x="1783819" y="0"/>
                    <a:pt x="1820415" y="0"/>
                  </a:cubicBezTo>
                  <a:lnTo>
                    <a:pt x="2083018" y="0"/>
                  </a:lnTo>
                  <a:cubicBezTo>
                    <a:pt x="2109723" y="0"/>
                    <a:pt x="2132719" y="3462"/>
                    <a:pt x="2152006" y="10385"/>
                  </a:cubicBezTo>
                  <a:cubicBezTo>
                    <a:pt x="2171294" y="17309"/>
                    <a:pt x="2187119" y="27447"/>
                    <a:pt x="2199482" y="40800"/>
                  </a:cubicBezTo>
                  <a:cubicBezTo>
                    <a:pt x="2211846" y="54152"/>
                    <a:pt x="2221243" y="70472"/>
                    <a:pt x="2227671" y="89759"/>
                  </a:cubicBezTo>
                  <a:cubicBezTo>
                    <a:pt x="2234101" y="109047"/>
                    <a:pt x="2237315" y="131054"/>
                    <a:pt x="2237315" y="155781"/>
                  </a:cubicBezTo>
                  <a:lnTo>
                    <a:pt x="2237315" y="1866407"/>
                  </a:lnTo>
                  <a:cubicBezTo>
                    <a:pt x="2237315" y="1876298"/>
                    <a:pt x="2234595" y="1885200"/>
                    <a:pt x="2229155" y="1893112"/>
                  </a:cubicBezTo>
                  <a:cubicBezTo>
                    <a:pt x="2223715" y="1901025"/>
                    <a:pt x="2213824" y="1907454"/>
                    <a:pt x="2199482" y="1912400"/>
                  </a:cubicBezTo>
                  <a:cubicBezTo>
                    <a:pt x="2185141" y="1917345"/>
                    <a:pt x="2166101" y="1921301"/>
                    <a:pt x="2142363" y="1924269"/>
                  </a:cubicBezTo>
                  <a:cubicBezTo>
                    <a:pt x="2118625" y="1927236"/>
                    <a:pt x="2088457" y="1928720"/>
                    <a:pt x="2051861" y="1928720"/>
                  </a:cubicBezTo>
                  <a:cubicBezTo>
                    <a:pt x="2016254" y="1928720"/>
                    <a:pt x="1986582" y="1927236"/>
                    <a:pt x="1962843" y="1924269"/>
                  </a:cubicBezTo>
                  <a:cubicBezTo>
                    <a:pt x="1939105" y="1921301"/>
                    <a:pt x="1920313" y="1917345"/>
                    <a:pt x="1906465" y="1912400"/>
                  </a:cubicBezTo>
                  <a:cubicBezTo>
                    <a:pt x="1892618" y="1907454"/>
                    <a:pt x="1882727" y="1901025"/>
                    <a:pt x="1876793" y="1893112"/>
                  </a:cubicBezTo>
                  <a:cubicBezTo>
                    <a:pt x="1870858" y="1885200"/>
                    <a:pt x="1867891" y="1876298"/>
                    <a:pt x="1867891" y="1866407"/>
                  </a:cubicBezTo>
                  <a:lnTo>
                    <a:pt x="1867891" y="304144"/>
                  </a:lnTo>
                  <a:lnTo>
                    <a:pt x="1864924" y="304144"/>
                  </a:lnTo>
                  <a:lnTo>
                    <a:pt x="1308563" y="1864923"/>
                  </a:lnTo>
                  <a:cubicBezTo>
                    <a:pt x="1304606" y="1877781"/>
                    <a:pt x="1298177" y="1888414"/>
                    <a:pt x="1289275" y="1896821"/>
                  </a:cubicBezTo>
                  <a:cubicBezTo>
                    <a:pt x="1280374" y="1905229"/>
                    <a:pt x="1268257" y="1911905"/>
                    <a:pt x="1252926" y="1916850"/>
                  </a:cubicBezTo>
                  <a:cubicBezTo>
                    <a:pt x="1237596" y="1921796"/>
                    <a:pt x="1218061" y="1925010"/>
                    <a:pt x="1194323" y="1926494"/>
                  </a:cubicBezTo>
                  <a:cubicBezTo>
                    <a:pt x="1170585" y="1927978"/>
                    <a:pt x="1141901" y="1928720"/>
                    <a:pt x="1108272" y="1928720"/>
                  </a:cubicBezTo>
                  <a:cubicBezTo>
                    <a:pt x="1074643" y="1928720"/>
                    <a:pt x="1045960" y="1927483"/>
                    <a:pt x="1022222" y="1925010"/>
                  </a:cubicBezTo>
                  <a:cubicBezTo>
                    <a:pt x="998484" y="1922538"/>
                    <a:pt x="978949" y="1918581"/>
                    <a:pt x="963618" y="1913141"/>
                  </a:cubicBezTo>
                  <a:cubicBezTo>
                    <a:pt x="948288" y="1907701"/>
                    <a:pt x="936171" y="1901025"/>
                    <a:pt x="927270" y="1893112"/>
                  </a:cubicBezTo>
                  <a:cubicBezTo>
                    <a:pt x="918368" y="1885200"/>
                    <a:pt x="912433" y="1875803"/>
                    <a:pt x="909466" y="1864923"/>
                  </a:cubicBezTo>
                  <a:lnTo>
                    <a:pt x="372392" y="304144"/>
                  </a:lnTo>
                  <a:lnTo>
                    <a:pt x="369425" y="304144"/>
                  </a:lnTo>
                  <a:lnTo>
                    <a:pt x="369425" y="1866407"/>
                  </a:lnTo>
                  <a:cubicBezTo>
                    <a:pt x="369425" y="1876298"/>
                    <a:pt x="366705" y="1885200"/>
                    <a:pt x="361265" y="1893112"/>
                  </a:cubicBezTo>
                  <a:cubicBezTo>
                    <a:pt x="355825" y="1901025"/>
                    <a:pt x="345686" y="1907454"/>
                    <a:pt x="330850" y="1912400"/>
                  </a:cubicBezTo>
                  <a:cubicBezTo>
                    <a:pt x="316014" y="1917345"/>
                    <a:pt x="296974" y="1921301"/>
                    <a:pt x="273730" y="1924269"/>
                  </a:cubicBezTo>
                  <a:cubicBezTo>
                    <a:pt x="250487" y="1927236"/>
                    <a:pt x="220567" y="1928720"/>
                    <a:pt x="183971" y="1928720"/>
                  </a:cubicBezTo>
                  <a:cubicBezTo>
                    <a:pt x="148364" y="1928720"/>
                    <a:pt x="118691" y="1927236"/>
                    <a:pt x="94953" y="1924269"/>
                  </a:cubicBezTo>
                  <a:cubicBezTo>
                    <a:pt x="71215" y="1921301"/>
                    <a:pt x="52175" y="1917345"/>
                    <a:pt x="37833" y="1912400"/>
                  </a:cubicBezTo>
                  <a:cubicBezTo>
                    <a:pt x="23491" y="1907454"/>
                    <a:pt x="13600" y="1901025"/>
                    <a:pt x="8160" y="1893112"/>
                  </a:cubicBezTo>
                  <a:cubicBezTo>
                    <a:pt x="2720" y="1885200"/>
                    <a:pt x="0" y="1876298"/>
                    <a:pt x="0" y="1866407"/>
                  </a:cubicBezTo>
                  <a:lnTo>
                    <a:pt x="0" y="155781"/>
                  </a:lnTo>
                  <a:cubicBezTo>
                    <a:pt x="0" y="105338"/>
                    <a:pt x="13353" y="66763"/>
                    <a:pt x="40059" y="40058"/>
                  </a:cubicBezTo>
                  <a:cubicBezTo>
                    <a:pt x="66764" y="13352"/>
                    <a:pt x="102371" y="0"/>
                    <a:pt x="146880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4D1B3CE-6D30-0481-082C-95F5D308BD76}"/>
              </a:ext>
            </a:extLst>
          </p:cNvPr>
          <p:cNvGrpSpPr>
            <a:grpSpLocks noChangeAspect="1"/>
          </p:cNvGrpSpPr>
          <p:nvPr/>
        </p:nvGrpSpPr>
        <p:grpSpPr>
          <a:xfrm>
            <a:off x="7390003" y="2442426"/>
            <a:ext cx="887483" cy="887483"/>
            <a:chOff x="1382807" y="174388"/>
            <a:chExt cx="3025588" cy="3025588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492A17A-EDD6-6D14-2D50-D7B04F7C2AC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4" name="TextBox 311">
              <a:extLst>
                <a:ext uri="{FF2B5EF4-FFF2-40B4-BE49-F238E27FC236}">
                  <a16:creationId xmlns:a16="http://schemas.microsoft.com/office/drawing/2014/main" id="{983F7F7E-ED5C-C0AF-6F1E-246AB454891F}"/>
                </a:ext>
              </a:extLst>
            </p:cNvPr>
            <p:cNvSpPr txBox="1"/>
            <p:nvPr/>
          </p:nvSpPr>
          <p:spPr>
            <a:xfrm>
              <a:off x="2114909" y="819803"/>
              <a:ext cx="2293486" cy="2380173"/>
            </a:xfrm>
            <a:custGeom>
              <a:avLst/>
              <a:gdLst>
                <a:gd name="connsiteX0" fmla="*/ 554932 w 2293486"/>
                <a:gd name="connsiteY0" fmla="*/ 60263 h 2380173"/>
                <a:gd name="connsiteX1" fmla="*/ 1221202 w 2293486"/>
                <a:gd name="connsiteY1" fmla="*/ 638230 h 2380173"/>
                <a:gd name="connsiteX2" fmla="*/ 1221202 w 2293486"/>
                <a:gd name="connsiteY2" fmla="*/ 923256 h 2380173"/>
                <a:gd name="connsiteX3" fmla="*/ 1223428 w 2293486"/>
                <a:gd name="connsiteY3" fmla="*/ 1138383 h 2380173"/>
                <a:gd name="connsiteX4" fmla="*/ 1230104 w 2293486"/>
                <a:gd name="connsiteY4" fmla="*/ 1354993 h 2380173"/>
                <a:gd name="connsiteX5" fmla="*/ 1228620 w 2293486"/>
                <a:gd name="connsiteY5" fmla="*/ 1354993 h 2380173"/>
                <a:gd name="connsiteX6" fmla="*/ 1173726 w 2293486"/>
                <a:gd name="connsiteY6" fmla="*/ 1236302 h 2380173"/>
                <a:gd name="connsiteX7" fmla="*/ 1115865 w 2293486"/>
                <a:gd name="connsiteY7" fmla="*/ 1115386 h 2380173"/>
                <a:gd name="connsiteX8" fmla="*/ 1054294 w 2293486"/>
                <a:gd name="connsiteY8" fmla="*/ 992245 h 2380173"/>
                <a:gd name="connsiteX9" fmla="*/ 989756 w 2293486"/>
                <a:gd name="connsiteY9" fmla="*/ 866878 h 2380173"/>
                <a:gd name="connsiteX10" fmla="*/ 615881 w 2293486"/>
                <a:gd name="connsiteY10" fmla="*/ 165121 h 2380173"/>
                <a:gd name="connsiteX11" fmla="*/ 560987 w 2293486"/>
                <a:gd name="connsiteY11" fmla="*/ 67943 h 2380173"/>
                <a:gd name="connsiteX12" fmla="*/ 1566520 w 2293486"/>
                <a:gd name="connsiteY12" fmla="*/ 0 h 2380173"/>
                <a:gd name="connsiteX13" fmla="*/ 2293486 w 2293486"/>
                <a:gd name="connsiteY13" fmla="*/ 630619 h 2380173"/>
                <a:gd name="connsiteX14" fmla="*/ 2293486 w 2293486"/>
                <a:gd name="connsiteY14" fmla="*/ 2380173 h 2380173"/>
                <a:gd name="connsiteX15" fmla="*/ 601312 w 2293486"/>
                <a:gd name="connsiteY15" fmla="*/ 2380173 h 2380173"/>
                <a:gd name="connsiteX16" fmla="*/ 0 w 2293486"/>
                <a:gd name="connsiteY16" fmla="*/ 1858555 h 2380173"/>
                <a:gd name="connsiteX17" fmla="*/ 23913 w 2293486"/>
                <a:gd name="connsiteY17" fmla="*/ 1876489 h 2380173"/>
                <a:gd name="connsiteX18" fmla="*/ 77323 w 2293486"/>
                <a:gd name="connsiteY18" fmla="*/ 1889100 h 2380173"/>
                <a:gd name="connsiteX19" fmla="*/ 163374 w 2293486"/>
                <a:gd name="connsiteY19" fmla="*/ 1893551 h 2380173"/>
                <a:gd name="connsiteX20" fmla="*/ 250908 w 2293486"/>
                <a:gd name="connsiteY20" fmla="*/ 1889100 h 2380173"/>
                <a:gd name="connsiteX21" fmla="*/ 305060 w 2293486"/>
                <a:gd name="connsiteY21" fmla="*/ 1876489 h 2380173"/>
                <a:gd name="connsiteX22" fmla="*/ 333249 w 2293486"/>
                <a:gd name="connsiteY22" fmla="*/ 1856460 h 2380173"/>
                <a:gd name="connsiteX23" fmla="*/ 341409 w 2293486"/>
                <a:gd name="connsiteY23" fmla="*/ 1829754 h 2380173"/>
                <a:gd name="connsiteX24" fmla="*/ 341409 w 2293486"/>
                <a:gd name="connsiteY24" fmla="*/ 825336 h 2380173"/>
                <a:gd name="connsiteX25" fmla="*/ 338442 w 2293486"/>
                <a:gd name="connsiteY25" fmla="*/ 606501 h 2380173"/>
                <a:gd name="connsiteX26" fmla="*/ 329540 w 2293486"/>
                <a:gd name="connsiteY26" fmla="*/ 393600 h 2380173"/>
                <a:gd name="connsiteX27" fmla="*/ 332508 w 2293486"/>
                <a:gd name="connsiteY27" fmla="*/ 393600 h 2380173"/>
                <a:gd name="connsiteX28" fmla="*/ 409656 w 2293486"/>
                <a:gd name="connsiteY28" fmla="*/ 573861 h 2380173"/>
                <a:gd name="connsiteX29" fmla="*/ 494223 w 2293486"/>
                <a:gd name="connsiteY29" fmla="*/ 746704 h 2380173"/>
                <a:gd name="connsiteX30" fmla="*/ 971952 w 2293486"/>
                <a:gd name="connsiteY30" fmla="*/ 1644301 h 2380173"/>
                <a:gd name="connsiteX31" fmla="*/ 1038716 w 2293486"/>
                <a:gd name="connsiteY31" fmla="*/ 1765216 h 2380173"/>
                <a:gd name="connsiteX32" fmla="*/ 1100286 w 2293486"/>
                <a:gd name="connsiteY32" fmla="*/ 1839398 h 2380173"/>
                <a:gd name="connsiteX33" fmla="*/ 1170017 w 2293486"/>
                <a:gd name="connsiteY33" fmla="*/ 1877231 h 2380173"/>
                <a:gd name="connsiteX34" fmla="*/ 1259777 w 2293486"/>
                <a:gd name="connsiteY34" fmla="*/ 1887616 h 2380173"/>
                <a:gd name="connsiteX35" fmla="*/ 1425943 w 2293486"/>
                <a:gd name="connsiteY35" fmla="*/ 1887616 h 2380173"/>
                <a:gd name="connsiteX36" fmla="*/ 1481579 w 2293486"/>
                <a:gd name="connsiteY36" fmla="*/ 1879456 h 2380173"/>
                <a:gd name="connsiteX37" fmla="*/ 1529056 w 2293486"/>
                <a:gd name="connsiteY37" fmla="*/ 1853493 h 2380173"/>
                <a:gd name="connsiteX38" fmla="*/ 1560954 w 2293486"/>
                <a:gd name="connsiteY38" fmla="*/ 1808984 h 2380173"/>
                <a:gd name="connsiteX39" fmla="*/ 1572823 w 2293486"/>
                <a:gd name="connsiteY39" fmla="*/ 1748155 h 2380173"/>
                <a:gd name="connsiteX40" fmla="*/ 1572823 w 2293486"/>
                <a:gd name="connsiteY40" fmla="*/ 22692 h 2380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293486" h="2380173">
                  <a:moveTo>
                    <a:pt x="554932" y="60263"/>
                  </a:moveTo>
                  <a:lnTo>
                    <a:pt x="1221202" y="638230"/>
                  </a:lnTo>
                  <a:lnTo>
                    <a:pt x="1221202" y="923256"/>
                  </a:lnTo>
                  <a:cubicBezTo>
                    <a:pt x="1221202" y="991503"/>
                    <a:pt x="1221944" y="1063212"/>
                    <a:pt x="1223428" y="1138383"/>
                  </a:cubicBezTo>
                  <a:cubicBezTo>
                    <a:pt x="1224911" y="1213553"/>
                    <a:pt x="1227137" y="1285757"/>
                    <a:pt x="1230104" y="1354993"/>
                  </a:cubicBezTo>
                  <a:lnTo>
                    <a:pt x="1228620" y="1354993"/>
                  </a:lnTo>
                  <a:cubicBezTo>
                    <a:pt x="1210817" y="1315429"/>
                    <a:pt x="1192519" y="1275866"/>
                    <a:pt x="1173726" y="1236302"/>
                  </a:cubicBezTo>
                  <a:cubicBezTo>
                    <a:pt x="1154933" y="1196739"/>
                    <a:pt x="1135646" y="1156433"/>
                    <a:pt x="1115865" y="1115386"/>
                  </a:cubicBezTo>
                  <a:cubicBezTo>
                    <a:pt x="1096083" y="1074339"/>
                    <a:pt x="1075559" y="1033292"/>
                    <a:pt x="1054294" y="992245"/>
                  </a:cubicBezTo>
                  <a:cubicBezTo>
                    <a:pt x="1033029" y="951198"/>
                    <a:pt x="1011516" y="909409"/>
                    <a:pt x="989756" y="866878"/>
                  </a:cubicBezTo>
                  <a:lnTo>
                    <a:pt x="615881" y="165121"/>
                  </a:lnTo>
                  <a:cubicBezTo>
                    <a:pt x="597088" y="126547"/>
                    <a:pt x="578790" y="94154"/>
                    <a:pt x="560987" y="67943"/>
                  </a:cubicBezTo>
                  <a:close/>
                  <a:moveTo>
                    <a:pt x="1566520" y="0"/>
                  </a:moveTo>
                  <a:lnTo>
                    <a:pt x="2293486" y="630619"/>
                  </a:lnTo>
                  <a:lnTo>
                    <a:pt x="2293486" y="2380173"/>
                  </a:lnTo>
                  <a:lnTo>
                    <a:pt x="601312" y="2380173"/>
                  </a:lnTo>
                  <a:lnTo>
                    <a:pt x="0" y="1858555"/>
                  </a:lnTo>
                  <a:lnTo>
                    <a:pt x="23913" y="1876489"/>
                  </a:lnTo>
                  <a:cubicBezTo>
                    <a:pt x="36771" y="1881929"/>
                    <a:pt x="54574" y="1886132"/>
                    <a:pt x="77323" y="1889100"/>
                  </a:cubicBezTo>
                  <a:cubicBezTo>
                    <a:pt x="100072" y="1892067"/>
                    <a:pt x="128756" y="1893551"/>
                    <a:pt x="163374" y="1893551"/>
                  </a:cubicBezTo>
                  <a:cubicBezTo>
                    <a:pt x="198981" y="1893551"/>
                    <a:pt x="228159" y="1892067"/>
                    <a:pt x="250908" y="1889100"/>
                  </a:cubicBezTo>
                  <a:cubicBezTo>
                    <a:pt x="273657" y="1886132"/>
                    <a:pt x="291708" y="1881929"/>
                    <a:pt x="305060" y="1876489"/>
                  </a:cubicBezTo>
                  <a:cubicBezTo>
                    <a:pt x="318413" y="1871049"/>
                    <a:pt x="327810" y="1864372"/>
                    <a:pt x="333249" y="1856460"/>
                  </a:cubicBezTo>
                  <a:cubicBezTo>
                    <a:pt x="338689" y="1848547"/>
                    <a:pt x="341409" y="1839645"/>
                    <a:pt x="341409" y="1829754"/>
                  </a:cubicBezTo>
                  <a:lnTo>
                    <a:pt x="341409" y="825336"/>
                  </a:lnTo>
                  <a:cubicBezTo>
                    <a:pt x="341409" y="750166"/>
                    <a:pt x="340420" y="677221"/>
                    <a:pt x="338442" y="606501"/>
                  </a:cubicBezTo>
                  <a:cubicBezTo>
                    <a:pt x="336464" y="535781"/>
                    <a:pt x="333497" y="464814"/>
                    <a:pt x="329540" y="393600"/>
                  </a:cubicBezTo>
                  <a:lnTo>
                    <a:pt x="332508" y="393600"/>
                  </a:lnTo>
                  <a:cubicBezTo>
                    <a:pt x="355257" y="451956"/>
                    <a:pt x="380973" y="512043"/>
                    <a:pt x="409656" y="573861"/>
                  </a:cubicBezTo>
                  <a:cubicBezTo>
                    <a:pt x="438340" y="635679"/>
                    <a:pt x="466529" y="693293"/>
                    <a:pt x="494223" y="746704"/>
                  </a:cubicBezTo>
                  <a:lnTo>
                    <a:pt x="971952" y="1644301"/>
                  </a:lnTo>
                  <a:cubicBezTo>
                    <a:pt x="996680" y="1693755"/>
                    <a:pt x="1018934" y="1734060"/>
                    <a:pt x="1038716" y="1765216"/>
                  </a:cubicBezTo>
                  <a:cubicBezTo>
                    <a:pt x="1058497" y="1796373"/>
                    <a:pt x="1079021" y="1821100"/>
                    <a:pt x="1100286" y="1839398"/>
                  </a:cubicBezTo>
                  <a:cubicBezTo>
                    <a:pt x="1121552" y="1857696"/>
                    <a:pt x="1144795" y="1870307"/>
                    <a:pt x="1170017" y="1877231"/>
                  </a:cubicBezTo>
                  <a:cubicBezTo>
                    <a:pt x="1195239" y="1884154"/>
                    <a:pt x="1225159" y="1887616"/>
                    <a:pt x="1259777" y="1887616"/>
                  </a:cubicBezTo>
                  <a:lnTo>
                    <a:pt x="1425943" y="1887616"/>
                  </a:lnTo>
                  <a:cubicBezTo>
                    <a:pt x="1444736" y="1887616"/>
                    <a:pt x="1463281" y="1884896"/>
                    <a:pt x="1481579" y="1879456"/>
                  </a:cubicBezTo>
                  <a:cubicBezTo>
                    <a:pt x="1499878" y="1874016"/>
                    <a:pt x="1515703" y="1865362"/>
                    <a:pt x="1529056" y="1853493"/>
                  </a:cubicBezTo>
                  <a:cubicBezTo>
                    <a:pt x="1542408" y="1841623"/>
                    <a:pt x="1553041" y="1826787"/>
                    <a:pt x="1560954" y="1808984"/>
                  </a:cubicBezTo>
                  <a:cubicBezTo>
                    <a:pt x="1568866" y="1791180"/>
                    <a:pt x="1572823" y="1770904"/>
                    <a:pt x="1572823" y="1748155"/>
                  </a:cubicBezTo>
                  <a:lnTo>
                    <a:pt x="1572823" y="22692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5" name="Freeform 312">
              <a:extLst>
                <a:ext uri="{FF2B5EF4-FFF2-40B4-BE49-F238E27FC236}">
                  <a16:creationId xmlns:a16="http://schemas.microsoft.com/office/drawing/2014/main" id="{E564B17E-15A2-8604-9874-DF0515C60A29}"/>
                </a:ext>
              </a:extLst>
            </p:cNvPr>
            <p:cNvSpPr/>
            <p:nvPr/>
          </p:nvSpPr>
          <p:spPr>
            <a:xfrm>
              <a:off x="2104698" y="778700"/>
              <a:ext cx="1583034" cy="1934655"/>
            </a:xfrm>
            <a:custGeom>
              <a:avLst/>
              <a:gdLst/>
              <a:ahLst/>
              <a:cxnLst/>
              <a:rect l="l" t="t" r="r" b="b"/>
              <a:pathLst>
                <a:path w="1583034" h="1934655">
                  <a:moveTo>
                    <a:pt x="1412416" y="0"/>
                  </a:moveTo>
                  <a:cubicBezTo>
                    <a:pt x="1446045" y="0"/>
                    <a:pt x="1474234" y="1237"/>
                    <a:pt x="1496983" y="3709"/>
                  </a:cubicBezTo>
                  <a:cubicBezTo>
                    <a:pt x="1519732" y="6182"/>
                    <a:pt x="1537288" y="10386"/>
                    <a:pt x="1549652" y="16320"/>
                  </a:cubicBezTo>
                  <a:cubicBezTo>
                    <a:pt x="1562016" y="22255"/>
                    <a:pt x="1570670" y="29178"/>
                    <a:pt x="1575616" y="37091"/>
                  </a:cubicBezTo>
                  <a:cubicBezTo>
                    <a:pt x="1580561" y="45004"/>
                    <a:pt x="1583034" y="53906"/>
                    <a:pt x="1583034" y="63796"/>
                  </a:cubicBezTo>
                  <a:lnTo>
                    <a:pt x="1583034" y="1789259"/>
                  </a:lnTo>
                  <a:cubicBezTo>
                    <a:pt x="1583034" y="1812008"/>
                    <a:pt x="1579077" y="1832284"/>
                    <a:pt x="1571165" y="1850088"/>
                  </a:cubicBezTo>
                  <a:cubicBezTo>
                    <a:pt x="1563252" y="1867891"/>
                    <a:pt x="1552619" y="1882727"/>
                    <a:pt x="1539267" y="1894597"/>
                  </a:cubicBezTo>
                  <a:cubicBezTo>
                    <a:pt x="1525914" y="1906466"/>
                    <a:pt x="1510089" y="1915120"/>
                    <a:pt x="1491790" y="1920560"/>
                  </a:cubicBezTo>
                  <a:cubicBezTo>
                    <a:pt x="1473492" y="1926000"/>
                    <a:pt x="1454947" y="1928720"/>
                    <a:pt x="1436154" y="1928720"/>
                  </a:cubicBezTo>
                  <a:lnTo>
                    <a:pt x="1269988" y="1928720"/>
                  </a:lnTo>
                  <a:cubicBezTo>
                    <a:pt x="1235370" y="1928720"/>
                    <a:pt x="1205450" y="1925258"/>
                    <a:pt x="1180228" y="1918335"/>
                  </a:cubicBezTo>
                  <a:cubicBezTo>
                    <a:pt x="1155006" y="1911411"/>
                    <a:pt x="1131763" y="1898800"/>
                    <a:pt x="1110497" y="1880502"/>
                  </a:cubicBezTo>
                  <a:cubicBezTo>
                    <a:pt x="1089232" y="1862204"/>
                    <a:pt x="1068708" y="1837477"/>
                    <a:pt x="1048927" y="1806320"/>
                  </a:cubicBezTo>
                  <a:cubicBezTo>
                    <a:pt x="1029145" y="1775164"/>
                    <a:pt x="1006891" y="1734859"/>
                    <a:pt x="982163" y="1685405"/>
                  </a:cubicBezTo>
                  <a:lnTo>
                    <a:pt x="504434" y="787808"/>
                  </a:lnTo>
                  <a:cubicBezTo>
                    <a:pt x="476740" y="734397"/>
                    <a:pt x="448551" y="676783"/>
                    <a:pt x="419867" y="614965"/>
                  </a:cubicBezTo>
                  <a:cubicBezTo>
                    <a:pt x="391184" y="553147"/>
                    <a:pt x="365468" y="493060"/>
                    <a:pt x="342719" y="434704"/>
                  </a:cubicBezTo>
                  <a:lnTo>
                    <a:pt x="339751" y="434704"/>
                  </a:lnTo>
                  <a:cubicBezTo>
                    <a:pt x="343708" y="505918"/>
                    <a:pt x="346675" y="576885"/>
                    <a:pt x="348653" y="647605"/>
                  </a:cubicBezTo>
                  <a:cubicBezTo>
                    <a:pt x="350631" y="718325"/>
                    <a:pt x="351620" y="791270"/>
                    <a:pt x="351620" y="866440"/>
                  </a:cubicBezTo>
                  <a:lnTo>
                    <a:pt x="351620" y="1870858"/>
                  </a:lnTo>
                  <a:cubicBezTo>
                    <a:pt x="351620" y="1880749"/>
                    <a:pt x="348900" y="1889651"/>
                    <a:pt x="343460" y="1897564"/>
                  </a:cubicBezTo>
                  <a:cubicBezTo>
                    <a:pt x="338021" y="1905476"/>
                    <a:pt x="328624" y="1912153"/>
                    <a:pt x="315271" y="1917593"/>
                  </a:cubicBezTo>
                  <a:cubicBezTo>
                    <a:pt x="301919" y="1923033"/>
                    <a:pt x="283868" y="1927236"/>
                    <a:pt x="261119" y="1930204"/>
                  </a:cubicBezTo>
                  <a:cubicBezTo>
                    <a:pt x="238370" y="1933171"/>
                    <a:pt x="209192" y="1934655"/>
                    <a:pt x="173585" y="1934655"/>
                  </a:cubicBezTo>
                  <a:cubicBezTo>
                    <a:pt x="138967" y="1934655"/>
                    <a:pt x="110283" y="1933171"/>
                    <a:pt x="87534" y="1930204"/>
                  </a:cubicBezTo>
                  <a:cubicBezTo>
                    <a:pt x="64785" y="1927236"/>
                    <a:pt x="46982" y="1923033"/>
                    <a:pt x="34124" y="1917593"/>
                  </a:cubicBezTo>
                  <a:cubicBezTo>
                    <a:pt x="21265" y="1912153"/>
                    <a:pt x="12364" y="1905476"/>
                    <a:pt x="7418" y="1897564"/>
                  </a:cubicBezTo>
                  <a:cubicBezTo>
                    <a:pt x="2473" y="1889651"/>
                    <a:pt x="0" y="1880749"/>
                    <a:pt x="0" y="1870858"/>
                  </a:cubicBezTo>
                  <a:lnTo>
                    <a:pt x="0" y="145396"/>
                  </a:lnTo>
                  <a:cubicBezTo>
                    <a:pt x="0" y="98909"/>
                    <a:pt x="13600" y="64044"/>
                    <a:pt x="40800" y="40800"/>
                  </a:cubicBezTo>
                  <a:cubicBezTo>
                    <a:pt x="68000" y="17557"/>
                    <a:pt x="101381" y="5935"/>
                    <a:pt x="140945" y="5935"/>
                  </a:cubicBezTo>
                  <a:lnTo>
                    <a:pt x="350137" y="5935"/>
                  </a:lnTo>
                  <a:cubicBezTo>
                    <a:pt x="387722" y="5935"/>
                    <a:pt x="419373" y="9149"/>
                    <a:pt x="445089" y="15578"/>
                  </a:cubicBezTo>
                  <a:cubicBezTo>
                    <a:pt x="470805" y="22008"/>
                    <a:pt x="493802" y="32640"/>
                    <a:pt x="514078" y="47476"/>
                  </a:cubicBezTo>
                  <a:cubicBezTo>
                    <a:pt x="534354" y="62313"/>
                    <a:pt x="553394" y="82836"/>
                    <a:pt x="571198" y="109047"/>
                  </a:cubicBezTo>
                  <a:cubicBezTo>
                    <a:pt x="589001" y="135258"/>
                    <a:pt x="607299" y="167651"/>
                    <a:pt x="626092" y="206225"/>
                  </a:cubicBezTo>
                  <a:lnTo>
                    <a:pt x="999967" y="907982"/>
                  </a:lnTo>
                  <a:cubicBezTo>
                    <a:pt x="1021727" y="950513"/>
                    <a:pt x="1043240" y="992302"/>
                    <a:pt x="1064505" y="1033349"/>
                  </a:cubicBezTo>
                  <a:cubicBezTo>
                    <a:pt x="1085770" y="1074396"/>
                    <a:pt x="1106294" y="1115443"/>
                    <a:pt x="1126076" y="1156490"/>
                  </a:cubicBezTo>
                  <a:cubicBezTo>
                    <a:pt x="1145857" y="1197537"/>
                    <a:pt x="1165144" y="1237843"/>
                    <a:pt x="1183937" y="1277406"/>
                  </a:cubicBezTo>
                  <a:cubicBezTo>
                    <a:pt x="1202730" y="1316970"/>
                    <a:pt x="1221028" y="1356533"/>
                    <a:pt x="1238831" y="1396097"/>
                  </a:cubicBezTo>
                  <a:lnTo>
                    <a:pt x="1240315" y="1396097"/>
                  </a:lnTo>
                  <a:cubicBezTo>
                    <a:pt x="1237348" y="1326861"/>
                    <a:pt x="1235122" y="1254657"/>
                    <a:pt x="1233639" y="1179487"/>
                  </a:cubicBezTo>
                  <a:cubicBezTo>
                    <a:pt x="1232155" y="1104316"/>
                    <a:pt x="1231413" y="1032607"/>
                    <a:pt x="1231413" y="964360"/>
                  </a:cubicBezTo>
                  <a:lnTo>
                    <a:pt x="1231413" y="63796"/>
                  </a:lnTo>
                  <a:cubicBezTo>
                    <a:pt x="1231413" y="53906"/>
                    <a:pt x="1234381" y="45004"/>
                    <a:pt x="1240315" y="37091"/>
                  </a:cubicBezTo>
                  <a:cubicBezTo>
                    <a:pt x="1246250" y="29178"/>
                    <a:pt x="1256141" y="22255"/>
                    <a:pt x="1269988" y="16320"/>
                  </a:cubicBezTo>
                  <a:cubicBezTo>
                    <a:pt x="1283835" y="10386"/>
                    <a:pt x="1302133" y="6182"/>
                    <a:pt x="1324882" y="3709"/>
                  </a:cubicBezTo>
                  <a:cubicBezTo>
                    <a:pt x="1347631" y="1237"/>
                    <a:pt x="1376809" y="0"/>
                    <a:pt x="141241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6737BAB6-3435-DC7D-5E0B-08F908C060B8}"/>
              </a:ext>
            </a:extLst>
          </p:cNvPr>
          <p:cNvGrpSpPr/>
          <p:nvPr/>
        </p:nvGrpSpPr>
        <p:grpSpPr>
          <a:xfrm>
            <a:off x="866516" y="3526724"/>
            <a:ext cx="887483" cy="887483"/>
            <a:chOff x="1014307" y="3527408"/>
            <a:chExt cx="887483" cy="887483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23835BA-1720-FCC0-1EB1-092307570E71}"/>
                </a:ext>
              </a:extLst>
            </p:cNvPr>
            <p:cNvSpPr/>
            <p:nvPr/>
          </p:nvSpPr>
          <p:spPr>
            <a:xfrm>
              <a:off x="1014307" y="3527408"/>
              <a:ext cx="887483" cy="887483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0" name="TextBox 315">
              <a:extLst>
                <a:ext uri="{FF2B5EF4-FFF2-40B4-BE49-F238E27FC236}">
                  <a16:creationId xmlns:a16="http://schemas.microsoft.com/office/drawing/2014/main" id="{FEEA759E-C592-DDCF-14F1-7CA917083206}"/>
                </a:ext>
              </a:extLst>
            </p:cNvPr>
            <p:cNvSpPr txBox="1"/>
            <p:nvPr/>
          </p:nvSpPr>
          <p:spPr>
            <a:xfrm>
              <a:off x="1275554" y="3765808"/>
              <a:ext cx="626235" cy="649083"/>
            </a:xfrm>
            <a:custGeom>
              <a:avLst/>
              <a:gdLst>
                <a:gd name="connsiteX0" fmla="*/ 627680 w 2134948"/>
                <a:gd name="connsiteY0" fmla="*/ 83837 h 2212839"/>
                <a:gd name="connsiteX1" fmla="*/ 865061 w 2134948"/>
                <a:gd name="connsiteY1" fmla="*/ 132055 h 2212839"/>
                <a:gd name="connsiteX2" fmla="*/ 1017133 w 2134948"/>
                <a:gd name="connsiteY2" fmla="*/ 268549 h 2212839"/>
                <a:gd name="connsiteX3" fmla="*/ 1097991 w 2134948"/>
                <a:gd name="connsiteY3" fmla="*/ 480708 h 2212839"/>
                <a:gd name="connsiteX4" fmla="*/ 1121729 w 2134948"/>
                <a:gd name="connsiteY4" fmla="*/ 755921 h 2212839"/>
                <a:gd name="connsiteX5" fmla="*/ 1097249 w 2134948"/>
                <a:gd name="connsiteY5" fmla="*/ 1016298 h 2212839"/>
                <a:gd name="connsiteX6" fmla="*/ 1013424 w 2134948"/>
                <a:gd name="connsiteY6" fmla="*/ 1230683 h 2212839"/>
                <a:gd name="connsiteX7" fmla="*/ 857643 w 2134948"/>
                <a:gd name="connsiteY7" fmla="*/ 1376079 h 2212839"/>
                <a:gd name="connsiteX8" fmla="*/ 617295 w 2134948"/>
                <a:gd name="connsiteY8" fmla="*/ 1429489 h 2212839"/>
                <a:gd name="connsiteX9" fmla="*/ 378430 w 2134948"/>
                <a:gd name="connsiteY9" fmla="*/ 1382755 h 2212839"/>
                <a:gd name="connsiteX10" fmla="*/ 227100 w 2134948"/>
                <a:gd name="connsiteY10" fmla="*/ 1247003 h 2212839"/>
                <a:gd name="connsiteX11" fmla="*/ 146984 w 2134948"/>
                <a:gd name="connsiteY11" fmla="*/ 1032618 h 2212839"/>
                <a:gd name="connsiteX12" fmla="*/ 123246 w 2134948"/>
                <a:gd name="connsiteY12" fmla="*/ 749987 h 2212839"/>
                <a:gd name="connsiteX13" fmla="*/ 147726 w 2134948"/>
                <a:gd name="connsiteY13" fmla="*/ 494060 h 2212839"/>
                <a:gd name="connsiteX14" fmla="*/ 231551 w 2134948"/>
                <a:gd name="connsiteY14" fmla="*/ 282643 h 2212839"/>
                <a:gd name="connsiteX15" fmla="*/ 387332 w 2134948"/>
                <a:gd name="connsiteY15" fmla="*/ 137989 h 2212839"/>
                <a:gd name="connsiteX16" fmla="*/ 627680 w 2134948"/>
                <a:gd name="connsiteY16" fmla="*/ 83837 h 2212839"/>
                <a:gd name="connsiteX17" fmla="*/ 1305555 w 2134948"/>
                <a:gd name="connsiteY17" fmla="*/ 0 h 2212839"/>
                <a:gd name="connsiteX18" fmla="*/ 2134948 w 2134948"/>
                <a:gd name="connsiteY18" fmla="*/ 719471 h 2212839"/>
                <a:gd name="connsiteX19" fmla="*/ 2134948 w 2134948"/>
                <a:gd name="connsiteY19" fmla="*/ 2212839 h 2212839"/>
                <a:gd name="connsiteX20" fmla="*/ 736833 w 2134948"/>
                <a:gd name="connsiteY20" fmla="*/ 2212839 h 2212839"/>
                <a:gd name="connsiteX21" fmla="*/ 0 w 2134948"/>
                <a:gd name="connsiteY21" fmla="*/ 1573661 h 2212839"/>
                <a:gd name="connsiteX22" fmla="*/ 61489 w 2134948"/>
                <a:gd name="connsiteY22" fmla="*/ 1618839 h 2212839"/>
                <a:gd name="connsiteX23" fmla="*/ 214488 w 2134948"/>
                <a:gd name="connsiteY23" fmla="*/ 1692835 h 2212839"/>
                <a:gd name="connsiteX24" fmla="*/ 605424 w 2134948"/>
                <a:gd name="connsiteY24" fmla="*/ 1751438 h 2212839"/>
                <a:gd name="connsiteX25" fmla="*/ 1005263 w 2134948"/>
                <a:gd name="connsiteY25" fmla="*/ 1682449 h 2212839"/>
                <a:gd name="connsiteX26" fmla="*/ 1295313 w 2134948"/>
                <a:gd name="connsiteY26" fmla="*/ 1482159 h 2212839"/>
                <a:gd name="connsiteX27" fmla="*/ 1471865 w 2134948"/>
                <a:gd name="connsiteY27" fmla="*/ 1162437 h 2212839"/>
                <a:gd name="connsiteX28" fmla="*/ 1531210 w 2134948"/>
                <a:gd name="connsiteY28" fmla="*/ 735151 h 2212839"/>
                <a:gd name="connsiteX29" fmla="*/ 1474090 w 2134948"/>
                <a:gd name="connsiteY29" fmla="*/ 302673 h 2212839"/>
                <a:gd name="connsiteX30" fmla="*/ 1357532 w 2134948"/>
                <a:gd name="connsiteY30" fmla="*/ 63299 h 2212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34948" h="2212839">
                  <a:moveTo>
                    <a:pt x="627680" y="83837"/>
                  </a:moveTo>
                  <a:cubicBezTo>
                    <a:pt x="722632" y="83837"/>
                    <a:pt x="801759" y="99909"/>
                    <a:pt x="865061" y="132055"/>
                  </a:cubicBezTo>
                  <a:cubicBezTo>
                    <a:pt x="928363" y="164200"/>
                    <a:pt x="979053" y="209698"/>
                    <a:pt x="1017133" y="268549"/>
                  </a:cubicBezTo>
                  <a:cubicBezTo>
                    <a:pt x="1055213" y="327399"/>
                    <a:pt x="1082165" y="398119"/>
                    <a:pt x="1097991" y="480708"/>
                  </a:cubicBezTo>
                  <a:cubicBezTo>
                    <a:pt x="1113816" y="563297"/>
                    <a:pt x="1121729" y="655034"/>
                    <a:pt x="1121729" y="755921"/>
                  </a:cubicBezTo>
                  <a:cubicBezTo>
                    <a:pt x="1121729" y="847906"/>
                    <a:pt x="1113569" y="934699"/>
                    <a:pt x="1097249" y="1016298"/>
                  </a:cubicBezTo>
                  <a:cubicBezTo>
                    <a:pt x="1080929" y="1097898"/>
                    <a:pt x="1052987" y="1169359"/>
                    <a:pt x="1013424" y="1230683"/>
                  </a:cubicBezTo>
                  <a:cubicBezTo>
                    <a:pt x="973860" y="1292006"/>
                    <a:pt x="921933" y="1340472"/>
                    <a:pt x="857643" y="1376079"/>
                  </a:cubicBezTo>
                  <a:cubicBezTo>
                    <a:pt x="793352" y="1411686"/>
                    <a:pt x="713236" y="1429489"/>
                    <a:pt x="617295" y="1429489"/>
                  </a:cubicBezTo>
                  <a:cubicBezTo>
                    <a:pt x="521353" y="1429489"/>
                    <a:pt x="441732" y="1413911"/>
                    <a:pt x="378430" y="1382755"/>
                  </a:cubicBezTo>
                  <a:cubicBezTo>
                    <a:pt x="315129" y="1351599"/>
                    <a:pt x="264685" y="1306348"/>
                    <a:pt x="227100" y="1247003"/>
                  </a:cubicBezTo>
                  <a:cubicBezTo>
                    <a:pt x="189514" y="1187658"/>
                    <a:pt x="162809" y="1116196"/>
                    <a:pt x="146984" y="1032618"/>
                  </a:cubicBezTo>
                  <a:cubicBezTo>
                    <a:pt x="131158" y="949040"/>
                    <a:pt x="123246" y="854830"/>
                    <a:pt x="123246" y="749987"/>
                  </a:cubicBezTo>
                  <a:cubicBezTo>
                    <a:pt x="123246" y="659980"/>
                    <a:pt x="131406" y="574671"/>
                    <a:pt x="147726" y="494060"/>
                  </a:cubicBezTo>
                  <a:cubicBezTo>
                    <a:pt x="164045" y="413450"/>
                    <a:pt x="191987" y="342977"/>
                    <a:pt x="231551" y="282643"/>
                  </a:cubicBezTo>
                  <a:cubicBezTo>
                    <a:pt x="271114" y="222309"/>
                    <a:pt x="323041" y="174091"/>
                    <a:pt x="387332" y="137989"/>
                  </a:cubicBezTo>
                  <a:cubicBezTo>
                    <a:pt x="451622" y="101887"/>
                    <a:pt x="531738" y="83837"/>
                    <a:pt x="627680" y="83837"/>
                  </a:cubicBezTo>
                  <a:close/>
                  <a:moveTo>
                    <a:pt x="1305555" y="0"/>
                  </a:moveTo>
                  <a:lnTo>
                    <a:pt x="2134948" y="719471"/>
                  </a:lnTo>
                  <a:lnTo>
                    <a:pt x="2134948" y="2212839"/>
                  </a:lnTo>
                  <a:lnTo>
                    <a:pt x="736833" y="2212839"/>
                  </a:lnTo>
                  <a:lnTo>
                    <a:pt x="0" y="1573661"/>
                  </a:lnTo>
                  <a:lnTo>
                    <a:pt x="61489" y="1618839"/>
                  </a:lnTo>
                  <a:cubicBezTo>
                    <a:pt x="107852" y="1648635"/>
                    <a:pt x="158852" y="1673301"/>
                    <a:pt x="214488" y="1692835"/>
                  </a:cubicBezTo>
                  <a:cubicBezTo>
                    <a:pt x="325760" y="1731904"/>
                    <a:pt x="456072" y="1751438"/>
                    <a:pt x="605424" y="1751438"/>
                  </a:cubicBezTo>
                  <a:cubicBezTo>
                    <a:pt x="756755" y="1751438"/>
                    <a:pt x="890034" y="1728442"/>
                    <a:pt x="1005263" y="1682449"/>
                  </a:cubicBezTo>
                  <a:cubicBezTo>
                    <a:pt x="1120492" y="1636457"/>
                    <a:pt x="1217175" y="1569694"/>
                    <a:pt x="1295313" y="1482159"/>
                  </a:cubicBezTo>
                  <a:cubicBezTo>
                    <a:pt x="1373450" y="1394625"/>
                    <a:pt x="1432301" y="1288051"/>
                    <a:pt x="1471865" y="1162437"/>
                  </a:cubicBezTo>
                  <a:cubicBezTo>
                    <a:pt x="1511428" y="1036823"/>
                    <a:pt x="1531210" y="894394"/>
                    <a:pt x="1531210" y="735151"/>
                  </a:cubicBezTo>
                  <a:cubicBezTo>
                    <a:pt x="1531210" y="568985"/>
                    <a:pt x="1512170" y="424825"/>
                    <a:pt x="1474090" y="302673"/>
                  </a:cubicBezTo>
                  <a:cubicBezTo>
                    <a:pt x="1445530" y="211059"/>
                    <a:pt x="1406678" y="131268"/>
                    <a:pt x="1357532" y="6329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1" name="TextBox 316">
              <a:extLst>
                <a:ext uri="{FF2B5EF4-FFF2-40B4-BE49-F238E27FC236}">
                  <a16:creationId xmlns:a16="http://schemas.microsoft.com/office/drawing/2014/main" id="{8153FD7F-BF69-D786-5D6D-9F1F2BBD27D9}"/>
                </a:ext>
              </a:extLst>
            </p:cNvPr>
            <p:cNvSpPr txBox="1"/>
            <p:nvPr/>
          </p:nvSpPr>
          <p:spPr>
            <a:xfrm>
              <a:off x="1272087" y="4224395"/>
              <a:ext cx="3468" cy="3008"/>
            </a:xfrm>
            <a:custGeom>
              <a:avLst/>
              <a:gdLst/>
              <a:ahLst/>
              <a:cxnLst/>
              <a:rect l="l" t="t" r="r" b="b"/>
              <a:pathLst>
                <a:path w="11822" h="10256">
                  <a:moveTo>
                    <a:pt x="0" y="0"/>
                  </a:moveTo>
                  <a:lnTo>
                    <a:pt x="11822" y="10256"/>
                  </a:lnTo>
                  <a:lnTo>
                    <a:pt x="7243" y="6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92" name="TextBox 317">
              <a:extLst>
                <a:ext uri="{FF2B5EF4-FFF2-40B4-BE49-F238E27FC236}">
                  <a16:creationId xmlns:a16="http://schemas.microsoft.com/office/drawing/2014/main" id="{D1819FCB-91CB-7E9D-F2A6-39566F82199D}"/>
                </a:ext>
              </a:extLst>
            </p:cNvPr>
            <p:cNvSpPr txBox="1"/>
            <p:nvPr/>
          </p:nvSpPr>
          <p:spPr>
            <a:xfrm>
              <a:off x="1191594" y="3696275"/>
              <a:ext cx="533104" cy="583151"/>
            </a:xfrm>
            <a:custGeom>
              <a:avLst/>
              <a:gdLst/>
              <a:ahLst/>
              <a:cxnLst/>
              <a:rect l="l" t="t" r="r" b="b"/>
              <a:pathLst>
                <a:path w="1817447" h="1988065">
                  <a:moveTo>
                    <a:pt x="927269" y="0"/>
                  </a:moveTo>
                  <a:cubicBezTo>
                    <a:pt x="1072665" y="0"/>
                    <a:pt x="1200999" y="19288"/>
                    <a:pt x="1312271" y="57862"/>
                  </a:cubicBezTo>
                  <a:cubicBezTo>
                    <a:pt x="1423543" y="96436"/>
                    <a:pt x="1516518" y="155782"/>
                    <a:pt x="1591194" y="235898"/>
                  </a:cubicBezTo>
                  <a:cubicBezTo>
                    <a:pt x="1665870" y="316014"/>
                    <a:pt x="1722248" y="417148"/>
                    <a:pt x="1760328" y="539300"/>
                  </a:cubicBezTo>
                  <a:cubicBezTo>
                    <a:pt x="1798407" y="661452"/>
                    <a:pt x="1817447" y="805612"/>
                    <a:pt x="1817447" y="971778"/>
                  </a:cubicBezTo>
                  <a:cubicBezTo>
                    <a:pt x="1817447" y="1131021"/>
                    <a:pt x="1797666" y="1273450"/>
                    <a:pt x="1758102" y="1399064"/>
                  </a:cubicBezTo>
                  <a:cubicBezTo>
                    <a:pt x="1718539" y="1524678"/>
                    <a:pt x="1659688" y="1631252"/>
                    <a:pt x="1581550" y="1718786"/>
                  </a:cubicBezTo>
                  <a:cubicBezTo>
                    <a:pt x="1503412" y="1806321"/>
                    <a:pt x="1406729" y="1873084"/>
                    <a:pt x="1291500" y="1919076"/>
                  </a:cubicBezTo>
                  <a:cubicBezTo>
                    <a:pt x="1176272" y="1965069"/>
                    <a:pt x="1042992" y="1988065"/>
                    <a:pt x="891662" y="1988065"/>
                  </a:cubicBezTo>
                  <a:cubicBezTo>
                    <a:pt x="742310" y="1988065"/>
                    <a:pt x="611998" y="1968531"/>
                    <a:pt x="500725" y="1929462"/>
                  </a:cubicBezTo>
                  <a:cubicBezTo>
                    <a:pt x="389453" y="1890393"/>
                    <a:pt x="296726" y="1830800"/>
                    <a:pt x="222545" y="1750684"/>
                  </a:cubicBezTo>
                  <a:cubicBezTo>
                    <a:pt x="148363" y="1670568"/>
                    <a:pt x="92727" y="1568692"/>
                    <a:pt x="55636" y="1445056"/>
                  </a:cubicBezTo>
                  <a:cubicBezTo>
                    <a:pt x="18545" y="1321420"/>
                    <a:pt x="0" y="1175036"/>
                    <a:pt x="0" y="1005902"/>
                  </a:cubicBezTo>
                  <a:cubicBezTo>
                    <a:pt x="0" y="850615"/>
                    <a:pt x="19782" y="710907"/>
                    <a:pt x="59345" y="586776"/>
                  </a:cubicBezTo>
                  <a:cubicBezTo>
                    <a:pt x="98909" y="462646"/>
                    <a:pt x="157759" y="357061"/>
                    <a:pt x="235897" y="270021"/>
                  </a:cubicBezTo>
                  <a:cubicBezTo>
                    <a:pt x="314035" y="182981"/>
                    <a:pt x="410718" y="116218"/>
                    <a:pt x="525947" y="69731"/>
                  </a:cubicBezTo>
                  <a:cubicBezTo>
                    <a:pt x="641176" y="23244"/>
                    <a:pt x="774950" y="0"/>
                    <a:pt x="927269" y="0"/>
                  </a:cubicBezTo>
                  <a:close/>
                  <a:moveTo>
                    <a:pt x="913916" y="320464"/>
                  </a:moveTo>
                  <a:cubicBezTo>
                    <a:pt x="817975" y="320464"/>
                    <a:pt x="737859" y="338515"/>
                    <a:pt x="673568" y="374617"/>
                  </a:cubicBezTo>
                  <a:cubicBezTo>
                    <a:pt x="609278" y="410719"/>
                    <a:pt x="557351" y="458937"/>
                    <a:pt x="517787" y="519271"/>
                  </a:cubicBezTo>
                  <a:cubicBezTo>
                    <a:pt x="478224" y="579605"/>
                    <a:pt x="450282" y="650078"/>
                    <a:pt x="433962" y="730688"/>
                  </a:cubicBezTo>
                  <a:cubicBezTo>
                    <a:pt x="417642" y="811299"/>
                    <a:pt x="409482" y="896608"/>
                    <a:pt x="409482" y="986615"/>
                  </a:cubicBezTo>
                  <a:cubicBezTo>
                    <a:pt x="409482" y="1091458"/>
                    <a:pt x="417395" y="1185668"/>
                    <a:pt x="433220" y="1269246"/>
                  </a:cubicBezTo>
                  <a:cubicBezTo>
                    <a:pt x="449046" y="1352824"/>
                    <a:pt x="475751" y="1424286"/>
                    <a:pt x="513336" y="1483631"/>
                  </a:cubicBezTo>
                  <a:cubicBezTo>
                    <a:pt x="550922" y="1542976"/>
                    <a:pt x="601365" y="1588227"/>
                    <a:pt x="664667" y="1619383"/>
                  </a:cubicBezTo>
                  <a:cubicBezTo>
                    <a:pt x="727968" y="1650539"/>
                    <a:pt x="807590" y="1666117"/>
                    <a:pt x="903531" y="1666117"/>
                  </a:cubicBezTo>
                  <a:cubicBezTo>
                    <a:pt x="999472" y="1666117"/>
                    <a:pt x="1079588" y="1648314"/>
                    <a:pt x="1143879" y="1612707"/>
                  </a:cubicBezTo>
                  <a:cubicBezTo>
                    <a:pt x="1208170" y="1577100"/>
                    <a:pt x="1260097" y="1528634"/>
                    <a:pt x="1299660" y="1467311"/>
                  </a:cubicBezTo>
                  <a:cubicBezTo>
                    <a:pt x="1339224" y="1405987"/>
                    <a:pt x="1367166" y="1334526"/>
                    <a:pt x="1383485" y="1252926"/>
                  </a:cubicBezTo>
                  <a:cubicBezTo>
                    <a:pt x="1399805" y="1171327"/>
                    <a:pt x="1407965" y="1084534"/>
                    <a:pt x="1407965" y="992549"/>
                  </a:cubicBezTo>
                  <a:cubicBezTo>
                    <a:pt x="1407965" y="891662"/>
                    <a:pt x="1400053" y="799924"/>
                    <a:pt x="1384227" y="717336"/>
                  </a:cubicBezTo>
                  <a:cubicBezTo>
                    <a:pt x="1368402" y="634747"/>
                    <a:pt x="1341449" y="564027"/>
                    <a:pt x="1303369" y="505176"/>
                  </a:cubicBezTo>
                  <a:cubicBezTo>
                    <a:pt x="1265289" y="446326"/>
                    <a:pt x="1214599" y="400828"/>
                    <a:pt x="1151297" y="368682"/>
                  </a:cubicBezTo>
                  <a:cubicBezTo>
                    <a:pt x="1087996" y="336537"/>
                    <a:pt x="1008869" y="320464"/>
                    <a:pt x="913916" y="3204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47DFD94-7F5C-3735-7B90-5D25D853FF6B}"/>
              </a:ext>
            </a:extLst>
          </p:cNvPr>
          <p:cNvGrpSpPr>
            <a:grpSpLocks noChangeAspect="1"/>
          </p:cNvGrpSpPr>
          <p:nvPr/>
        </p:nvGrpSpPr>
        <p:grpSpPr>
          <a:xfrm>
            <a:off x="1953273" y="3526724"/>
            <a:ext cx="887483" cy="887483"/>
            <a:chOff x="1382807" y="174388"/>
            <a:chExt cx="3025588" cy="3025589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E0991EB-9EFF-4E80-CB30-045A236E072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7" name="TextBox 320">
              <a:extLst>
                <a:ext uri="{FF2B5EF4-FFF2-40B4-BE49-F238E27FC236}">
                  <a16:creationId xmlns:a16="http://schemas.microsoft.com/office/drawing/2014/main" id="{68C7C99C-818B-5430-464D-B1B60A614707}"/>
                </a:ext>
              </a:extLst>
            </p:cNvPr>
            <p:cNvSpPr txBox="1"/>
            <p:nvPr/>
          </p:nvSpPr>
          <p:spPr>
            <a:xfrm>
              <a:off x="2329954" y="1012038"/>
              <a:ext cx="2078440" cy="2187939"/>
            </a:xfrm>
            <a:custGeom>
              <a:avLst/>
              <a:gdLst>
                <a:gd name="connsiteX0" fmla="*/ 357820 w 2078440"/>
                <a:gd name="connsiteY0" fmla="*/ 73773 h 2187939"/>
                <a:gd name="connsiteX1" fmla="*/ 523986 w 2078440"/>
                <a:gd name="connsiteY1" fmla="*/ 73773 h 2187939"/>
                <a:gd name="connsiteX2" fmla="*/ 641935 w 2078440"/>
                <a:gd name="connsiteY2" fmla="*/ 81933 h 2187939"/>
                <a:gd name="connsiteX3" fmla="*/ 750982 w 2078440"/>
                <a:gd name="connsiteY3" fmla="*/ 121249 h 2187939"/>
                <a:gd name="connsiteX4" fmla="*/ 838516 w 2078440"/>
                <a:gd name="connsiteY4" fmla="*/ 217685 h 2187939"/>
                <a:gd name="connsiteX5" fmla="*/ 874123 w 2078440"/>
                <a:gd name="connsiteY5" fmla="*/ 383852 h 2187939"/>
                <a:gd name="connsiteX6" fmla="*/ 853352 w 2078440"/>
                <a:gd name="connsiteY6" fmla="*/ 521088 h 2187939"/>
                <a:gd name="connsiteX7" fmla="*/ 792524 w 2078440"/>
                <a:gd name="connsiteY7" fmla="*/ 629392 h 2187939"/>
                <a:gd name="connsiteX8" fmla="*/ 689411 w 2078440"/>
                <a:gd name="connsiteY8" fmla="*/ 699865 h 2187939"/>
                <a:gd name="connsiteX9" fmla="*/ 532888 w 2078440"/>
                <a:gd name="connsiteY9" fmla="*/ 725087 h 2187939"/>
                <a:gd name="connsiteX10" fmla="*/ 357820 w 2078440"/>
                <a:gd name="connsiteY10" fmla="*/ 725087 h 2187939"/>
                <a:gd name="connsiteX11" fmla="*/ 1169211 w 2078440"/>
                <a:gd name="connsiteY11" fmla="*/ 0 h 2187939"/>
                <a:gd name="connsiteX12" fmla="*/ 2078440 w 2078440"/>
                <a:gd name="connsiteY12" fmla="*/ 788726 h 2187939"/>
                <a:gd name="connsiteX13" fmla="*/ 2078440 w 2078440"/>
                <a:gd name="connsiteY13" fmla="*/ 2187939 h 2187939"/>
                <a:gd name="connsiteX14" fmla="*/ 585264 w 2078440"/>
                <a:gd name="connsiteY14" fmla="*/ 2187939 h 2187939"/>
                <a:gd name="connsiteX15" fmla="*/ 0 w 2078440"/>
                <a:gd name="connsiteY15" fmla="*/ 1680242 h 2187939"/>
                <a:gd name="connsiteX16" fmla="*/ 7682 w 2078440"/>
                <a:gd name="connsiteY16" fmla="*/ 1684997 h 2187939"/>
                <a:gd name="connsiteX17" fmla="*/ 67769 w 2078440"/>
                <a:gd name="connsiteY17" fmla="*/ 1696866 h 2187939"/>
                <a:gd name="connsiteX18" fmla="*/ 161980 w 2078440"/>
                <a:gd name="connsiteY18" fmla="*/ 1701317 h 2187939"/>
                <a:gd name="connsiteX19" fmla="*/ 256932 w 2078440"/>
                <a:gd name="connsiteY19" fmla="*/ 1696866 h 2187939"/>
                <a:gd name="connsiteX20" fmla="*/ 316277 w 2078440"/>
                <a:gd name="connsiteY20" fmla="*/ 1684997 h 2187939"/>
                <a:gd name="connsiteX21" fmla="*/ 348175 w 2078440"/>
                <a:gd name="connsiteY21" fmla="*/ 1665709 h 2187939"/>
                <a:gd name="connsiteX22" fmla="*/ 357819 w 2078440"/>
                <a:gd name="connsiteY22" fmla="*/ 1639004 h 2187939"/>
                <a:gd name="connsiteX23" fmla="*/ 357819 w 2078440"/>
                <a:gd name="connsiteY23" fmla="*/ 1026265 h 2187939"/>
                <a:gd name="connsiteX24" fmla="*/ 518051 w 2078440"/>
                <a:gd name="connsiteY24" fmla="*/ 1026265 h 2187939"/>
                <a:gd name="connsiteX25" fmla="*/ 848159 w 2078440"/>
                <a:gd name="connsiteY25" fmla="*/ 981756 h 2187939"/>
                <a:gd name="connsiteX26" fmla="*/ 1084798 w 2078440"/>
                <a:gd name="connsiteY26" fmla="*/ 851938 h 2187939"/>
                <a:gd name="connsiteX27" fmla="*/ 1231677 w 2078440"/>
                <a:gd name="connsiteY27" fmla="*/ 642004 h 2187939"/>
                <a:gd name="connsiteX28" fmla="*/ 1282121 w 2078440"/>
                <a:gd name="connsiteY28" fmla="*/ 355664 h 2187939"/>
                <a:gd name="connsiteX29" fmla="*/ 1249481 w 2078440"/>
                <a:gd name="connsiteY29" fmla="*/ 144246 h 2187939"/>
                <a:gd name="connsiteX30" fmla="*/ 1209423 w 2078440"/>
                <a:gd name="connsiteY30" fmla="*/ 55970 h 21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78440" h="2187939">
                  <a:moveTo>
                    <a:pt x="357820" y="73773"/>
                  </a:moveTo>
                  <a:lnTo>
                    <a:pt x="523986" y="73773"/>
                  </a:lnTo>
                  <a:cubicBezTo>
                    <a:pt x="564539" y="73773"/>
                    <a:pt x="603855" y="76493"/>
                    <a:pt x="641935" y="81933"/>
                  </a:cubicBezTo>
                  <a:cubicBezTo>
                    <a:pt x="680015" y="87373"/>
                    <a:pt x="716364" y="100478"/>
                    <a:pt x="750982" y="121249"/>
                  </a:cubicBezTo>
                  <a:cubicBezTo>
                    <a:pt x="785600" y="142020"/>
                    <a:pt x="814778" y="174165"/>
                    <a:pt x="838516" y="217685"/>
                  </a:cubicBezTo>
                  <a:cubicBezTo>
                    <a:pt x="862254" y="261205"/>
                    <a:pt x="874123" y="316594"/>
                    <a:pt x="874123" y="383852"/>
                  </a:cubicBezTo>
                  <a:cubicBezTo>
                    <a:pt x="874123" y="433306"/>
                    <a:pt x="867200" y="479051"/>
                    <a:pt x="853352" y="521088"/>
                  </a:cubicBezTo>
                  <a:cubicBezTo>
                    <a:pt x="839505" y="563124"/>
                    <a:pt x="819229" y="599225"/>
                    <a:pt x="792524" y="629392"/>
                  </a:cubicBezTo>
                  <a:cubicBezTo>
                    <a:pt x="765818" y="659560"/>
                    <a:pt x="731447" y="683050"/>
                    <a:pt x="689411" y="699865"/>
                  </a:cubicBezTo>
                  <a:cubicBezTo>
                    <a:pt x="647375" y="716679"/>
                    <a:pt x="595201" y="725087"/>
                    <a:pt x="532888" y="725087"/>
                  </a:cubicBezTo>
                  <a:lnTo>
                    <a:pt x="357820" y="725087"/>
                  </a:lnTo>
                  <a:close/>
                  <a:moveTo>
                    <a:pt x="1169211" y="0"/>
                  </a:moveTo>
                  <a:lnTo>
                    <a:pt x="2078440" y="788726"/>
                  </a:lnTo>
                  <a:lnTo>
                    <a:pt x="2078440" y="2187939"/>
                  </a:lnTo>
                  <a:lnTo>
                    <a:pt x="585264" y="2187939"/>
                  </a:lnTo>
                  <a:lnTo>
                    <a:pt x="0" y="1680242"/>
                  </a:lnTo>
                  <a:lnTo>
                    <a:pt x="7682" y="1684997"/>
                  </a:lnTo>
                  <a:cubicBezTo>
                    <a:pt x="22518" y="1689942"/>
                    <a:pt x="42547" y="1693898"/>
                    <a:pt x="67769" y="1696866"/>
                  </a:cubicBezTo>
                  <a:cubicBezTo>
                    <a:pt x="92991" y="1699833"/>
                    <a:pt x="124394" y="1701317"/>
                    <a:pt x="161980" y="1701317"/>
                  </a:cubicBezTo>
                  <a:cubicBezTo>
                    <a:pt x="200554" y="1701317"/>
                    <a:pt x="232205" y="1699833"/>
                    <a:pt x="256932" y="1696866"/>
                  </a:cubicBezTo>
                  <a:cubicBezTo>
                    <a:pt x="281659" y="1693898"/>
                    <a:pt x="301441" y="1689942"/>
                    <a:pt x="316277" y="1684997"/>
                  </a:cubicBezTo>
                  <a:cubicBezTo>
                    <a:pt x="331114" y="1680051"/>
                    <a:pt x="341746" y="1673622"/>
                    <a:pt x="348175" y="1665709"/>
                  </a:cubicBezTo>
                  <a:cubicBezTo>
                    <a:pt x="354604" y="1657797"/>
                    <a:pt x="357819" y="1648895"/>
                    <a:pt x="357819" y="1639004"/>
                  </a:cubicBezTo>
                  <a:lnTo>
                    <a:pt x="357819" y="1026265"/>
                  </a:lnTo>
                  <a:lnTo>
                    <a:pt x="518051" y="1026265"/>
                  </a:lnTo>
                  <a:cubicBezTo>
                    <a:pt x="644654" y="1026265"/>
                    <a:pt x="754690" y="1011428"/>
                    <a:pt x="848159" y="981756"/>
                  </a:cubicBezTo>
                  <a:cubicBezTo>
                    <a:pt x="941627" y="952083"/>
                    <a:pt x="1020507" y="908811"/>
                    <a:pt x="1084798" y="851938"/>
                  </a:cubicBezTo>
                  <a:cubicBezTo>
                    <a:pt x="1149088" y="795066"/>
                    <a:pt x="1198048" y="725088"/>
                    <a:pt x="1231677" y="642004"/>
                  </a:cubicBezTo>
                  <a:cubicBezTo>
                    <a:pt x="1265306" y="558921"/>
                    <a:pt x="1282121" y="463474"/>
                    <a:pt x="1282121" y="355664"/>
                  </a:cubicBezTo>
                  <a:cubicBezTo>
                    <a:pt x="1282121" y="277526"/>
                    <a:pt x="1271241" y="207053"/>
                    <a:pt x="1249481" y="144246"/>
                  </a:cubicBezTo>
                  <a:cubicBezTo>
                    <a:pt x="1238601" y="112843"/>
                    <a:pt x="1225248" y="83417"/>
                    <a:pt x="1209423" y="5597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8" name="Freeform 321">
              <a:extLst>
                <a:ext uri="{FF2B5EF4-FFF2-40B4-BE49-F238E27FC236}">
                  <a16:creationId xmlns:a16="http://schemas.microsoft.com/office/drawing/2014/main" id="{62E7AFE7-37BE-927F-F26D-482D91AF2531}"/>
                </a:ext>
              </a:extLst>
            </p:cNvPr>
            <p:cNvSpPr/>
            <p:nvPr/>
          </p:nvSpPr>
          <p:spPr>
            <a:xfrm>
              <a:off x="2297581" y="784634"/>
              <a:ext cx="1314497" cy="1928720"/>
            </a:xfrm>
            <a:custGeom>
              <a:avLst/>
              <a:gdLst/>
              <a:ahLst/>
              <a:cxnLst/>
              <a:rect l="l" t="t" r="r" b="b"/>
              <a:pathLst>
                <a:path w="1314497" h="1928720">
                  <a:moveTo>
                    <a:pt x="132043" y="0"/>
                  </a:moveTo>
                  <a:lnTo>
                    <a:pt x="584550" y="0"/>
                  </a:lnTo>
                  <a:cubicBezTo>
                    <a:pt x="630048" y="0"/>
                    <a:pt x="673321" y="1731"/>
                    <a:pt x="714368" y="5193"/>
                  </a:cubicBezTo>
                  <a:cubicBezTo>
                    <a:pt x="755415" y="8654"/>
                    <a:pt x="804622" y="16073"/>
                    <a:pt x="861989" y="27447"/>
                  </a:cubicBezTo>
                  <a:cubicBezTo>
                    <a:pt x="919356" y="38821"/>
                    <a:pt x="977465" y="59840"/>
                    <a:pt x="1036316" y="90501"/>
                  </a:cubicBezTo>
                  <a:cubicBezTo>
                    <a:pt x="1095167" y="121163"/>
                    <a:pt x="1145363" y="159985"/>
                    <a:pt x="1186904" y="206966"/>
                  </a:cubicBezTo>
                  <a:cubicBezTo>
                    <a:pt x="1228446" y="253948"/>
                    <a:pt x="1260097" y="308842"/>
                    <a:pt x="1281857" y="371649"/>
                  </a:cubicBezTo>
                  <a:cubicBezTo>
                    <a:pt x="1303617" y="434456"/>
                    <a:pt x="1314497" y="504929"/>
                    <a:pt x="1314497" y="583067"/>
                  </a:cubicBezTo>
                  <a:cubicBezTo>
                    <a:pt x="1314497" y="690877"/>
                    <a:pt x="1297682" y="786324"/>
                    <a:pt x="1264053" y="869407"/>
                  </a:cubicBezTo>
                  <a:cubicBezTo>
                    <a:pt x="1230424" y="952491"/>
                    <a:pt x="1181464" y="1022469"/>
                    <a:pt x="1117174" y="1079341"/>
                  </a:cubicBezTo>
                  <a:cubicBezTo>
                    <a:pt x="1052883" y="1136214"/>
                    <a:pt x="974003" y="1179486"/>
                    <a:pt x="880535" y="1209159"/>
                  </a:cubicBezTo>
                  <a:cubicBezTo>
                    <a:pt x="787066" y="1238831"/>
                    <a:pt x="677030" y="1253668"/>
                    <a:pt x="550427" y="1253668"/>
                  </a:cubicBezTo>
                  <a:lnTo>
                    <a:pt x="390195" y="1253668"/>
                  </a:lnTo>
                  <a:lnTo>
                    <a:pt x="390195" y="1866407"/>
                  </a:lnTo>
                  <a:cubicBezTo>
                    <a:pt x="390195" y="1876298"/>
                    <a:pt x="386980" y="1885200"/>
                    <a:pt x="380551" y="1893112"/>
                  </a:cubicBezTo>
                  <a:cubicBezTo>
                    <a:pt x="374122" y="1901025"/>
                    <a:pt x="363490" y="1907454"/>
                    <a:pt x="348653" y="1912400"/>
                  </a:cubicBezTo>
                  <a:cubicBezTo>
                    <a:pt x="333817" y="1917345"/>
                    <a:pt x="314035" y="1921301"/>
                    <a:pt x="289308" y="1924269"/>
                  </a:cubicBezTo>
                  <a:cubicBezTo>
                    <a:pt x="264581" y="1927236"/>
                    <a:pt x="232930" y="1928720"/>
                    <a:pt x="194356" y="1928720"/>
                  </a:cubicBezTo>
                  <a:cubicBezTo>
                    <a:pt x="156770" y="1928720"/>
                    <a:pt x="125367" y="1927236"/>
                    <a:pt x="100145" y="1924269"/>
                  </a:cubicBezTo>
                  <a:cubicBezTo>
                    <a:pt x="74923" y="1921301"/>
                    <a:pt x="54894" y="1917345"/>
                    <a:pt x="40058" y="1912400"/>
                  </a:cubicBezTo>
                  <a:cubicBezTo>
                    <a:pt x="25222" y="1907454"/>
                    <a:pt x="14836" y="1901025"/>
                    <a:pt x="8902" y="1893112"/>
                  </a:cubicBezTo>
                  <a:cubicBezTo>
                    <a:pt x="2967" y="1885200"/>
                    <a:pt x="0" y="1876298"/>
                    <a:pt x="0" y="1866407"/>
                  </a:cubicBezTo>
                  <a:lnTo>
                    <a:pt x="0" y="139461"/>
                  </a:lnTo>
                  <a:cubicBezTo>
                    <a:pt x="0" y="92974"/>
                    <a:pt x="12116" y="58109"/>
                    <a:pt x="36349" y="34865"/>
                  </a:cubicBezTo>
                  <a:cubicBezTo>
                    <a:pt x="60582" y="11622"/>
                    <a:pt x="92480" y="0"/>
                    <a:pt x="132043" y="0"/>
                  </a:cubicBezTo>
                  <a:close/>
                  <a:moveTo>
                    <a:pt x="390195" y="301177"/>
                  </a:moveTo>
                  <a:lnTo>
                    <a:pt x="390195" y="952491"/>
                  </a:lnTo>
                  <a:lnTo>
                    <a:pt x="565263" y="952491"/>
                  </a:lnTo>
                  <a:cubicBezTo>
                    <a:pt x="627576" y="952491"/>
                    <a:pt x="679750" y="944083"/>
                    <a:pt x="721786" y="927269"/>
                  </a:cubicBezTo>
                  <a:cubicBezTo>
                    <a:pt x="763822" y="910454"/>
                    <a:pt x="798193" y="886964"/>
                    <a:pt x="824899" y="856796"/>
                  </a:cubicBezTo>
                  <a:cubicBezTo>
                    <a:pt x="851604" y="826629"/>
                    <a:pt x="871880" y="790528"/>
                    <a:pt x="885727" y="748492"/>
                  </a:cubicBezTo>
                  <a:cubicBezTo>
                    <a:pt x="899575" y="706455"/>
                    <a:pt x="906498" y="660710"/>
                    <a:pt x="906498" y="611256"/>
                  </a:cubicBezTo>
                  <a:cubicBezTo>
                    <a:pt x="906498" y="543998"/>
                    <a:pt x="894629" y="488609"/>
                    <a:pt x="870891" y="445089"/>
                  </a:cubicBezTo>
                  <a:cubicBezTo>
                    <a:pt x="847153" y="401569"/>
                    <a:pt x="817975" y="369424"/>
                    <a:pt x="783357" y="348653"/>
                  </a:cubicBezTo>
                  <a:cubicBezTo>
                    <a:pt x="748739" y="327882"/>
                    <a:pt x="712390" y="314777"/>
                    <a:pt x="674310" y="309337"/>
                  </a:cubicBezTo>
                  <a:cubicBezTo>
                    <a:pt x="636230" y="303897"/>
                    <a:pt x="596914" y="301177"/>
                    <a:pt x="556361" y="301177"/>
                  </a:cubicBezTo>
                  <a:lnTo>
                    <a:pt x="390195" y="301177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32A763D-FC1B-A9A6-152C-14C23D1A23A6}"/>
              </a:ext>
            </a:extLst>
          </p:cNvPr>
          <p:cNvGrpSpPr>
            <a:grpSpLocks noChangeAspect="1"/>
          </p:cNvGrpSpPr>
          <p:nvPr/>
        </p:nvGrpSpPr>
        <p:grpSpPr>
          <a:xfrm>
            <a:off x="3040619" y="3526724"/>
            <a:ext cx="887483" cy="887484"/>
            <a:chOff x="1382807" y="174388"/>
            <a:chExt cx="3025588" cy="3025589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9097911-FA0E-0B29-C554-6123B78179D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4" name="Freeform 324">
              <a:extLst>
                <a:ext uri="{FF2B5EF4-FFF2-40B4-BE49-F238E27FC236}">
                  <a16:creationId xmlns:a16="http://schemas.microsoft.com/office/drawing/2014/main" id="{C4AD545A-61DC-0CE4-158E-94AFF1681A06}"/>
                </a:ext>
              </a:extLst>
            </p:cNvPr>
            <p:cNvSpPr/>
            <p:nvPr/>
          </p:nvSpPr>
          <p:spPr>
            <a:xfrm>
              <a:off x="2323848" y="992846"/>
              <a:ext cx="2084546" cy="2207131"/>
            </a:xfrm>
            <a:custGeom>
              <a:avLst/>
              <a:gdLst>
                <a:gd name="connsiteX0" fmla="*/ 562197 w 2084546"/>
                <a:gd name="connsiteY0" fmla="*/ 78129 h 2207131"/>
                <a:gd name="connsiteX1" fmla="*/ 799578 w 2084546"/>
                <a:gd name="connsiteY1" fmla="*/ 126347 h 2207131"/>
                <a:gd name="connsiteX2" fmla="*/ 951650 w 2084546"/>
                <a:gd name="connsiteY2" fmla="*/ 262841 h 2207131"/>
                <a:gd name="connsiteX3" fmla="*/ 1032508 w 2084546"/>
                <a:gd name="connsiteY3" fmla="*/ 474259 h 2207131"/>
                <a:gd name="connsiteX4" fmla="*/ 1056246 w 2084546"/>
                <a:gd name="connsiteY4" fmla="*/ 747247 h 2207131"/>
                <a:gd name="connsiteX5" fmla="*/ 1031766 w 2084546"/>
                <a:gd name="connsiteY5" fmla="*/ 1009849 h 2207131"/>
                <a:gd name="connsiteX6" fmla="*/ 947941 w 2084546"/>
                <a:gd name="connsiteY6" fmla="*/ 1224976 h 2207131"/>
                <a:gd name="connsiteX7" fmla="*/ 792160 w 2084546"/>
                <a:gd name="connsiteY7" fmla="*/ 1370372 h 2207131"/>
                <a:gd name="connsiteX8" fmla="*/ 551812 w 2084546"/>
                <a:gd name="connsiteY8" fmla="*/ 1423782 h 2207131"/>
                <a:gd name="connsiteX9" fmla="*/ 312947 w 2084546"/>
                <a:gd name="connsiteY9" fmla="*/ 1377048 h 2207131"/>
                <a:gd name="connsiteX10" fmla="*/ 161617 w 2084546"/>
                <a:gd name="connsiteY10" fmla="*/ 1241296 h 2207131"/>
                <a:gd name="connsiteX11" fmla="*/ 81501 w 2084546"/>
                <a:gd name="connsiteY11" fmla="*/ 1026169 h 2207131"/>
                <a:gd name="connsiteX12" fmla="*/ 57763 w 2084546"/>
                <a:gd name="connsiteY12" fmla="*/ 741312 h 2207131"/>
                <a:gd name="connsiteX13" fmla="*/ 82243 w 2084546"/>
                <a:gd name="connsiteY13" fmla="*/ 486870 h 2207131"/>
                <a:gd name="connsiteX14" fmla="*/ 166068 w 2084546"/>
                <a:gd name="connsiteY14" fmla="*/ 275452 h 2207131"/>
                <a:gd name="connsiteX15" fmla="*/ 321849 w 2084546"/>
                <a:gd name="connsiteY15" fmla="*/ 131540 h 2207131"/>
                <a:gd name="connsiteX16" fmla="*/ 562197 w 2084546"/>
                <a:gd name="connsiteY16" fmla="*/ 78129 h 2207131"/>
                <a:gd name="connsiteX17" fmla="*/ 1241035 w 2084546"/>
                <a:gd name="connsiteY17" fmla="*/ 0 h 2207131"/>
                <a:gd name="connsiteX18" fmla="*/ 2084546 w 2084546"/>
                <a:gd name="connsiteY18" fmla="*/ 731718 h 2207131"/>
                <a:gd name="connsiteX19" fmla="*/ 2084546 w 2084546"/>
                <a:gd name="connsiteY19" fmla="*/ 2207131 h 2207131"/>
                <a:gd name="connsiteX20" fmla="*/ 679213 w 2084546"/>
                <a:gd name="connsiteY20" fmla="*/ 2207131 h 2207131"/>
                <a:gd name="connsiteX21" fmla="*/ 0 w 2084546"/>
                <a:gd name="connsiteY21" fmla="*/ 1617936 h 2207131"/>
                <a:gd name="connsiteX22" fmla="*/ 69027 w 2084546"/>
                <a:gd name="connsiteY22" fmla="*/ 1656110 h 2207131"/>
                <a:gd name="connsiteX23" fmla="*/ 149004 w 2084546"/>
                <a:gd name="connsiteY23" fmla="*/ 1688610 h 2207131"/>
                <a:gd name="connsiteX24" fmla="*/ 539941 w 2084546"/>
                <a:gd name="connsiteY24" fmla="*/ 1745730 h 2207131"/>
                <a:gd name="connsiteX25" fmla="*/ 755809 w 2084546"/>
                <a:gd name="connsiteY25" fmla="*/ 1722734 h 2207131"/>
                <a:gd name="connsiteX26" fmla="*/ 921234 w 2084546"/>
                <a:gd name="connsiteY26" fmla="*/ 1668581 h 2207131"/>
                <a:gd name="connsiteX27" fmla="*/ 1098528 w 2084546"/>
                <a:gd name="connsiteY27" fmla="*/ 1834006 h 2207131"/>
                <a:gd name="connsiteX28" fmla="*/ 1286207 w 2084546"/>
                <a:gd name="connsiteY28" fmla="*/ 1955664 h 2207131"/>
                <a:gd name="connsiteX29" fmla="*/ 1457566 w 2084546"/>
                <a:gd name="connsiteY29" fmla="*/ 2032071 h 2207131"/>
                <a:gd name="connsiteX30" fmla="*/ 1585900 w 2084546"/>
                <a:gd name="connsiteY30" fmla="*/ 2058776 h 2207131"/>
                <a:gd name="connsiteX31" fmla="*/ 1608155 w 2084546"/>
                <a:gd name="connsiteY31" fmla="*/ 2053584 h 2207131"/>
                <a:gd name="connsiteX32" fmla="*/ 1627442 w 2084546"/>
                <a:gd name="connsiteY32" fmla="*/ 2030587 h 2207131"/>
                <a:gd name="connsiteX33" fmla="*/ 1641536 w 2084546"/>
                <a:gd name="connsiteY33" fmla="*/ 1980144 h 2207131"/>
                <a:gd name="connsiteX34" fmla="*/ 1646729 w 2084546"/>
                <a:gd name="connsiteY34" fmla="*/ 1894093 h 2207131"/>
                <a:gd name="connsiteX35" fmla="*/ 1639311 w 2084546"/>
                <a:gd name="connsiteY35" fmla="*/ 1789497 h 2207131"/>
                <a:gd name="connsiteX36" fmla="*/ 1615573 w 2084546"/>
                <a:gd name="connsiteY36" fmla="*/ 1736087 h 2207131"/>
                <a:gd name="connsiteX37" fmla="*/ 1570322 w 2084546"/>
                <a:gd name="connsiteY37" fmla="*/ 1710865 h 2207131"/>
                <a:gd name="connsiteX38" fmla="*/ 1493173 w 2084546"/>
                <a:gd name="connsiteY38" fmla="*/ 1680451 h 2207131"/>
                <a:gd name="connsiteX39" fmla="*/ 1373741 w 2084546"/>
                <a:gd name="connsiteY39" fmla="*/ 1618138 h 2207131"/>
                <a:gd name="connsiteX40" fmla="*/ 1210542 w 2084546"/>
                <a:gd name="connsiteY40" fmla="*/ 1496480 h 2207131"/>
                <a:gd name="connsiteX41" fmla="*/ 1318847 w 2084546"/>
                <a:gd name="connsiteY41" fmla="*/ 1355535 h 2207131"/>
                <a:gd name="connsiteX42" fmla="*/ 1398963 w 2084546"/>
                <a:gd name="connsiteY42" fmla="*/ 1178983 h 2207131"/>
                <a:gd name="connsiteX43" fmla="*/ 1448665 w 2084546"/>
                <a:gd name="connsiteY43" fmla="*/ 969050 h 2207131"/>
                <a:gd name="connsiteX44" fmla="*/ 1465726 w 2084546"/>
                <a:gd name="connsiteY44" fmla="*/ 726476 h 2207131"/>
                <a:gd name="connsiteX45" fmla="*/ 1407123 w 2084546"/>
                <a:gd name="connsiteY45" fmla="*/ 294740 h 2207131"/>
                <a:gd name="connsiteX46" fmla="*/ 1288340 w 2084546"/>
                <a:gd name="connsiteY46" fmla="*/ 56478 h 220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84546" h="2207131">
                  <a:moveTo>
                    <a:pt x="562197" y="78129"/>
                  </a:moveTo>
                  <a:cubicBezTo>
                    <a:pt x="657150" y="78129"/>
                    <a:pt x="736277" y="94202"/>
                    <a:pt x="799578" y="126347"/>
                  </a:cubicBezTo>
                  <a:cubicBezTo>
                    <a:pt x="862880" y="158493"/>
                    <a:pt x="913570" y="203991"/>
                    <a:pt x="951650" y="262841"/>
                  </a:cubicBezTo>
                  <a:cubicBezTo>
                    <a:pt x="989730" y="321692"/>
                    <a:pt x="1016683" y="392165"/>
                    <a:pt x="1032508" y="474259"/>
                  </a:cubicBezTo>
                  <a:cubicBezTo>
                    <a:pt x="1048334" y="556353"/>
                    <a:pt x="1056246" y="647349"/>
                    <a:pt x="1056246" y="747247"/>
                  </a:cubicBezTo>
                  <a:cubicBezTo>
                    <a:pt x="1056246" y="840221"/>
                    <a:pt x="1048086" y="927755"/>
                    <a:pt x="1031766" y="1009849"/>
                  </a:cubicBezTo>
                  <a:cubicBezTo>
                    <a:pt x="1015446" y="1091944"/>
                    <a:pt x="987505" y="1163652"/>
                    <a:pt x="947941" y="1224976"/>
                  </a:cubicBezTo>
                  <a:cubicBezTo>
                    <a:pt x="908378" y="1286299"/>
                    <a:pt x="856451" y="1334765"/>
                    <a:pt x="792160" y="1370372"/>
                  </a:cubicBezTo>
                  <a:cubicBezTo>
                    <a:pt x="727870" y="1405979"/>
                    <a:pt x="647754" y="1423782"/>
                    <a:pt x="551812" y="1423782"/>
                  </a:cubicBezTo>
                  <a:cubicBezTo>
                    <a:pt x="455871" y="1423782"/>
                    <a:pt x="376249" y="1408204"/>
                    <a:pt x="312947" y="1377048"/>
                  </a:cubicBezTo>
                  <a:cubicBezTo>
                    <a:pt x="249646" y="1345892"/>
                    <a:pt x="199203" y="1300641"/>
                    <a:pt x="161617" y="1241296"/>
                  </a:cubicBezTo>
                  <a:cubicBezTo>
                    <a:pt x="124032" y="1181951"/>
                    <a:pt x="97327" y="1110242"/>
                    <a:pt x="81501" y="1026169"/>
                  </a:cubicBezTo>
                  <a:cubicBezTo>
                    <a:pt x="65676" y="942097"/>
                    <a:pt x="57763" y="847145"/>
                    <a:pt x="57763" y="741312"/>
                  </a:cubicBezTo>
                  <a:cubicBezTo>
                    <a:pt x="57763" y="652295"/>
                    <a:pt x="65923" y="567480"/>
                    <a:pt x="82243" y="486870"/>
                  </a:cubicBezTo>
                  <a:cubicBezTo>
                    <a:pt x="98563" y="406259"/>
                    <a:pt x="126505" y="335787"/>
                    <a:pt x="166068" y="275452"/>
                  </a:cubicBezTo>
                  <a:cubicBezTo>
                    <a:pt x="205632" y="215118"/>
                    <a:pt x="257559" y="167147"/>
                    <a:pt x="321849" y="131540"/>
                  </a:cubicBezTo>
                  <a:cubicBezTo>
                    <a:pt x="386140" y="95933"/>
                    <a:pt x="466256" y="78129"/>
                    <a:pt x="562197" y="78129"/>
                  </a:cubicBezTo>
                  <a:close/>
                  <a:moveTo>
                    <a:pt x="1241035" y="0"/>
                  </a:moveTo>
                  <a:lnTo>
                    <a:pt x="2084546" y="731718"/>
                  </a:lnTo>
                  <a:lnTo>
                    <a:pt x="2084546" y="2207131"/>
                  </a:lnTo>
                  <a:lnTo>
                    <a:pt x="679213" y="2207131"/>
                  </a:lnTo>
                  <a:lnTo>
                    <a:pt x="0" y="1617936"/>
                  </a:lnTo>
                  <a:lnTo>
                    <a:pt x="69027" y="1656110"/>
                  </a:lnTo>
                  <a:cubicBezTo>
                    <a:pt x="94527" y="1668257"/>
                    <a:pt x="121186" y="1679090"/>
                    <a:pt x="149004" y="1688610"/>
                  </a:cubicBezTo>
                  <a:cubicBezTo>
                    <a:pt x="260277" y="1726690"/>
                    <a:pt x="390589" y="1745730"/>
                    <a:pt x="539941" y="1745730"/>
                  </a:cubicBezTo>
                  <a:cubicBezTo>
                    <a:pt x="619068" y="1745730"/>
                    <a:pt x="691024" y="1738065"/>
                    <a:pt x="755809" y="1722734"/>
                  </a:cubicBezTo>
                  <a:cubicBezTo>
                    <a:pt x="820594" y="1707403"/>
                    <a:pt x="875736" y="1689352"/>
                    <a:pt x="921234" y="1668581"/>
                  </a:cubicBezTo>
                  <a:cubicBezTo>
                    <a:pt x="975634" y="1730894"/>
                    <a:pt x="1034732" y="1786035"/>
                    <a:pt x="1098528" y="1834006"/>
                  </a:cubicBezTo>
                  <a:cubicBezTo>
                    <a:pt x="1162324" y="1881977"/>
                    <a:pt x="1224884" y="1922529"/>
                    <a:pt x="1286207" y="1955664"/>
                  </a:cubicBezTo>
                  <a:cubicBezTo>
                    <a:pt x="1347530" y="1988798"/>
                    <a:pt x="1404650" y="2014267"/>
                    <a:pt x="1457566" y="2032071"/>
                  </a:cubicBezTo>
                  <a:cubicBezTo>
                    <a:pt x="1510482" y="2049874"/>
                    <a:pt x="1553260" y="2058776"/>
                    <a:pt x="1585900" y="2058776"/>
                  </a:cubicBezTo>
                  <a:cubicBezTo>
                    <a:pt x="1593813" y="2058776"/>
                    <a:pt x="1601231" y="2057045"/>
                    <a:pt x="1608155" y="2053584"/>
                  </a:cubicBezTo>
                  <a:cubicBezTo>
                    <a:pt x="1615078" y="2050122"/>
                    <a:pt x="1621507" y="2042456"/>
                    <a:pt x="1627442" y="2030587"/>
                  </a:cubicBezTo>
                  <a:cubicBezTo>
                    <a:pt x="1633376" y="2018718"/>
                    <a:pt x="1638075" y="2001904"/>
                    <a:pt x="1641536" y="1980144"/>
                  </a:cubicBezTo>
                  <a:cubicBezTo>
                    <a:pt x="1644998" y="1958384"/>
                    <a:pt x="1646729" y="1929700"/>
                    <a:pt x="1646729" y="1894093"/>
                  </a:cubicBezTo>
                  <a:cubicBezTo>
                    <a:pt x="1646729" y="1849584"/>
                    <a:pt x="1644256" y="1814719"/>
                    <a:pt x="1639311" y="1789497"/>
                  </a:cubicBezTo>
                  <a:cubicBezTo>
                    <a:pt x="1634365" y="1764276"/>
                    <a:pt x="1626453" y="1746472"/>
                    <a:pt x="1615573" y="1736087"/>
                  </a:cubicBezTo>
                  <a:cubicBezTo>
                    <a:pt x="1604693" y="1725701"/>
                    <a:pt x="1589609" y="1717294"/>
                    <a:pt x="1570322" y="1710865"/>
                  </a:cubicBezTo>
                  <a:cubicBezTo>
                    <a:pt x="1551035" y="1704436"/>
                    <a:pt x="1525319" y="1694298"/>
                    <a:pt x="1493173" y="1680451"/>
                  </a:cubicBezTo>
                  <a:cubicBezTo>
                    <a:pt x="1461028" y="1666603"/>
                    <a:pt x="1421217" y="1645832"/>
                    <a:pt x="1373741" y="1618138"/>
                  </a:cubicBezTo>
                  <a:cubicBezTo>
                    <a:pt x="1326265" y="1590444"/>
                    <a:pt x="1271865" y="1549891"/>
                    <a:pt x="1210542" y="1496480"/>
                  </a:cubicBezTo>
                  <a:cubicBezTo>
                    <a:pt x="1251094" y="1455928"/>
                    <a:pt x="1287196" y="1408946"/>
                    <a:pt x="1318847" y="1355535"/>
                  </a:cubicBezTo>
                  <a:cubicBezTo>
                    <a:pt x="1350498" y="1302125"/>
                    <a:pt x="1377203" y="1243274"/>
                    <a:pt x="1398963" y="1178983"/>
                  </a:cubicBezTo>
                  <a:cubicBezTo>
                    <a:pt x="1420723" y="1114693"/>
                    <a:pt x="1437290" y="1044715"/>
                    <a:pt x="1448665" y="969050"/>
                  </a:cubicBezTo>
                  <a:cubicBezTo>
                    <a:pt x="1460039" y="893384"/>
                    <a:pt x="1465726" y="812527"/>
                    <a:pt x="1465726" y="726476"/>
                  </a:cubicBezTo>
                  <a:cubicBezTo>
                    <a:pt x="1465726" y="560310"/>
                    <a:pt x="1446192" y="416397"/>
                    <a:pt x="1407123" y="294740"/>
                  </a:cubicBezTo>
                  <a:cubicBezTo>
                    <a:pt x="1377821" y="203497"/>
                    <a:pt x="1338227" y="124076"/>
                    <a:pt x="1288340" y="56478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5" name="Freeform 325">
              <a:extLst>
                <a:ext uri="{FF2B5EF4-FFF2-40B4-BE49-F238E27FC236}">
                  <a16:creationId xmlns:a16="http://schemas.microsoft.com/office/drawing/2014/main" id="{75BAB63B-B4A9-396A-5975-FB4F34B40C7D}"/>
                </a:ext>
              </a:extLst>
            </p:cNvPr>
            <p:cNvSpPr/>
            <p:nvPr/>
          </p:nvSpPr>
          <p:spPr>
            <a:xfrm>
              <a:off x="1972129" y="750511"/>
              <a:ext cx="1998450" cy="2301111"/>
            </a:xfrm>
            <a:custGeom>
              <a:avLst/>
              <a:gdLst/>
              <a:ahLst/>
              <a:cxnLst/>
              <a:rect l="l" t="t" r="r" b="b"/>
              <a:pathLst>
                <a:path w="1998450" h="2301111">
                  <a:moveTo>
                    <a:pt x="927269" y="0"/>
                  </a:moveTo>
                  <a:cubicBezTo>
                    <a:pt x="1070687" y="0"/>
                    <a:pt x="1197537" y="19288"/>
                    <a:pt x="1307820" y="57862"/>
                  </a:cubicBezTo>
                  <a:cubicBezTo>
                    <a:pt x="1418103" y="96436"/>
                    <a:pt x="1511078" y="155534"/>
                    <a:pt x="1586743" y="235156"/>
                  </a:cubicBezTo>
                  <a:cubicBezTo>
                    <a:pt x="1662408" y="314777"/>
                    <a:pt x="1719775" y="415417"/>
                    <a:pt x="1758844" y="537075"/>
                  </a:cubicBezTo>
                  <a:cubicBezTo>
                    <a:pt x="1797913" y="658732"/>
                    <a:pt x="1817447" y="802645"/>
                    <a:pt x="1817447" y="968811"/>
                  </a:cubicBezTo>
                  <a:cubicBezTo>
                    <a:pt x="1817447" y="1054862"/>
                    <a:pt x="1811760" y="1135719"/>
                    <a:pt x="1800386" y="1211385"/>
                  </a:cubicBezTo>
                  <a:cubicBezTo>
                    <a:pt x="1789011" y="1287050"/>
                    <a:pt x="1772444" y="1357028"/>
                    <a:pt x="1750684" y="1421318"/>
                  </a:cubicBezTo>
                  <a:cubicBezTo>
                    <a:pt x="1728924" y="1485609"/>
                    <a:pt x="1702219" y="1544460"/>
                    <a:pt x="1670568" y="1597870"/>
                  </a:cubicBezTo>
                  <a:cubicBezTo>
                    <a:pt x="1638917" y="1651281"/>
                    <a:pt x="1602815" y="1698263"/>
                    <a:pt x="1562263" y="1738815"/>
                  </a:cubicBezTo>
                  <a:cubicBezTo>
                    <a:pt x="1623586" y="1792226"/>
                    <a:pt x="1677986" y="1832779"/>
                    <a:pt x="1725462" y="1860473"/>
                  </a:cubicBezTo>
                  <a:cubicBezTo>
                    <a:pt x="1772938" y="1888167"/>
                    <a:pt x="1812749" y="1908938"/>
                    <a:pt x="1844894" y="1922786"/>
                  </a:cubicBezTo>
                  <a:cubicBezTo>
                    <a:pt x="1877040" y="1936633"/>
                    <a:pt x="1902756" y="1946771"/>
                    <a:pt x="1922043" y="1953200"/>
                  </a:cubicBezTo>
                  <a:cubicBezTo>
                    <a:pt x="1941330" y="1959629"/>
                    <a:pt x="1956414" y="1968036"/>
                    <a:pt x="1967294" y="1978422"/>
                  </a:cubicBezTo>
                  <a:cubicBezTo>
                    <a:pt x="1978174" y="1988807"/>
                    <a:pt x="1986086" y="2006611"/>
                    <a:pt x="1991032" y="2031832"/>
                  </a:cubicBezTo>
                  <a:cubicBezTo>
                    <a:pt x="1995977" y="2057054"/>
                    <a:pt x="1998450" y="2091919"/>
                    <a:pt x="1998450" y="2136428"/>
                  </a:cubicBezTo>
                  <a:cubicBezTo>
                    <a:pt x="1998450" y="2172035"/>
                    <a:pt x="1996719" y="2200719"/>
                    <a:pt x="1993257" y="2222479"/>
                  </a:cubicBezTo>
                  <a:cubicBezTo>
                    <a:pt x="1989796" y="2244239"/>
                    <a:pt x="1985097" y="2261053"/>
                    <a:pt x="1979163" y="2272922"/>
                  </a:cubicBezTo>
                  <a:cubicBezTo>
                    <a:pt x="1973228" y="2284791"/>
                    <a:pt x="1966799" y="2292457"/>
                    <a:pt x="1959876" y="2295919"/>
                  </a:cubicBezTo>
                  <a:cubicBezTo>
                    <a:pt x="1952952" y="2299380"/>
                    <a:pt x="1945534" y="2301111"/>
                    <a:pt x="1937621" y="2301111"/>
                  </a:cubicBezTo>
                  <a:cubicBezTo>
                    <a:pt x="1904981" y="2301111"/>
                    <a:pt x="1862203" y="2292209"/>
                    <a:pt x="1809287" y="2274406"/>
                  </a:cubicBezTo>
                  <a:cubicBezTo>
                    <a:pt x="1756371" y="2256602"/>
                    <a:pt x="1699251" y="2231133"/>
                    <a:pt x="1637928" y="2197999"/>
                  </a:cubicBezTo>
                  <a:cubicBezTo>
                    <a:pt x="1576605" y="2164864"/>
                    <a:pt x="1514045" y="2124312"/>
                    <a:pt x="1450249" y="2076341"/>
                  </a:cubicBezTo>
                  <a:cubicBezTo>
                    <a:pt x="1386453" y="2028370"/>
                    <a:pt x="1327355" y="1973229"/>
                    <a:pt x="1272955" y="1910916"/>
                  </a:cubicBezTo>
                  <a:cubicBezTo>
                    <a:pt x="1227457" y="1931687"/>
                    <a:pt x="1172315" y="1949738"/>
                    <a:pt x="1107530" y="1965069"/>
                  </a:cubicBezTo>
                  <a:cubicBezTo>
                    <a:pt x="1042745" y="1980400"/>
                    <a:pt x="970789" y="1988065"/>
                    <a:pt x="891662" y="1988065"/>
                  </a:cubicBezTo>
                  <a:cubicBezTo>
                    <a:pt x="742310" y="1988065"/>
                    <a:pt x="611998" y="1969025"/>
                    <a:pt x="500725" y="1930945"/>
                  </a:cubicBezTo>
                  <a:cubicBezTo>
                    <a:pt x="389453" y="1892866"/>
                    <a:pt x="296726" y="1833768"/>
                    <a:pt x="222545" y="1753652"/>
                  </a:cubicBezTo>
                  <a:cubicBezTo>
                    <a:pt x="148363" y="1673536"/>
                    <a:pt x="92727" y="1571412"/>
                    <a:pt x="55636" y="1447282"/>
                  </a:cubicBezTo>
                  <a:cubicBezTo>
                    <a:pt x="18545" y="1323151"/>
                    <a:pt x="0" y="1175530"/>
                    <a:pt x="0" y="1004418"/>
                  </a:cubicBezTo>
                  <a:cubicBezTo>
                    <a:pt x="0" y="849132"/>
                    <a:pt x="19782" y="709423"/>
                    <a:pt x="59345" y="585293"/>
                  </a:cubicBezTo>
                  <a:cubicBezTo>
                    <a:pt x="98909" y="461162"/>
                    <a:pt x="157759" y="355824"/>
                    <a:pt x="235897" y="269279"/>
                  </a:cubicBezTo>
                  <a:cubicBezTo>
                    <a:pt x="314035" y="182734"/>
                    <a:pt x="410718" y="116218"/>
                    <a:pt x="525947" y="69731"/>
                  </a:cubicBezTo>
                  <a:cubicBezTo>
                    <a:pt x="641176" y="23244"/>
                    <a:pt x="774950" y="0"/>
                    <a:pt x="927269" y="0"/>
                  </a:cubicBezTo>
                  <a:close/>
                  <a:moveTo>
                    <a:pt x="913916" y="320464"/>
                  </a:moveTo>
                  <a:cubicBezTo>
                    <a:pt x="817975" y="320464"/>
                    <a:pt x="737859" y="338268"/>
                    <a:pt x="673568" y="373875"/>
                  </a:cubicBezTo>
                  <a:cubicBezTo>
                    <a:pt x="609278" y="409482"/>
                    <a:pt x="557351" y="457453"/>
                    <a:pt x="517787" y="517787"/>
                  </a:cubicBezTo>
                  <a:cubicBezTo>
                    <a:pt x="478224" y="578122"/>
                    <a:pt x="450282" y="648594"/>
                    <a:pt x="433962" y="729205"/>
                  </a:cubicBezTo>
                  <a:cubicBezTo>
                    <a:pt x="417642" y="809815"/>
                    <a:pt x="409482" y="894630"/>
                    <a:pt x="409482" y="983647"/>
                  </a:cubicBezTo>
                  <a:cubicBezTo>
                    <a:pt x="409482" y="1089480"/>
                    <a:pt x="417395" y="1184432"/>
                    <a:pt x="433220" y="1268504"/>
                  </a:cubicBezTo>
                  <a:cubicBezTo>
                    <a:pt x="449046" y="1352577"/>
                    <a:pt x="475751" y="1424286"/>
                    <a:pt x="513336" y="1483631"/>
                  </a:cubicBezTo>
                  <a:cubicBezTo>
                    <a:pt x="550922" y="1542976"/>
                    <a:pt x="601365" y="1588227"/>
                    <a:pt x="664666" y="1619383"/>
                  </a:cubicBezTo>
                  <a:cubicBezTo>
                    <a:pt x="727968" y="1650539"/>
                    <a:pt x="807590" y="1666117"/>
                    <a:pt x="903531" y="1666117"/>
                  </a:cubicBezTo>
                  <a:cubicBezTo>
                    <a:pt x="999473" y="1666117"/>
                    <a:pt x="1079589" y="1648314"/>
                    <a:pt x="1143879" y="1612707"/>
                  </a:cubicBezTo>
                  <a:cubicBezTo>
                    <a:pt x="1208170" y="1577100"/>
                    <a:pt x="1260097" y="1528634"/>
                    <a:pt x="1299660" y="1467311"/>
                  </a:cubicBezTo>
                  <a:cubicBezTo>
                    <a:pt x="1339224" y="1405987"/>
                    <a:pt x="1367165" y="1334279"/>
                    <a:pt x="1383485" y="1252184"/>
                  </a:cubicBezTo>
                  <a:cubicBezTo>
                    <a:pt x="1399805" y="1170090"/>
                    <a:pt x="1407965" y="1082556"/>
                    <a:pt x="1407965" y="989582"/>
                  </a:cubicBezTo>
                  <a:cubicBezTo>
                    <a:pt x="1407965" y="889684"/>
                    <a:pt x="1400053" y="798688"/>
                    <a:pt x="1384227" y="716594"/>
                  </a:cubicBezTo>
                  <a:cubicBezTo>
                    <a:pt x="1368402" y="634500"/>
                    <a:pt x="1341449" y="564027"/>
                    <a:pt x="1303369" y="505176"/>
                  </a:cubicBezTo>
                  <a:cubicBezTo>
                    <a:pt x="1265289" y="446326"/>
                    <a:pt x="1214599" y="400828"/>
                    <a:pt x="1151297" y="368682"/>
                  </a:cubicBezTo>
                  <a:cubicBezTo>
                    <a:pt x="1087996" y="336537"/>
                    <a:pt x="1008869" y="320464"/>
                    <a:pt x="913916" y="320464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8B996C6-53A8-D409-0273-6493FEA41005}"/>
              </a:ext>
            </a:extLst>
          </p:cNvPr>
          <p:cNvGrpSpPr>
            <a:grpSpLocks noChangeAspect="1"/>
          </p:cNvGrpSpPr>
          <p:nvPr/>
        </p:nvGrpSpPr>
        <p:grpSpPr>
          <a:xfrm>
            <a:off x="4127965" y="3526724"/>
            <a:ext cx="887483" cy="887483"/>
            <a:chOff x="1382807" y="174388"/>
            <a:chExt cx="3025589" cy="3025588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D909F17-4B00-1D6C-325A-16C3A89AE0DE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1" name="Freeform 328">
              <a:extLst>
                <a:ext uri="{FF2B5EF4-FFF2-40B4-BE49-F238E27FC236}">
                  <a16:creationId xmlns:a16="http://schemas.microsoft.com/office/drawing/2014/main" id="{6A1B7CED-5A7F-578D-D2E7-71239EB40811}"/>
                </a:ext>
              </a:extLst>
            </p:cNvPr>
            <p:cNvSpPr/>
            <p:nvPr/>
          </p:nvSpPr>
          <p:spPr>
            <a:xfrm>
              <a:off x="2242019" y="784634"/>
              <a:ext cx="1424285" cy="1928720"/>
            </a:xfrm>
            <a:custGeom>
              <a:avLst/>
              <a:gdLst/>
              <a:ahLst/>
              <a:cxnLst/>
              <a:rect l="l" t="t" r="r" b="b"/>
              <a:pathLst>
                <a:path w="1424285" h="1928720">
                  <a:moveTo>
                    <a:pt x="115723" y="0"/>
                  </a:moveTo>
                  <a:lnTo>
                    <a:pt x="612739" y="0"/>
                  </a:lnTo>
                  <a:cubicBezTo>
                    <a:pt x="663182" y="0"/>
                    <a:pt x="704724" y="989"/>
                    <a:pt x="737364" y="2967"/>
                  </a:cubicBezTo>
                  <a:cubicBezTo>
                    <a:pt x="770004" y="4945"/>
                    <a:pt x="799676" y="7418"/>
                    <a:pt x="826382" y="10385"/>
                  </a:cubicBezTo>
                  <a:cubicBezTo>
                    <a:pt x="903530" y="21265"/>
                    <a:pt x="973014" y="40058"/>
                    <a:pt x="1034832" y="66763"/>
                  </a:cubicBezTo>
                  <a:cubicBezTo>
                    <a:pt x="1096650" y="93469"/>
                    <a:pt x="1149071" y="128334"/>
                    <a:pt x="1192097" y="171359"/>
                  </a:cubicBezTo>
                  <a:cubicBezTo>
                    <a:pt x="1235122" y="214384"/>
                    <a:pt x="1268009" y="265322"/>
                    <a:pt x="1290758" y="324173"/>
                  </a:cubicBezTo>
                  <a:cubicBezTo>
                    <a:pt x="1313507" y="383024"/>
                    <a:pt x="1324881" y="450529"/>
                    <a:pt x="1324881" y="526689"/>
                  </a:cubicBezTo>
                  <a:cubicBezTo>
                    <a:pt x="1324881" y="590979"/>
                    <a:pt x="1316721" y="649583"/>
                    <a:pt x="1300402" y="702499"/>
                  </a:cubicBezTo>
                  <a:cubicBezTo>
                    <a:pt x="1284082" y="755415"/>
                    <a:pt x="1260096" y="802644"/>
                    <a:pt x="1228445" y="844186"/>
                  </a:cubicBezTo>
                  <a:cubicBezTo>
                    <a:pt x="1196795" y="885727"/>
                    <a:pt x="1157726" y="921829"/>
                    <a:pt x="1111239" y="952491"/>
                  </a:cubicBezTo>
                  <a:cubicBezTo>
                    <a:pt x="1064752" y="983152"/>
                    <a:pt x="1011835" y="1007879"/>
                    <a:pt x="952490" y="1026672"/>
                  </a:cubicBezTo>
                  <a:cubicBezTo>
                    <a:pt x="981174" y="1040519"/>
                    <a:pt x="1008126" y="1057334"/>
                    <a:pt x="1033348" y="1077115"/>
                  </a:cubicBezTo>
                  <a:cubicBezTo>
                    <a:pt x="1058570" y="1096897"/>
                    <a:pt x="1082308" y="1120883"/>
                    <a:pt x="1104562" y="1149072"/>
                  </a:cubicBezTo>
                  <a:cubicBezTo>
                    <a:pt x="1126817" y="1177261"/>
                    <a:pt x="1147835" y="1209406"/>
                    <a:pt x="1167617" y="1245508"/>
                  </a:cubicBezTo>
                  <a:cubicBezTo>
                    <a:pt x="1187398" y="1281609"/>
                    <a:pt x="1206685" y="1322409"/>
                    <a:pt x="1225478" y="1367907"/>
                  </a:cubicBezTo>
                  <a:lnTo>
                    <a:pt x="1387194" y="1746233"/>
                  </a:lnTo>
                  <a:cubicBezTo>
                    <a:pt x="1402030" y="1783818"/>
                    <a:pt x="1411921" y="1811265"/>
                    <a:pt x="1416867" y="1828574"/>
                  </a:cubicBezTo>
                  <a:cubicBezTo>
                    <a:pt x="1421812" y="1845883"/>
                    <a:pt x="1424285" y="1859483"/>
                    <a:pt x="1424285" y="1869374"/>
                  </a:cubicBezTo>
                  <a:cubicBezTo>
                    <a:pt x="1424285" y="1880254"/>
                    <a:pt x="1422306" y="1889403"/>
                    <a:pt x="1418350" y="1896821"/>
                  </a:cubicBezTo>
                  <a:cubicBezTo>
                    <a:pt x="1414394" y="1904240"/>
                    <a:pt x="1404997" y="1910421"/>
                    <a:pt x="1390161" y="1915367"/>
                  </a:cubicBezTo>
                  <a:cubicBezTo>
                    <a:pt x="1375325" y="1920312"/>
                    <a:pt x="1353565" y="1923774"/>
                    <a:pt x="1324881" y="1925752"/>
                  </a:cubicBezTo>
                  <a:cubicBezTo>
                    <a:pt x="1296198" y="1927730"/>
                    <a:pt x="1257129" y="1928720"/>
                    <a:pt x="1207675" y="1928720"/>
                  </a:cubicBezTo>
                  <a:cubicBezTo>
                    <a:pt x="1166133" y="1928720"/>
                    <a:pt x="1132999" y="1927730"/>
                    <a:pt x="1108271" y="1925752"/>
                  </a:cubicBezTo>
                  <a:cubicBezTo>
                    <a:pt x="1083544" y="1923774"/>
                    <a:pt x="1064010" y="1920065"/>
                    <a:pt x="1049668" y="1914625"/>
                  </a:cubicBezTo>
                  <a:cubicBezTo>
                    <a:pt x="1035326" y="1909185"/>
                    <a:pt x="1025188" y="1902261"/>
                    <a:pt x="1019254" y="1893854"/>
                  </a:cubicBezTo>
                  <a:cubicBezTo>
                    <a:pt x="1013319" y="1885447"/>
                    <a:pt x="1008374" y="1875309"/>
                    <a:pt x="1004417" y="1863440"/>
                  </a:cubicBezTo>
                  <a:lnTo>
                    <a:pt x="832316" y="1434670"/>
                  </a:lnTo>
                  <a:cubicBezTo>
                    <a:pt x="811545" y="1386205"/>
                    <a:pt x="791269" y="1343180"/>
                    <a:pt x="771487" y="1305595"/>
                  </a:cubicBezTo>
                  <a:cubicBezTo>
                    <a:pt x="751706" y="1268009"/>
                    <a:pt x="729698" y="1236606"/>
                    <a:pt x="705466" y="1211384"/>
                  </a:cubicBezTo>
                  <a:cubicBezTo>
                    <a:pt x="681233" y="1186162"/>
                    <a:pt x="653291" y="1167122"/>
                    <a:pt x="621641" y="1154264"/>
                  </a:cubicBezTo>
                  <a:cubicBezTo>
                    <a:pt x="589990" y="1141406"/>
                    <a:pt x="553394" y="1134977"/>
                    <a:pt x="511852" y="1134977"/>
                  </a:cubicBezTo>
                  <a:lnTo>
                    <a:pt x="390194" y="1134977"/>
                  </a:lnTo>
                  <a:lnTo>
                    <a:pt x="390194" y="1866407"/>
                  </a:lnTo>
                  <a:cubicBezTo>
                    <a:pt x="390194" y="1876298"/>
                    <a:pt x="386980" y="1885200"/>
                    <a:pt x="380551" y="1893112"/>
                  </a:cubicBezTo>
                  <a:cubicBezTo>
                    <a:pt x="374122" y="1901025"/>
                    <a:pt x="363489" y="1907454"/>
                    <a:pt x="348653" y="1912400"/>
                  </a:cubicBezTo>
                  <a:cubicBezTo>
                    <a:pt x="333816" y="1917345"/>
                    <a:pt x="314035" y="1921301"/>
                    <a:pt x="289307" y="1924269"/>
                  </a:cubicBezTo>
                  <a:cubicBezTo>
                    <a:pt x="264580" y="1927236"/>
                    <a:pt x="232930" y="1928720"/>
                    <a:pt x="194355" y="1928720"/>
                  </a:cubicBezTo>
                  <a:cubicBezTo>
                    <a:pt x="156770" y="1928720"/>
                    <a:pt x="125366" y="1927236"/>
                    <a:pt x="100145" y="1924269"/>
                  </a:cubicBezTo>
                  <a:cubicBezTo>
                    <a:pt x="74923" y="1921301"/>
                    <a:pt x="54894" y="1917345"/>
                    <a:pt x="40058" y="1912400"/>
                  </a:cubicBezTo>
                  <a:cubicBezTo>
                    <a:pt x="25221" y="1907454"/>
                    <a:pt x="14836" y="1901025"/>
                    <a:pt x="8901" y="1893112"/>
                  </a:cubicBezTo>
                  <a:cubicBezTo>
                    <a:pt x="2967" y="1885200"/>
                    <a:pt x="0" y="1876298"/>
                    <a:pt x="0" y="1866407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90194" y="298210"/>
                  </a:moveTo>
                  <a:lnTo>
                    <a:pt x="390194" y="842702"/>
                  </a:lnTo>
                  <a:lnTo>
                    <a:pt x="589001" y="842702"/>
                  </a:lnTo>
                  <a:cubicBezTo>
                    <a:pt x="644390" y="842702"/>
                    <a:pt x="692855" y="836026"/>
                    <a:pt x="734397" y="822673"/>
                  </a:cubicBezTo>
                  <a:cubicBezTo>
                    <a:pt x="775938" y="809320"/>
                    <a:pt x="810556" y="790528"/>
                    <a:pt x="838251" y="766295"/>
                  </a:cubicBezTo>
                  <a:cubicBezTo>
                    <a:pt x="865945" y="742062"/>
                    <a:pt x="886716" y="713132"/>
                    <a:pt x="900563" y="679503"/>
                  </a:cubicBezTo>
                  <a:cubicBezTo>
                    <a:pt x="914410" y="645873"/>
                    <a:pt x="921334" y="608288"/>
                    <a:pt x="921334" y="566747"/>
                  </a:cubicBezTo>
                  <a:cubicBezTo>
                    <a:pt x="921334" y="503445"/>
                    <a:pt x="906992" y="450034"/>
                    <a:pt x="878309" y="406515"/>
                  </a:cubicBezTo>
                  <a:cubicBezTo>
                    <a:pt x="849625" y="362995"/>
                    <a:pt x="802644" y="332333"/>
                    <a:pt x="737364" y="314529"/>
                  </a:cubicBezTo>
                  <a:cubicBezTo>
                    <a:pt x="717582" y="309584"/>
                    <a:pt x="695080" y="305628"/>
                    <a:pt x="669859" y="302660"/>
                  </a:cubicBezTo>
                  <a:cubicBezTo>
                    <a:pt x="644637" y="299693"/>
                    <a:pt x="609772" y="298210"/>
                    <a:pt x="565263" y="298210"/>
                  </a:cubicBezTo>
                  <a:lnTo>
                    <a:pt x="390194" y="29821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2" name="Freeform 329">
              <a:extLst>
                <a:ext uri="{FF2B5EF4-FFF2-40B4-BE49-F238E27FC236}">
                  <a16:creationId xmlns:a16="http://schemas.microsoft.com/office/drawing/2014/main" id="{76E6FD26-9423-3CA6-B742-18E51BE3B8A3}"/>
                </a:ext>
              </a:extLst>
            </p:cNvPr>
            <p:cNvSpPr/>
            <p:nvPr/>
          </p:nvSpPr>
          <p:spPr>
            <a:xfrm>
              <a:off x="2279165" y="973725"/>
              <a:ext cx="2129231" cy="2226251"/>
            </a:xfrm>
            <a:custGeom>
              <a:avLst/>
              <a:gdLst>
                <a:gd name="connsiteX0" fmla="*/ 353047 w 2129231"/>
                <a:gd name="connsiteY0" fmla="*/ 109119 h 2226251"/>
                <a:gd name="connsiteX1" fmla="*/ 528116 w 2129231"/>
                <a:gd name="connsiteY1" fmla="*/ 109119 h 2226251"/>
                <a:gd name="connsiteX2" fmla="*/ 632712 w 2129231"/>
                <a:gd name="connsiteY2" fmla="*/ 113569 h 2226251"/>
                <a:gd name="connsiteX3" fmla="*/ 700217 w 2129231"/>
                <a:gd name="connsiteY3" fmla="*/ 125438 h 2226251"/>
                <a:gd name="connsiteX4" fmla="*/ 841162 w 2129231"/>
                <a:gd name="connsiteY4" fmla="*/ 217424 h 2226251"/>
                <a:gd name="connsiteX5" fmla="*/ 884187 w 2129231"/>
                <a:gd name="connsiteY5" fmla="*/ 377656 h 2226251"/>
                <a:gd name="connsiteX6" fmla="*/ 863416 w 2129231"/>
                <a:gd name="connsiteY6" fmla="*/ 490412 h 2226251"/>
                <a:gd name="connsiteX7" fmla="*/ 801104 w 2129231"/>
                <a:gd name="connsiteY7" fmla="*/ 577204 h 2226251"/>
                <a:gd name="connsiteX8" fmla="*/ 697250 w 2129231"/>
                <a:gd name="connsiteY8" fmla="*/ 633582 h 2226251"/>
                <a:gd name="connsiteX9" fmla="*/ 551854 w 2129231"/>
                <a:gd name="connsiteY9" fmla="*/ 653611 h 2226251"/>
                <a:gd name="connsiteX10" fmla="*/ 353047 w 2129231"/>
                <a:gd name="connsiteY10" fmla="*/ 653611 h 2226251"/>
                <a:gd name="connsiteX11" fmla="*/ 1169276 w 2129231"/>
                <a:gd name="connsiteY11" fmla="*/ 0 h 2226251"/>
                <a:gd name="connsiteX12" fmla="*/ 2129231 w 2129231"/>
                <a:gd name="connsiteY12" fmla="*/ 832729 h 2226251"/>
                <a:gd name="connsiteX13" fmla="*/ 2129231 w 2129231"/>
                <a:gd name="connsiteY13" fmla="*/ 2226251 h 2226251"/>
                <a:gd name="connsiteX14" fmla="*/ 581860 w 2129231"/>
                <a:gd name="connsiteY14" fmla="*/ 2226251 h 2226251"/>
                <a:gd name="connsiteX15" fmla="*/ 0 w 2129231"/>
                <a:gd name="connsiteY15" fmla="*/ 1721507 h 2226251"/>
                <a:gd name="connsiteX16" fmla="*/ 2911 w 2129231"/>
                <a:gd name="connsiteY16" fmla="*/ 1723309 h 2226251"/>
                <a:gd name="connsiteX17" fmla="*/ 62998 w 2129231"/>
                <a:gd name="connsiteY17" fmla="*/ 1735178 h 2226251"/>
                <a:gd name="connsiteX18" fmla="*/ 157208 w 2129231"/>
                <a:gd name="connsiteY18" fmla="*/ 1739629 h 2226251"/>
                <a:gd name="connsiteX19" fmla="*/ 252160 w 2129231"/>
                <a:gd name="connsiteY19" fmla="*/ 1735178 h 2226251"/>
                <a:gd name="connsiteX20" fmla="*/ 311506 w 2129231"/>
                <a:gd name="connsiteY20" fmla="*/ 1723309 h 2226251"/>
                <a:gd name="connsiteX21" fmla="*/ 343404 w 2129231"/>
                <a:gd name="connsiteY21" fmla="*/ 1704021 h 2226251"/>
                <a:gd name="connsiteX22" fmla="*/ 353047 w 2129231"/>
                <a:gd name="connsiteY22" fmla="*/ 1677316 h 2226251"/>
                <a:gd name="connsiteX23" fmla="*/ 353047 w 2129231"/>
                <a:gd name="connsiteY23" fmla="*/ 945886 h 2226251"/>
                <a:gd name="connsiteX24" fmla="*/ 474705 w 2129231"/>
                <a:gd name="connsiteY24" fmla="*/ 945886 h 2226251"/>
                <a:gd name="connsiteX25" fmla="*/ 584494 w 2129231"/>
                <a:gd name="connsiteY25" fmla="*/ 965173 h 2226251"/>
                <a:gd name="connsiteX26" fmla="*/ 668319 w 2129231"/>
                <a:gd name="connsiteY26" fmla="*/ 1022293 h 2226251"/>
                <a:gd name="connsiteX27" fmla="*/ 734340 w 2129231"/>
                <a:gd name="connsiteY27" fmla="*/ 1116504 h 2226251"/>
                <a:gd name="connsiteX28" fmla="*/ 795169 w 2129231"/>
                <a:gd name="connsiteY28" fmla="*/ 1245579 h 2226251"/>
                <a:gd name="connsiteX29" fmla="*/ 967270 w 2129231"/>
                <a:gd name="connsiteY29" fmla="*/ 1674349 h 2226251"/>
                <a:gd name="connsiteX30" fmla="*/ 982107 w 2129231"/>
                <a:gd name="connsiteY30" fmla="*/ 1704763 h 2226251"/>
                <a:gd name="connsiteX31" fmla="*/ 1012521 w 2129231"/>
                <a:gd name="connsiteY31" fmla="*/ 1725534 h 2226251"/>
                <a:gd name="connsiteX32" fmla="*/ 1071124 w 2129231"/>
                <a:gd name="connsiteY32" fmla="*/ 1736661 h 2226251"/>
                <a:gd name="connsiteX33" fmla="*/ 1170528 w 2129231"/>
                <a:gd name="connsiteY33" fmla="*/ 1739629 h 2226251"/>
                <a:gd name="connsiteX34" fmla="*/ 1287734 w 2129231"/>
                <a:gd name="connsiteY34" fmla="*/ 1736661 h 2226251"/>
                <a:gd name="connsiteX35" fmla="*/ 1353014 w 2129231"/>
                <a:gd name="connsiteY35" fmla="*/ 1726276 h 2226251"/>
                <a:gd name="connsiteX36" fmla="*/ 1381203 w 2129231"/>
                <a:gd name="connsiteY36" fmla="*/ 1707730 h 2226251"/>
                <a:gd name="connsiteX37" fmla="*/ 1387138 w 2129231"/>
                <a:gd name="connsiteY37" fmla="*/ 1680283 h 2226251"/>
                <a:gd name="connsiteX38" fmla="*/ 1379720 w 2129231"/>
                <a:gd name="connsiteY38" fmla="*/ 1639483 h 2226251"/>
                <a:gd name="connsiteX39" fmla="*/ 1350047 w 2129231"/>
                <a:gd name="connsiteY39" fmla="*/ 1557142 h 2226251"/>
                <a:gd name="connsiteX40" fmla="*/ 1188331 w 2129231"/>
                <a:gd name="connsiteY40" fmla="*/ 1178816 h 2226251"/>
                <a:gd name="connsiteX41" fmla="*/ 1130470 w 2129231"/>
                <a:gd name="connsiteY41" fmla="*/ 1056417 h 2226251"/>
                <a:gd name="connsiteX42" fmla="*/ 1067415 w 2129231"/>
                <a:gd name="connsiteY42" fmla="*/ 959981 h 2226251"/>
                <a:gd name="connsiteX43" fmla="*/ 996201 w 2129231"/>
                <a:gd name="connsiteY43" fmla="*/ 888024 h 2226251"/>
                <a:gd name="connsiteX44" fmla="*/ 915343 w 2129231"/>
                <a:gd name="connsiteY44" fmla="*/ 837581 h 2226251"/>
                <a:gd name="connsiteX45" fmla="*/ 1074092 w 2129231"/>
                <a:gd name="connsiteY45" fmla="*/ 763400 h 2226251"/>
                <a:gd name="connsiteX46" fmla="*/ 1191298 w 2129231"/>
                <a:gd name="connsiteY46" fmla="*/ 655095 h 2226251"/>
                <a:gd name="connsiteX47" fmla="*/ 1263255 w 2129231"/>
                <a:gd name="connsiteY47" fmla="*/ 513408 h 2226251"/>
                <a:gd name="connsiteX48" fmla="*/ 1287734 w 2129231"/>
                <a:gd name="connsiteY48" fmla="*/ 337598 h 2226251"/>
                <a:gd name="connsiteX49" fmla="*/ 1253611 w 2129231"/>
                <a:gd name="connsiteY49" fmla="*/ 135082 h 2226251"/>
                <a:gd name="connsiteX50" fmla="*/ 1211884 w 2129231"/>
                <a:gd name="connsiteY50" fmla="*/ 52740 h 222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29231" h="2226251">
                  <a:moveTo>
                    <a:pt x="353047" y="109119"/>
                  </a:moveTo>
                  <a:lnTo>
                    <a:pt x="528116" y="109119"/>
                  </a:lnTo>
                  <a:cubicBezTo>
                    <a:pt x="572625" y="109119"/>
                    <a:pt x="607490" y="110602"/>
                    <a:pt x="632712" y="113569"/>
                  </a:cubicBezTo>
                  <a:cubicBezTo>
                    <a:pt x="657933" y="116537"/>
                    <a:pt x="680435" y="120493"/>
                    <a:pt x="700217" y="125438"/>
                  </a:cubicBezTo>
                  <a:cubicBezTo>
                    <a:pt x="765497" y="143242"/>
                    <a:pt x="812478" y="173904"/>
                    <a:pt x="841162" y="217424"/>
                  </a:cubicBezTo>
                  <a:cubicBezTo>
                    <a:pt x="869845" y="260943"/>
                    <a:pt x="884187" y="314354"/>
                    <a:pt x="884187" y="377656"/>
                  </a:cubicBezTo>
                  <a:cubicBezTo>
                    <a:pt x="884187" y="419197"/>
                    <a:pt x="877263" y="456782"/>
                    <a:pt x="863416" y="490412"/>
                  </a:cubicBezTo>
                  <a:cubicBezTo>
                    <a:pt x="849569" y="524041"/>
                    <a:pt x="828798" y="552971"/>
                    <a:pt x="801104" y="577204"/>
                  </a:cubicBezTo>
                  <a:cubicBezTo>
                    <a:pt x="773409" y="601437"/>
                    <a:pt x="738791" y="620229"/>
                    <a:pt x="697250" y="633582"/>
                  </a:cubicBezTo>
                  <a:cubicBezTo>
                    <a:pt x="655708" y="646935"/>
                    <a:pt x="607243" y="653611"/>
                    <a:pt x="551854" y="653611"/>
                  </a:cubicBezTo>
                  <a:lnTo>
                    <a:pt x="353047" y="653611"/>
                  </a:lnTo>
                  <a:close/>
                  <a:moveTo>
                    <a:pt x="1169276" y="0"/>
                  </a:moveTo>
                  <a:lnTo>
                    <a:pt x="2129231" y="832729"/>
                  </a:lnTo>
                  <a:lnTo>
                    <a:pt x="2129231" y="2226251"/>
                  </a:lnTo>
                  <a:lnTo>
                    <a:pt x="581860" y="2226251"/>
                  </a:lnTo>
                  <a:lnTo>
                    <a:pt x="0" y="1721507"/>
                  </a:lnTo>
                  <a:lnTo>
                    <a:pt x="2911" y="1723309"/>
                  </a:lnTo>
                  <a:cubicBezTo>
                    <a:pt x="17747" y="1728254"/>
                    <a:pt x="37776" y="1732210"/>
                    <a:pt x="62998" y="1735178"/>
                  </a:cubicBezTo>
                  <a:cubicBezTo>
                    <a:pt x="88219" y="1738145"/>
                    <a:pt x="119623" y="1739629"/>
                    <a:pt x="157208" y="1739629"/>
                  </a:cubicBezTo>
                  <a:cubicBezTo>
                    <a:pt x="195783" y="1739629"/>
                    <a:pt x="227433" y="1738145"/>
                    <a:pt x="252160" y="1735178"/>
                  </a:cubicBezTo>
                  <a:cubicBezTo>
                    <a:pt x="276888" y="1732210"/>
                    <a:pt x="296669" y="1728254"/>
                    <a:pt x="311506" y="1723309"/>
                  </a:cubicBezTo>
                  <a:cubicBezTo>
                    <a:pt x="326342" y="1718363"/>
                    <a:pt x="336975" y="1711934"/>
                    <a:pt x="343404" y="1704021"/>
                  </a:cubicBezTo>
                  <a:cubicBezTo>
                    <a:pt x="349833" y="1696109"/>
                    <a:pt x="353047" y="1687207"/>
                    <a:pt x="353047" y="1677316"/>
                  </a:cubicBezTo>
                  <a:lnTo>
                    <a:pt x="353047" y="945886"/>
                  </a:lnTo>
                  <a:lnTo>
                    <a:pt x="474705" y="945886"/>
                  </a:lnTo>
                  <a:cubicBezTo>
                    <a:pt x="516247" y="945886"/>
                    <a:pt x="552843" y="952315"/>
                    <a:pt x="584494" y="965173"/>
                  </a:cubicBezTo>
                  <a:cubicBezTo>
                    <a:pt x="616144" y="978031"/>
                    <a:pt x="644086" y="997071"/>
                    <a:pt x="668319" y="1022293"/>
                  </a:cubicBezTo>
                  <a:cubicBezTo>
                    <a:pt x="692551" y="1047515"/>
                    <a:pt x="714559" y="1078918"/>
                    <a:pt x="734340" y="1116504"/>
                  </a:cubicBezTo>
                  <a:cubicBezTo>
                    <a:pt x="754122" y="1154089"/>
                    <a:pt x="774398" y="1197114"/>
                    <a:pt x="795169" y="1245579"/>
                  </a:cubicBezTo>
                  <a:lnTo>
                    <a:pt x="967270" y="1674349"/>
                  </a:lnTo>
                  <a:cubicBezTo>
                    <a:pt x="971227" y="1686218"/>
                    <a:pt x="976172" y="1696356"/>
                    <a:pt x="982107" y="1704763"/>
                  </a:cubicBezTo>
                  <a:cubicBezTo>
                    <a:pt x="988041" y="1713170"/>
                    <a:pt x="998179" y="1720094"/>
                    <a:pt x="1012521" y="1725534"/>
                  </a:cubicBezTo>
                  <a:cubicBezTo>
                    <a:pt x="1026863" y="1730974"/>
                    <a:pt x="1046397" y="1734683"/>
                    <a:pt x="1071124" y="1736661"/>
                  </a:cubicBezTo>
                  <a:cubicBezTo>
                    <a:pt x="1095852" y="1738639"/>
                    <a:pt x="1128986" y="1739629"/>
                    <a:pt x="1170528" y="1739629"/>
                  </a:cubicBezTo>
                  <a:cubicBezTo>
                    <a:pt x="1219982" y="1739629"/>
                    <a:pt x="1259051" y="1738639"/>
                    <a:pt x="1287734" y="1736661"/>
                  </a:cubicBezTo>
                  <a:cubicBezTo>
                    <a:pt x="1316418" y="1734683"/>
                    <a:pt x="1338178" y="1731221"/>
                    <a:pt x="1353014" y="1726276"/>
                  </a:cubicBezTo>
                  <a:cubicBezTo>
                    <a:pt x="1367850" y="1721330"/>
                    <a:pt x="1377247" y="1715149"/>
                    <a:pt x="1381203" y="1707730"/>
                  </a:cubicBezTo>
                  <a:cubicBezTo>
                    <a:pt x="1385159" y="1700312"/>
                    <a:pt x="1387138" y="1691163"/>
                    <a:pt x="1387138" y="1680283"/>
                  </a:cubicBezTo>
                  <a:cubicBezTo>
                    <a:pt x="1387138" y="1670392"/>
                    <a:pt x="1384665" y="1656792"/>
                    <a:pt x="1379720" y="1639483"/>
                  </a:cubicBezTo>
                  <a:cubicBezTo>
                    <a:pt x="1374774" y="1622174"/>
                    <a:pt x="1364883" y="1594727"/>
                    <a:pt x="1350047" y="1557142"/>
                  </a:cubicBezTo>
                  <a:lnTo>
                    <a:pt x="1188331" y="1178816"/>
                  </a:lnTo>
                  <a:cubicBezTo>
                    <a:pt x="1169538" y="1133318"/>
                    <a:pt x="1150251" y="1092518"/>
                    <a:pt x="1130470" y="1056417"/>
                  </a:cubicBezTo>
                  <a:cubicBezTo>
                    <a:pt x="1110688" y="1020315"/>
                    <a:pt x="1089670" y="988170"/>
                    <a:pt x="1067415" y="959981"/>
                  </a:cubicBezTo>
                  <a:cubicBezTo>
                    <a:pt x="1045161" y="931792"/>
                    <a:pt x="1021423" y="907806"/>
                    <a:pt x="996201" y="888024"/>
                  </a:cubicBezTo>
                  <a:cubicBezTo>
                    <a:pt x="970979" y="868243"/>
                    <a:pt x="944027" y="851428"/>
                    <a:pt x="915343" y="837581"/>
                  </a:cubicBezTo>
                  <a:cubicBezTo>
                    <a:pt x="974688" y="818788"/>
                    <a:pt x="1027605" y="794061"/>
                    <a:pt x="1074092" y="763400"/>
                  </a:cubicBezTo>
                  <a:cubicBezTo>
                    <a:pt x="1120579" y="732738"/>
                    <a:pt x="1159648" y="696636"/>
                    <a:pt x="1191298" y="655095"/>
                  </a:cubicBezTo>
                  <a:cubicBezTo>
                    <a:pt x="1222949" y="613553"/>
                    <a:pt x="1246935" y="566324"/>
                    <a:pt x="1263255" y="513408"/>
                  </a:cubicBezTo>
                  <a:cubicBezTo>
                    <a:pt x="1279574" y="460492"/>
                    <a:pt x="1287734" y="401888"/>
                    <a:pt x="1287734" y="337598"/>
                  </a:cubicBezTo>
                  <a:cubicBezTo>
                    <a:pt x="1287734" y="261438"/>
                    <a:pt x="1276360" y="193933"/>
                    <a:pt x="1253611" y="135082"/>
                  </a:cubicBezTo>
                  <a:cubicBezTo>
                    <a:pt x="1242237" y="105657"/>
                    <a:pt x="1228328" y="78209"/>
                    <a:pt x="1211884" y="5274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2BC07B2-63B5-0D37-A40E-9E2FBA27427D}"/>
              </a:ext>
            </a:extLst>
          </p:cNvPr>
          <p:cNvGrpSpPr>
            <a:grpSpLocks noChangeAspect="1"/>
          </p:cNvGrpSpPr>
          <p:nvPr/>
        </p:nvGrpSpPr>
        <p:grpSpPr>
          <a:xfrm>
            <a:off x="5215311" y="3526724"/>
            <a:ext cx="887483" cy="887483"/>
            <a:chOff x="1382807" y="174388"/>
            <a:chExt cx="3025588" cy="3025588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4407CB9-B6C3-B624-19E2-A3AABA14FE1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8" name="Freeform 332">
              <a:extLst>
                <a:ext uri="{FF2B5EF4-FFF2-40B4-BE49-F238E27FC236}">
                  <a16:creationId xmlns:a16="http://schemas.microsoft.com/office/drawing/2014/main" id="{8037369F-7B6D-D401-2077-E910D00BD32B}"/>
                </a:ext>
              </a:extLst>
            </p:cNvPr>
            <p:cNvSpPr/>
            <p:nvPr/>
          </p:nvSpPr>
          <p:spPr>
            <a:xfrm>
              <a:off x="2264407" y="750511"/>
              <a:ext cx="1253668" cy="1988065"/>
            </a:xfrm>
            <a:custGeom>
              <a:avLst/>
              <a:gdLst/>
              <a:ahLst/>
              <a:cxnLst/>
              <a:rect l="l" t="t" r="r" b="b"/>
              <a:pathLst>
                <a:path w="1253668" h="1988065">
                  <a:moveTo>
                    <a:pt x="676536" y="0"/>
                  </a:moveTo>
                  <a:cubicBezTo>
                    <a:pt x="722034" y="0"/>
                    <a:pt x="767532" y="3462"/>
                    <a:pt x="813030" y="10386"/>
                  </a:cubicBezTo>
                  <a:cubicBezTo>
                    <a:pt x="858528" y="17309"/>
                    <a:pt x="901059" y="26706"/>
                    <a:pt x="940622" y="38575"/>
                  </a:cubicBezTo>
                  <a:cubicBezTo>
                    <a:pt x="980186" y="50444"/>
                    <a:pt x="1015298" y="63796"/>
                    <a:pt x="1045960" y="78633"/>
                  </a:cubicBezTo>
                  <a:cubicBezTo>
                    <a:pt x="1076621" y="93469"/>
                    <a:pt x="1096898" y="105833"/>
                    <a:pt x="1106789" y="115724"/>
                  </a:cubicBezTo>
                  <a:cubicBezTo>
                    <a:pt x="1116680" y="125614"/>
                    <a:pt x="1123356" y="134022"/>
                    <a:pt x="1126818" y="140945"/>
                  </a:cubicBezTo>
                  <a:cubicBezTo>
                    <a:pt x="1130279" y="147869"/>
                    <a:pt x="1133247" y="157018"/>
                    <a:pt x="1135719" y="168392"/>
                  </a:cubicBezTo>
                  <a:cubicBezTo>
                    <a:pt x="1138192" y="179767"/>
                    <a:pt x="1139923" y="194109"/>
                    <a:pt x="1140912" y="211418"/>
                  </a:cubicBezTo>
                  <a:cubicBezTo>
                    <a:pt x="1141901" y="228727"/>
                    <a:pt x="1142396" y="250239"/>
                    <a:pt x="1142396" y="275956"/>
                  </a:cubicBezTo>
                  <a:cubicBezTo>
                    <a:pt x="1142396" y="304639"/>
                    <a:pt x="1141654" y="328872"/>
                    <a:pt x="1140170" y="348653"/>
                  </a:cubicBezTo>
                  <a:cubicBezTo>
                    <a:pt x="1138687" y="368435"/>
                    <a:pt x="1136214" y="384755"/>
                    <a:pt x="1132752" y="397613"/>
                  </a:cubicBezTo>
                  <a:cubicBezTo>
                    <a:pt x="1129291" y="410471"/>
                    <a:pt x="1124345" y="419868"/>
                    <a:pt x="1117916" y="425802"/>
                  </a:cubicBezTo>
                  <a:cubicBezTo>
                    <a:pt x="1111487" y="431737"/>
                    <a:pt x="1102832" y="434704"/>
                    <a:pt x="1091952" y="434704"/>
                  </a:cubicBezTo>
                  <a:cubicBezTo>
                    <a:pt x="1081072" y="434704"/>
                    <a:pt x="1063763" y="427780"/>
                    <a:pt x="1040025" y="413933"/>
                  </a:cubicBezTo>
                  <a:cubicBezTo>
                    <a:pt x="1016287" y="400086"/>
                    <a:pt x="987109" y="385002"/>
                    <a:pt x="952491" y="368682"/>
                  </a:cubicBezTo>
                  <a:cubicBezTo>
                    <a:pt x="917873" y="352363"/>
                    <a:pt x="877815" y="337526"/>
                    <a:pt x="832317" y="324174"/>
                  </a:cubicBezTo>
                  <a:cubicBezTo>
                    <a:pt x="786819" y="310821"/>
                    <a:pt x="736870" y="304145"/>
                    <a:pt x="682470" y="304145"/>
                  </a:cubicBezTo>
                  <a:cubicBezTo>
                    <a:pt x="639940" y="304145"/>
                    <a:pt x="602849" y="309337"/>
                    <a:pt x="571198" y="319723"/>
                  </a:cubicBezTo>
                  <a:cubicBezTo>
                    <a:pt x="539547" y="330108"/>
                    <a:pt x="513089" y="344450"/>
                    <a:pt x="491824" y="362748"/>
                  </a:cubicBezTo>
                  <a:cubicBezTo>
                    <a:pt x="470559" y="381046"/>
                    <a:pt x="454733" y="403053"/>
                    <a:pt x="444348" y="428770"/>
                  </a:cubicBezTo>
                  <a:cubicBezTo>
                    <a:pt x="433962" y="454486"/>
                    <a:pt x="428770" y="481686"/>
                    <a:pt x="428770" y="510369"/>
                  </a:cubicBezTo>
                  <a:cubicBezTo>
                    <a:pt x="428770" y="552900"/>
                    <a:pt x="440391" y="589743"/>
                    <a:pt x="463635" y="620900"/>
                  </a:cubicBezTo>
                  <a:cubicBezTo>
                    <a:pt x="486878" y="652056"/>
                    <a:pt x="518035" y="679750"/>
                    <a:pt x="557104" y="703983"/>
                  </a:cubicBezTo>
                  <a:cubicBezTo>
                    <a:pt x="596173" y="728215"/>
                    <a:pt x="640434" y="750965"/>
                    <a:pt x="689889" y="772230"/>
                  </a:cubicBezTo>
                  <a:cubicBezTo>
                    <a:pt x="739343" y="793495"/>
                    <a:pt x="789786" y="815997"/>
                    <a:pt x="841219" y="839735"/>
                  </a:cubicBezTo>
                  <a:cubicBezTo>
                    <a:pt x="892651" y="863473"/>
                    <a:pt x="943095" y="890426"/>
                    <a:pt x="992549" y="920593"/>
                  </a:cubicBezTo>
                  <a:cubicBezTo>
                    <a:pt x="1042003" y="950760"/>
                    <a:pt x="1086018" y="986862"/>
                    <a:pt x="1124592" y="1028898"/>
                  </a:cubicBezTo>
                  <a:cubicBezTo>
                    <a:pt x="1163167" y="1070934"/>
                    <a:pt x="1194323" y="1120389"/>
                    <a:pt x="1218061" y="1177261"/>
                  </a:cubicBezTo>
                  <a:cubicBezTo>
                    <a:pt x="1241799" y="1234134"/>
                    <a:pt x="1253668" y="1301144"/>
                    <a:pt x="1253668" y="1378293"/>
                  </a:cubicBezTo>
                  <a:cubicBezTo>
                    <a:pt x="1253668" y="1479180"/>
                    <a:pt x="1234875" y="1567703"/>
                    <a:pt x="1197290" y="1643863"/>
                  </a:cubicBezTo>
                  <a:cubicBezTo>
                    <a:pt x="1159705" y="1720023"/>
                    <a:pt x="1108767" y="1783571"/>
                    <a:pt x="1044476" y="1834509"/>
                  </a:cubicBezTo>
                  <a:cubicBezTo>
                    <a:pt x="980186" y="1885447"/>
                    <a:pt x="905015" y="1923774"/>
                    <a:pt x="818964" y="1949491"/>
                  </a:cubicBezTo>
                  <a:cubicBezTo>
                    <a:pt x="732914" y="1975207"/>
                    <a:pt x="640929" y="1988065"/>
                    <a:pt x="543009" y="1988065"/>
                  </a:cubicBezTo>
                  <a:cubicBezTo>
                    <a:pt x="476740" y="1988065"/>
                    <a:pt x="415170" y="1982625"/>
                    <a:pt x="358297" y="1971745"/>
                  </a:cubicBezTo>
                  <a:cubicBezTo>
                    <a:pt x="301425" y="1960865"/>
                    <a:pt x="251228" y="1947760"/>
                    <a:pt x="207709" y="1932429"/>
                  </a:cubicBezTo>
                  <a:cubicBezTo>
                    <a:pt x="164189" y="1917098"/>
                    <a:pt x="127840" y="1901025"/>
                    <a:pt x="98662" y="1884211"/>
                  </a:cubicBezTo>
                  <a:cubicBezTo>
                    <a:pt x="69484" y="1867396"/>
                    <a:pt x="48466" y="1852560"/>
                    <a:pt x="35607" y="1839702"/>
                  </a:cubicBezTo>
                  <a:cubicBezTo>
                    <a:pt x="22749" y="1826844"/>
                    <a:pt x="13600" y="1808299"/>
                    <a:pt x="8160" y="1784066"/>
                  </a:cubicBezTo>
                  <a:cubicBezTo>
                    <a:pt x="2720" y="1759833"/>
                    <a:pt x="0" y="1724968"/>
                    <a:pt x="0" y="1679470"/>
                  </a:cubicBezTo>
                  <a:cubicBezTo>
                    <a:pt x="0" y="1648808"/>
                    <a:pt x="989" y="1623092"/>
                    <a:pt x="2968" y="1602321"/>
                  </a:cubicBezTo>
                  <a:cubicBezTo>
                    <a:pt x="4946" y="1581551"/>
                    <a:pt x="8160" y="1564736"/>
                    <a:pt x="12611" y="1551878"/>
                  </a:cubicBezTo>
                  <a:cubicBezTo>
                    <a:pt x="17062" y="1539020"/>
                    <a:pt x="22997" y="1529871"/>
                    <a:pt x="30415" y="1524431"/>
                  </a:cubicBezTo>
                  <a:cubicBezTo>
                    <a:pt x="37833" y="1518991"/>
                    <a:pt x="46487" y="1516271"/>
                    <a:pt x="56378" y="1516271"/>
                  </a:cubicBezTo>
                  <a:cubicBezTo>
                    <a:pt x="70226" y="1516271"/>
                    <a:pt x="89760" y="1524431"/>
                    <a:pt x="114982" y="1540751"/>
                  </a:cubicBezTo>
                  <a:cubicBezTo>
                    <a:pt x="140203" y="1557071"/>
                    <a:pt x="172596" y="1575121"/>
                    <a:pt x="212159" y="1594903"/>
                  </a:cubicBezTo>
                  <a:cubicBezTo>
                    <a:pt x="251723" y="1614685"/>
                    <a:pt x="298952" y="1632736"/>
                    <a:pt x="353846" y="1649056"/>
                  </a:cubicBezTo>
                  <a:cubicBezTo>
                    <a:pt x="408741" y="1665376"/>
                    <a:pt x="472289" y="1673536"/>
                    <a:pt x="544493" y="1673536"/>
                  </a:cubicBezTo>
                  <a:cubicBezTo>
                    <a:pt x="591969" y="1673536"/>
                    <a:pt x="634500" y="1667848"/>
                    <a:pt x="672085" y="1656474"/>
                  </a:cubicBezTo>
                  <a:cubicBezTo>
                    <a:pt x="709670" y="1645099"/>
                    <a:pt x="741568" y="1629027"/>
                    <a:pt x="767779" y="1608256"/>
                  </a:cubicBezTo>
                  <a:cubicBezTo>
                    <a:pt x="793990" y="1587485"/>
                    <a:pt x="814019" y="1561769"/>
                    <a:pt x="827866" y="1531107"/>
                  </a:cubicBezTo>
                  <a:cubicBezTo>
                    <a:pt x="841713" y="1500445"/>
                    <a:pt x="848637" y="1466322"/>
                    <a:pt x="848637" y="1428736"/>
                  </a:cubicBezTo>
                  <a:cubicBezTo>
                    <a:pt x="848637" y="1385217"/>
                    <a:pt x="836768" y="1347879"/>
                    <a:pt x="813030" y="1316722"/>
                  </a:cubicBezTo>
                  <a:cubicBezTo>
                    <a:pt x="789292" y="1285566"/>
                    <a:pt x="758383" y="1257872"/>
                    <a:pt x="720303" y="1233639"/>
                  </a:cubicBezTo>
                  <a:cubicBezTo>
                    <a:pt x="682223" y="1209406"/>
                    <a:pt x="638950" y="1186657"/>
                    <a:pt x="590485" y="1165392"/>
                  </a:cubicBezTo>
                  <a:cubicBezTo>
                    <a:pt x="542020" y="1144127"/>
                    <a:pt x="492071" y="1121625"/>
                    <a:pt x="440639" y="1097887"/>
                  </a:cubicBezTo>
                  <a:cubicBezTo>
                    <a:pt x="389206" y="1074149"/>
                    <a:pt x="339257" y="1047196"/>
                    <a:pt x="290792" y="1017029"/>
                  </a:cubicBezTo>
                  <a:cubicBezTo>
                    <a:pt x="242327" y="986862"/>
                    <a:pt x="199054" y="950760"/>
                    <a:pt x="160974" y="908724"/>
                  </a:cubicBezTo>
                  <a:cubicBezTo>
                    <a:pt x="122894" y="866688"/>
                    <a:pt x="91985" y="816986"/>
                    <a:pt x="68247" y="759619"/>
                  </a:cubicBezTo>
                  <a:cubicBezTo>
                    <a:pt x="44509" y="702252"/>
                    <a:pt x="32640" y="633511"/>
                    <a:pt x="32640" y="553394"/>
                  </a:cubicBezTo>
                  <a:cubicBezTo>
                    <a:pt x="32640" y="461409"/>
                    <a:pt x="49702" y="380552"/>
                    <a:pt x="83825" y="310821"/>
                  </a:cubicBezTo>
                  <a:cubicBezTo>
                    <a:pt x="117949" y="241090"/>
                    <a:pt x="163942" y="183229"/>
                    <a:pt x="221803" y="137236"/>
                  </a:cubicBezTo>
                  <a:cubicBezTo>
                    <a:pt x="279665" y="91244"/>
                    <a:pt x="347912" y="56873"/>
                    <a:pt x="426544" y="34124"/>
                  </a:cubicBezTo>
                  <a:cubicBezTo>
                    <a:pt x="505177" y="11375"/>
                    <a:pt x="588507" y="0"/>
                    <a:pt x="67653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9" name="Freeform 333">
              <a:extLst>
                <a:ext uri="{FF2B5EF4-FFF2-40B4-BE49-F238E27FC236}">
                  <a16:creationId xmlns:a16="http://schemas.microsoft.com/office/drawing/2014/main" id="{FACBC960-7FCD-4B05-5590-472373CA35B6}"/>
                </a:ext>
              </a:extLst>
            </p:cNvPr>
            <p:cNvSpPr/>
            <p:nvPr/>
          </p:nvSpPr>
          <p:spPr>
            <a:xfrm>
              <a:off x="2364223" y="875192"/>
              <a:ext cx="2044172" cy="2324784"/>
            </a:xfrm>
            <a:custGeom>
              <a:avLst/>
              <a:gdLst>
                <a:gd name="connsiteX0" fmla="*/ 1014087 w 2044172"/>
                <a:gd name="connsiteY0" fmla="*/ 0 h 2324784"/>
                <a:gd name="connsiteX1" fmla="*/ 2044172 w 2044172"/>
                <a:gd name="connsiteY1" fmla="*/ 893564 h 2324784"/>
                <a:gd name="connsiteX2" fmla="*/ 2044172 w 2044172"/>
                <a:gd name="connsiteY2" fmla="*/ 2324784 h 2324784"/>
                <a:gd name="connsiteX3" fmla="*/ 650948 w 2044172"/>
                <a:gd name="connsiteY3" fmla="*/ 2324784 h 2324784"/>
                <a:gd name="connsiteX4" fmla="*/ 0 w 2044172"/>
                <a:gd name="connsiteY4" fmla="*/ 1760108 h 2324784"/>
                <a:gd name="connsiteX5" fmla="*/ 47991 w 2044172"/>
                <a:gd name="connsiteY5" fmla="*/ 1784194 h 2324784"/>
                <a:gd name="connsiteX6" fmla="*/ 107893 w 2044172"/>
                <a:gd name="connsiteY6" fmla="*/ 1807747 h 2324784"/>
                <a:gd name="connsiteX7" fmla="*/ 258481 w 2044172"/>
                <a:gd name="connsiteY7" fmla="*/ 1847063 h 2324784"/>
                <a:gd name="connsiteX8" fmla="*/ 443193 w 2044172"/>
                <a:gd name="connsiteY8" fmla="*/ 1863383 h 2324784"/>
                <a:gd name="connsiteX9" fmla="*/ 719148 w 2044172"/>
                <a:gd name="connsiteY9" fmla="*/ 1824809 h 2324784"/>
                <a:gd name="connsiteX10" fmla="*/ 944660 w 2044172"/>
                <a:gd name="connsiteY10" fmla="*/ 1709827 h 2324784"/>
                <a:gd name="connsiteX11" fmla="*/ 1097474 w 2044172"/>
                <a:gd name="connsiteY11" fmla="*/ 1519181 h 2324784"/>
                <a:gd name="connsiteX12" fmla="*/ 1153852 w 2044172"/>
                <a:gd name="connsiteY12" fmla="*/ 1253611 h 2324784"/>
                <a:gd name="connsiteX13" fmla="*/ 1118245 w 2044172"/>
                <a:gd name="connsiteY13" fmla="*/ 1052579 h 2324784"/>
                <a:gd name="connsiteX14" fmla="*/ 1024776 w 2044172"/>
                <a:gd name="connsiteY14" fmla="*/ 904216 h 2324784"/>
                <a:gd name="connsiteX15" fmla="*/ 892733 w 2044172"/>
                <a:gd name="connsiteY15" fmla="*/ 795911 h 2324784"/>
                <a:gd name="connsiteX16" fmla="*/ 741403 w 2044172"/>
                <a:gd name="connsiteY16" fmla="*/ 715053 h 2324784"/>
                <a:gd name="connsiteX17" fmla="*/ 590073 w 2044172"/>
                <a:gd name="connsiteY17" fmla="*/ 647548 h 2324784"/>
                <a:gd name="connsiteX18" fmla="*/ 457288 w 2044172"/>
                <a:gd name="connsiteY18" fmla="*/ 579301 h 2324784"/>
                <a:gd name="connsiteX19" fmla="*/ 363819 w 2044172"/>
                <a:gd name="connsiteY19" fmla="*/ 496218 h 2324784"/>
                <a:gd name="connsiteX20" fmla="*/ 328954 w 2044172"/>
                <a:gd name="connsiteY20" fmla="*/ 385687 h 2324784"/>
                <a:gd name="connsiteX21" fmla="*/ 344532 w 2044172"/>
                <a:gd name="connsiteY21" fmla="*/ 304088 h 2324784"/>
                <a:gd name="connsiteX22" fmla="*/ 392008 w 2044172"/>
                <a:gd name="connsiteY22" fmla="*/ 238066 h 2324784"/>
                <a:gd name="connsiteX23" fmla="*/ 471382 w 2044172"/>
                <a:gd name="connsiteY23" fmla="*/ 195041 h 2324784"/>
                <a:gd name="connsiteX24" fmla="*/ 582654 w 2044172"/>
                <a:gd name="connsiteY24" fmla="*/ 179463 h 2324784"/>
                <a:gd name="connsiteX25" fmla="*/ 732501 w 2044172"/>
                <a:gd name="connsiteY25" fmla="*/ 199492 h 2324784"/>
                <a:gd name="connsiteX26" fmla="*/ 852675 w 2044172"/>
                <a:gd name="connsiteY26" fmla="*/ 244000 h 2324784"/>
                <a:gd name="connsiteX27" fmla="*/ 940209 w 2044172"/>
                <a:gd name="connsiteY27" fmla="*/ 289251 h 2324784"/>
                <a:gd name="connsiteX28" fmla="*/ 992136 w 2044172"/>
                <a:gd name="connsiteY28" fmla="*/ 310022 h 2324784"/>
                <a:gd name="connsiteX29" fmla="*/ 1018100 w 2044172"/>
                <a:gd name="connsiteY29" fmla="*/ 301120 h 2324784"/>
                <a:gd name="connsiteX30" fmla="*/ 1032936 w 2044172"/>
                <a:gd name="connsiteY30" fmla="*/ 272931 h 2324784"/>
                <a:gd name="connsiteX31" fmla="*/ 1040354 w 2044172"/>
                <a:gd name="connsiteY31" fmla="*/ 223971 h 2324784"/>
                <a:gd name="connsiteX32" fmla="*/ 1042580 w 2044172"/>
                <a:gd name="connsiteY32" fmla="*/ 151274 h 2324784"/>
                <a:gd name="connsiteX33" fmla="*/ 1041096 w 2044172"/>
                <a:gd name="connsiteY33" fmla="*/ 86736 h 2324784"/>
                <a:gd name="connsiteX34" fmla="*/ 1035903 w 2044172"/>
                <a:gd name="connsiteY34" fmla="*/ 43710 h 2324784"/>
                <a:gd name="connsiteX35" fmla="*/ 1027002 w 2044172"/>
                <a:gd name="connsiteY35" fmla="*/ 16263 h 2324784"/>
                <a:gd name="connsiteX36" fmla="*/ 1014087 w 2044172"/>
                <a:gd name="connsiteY36" fmla="*/ 0 h 232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44172" h="2324784">
                  <a:moveTo>
                    <a:pt x="1014087" y="0"/>
                  </a:moveTo>
                  <a:lnTo>
                    <a:pt x="2044172" y="893564"/>
                  </a:lnTo>
                  <a:lnTo>
                    <a:pt x="2044172" y="2324784"/>
                  </a:lnTo>
                  <a:lnTo>
                    <a:pt x="650948" y="2324784"/>
                  </a:lnTo>
                  <a:lnTo>
                    <a:pt x="0" y="1760108"/>
                  </a:lnTo>
                  <a:lnTo>
                    <a:pt x="47991" y="1784194"/>
                  </a:lnTo>
                  <a:cubicBezTo>
                    <a:pt x="66166" y="1792231"/>
                    <a:pt x="86133" y="1800082"/>
                    <a:pt x="107893" y="1807747"/>
                  </a:cubicBezTo>
                  <a:cubicBezTo>
                    <a:pt x="151412" y="1823078"/>
                    <a:pt x="201609" y="1836183"/>
                    <a:pt x="258481" y="1847063"/>
                  </a:cubicBezTo>
                  <a:cubicBezTo>
                    <a:pt x="315354" y="1857943"/>
                    <a:pt x="376924" y="1863383"/>
                    <a:pt x="443193" y="1863383"/>
                  </a:cubicBezTo>
                  <a:cubicBezTo>
                    <a:pt x="541113" y="1863383"/>
                    <a:pt x="633098" y="1850525"/>
                    <a:pt x="719148" y="1824809"/>
                  </a:cubicBezTo>
                  <a:cubicBezTo>
                    <a:pt x="805199" y="1799092"/>
                    <a:pt x="880370" y="1760765"/>
                    <a:pt x="944660" y="1709827"/>
                  </a:cubicBezTo>
                  <a:cubicBezTo>
                    <a:pt x="1008951" y="1658889"/>
                    <a:pt x="1059889" y="1595341"/>
                    <a:pt x="1097474" y="1519181"/>
                  </a:cubicBezTo>
                  <a:cubicBezTo>
                    <a:pt x="1135059" y="1443021"/>
                    <a:pt x="1153852" y="1354498"/>
                    <a:pt x="1153852" y="1253611"/>
                  </a:cubicBezTo>
                  <a:cubicBezTo>
                    <a:pt x="1153852" y="1176462"/>
                    <a:pt x="1141983" y="1109452"/>
                    <a:pt x="1118245" y="1052579"/>
                  </a:cubicBezTo>
                  <a:cubicBezTo>
                    <a:pt x="1094507" y="995707"/>
                    <a:pt x="1063351" y="946252"/>
                    <a:pt x="1024776" y="904216"/>
                  </a:cubicBezTo>
                  <a:cubicBezTo>
                    <a:pt x="986202" y="862180"/>
                    <a:pt x="942187" y="826078"/>
                    <a:pt x="892733" y="795911"/>
                  </a:cubicBezTo>
                  <a:cubicBezTo>
                    <a:pt x="843279" y="765744"/>
                    <a:pt x="792835" y="738791"/>
                    <a:pt x="741403" y="715053"/>
                  </a:cubicBezTo>
                  <a:cubicBezTo>
                    <a:pt x="689970" y="691315"/>
                    <a:pt x="639527" y="668813"/>
                    <a:pt x="590073" y="647548"/>
                  </a:cubicBezTo>
                  <a:cubicBezTo>
                    <a:pt x="540618" y="626283"/>
                    <a:pt x="496357" y="603533"/>
                    <a:pt x="457288" y="579301"/>
                  </a:cubicBezTo>
                  <a:cubicBezTo>
                    <a:pt x="418219" y="555068"/>
                    <a:pt x="387062" y="527374"/>
                    <a:pt x="363819" y="496218"/>
                  </a:cubicBezTo>
                  <a:cubicBezTo>
                    <a:pt x="340575" y="465061"/>
                    <a:pt x="328954" y="428218"/>
                    <a:pt x="328954" y="385687"/>
                  </a:cubicBezTo>
                  <a:cubicBezTo>
                    <a:pt x="328954" y="357004"/>
                    <a:pt x="334146" y="329804"/>
                    <a:pt x="344532" y="304088"/>
                  </a:cubicBezTo>
                  <a:cubicBezTo>
                    <a:pt x="354917" y="278371"/>
                    <a:pt x="370743" y="256364"/>
                    <a:pt x="392008" y="238066"/>
                  </a:cubicBezTo>
                  <a:cubicBezTo>
                    <a:pt x="413273" y="219768"/>
                    <a:pt x="439731" y="205426"/>
                    <a:pt x="471382" y="195041"/>
                  </a:cubicBezTo>
                  <a:cubicBezTo>
                    <a:pt x="503033" y="184655"/>
                    <a:pt x="540124" y="179463"/>
                    <a:pt x="582654" y="179463"/>
                  </a:cubicBezTo>
                  <a:cubicBezTo>
                    <a:pt x="637054" y="179463"/>
                    <a:pt x="687003" y="186139"/>
                    <a:pt x="732501" y="199492"/>
                  </a:cubicBezTo>
                  <a:cubicBezTo>
                    <a:pt x="777999" y="212844"/>
                    <a:pt x="818057" y="227681"/>
                    <a:pt x="852675" y="244000"/>
                  </a:cubicBezTo>
                  <a:cubicBezTo>
                    <a:pt x="887293" y="260320"/>
                    <a:pt x="916471" y="275404"/>
                    <a:pt x="940209" y="289251"/>
                  </a:cubicBezTo>
                  <a:cubicBezTo>
                    <a:pt x="963947" y="303098"/>
                    <a:pt x="981256" y="310022"/>
                    <a:pt x="992136" y="310022"/>
                  </a:cubicBezTo>
                  <a:cubicBezTo>
                    <a:pt x="1003016" y="310022"/>
                    <a:pt x="1011671" y="307055"/>
                    <a:pt x="1018100" y="301120"/>
                  </a:cubicBezTo>
                  <a:cubicBezTo>
                    <a:pt x="1024529" y="295186"/>
                    <a:pt x="1029475" y="285789"/>
                    <a:pt x="1032936" y="272931"/>
                  </a:cubicBezTo>
                  <a:cubicBezTo>
                    <a:pt x="1036398" y="260073"/>
                    <a:pt x="1038871" y="243753"/>
                    <a:pt x="1040354" y="223971"/>
                  </a:cubicBezTo>
                  <a:cubicBezTo>
                    <a:pt x="1041838" y="204190"/>
                    <a:pt x="1042580" y="179957"/>
                    <a:pt x="1042580" y="151274"/>
                  </a:cubicBezTo>
                  <a:cubicBezTo>
                    <a:pt x="1042580" y="125557"/>
                    <a:pt x="1042085" y="104045"/>
                    <a:pt x="1041096" y="86736"/>
                  </a:cubicBezTo>
                  <a:cubicBezTo>
                    <a:pt x="1040107" y="69427"/>
                    <a:pt x="1038376" y="55085"/>
                    <a:pt x="1035903" y="43710"/>
                  </a:cubicBezTo>
                  <a:cubicBezTo>
                    <a:pt x="1033431" y="32336"/>
                    <a:pt x="1030463" y="23187"/>
                    <a:pt x="1027002" y="16263"/>
                  </a:cubicBezTo>
                  <a:lnTo>
                    <a:pt x="1014087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15D2BD-5213-FC68-AE72-0312852AC582}"/>
              </a:ext>
            </a:extLst>
          </p:cNvPr>
          <p:cNvGrpSpPr>
            <a:grpSpLocks noChangeAspect="1"/>
          </p:cNvGrpSpPr>
          <p:nvPr/>
        </p:nvGrpSpPr>
        <p:grpSpPr>
          <a:xfrm>
            <a:off x="6302657" y="3526724"/>
            <a:ext cx="887483" cy="887483"/>
            <a:chOff x="1382807" y="174388"/>
            <a:chExt cx="3025589" cy="3025588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93014F6-7B32-BD9E-0448-67FBFD115ED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5" name="Freeform 336">
              <a:extLst>
                <a:ext uri="{FF2B5EF4-FFF2-40B4-BE49-F238E27FC236}">
                  <a16:creationId xmlns:a16="http://schemas.microsoft.com/office/drawing/2014/main" id="{041D9365-968A-B38E-8EF2-0FCAB2AB5A13}"/>
                </a:ext>
              </a:extLst>
            </p:cNvPr>
            <p:cNvSpPr/>
            <p:nvPr/>
          </p:nvSpPr>
          <p:spPr>
            <a:xfrm>
              <a:off x="2163311" y="784634"/>
              <a:ext cx="1468794" cy="1928720"/>
            </a:xfrm>
            <a:custGeom>
              <a:avLst/>
              <a:gdLst/>
              <a:ahLst/>
              <a:cxnLst/>
              <a:rect l="l" t="t" r="r" b="b"/>
              <a:pathLst>
                <a:path w="1468794" h="1928720">
                  <a:moveTo>
                    <a:pt x="57861" y="0"/>
                  </a:moveTo>
                  <a:lnTo>
                    <a:pt x="1410932" y="0"/>
                  </a:lnTo>
                  <a:cubicBezTo>
                    <a:pt x="1419834" y="0"/>
                    <a:pt x="1427994" y="2720"/>
                    <a:pt x="1435412" y="8160"/>
                  </a:cubicBezTo>
                  <a:cubicBezTo>
                    <a:pt x="1442830" y="13600"/>
                    <a:pt x="1449012" y="22501"/>
                    <a:pt x="1453957" y="34865"/>
                  </a:cubicBezTo>
                  <a:cubicBezTo>
                    <a:pt x="1458903" y="47229"/>
                    <a:pt x="1462612" y="63796"/>
                    <a:pt x="1465085" y="84567"/>
                  </a:cubicBezTo>
                  <a:cubicBezTo>
                    <a:pt x="1467558" y="105338"/>
                    <a:pt x="1468794" y="130559"/>
                    <a:pt x="1468794" y="160232"/>
                  </a:cubicBezTo>
                  <a:cubicBezTo>
                    <a:pt x="1468794" y="188915"/>
                    <a:pt x="1467558" y="213395"/>
                    <a:pt x="1465085" y="233672"/>
                  </a:cubicBezTo>
                  <a:cubicBezTo>
                    <a:pt x="1462612" y="253948"/>
                    <a:pt x="1458903" y="270268"/>
                    <a:pt x="1453957" y="282631"/>
                  </a:cubicBezTo>
                  <a:cubicBezTo>
                    <a:pt x="1449012" y="294995"/>
                    <a:pt x="1442830" y="304144"/>
                    <a:pt x="1435412" y="310079"/>
                  </a:cubicBezTo>
                  <a:cubicBezTo>
                    <a:pt x="1427994" y="316013"/>
                    <a:pt x="1419834" y="318980"/>
                    <a:pt x="1410932" y="318980"/>
                  </a:cubicBezTo>
                  <a:lnTo>
                    <a:pt x="930236" y="318980"/>
                  </a:lnTo>
                  <a:lnTo>
                    <a:pt x="930236" y="1866407"/>
                  </a:lnTo>
                  <a:cubicBezTo>
                    <a:pt x="930236" y="1876298"/>
                    <a:pt x="927021" y="1885200"/>
                    <a:pt x="920592" y="1893112"/>
                  </a:cubicBezTo>
                  <a:cubicBezTo>
                    <a:pt x="914163" y="1901025"/>
                    <a:pt x="903531" y="1907454"/>
                    <a:pt x="888694" y="1912400"/>
                  </a:cubicBezTo>
                  <a:cubicBezTo>
                    <a:pt x="873858" y="1917345"/>
                    <a:pt x="853829" y="1921301"/>
                    <a:pt x="828607" y="1924269"/>
                  </a:cubicBezTo>
                  <a:cubicBezTo>
                    <a:pt x="803386" y="1927236"/>
                    <a:pt x="771982" y="1928720"/>
                    <a:pt x="734397" y="1928720"/>
                  </a:cubicBezTo>
                  <a:cubicBezTo>
                    <a:pt x="696811" y="1928720"/>
                    <a:pt x="665408" y="1927236"/>
                    <a:pt x="640186" y="1924269"/>
                  </a:cubicBezTo>
                  <a:cubicBezTo>
                    <a:pt x="614964" y="1921301"/>
                    <a:pt x="594935" y="1917345"/>
                    <a:pt x="580099" y="1912400"/>
                  </a:cubicBezTo>
                  <a:cubicBezTo>
                    <a:pt x="565263" y="1907454"/>
                    <a:pt x="554630" y="1901025"/>
                    <a:pt x="548201" y="1893112"/>
                  </a:cubicBezTo>
                  <a:cubicBezTo>
                    <a:pt x="541772" y="1885200"/>
                    <a:pt x="538558" y="1876298"/>
                    <a:pt x="538558" y="1866407"/>
                  </a:cubicBezTo>
                  <a:lnTo>
                    <a:pt x="538558" y="318980"/>
                  </a:lnTo>
                  <a:lnTo>
                    <a:pt x="57861" y="318980"/>
                  </a:lnTo>
                  <a:cubicBezTo>
                    <a:pt x="47970" y="318980"/>
                    <a:pt x="39563" y="316013"/>
                    <a:pt x="32640" y="310079"/>
                  </a:cubicBezTo>
                  <a:cubicBezTo>
                    <a:pt x="25716" y="304144"/>
                    <a:pt x="19781" y="294995"/>
                    <a:pt x="14836" y="282631"/>
                  </a:cubicBezTo>
                  <a:cubicBezTo>
                    <a:pt x="9891" y="270268"/>
                    <a:pt x="6181" y="253948"/>
                    <a:pt x="3709" y="233672"/>
                  </a:cubicBezTo>
                  <a:cubicBezTo>
                    <a:pt x="1236" y="213395"/>
                    <a:pt x="0" y="188915"/>
                    <a:pt x="0" y="160232"/>
                  </a:cubicBezTo>
                  <a:cubicBezTo>
                    <a:pt x="0" y="130559"/>
                    <a:pt x="1236" y="105338"/>
                    <a:pt x="3709" y="84567"/>
                  </a:cubicBezTo>
                  <a:cubicBezTo>
                    <a:pt x="6181" y="63796"/>
                    <a:pt x="9891" y="47229"/>
                    <a:pt x="14836" y="34865"/>
                  </a:cubicBezTo>
                  <a:cubicBezTo>
                    <a:pt x="19781" y="22501"/>
                    <a:pt x="25716" y="13600"/>
                    <a:pt x="32640" y="8160"/>
                  </a:cubicBezTo>
                  <a:cubicBezTo>
                    <a:pt x="39563" y="2720"/>
                    <a:pt x="47970" y="0"/>
                    <a:pt x="57861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6" name="TextBox 337">
              <a:extLst>
                <a:ext uri="{FF2B5EF4-FFF2-40B4-BE49-F238E27FC236}">
                  <a16:creationId xmlns:a16="http://schemas.microsoft.com/office/drawing/2014/main" id="{40F0E410-00D9-3BEA-0BF1-2D5F58C82203}"/>
                </a:ext>
              </a:extLst>
            </p:cNvPr>
            <p:cNvSpPr txBox="1"/>
            <p:nvPr/>
          </p:nvSpPr>
          <p:spPr>
            <a:xfrm>
              <a:off x="2198867" y="802692"/>
              <a:ext cx="2209529" cy="2397284"/>
            </a:xfrm>
            <a:custGeom>
              <a:avLst/>
              <a:gdLst>
                <a:gd name="connsiteX0" fmla="*/ 0 w 2209529"/>
                <a:gd name="connsiteY0" fmla="*/ 293050 h 2397284"/>
                <a:gd name="connsiteX1" fmla="*/ 22306 w 2209529"/>
                <a:gd name="connsiteY1" fmla="*/ 300922 h 2397284"/>
                <a:gd name="connsiteX2" fmla="*/ 503003 w 2209529"/>
                <a:gd name="connsiteY2" fmla="*/ 300922 h 2397284"/>
                <a:gd name="connsiteX3" fmla="*/ 503003 w 2209529"/>
                <a:gd name="connsiteY3" fmla="*/ 729388 h 2397284"/>
                <a:gd name="connsiteX4" fmla="*/ 1406731 w 2209529"/>
                <a:gd name="connsiteY4" fmla="*/ 0 h 2397284"/>
                <a:gd name="connsiteX5" fmla="*/ 2209529 w 2209529"/>
                <a:gd name="connsiteY5" fmla="*/ 696401 h 2397284"/>
                <a:gd name="connsiteX6" fmla="*/ 2209529 w 2209529"/>
                <a:gd name="connsiteY6" fmla="*/ 2397284 h 2397284"/>
                <a:gd name="connsiteX7" fmla="*/ 1115822 w 2209529"/>
                <a:gd name="connsiteY7" fmla="*/ 2397284 h 2397284"/>
                <a:gd name="connsiteX8" fmla="*/ 516470 w 2209529"/>
                <a:gd name="connsiteY8" fmla="*/ 1877366 h 2397284"/>
                <a:gd name="connsiteX9" fmla="*/ 544544 w 2209529"/>
                <a:gd name="connsiteY9" fmla="*/ 1894342 h 2397284"/>
                <a:gd name="connsiteX10" fmla="*/ 604631 w 2209529"/>
                <a:gd name="connsiteY10" fmla="*/ 1906211 h 2397284"/>
                <a:gd name="connsiteX11" fmla="*/ 698842 w 2209529"/>
                <a:gd name="connsiteY11" fmla="*/ 1910662 h 2397284"/>
                <a:gd name="connsiteX12" fmla="*/ 793052 w 2209529"/>
                <a:gd name="connsiteY12" fmla="*/ 1906211 h 2397284"/>
                <a:gd name="connsiteX13" fmla="*/ 853139 w 2209529"/>
                <a:gd name="connsiteY13" fmla="*/ 1894342 h 2397284"/>
                <a:gd name="connsiteX14" fmla="*/ 885037 w 2209529"/>
                <a:gd name="connsiteY14" fmla="*/ 1875054 h 2397284"/>
                <a:gd name="connsiteX15" fmla="*/ 894681 w 2209529"/>
                <a:gd name="connsiteY15" fmla="*/ 1848349 h 2397284"/>
                <a:gd name="connsiteX16" fmla="*/ 894681 w 2209529"/>
                <a:gd name="connsiteY16" fmla="*/ 300922 h 2397284"/>
                <a:gd name="connsiteX17" fmla="*/ 1375377 w 2209529"/>
                <a:gd name="connsiteY17" fmla="*/ 300922 h 2397284"/>
                <a:gd name="connsiteX18" fmla="*/ 1399857 w 2209529"/>
                <a:gd name="connsiteY18" fmla="*/ 292021 h 2397284"/>
                <a:gd name="connsiteX19" fmla="*/ 1418402 w 2209529"/>
                <a:gd name="connsiteY19" fmla="*/ 264573 h 2397284"/>
                <a:gd name="connsiteX20" fmla="*/ 1429530 w 2209529"/>
                <a:gd name="connsiteY20" fmla="*/ 215614 h 2397284"/>
                <a:gd name="connsiteX21" fmla="*/ 1433239 w 2209529"/>
                <a:gd name="connsiteY21" fmla="*/ 142174 h 2397284"/>
                <a:gd name="connsiteX22" fmla="*/ 1429530 w 2209529"/>
                <a:gd name="connsiteY22" fmla="*/ 66509 h 2397284"/>
                <a:gd name="connsiteX23" fmla="*/ 1418402 w 2209529"/>
                <a:gd name="connsiteY23" fmla="*/ 16807 h 239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09529" h="2397284">
                  <a:moveTo>
                    <a:pt x="0" y="293050"/>
                  </a:moveTo>
                  <a:lnTo>
                    <a:pt x="22306" y="300922"/>
                  </a:lnTo>
                  <a:lnTo>
                    <a:pt x="503003" y="300922"/>
                  </a:lnTo>
                  <a:lnTo>
                    <a:pt x="503003" y="729388"/>
                  </a:lnTo>
                  <a:close/>
                  <a:moveTo>
                    <a:pt x="1406731" y="0"/>
                  </a:moveTo>
                  <a:lnTo>
                    <a:pt x="2209529" y="696401"/>
                  </a:lnTo>
                  <a:lnTo>
                    <a:pt x="2209529" y="2397284"/>
                  </a:lnTo>
                  <a:lnTo>
                    <a:pt x="1115822" y="2397284"/>
                  </a:lnTo>
                  <a:lnTo>
                    <a:pt x="516470" y="1877366"/>
                  </a:lnTo>
                  <a:lnTo>
                    <a:pt x="544544" y="1894342"/>
                  </a:lnTo>
                  <a:cubicBezTo>
                    <a:pt x="559380" y="1899287"/>
                    <a:pt x="579409" y="1903243"/>
                    <a:pt x="604631" y="1906211"/>
                  </a:cubicBezTo>
                  <a:cubicBezTo>
                    <a:pt x="629853" y="1909178"/>
                    <a:pt x="661256" y="1910662"/>
                    <a:pt x="698842" y="1910662"/>
                  </a:cubicBezTo>
                  <a:cubicBezTo>
                    <a:pt x="736427" y="1910662"/>
                    <a:pt x="767831" y="1909178"/>
                    <a:pt x="793052" y="1906211"/>
                  </a:cubicBezTo>
                  <a:cubicBezTo>
                    <a:pt x="818274" y="1903243"/>
                    <a:pt x="838303" y="1899287"/>
                    <a:pt x="853139" y="1894342"/>
                  </a:cubicBezTo>
                  <a:cubicBezTo>
                    <a:pt x="867976" y="1889396"/>
                    <a:pt x="878608" y="1882967"/>
                    <a:pt x="885037" y="1875054"/>
                  </a:cubicBezTo>
                  <a:cubicBezTo>
                    <a:pt x="891466" y="1867142"/>
                    <a:pt x="894681" y="1858240"/>
                    <a:pt x="894681" y="1848349"/>
                  </a:cubicBezTo>
                  <a:lnTo>
                    <a:pt x="894681" y="300922"/>
                  </a:lnTo>
                  <a:lnTo>
                    <a:pt x="1375377" y="300922"/>
                  </a:lnTo>
                  <a:cubicBezTo>
                    <a:pt x="1384279" y="300922"/>
                    <a:pt x="1392439" y="297955"/>
                    <a:pt x="1399857" y="292021"/>
                  </a:cubicBezTo>
                  <a:cubicBezTo>
                    <a:pt x="1407275" y="286086"/>
                    <a:pt x="1413457" y="276937"/>
                    <a:pt x="1418402" y="264573"/>
                  </a:cubicBezTo>
                  <a:cubicBezTo>
                    <a:pt x="1423348" y="252210"/>
                    <a:pt x="1427057" y="235890"/>
                    <a:pt x="1429530" y="215614"/>
                  </a:cubicBezTo>
                  <a:cubicBezTo>
                    <a:pt x="1432003" y="195337"/>
                    <a:pt x="1433239" y="170857"/>
                    <a:pt x="1433239" y="142174"/>
                  </a:cubicBezTo>
                  <a:cubicBezTo>
                    <a:pt x="1433239" y="112501"/>
                    <a:pt x="1432003" y="87280"/>
                    <a:pt x="1429530" y="66509"/>
                  </a:cubicBezTo>
                  <a:cubicBezTo>
                    <a:pt x="1427057" y="45738"/>
                    <a:pt x="1423348" y="29171"/>
                    <a:pt x="1418402" y="1680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4264F53-6288-0D01-0371-9DCC69F42B37}"/>
              </a:ext>
            </a:extLst>
          </p:cNvPr>
          <p:cNvGrpSpPr>
            <a:grpSpLocks noChangeAspect="1"/>
          </p:cNvGrpSpPr>
          <p:nvPr/>
        </p:nvGrpSpPr>
        <p:grpSpPr>
          <a:xfrm>
            <a:off x="7390003" y="3526724"/>
            <a:ext cx="887483" cy="887483"/>
            <a:chOff x="1382807" y="174388"/>
            <a:chExt cx="3025588" cy="3025588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FAA7BA5-517A-7AF4-2E44-2787C5FD8B3A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2" name="TextBox 340">
              <a:extLst>
                <a:ext uri="{FF2B5EF4-FFF2-40B4-BE49-F238E27FC236}">
                  <a16:creationId xmlns:a16="http://schemas.microsoft.com/office/drawing/2014/main" id="{B09C3AC9-FDFC-A82A-3926-775440F10D46}"/>
                </a:ext>
              </a:extLst>
            </p:cNvPr>
            <p:cNvSpPr txBox="1"/>
            <p:nvPr/>
          </p:nvSpPr>
          <p:spPr>
            <a:xfrm>
              <a:off x="2349291" y="813177"/>
              <a:ext cx="2059104" cy="2386798"/>
            </a:xfrm>
            <a:custGeom>
              <a:avLst/>
              <a:gdLst>
                <a:gd name="connsiteX0" fmla="*/ 1326726 w 2059104"/>
                <a:gd name="connsiteY0" fmla="*/ 12482 h 2386798"/>
                <a:gd name="connsiteX1" fmla="*/ 2059104 w 2059104"/>
                <a:gd name="connsiteY1" fmla="*/ 647796 h 2386798"/>
                <a:gd name="connsiteX2" fmla="*/ 2059104 w 2059104"/>
                <a:gd name="connsiteY2" fmla="*/ 2386798 h 2386798"/>
                <a:gd name="connsiteX3" fmla="*/ 714958 w 2059104"/>
                <a:gd name="connsiteY3" fmla="*/ 2386798 h 2386798"/>
                <a:gd name="connsiteX4" fmla="*/ 0 w 2059104"/>
                <a:gd name="connsiteY4" fmla="*/ 1766596 h 2386798"/>
                <a:gd name="connsiteX5" fmla="*/ 77929 w 2059104"/>
                <a:gd name="connsiteY5" fmla="*/ 1823212 h 2386798"/>
                <a:gd name="connsiteX6" fmla="*/ 210713 w 2059104"/>
                <a:gd name="connsiteY6" fmla="*/ 1880147 h 2386798"/>
                <a:gd name="connsiteX7" fmla="*/ 535628 w 2059104"/>
                <a:gd name="connsiteY7" fmla="*/ 1925397 h 2386798"/>
                <a:gd name="connsiteX8" fmla="*/ 876863 w 2059104"/>
                <a:gd name="connsiteY8" fmla="*/ 1874954 h 2386798"/>
                <a:gd name="connsiteX9" fmla="*/ 1126113 w 2059104"/>
                <a:gd name="connsiteY9" fmla="*/ 1728074 h 2386798"/>
                <a:gd name="connsiteX10" fmla="*/ 1278927 w 2059104"/>
                <a:gd name="connsiteY10" fmla="*/ 1492177 h 2386798"/>
                <a:gd name="connsiteX11" fmla="*/ 1330854 w 2059104"/>
                <a:gd name="connsiteY11" fmla="*/ 1176164 h 2386798"/>
                <a:gd name="connsiteX12" fmla="*/ 1330854 w 2059104"/>
                <a:gd name="connsiteY12" fmla="*/ 24866 h 2386798"/>
                <a:gd name="connsiteX13" fmla="*/ 143872 w 2059104"/>
                <a:gd name="connsiteY13" fmla="*/ 0 h 2386798"/>
                <a:gd name="connsiteX14" fmla="*/ 945110 w 2059104"/>
                <a:gd name="connsiteY14" fmla="*/ 695047 h 2386798"/>
                <a:gd name="connsiteX15" fmla="*/ 945110 w 2059104"/>
                <a:gd name="connsiteY15" fmla="*/ 1180615 h 2386798"/>
                <a:gd name="connsiteX16" fmla="*/ 917663 w 2059104"/>
                <a:gd name="connsiteY16" fmla="*/ 1360876 h 2386798"/>
                <a:gd name="connsiteX17" fmla="*/ 839773 w 2059104"/>
                <a:gd name="connsiteY17" fmla="*/ 1494403 h 2386798"/>
                <a:gd name="connsiteX18" fmla="*/ 716631 w 2059104"/>
                <a:gd name="connsiteY18" fmla="*/ 1576744 h 2386798"/>
                <a:gd name="connsiteX19" fmla="*/ 551948 w 2059104"/>
                <a:gd name="connsiteY19" fmla="*/ 1604933 h 2386798"/>
                <a:gd name="connsiteX20" fmla="*/ 388007 w 2059104"/>
                <a:gd name="connsiteY20" fmla="*/ 1577486 h 2386798"/>
                <a:gd name="connsiteX21" fmla="*/ 261899 w 2059104"/>
                <a:gd name="connsiteY21" fmla="*/ 1495144 h 2386798"/>
                <a:gd name="connsiteX22" fmla="*/ 181041 w 2059104"/>
                <a:gd name="connsiteY22" fmla="*/ 1356425 h 2386798"/>
                <a:gd name="connsiteX23" fmla="*/ 152852 w 2059104"/>
                <a:gd name="connsiteY23" fmla="*/ 1158360 h 2386798"/>
                <a:gd name="connsiteX24" fmla="*/ 152852 w 2059104"/>
                <a:gd name="connsiteY24" fmla="*/ 24866 h 238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59104" h="2386798">
                  <a:moveTo>
                    <a:pt x="1326726" y="12482"/>
                  </a:moveTo>
                  <a:lnTo>
                    <a:pt x="2059104" y="647796"/>
                  </a:lnTo>
                  <a:lnTo>
                    <a:pt x="2059104" y="2386798"/>
                  </a:lnTo>
                  <a:lnTo>
                    <a:pt x="714958" y="2386798"/>
                  </a:lnTo>
                  <a:lnTo>
                    <a:pt x="0" y="1766596"/>
                  </a:lnTo>
                  <a:lnTo>
                    <a:pt x="77929" y="1823212"/>
                  </a:lnTo>
                  <a:cubicBezTo>
                    <a:pt x="118481" y="1846085"/>
                    <a:pt x="162743" y="1865063"/>
                    <a:pt x="210713" y="1880147"/>
                  </a:cubicBezTo>
                  <a:cubicBezTo>
                    <a:pt x="306655" y="1910314"/>
                    <a:pt x="414960" y="1925397"/>
                    <a:pt x="535628" y="1925397"/>
                  </a:cubicBezTo>
                  <a:cubicBezTo>
                    <a:pt x="664210" y="1925397"/>
                    <a:pt x="777955" y="1908583"/>
                    <a:pt x="876863" y="1874954"/>
                  </a:cubicBezTo>
                  <a:cubicBezTo>
                    <a:pt x="975772" y="1841325"/>
                    <a:pt x="1058856" y="1792365"/>
                    <a:pt x="1126113" y="1728074"/>
                  </a:cubicBezTo>
                  <a:cubicBezTo>
                    <a:pt x="1193371" y="1663784"/>
                    <a:pt x="1244309" y="1585151"/>
                    <a:pt x="1278927" y="1492177"/>
                  </a:cubicBezTo>
                  <a:cubicBezTo>
                    <a:pt x="1313545" y="1399203"/>
                    <a:pt x="1330854" y="1293865"/>
                    <a:pt x="1330854" y="1176164"/>
                  </a:cubicBezTo>
                  <a:lnTo>
                    <a:pt x="1330854" y="24866"/>
                  </a:lnTo>
                  <a:close/>
                  <a:moveTo>
                    <a:pt x="143872" y="0"/>
                  </a:moveTo>
                  <a:lnTo>
                    <a:pt x="945110" y="695047"/>
                  </a:lnTo>
                  <a:lnTo>
                    <a:pt x="945110" y="1180615"/>
                  </a:lnTo>
                  <a:cubicBezTo>
                    <a:pt x="945110" y="1247873"/>
                    <a:pt x="935961" y="1307960"/>
                    <a:pt x="917663" y="1360876"/>
                  </a:cubicBezTo>
                  <a:cubicBezTo>
                    <a:pt x="899365" y="1413792"/>
                    <a:pt x="873402" y="1458301"/>
                    <a:pt x="839773" y="1494403"/>
                  </a:cubicBezTo>
                  <a:cubicBezTo>
                    <a:pt x="806144" y="1530504"/>
                    <a:pt x="765097" y="1557951"/>
                    <a:pt x="716631" y="1576744"/>
                  </a:cubicBezTo>
                  <a:cubicBezTo>
                    <a:pt x="668166" y="1595537"/>
                    <a:pt x="613272" y="1604933"/>
                    <a:pt x="551948" y="1604933"/>
                  </a:cubicBezTo>
                  <a:cubicBezTo>
                    <a:pt x="491614" y="1604933"/>
                    <a:pt x="436967" y="1595784"/>
                    <a:pt x="388007" y="1577486"/>
                  </a:cubicBezTo>
                  <a:cubicBezTo>
                    <a:pt x="339047" y="1559188"/>
                    <a:pt x="297011" y="1531740"/>
                    <a:pt x="261899" y="1495144"/>
                  </a:cubicBezTo>
                  <a:cubicBezTo>
                    <a:pt x="226786" y="1458548"/>
                    <a:pt x="199833" y="1412308"/>
                    <a:pt x="181041" y="1356425"/>
                  </a:cubicBezTo>
                  <a:cubicBezTo>
                    <a:pt x="162248" y="1300541"/>
                    <a:pt x="152852" y="1234520"/>
                    <a:pt x="152852" y="1158360"/>
                  </a:cubicBezTo>
                  <a:lnTo>
                    <a:pt x="152852" y="2486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3" name="Freeform 341">
              <a:extLst>
                <a:ext uri="{FF2B5EF4-FFF2-40B4-BE49-F238E27FC236}">
                  <a16:creationId xmlns:a16="http://schemas.microsoft.com/office/drawing/2014/main" id="{53C1BFC5-9DAB-810F-CA27-EB532F069B10}"/>
                </a:ext>
              </a:extLst>
            </p:cNvPr>
            <p:cNvSpPr/>
            <p:nvPr/>
          </p:nvSpPr>
          <p:spPr>
            <a:xfrm>
              <a:off x="2111949" y="775733"/>
              <a:ext cx="1568197" cy="1962843"/>
            </a:xfrm>
            <a:custGeom>
              <a:avLst/>
              <a:gdLst/>
              <a:ahLst/>
              <a:cxnLst/>
              <a:rect l="l" t="t" r="r" b="b"/>
              <a:pathLst>
                <a:path w="1568197" h="1962843">
                  <a:moveTo>
                    <a:pt x="195839" y="0"/>
                  </a:moveTo>
                  <a:cubicBezTo>
                    <a:pt x="233424" y="0"/>
                    <a:pt x="264581" y="1484"/>
                    <a:pt x="289308" y="4451"/>
                  </a:cubicBezTo>
                  <a:cubicBezTo>
                    <a:pt x="314035" y="7418"/>
                    <a:pt x="333817" y="11374"/>
                    <a:pt x="348653" y="16320"/>
                  </a:cubicBezTo>
                  <a:cubicBezTo>
                    <a:pt x="363489" y="21265"/>
                    <a:pt x="374122" y="27694"/>
                    <a:pt x="380551" y="35607"/>
                  </a:cubicBezTo>
                  <a:cubicBezTo>
                    <a:pt x="386980" y="43520"/>
                    <a:pt x="390195" y="52422"/>
                    <a:pt x="390195" y="62312"/>
                  </a:cubicBezTo>
                  <a:lnTo>
                    <a:pt x="390195" y="1195806"/>
                  </a:lnTo>
                  <a:cubicBezTo>
                    <a:pt x="390195" y="1271966"/>
                    <a:pt x="399591" y="1337987"/>
                    <a:pt x="418384" y="1393871"/>
                  </a:cubicBezTo>
                  <a:cubicBezTo>
                    <a:pt x="437176" y="1449754"/>
                    <a:pt x="464129" y="1495994"/>
                    <a:pt x="499242" y="1532590"/>
                  </a:cubicBezTo>
                  <a:cubicBezTo>
                    <a:pt x="534354" y="1569186"/>
                    <a:pt x="576390" y="1596634"/>
                    <a:pt x="625350" y="1614932"/>
                  </a:cubicBezTo>
                  <a:cubicBezTo>
                    <a:pt x="674310" y="1633230"/>
                    <a:pt x="728957" y="1642379"/>
                    <a:pt x="789291" y="1642379"/>
                  </a:cubicBezTo>
                  <a:cubicBezTo>
                    <a:pt x="850615" y="1642379"/>
                    <a:pt x="905509" y="1632983"/>
                    <a:pt x="953974" y="1614190"/>
                  </a:cubicBezTo>
                  <a:cubicBezTo>
                    <a:pt x="1002440" y="1595397"/>
                    <a:pt x="1043487" y="1567950"/>
                    <a:pt x="1077116" y="1531849"/>
                  </a:cubicBezTo>
                  <a:cubicBezTo>
                    <a:pt x="1110745" y="1495747"/>
                    <a:pt x="1136708" y="1451238"/>
                    <a:pt x="1155006" y="1398322"/>
                  </a:cubicBezTo>
                  <a:cubicBezTo>
                    <a:pt x="1173304" y="1345406"/>
                    <a:pt x="1182453" y="1285319"/>
                    <a:pt x="1182453" y="1218061"/>
                  </a:cubicBezTo>
                  <a:lnTo>
                    <a:pt x="1182453" y="62312"/>
                  </a:lnTo>
                  <a:cubicBezTo>
                    <a:pt x="1182453" y="52422"/>
                    <a:pt x="1185421" y="43520"/>
                    <a:pt x="1191355" y="35607"/>
                  </a:cubicBezTo>
                  <a:cubicBezTo>
                    <a:pt x="1197290" y="27694"/>
                    <a:pt x="1207675" y="21265"/>
                    <a:pt x="1222511" y="16320"/>
                  </a:cubicBezTo>
                  <a:cubicBezTo>
                    <a:pt x="1237348" y="11374"/>
                    <a:pt x="1257377" y="7418"/>
                    <a:pt x="1282598" y="4451"/>
                  </a:cubicBezTo>
                  <a:cubicBezTo>
                    <a:pt x="1307820" y="1484"/>
                    <a:pt x="1339224" y="0"/>
                    <a:pt x="1376809" y="0"/>
                  </a:cubicBezTo>
                  <a:cubicBezTo>
                    <a:pt x="1414394" y="0"/>
                    <a:pt x="1445303" y="1484"/>
                    <a:pt x="1469536" y="4451"/>
                  </a:cubicBezTo>
                  <a:cubicBezTo>
                    <a:pt x="1493769" y="7418"/>
                    <a:pt x="1513303" y="11374"/>
                    <a:pt x="1528139" y="16320"/>
                  </a:cubicBezTo>
                  <a:cubicBezTo>
                    <a:pt x="1542976" y="21265"/>
                    <a:pt x="1553361" y="27694"/>
                    <a:pt x="1559296" y="35607"/>
                  </a:cubicBezTo>
                  <a:cubicBezTo>
                    <a:pt x="1565230" y="43520"/>
                    <a:pt x="1568197" y="52422"/>
                    <a:pt x="1568197" y="62312"/>
                  </a:cubicBezTo>
                  <a:lnTo>
                    <a:pt x="1568197" y="1213610"/>
                  </a:lnTo>
                  <a:cubicBezTo>
                    <a:pt x="1568197" y="1331311"/>
                    <a:pt x="1550888" y="1436649"/>
                    <a:pt x="1516270" y="1529623"/>
                  </a:cubicBezTo>
                  <a:cubicBezTo>
                    <a:pt x="1481652" y="1622597"/>
                    <a:pt x="1430714" y="1701230"/>
                    <a:pt x="1363456" y="1765520"/>
                  </a:cubicBezTo>
                  <a:cubicBezTo>
                    <a:pt x="1296199" y="1829811"/>
                    <a:pt x="1213115" y="1878771"/>
                    <a:pt x="1114206" y="1912400"/>
                  </a:cubicBezTo>
                  <a:cubicBezTo>
                    <a:pt x="1015298" y="1946029"/>
                    <a:pt x="901553" y="1962843"/>
                    <a:pt x="772971" y="1962843"/>
                  </a:cubicBezTo>
                  <a:cubicBezTo>
                    <a:pt x="652303" y="1962843"/>
                    <a:pt x="543998" y="1947760"/>
                    <a:pt x="448056" y="1917593"/>
                  </a:cubicBezTo>
                  <a:cubicBezTo>
                    <a:pt x="352115" y="1887425"/>
                    <a:pt x="271010" y="1841680"/>
                    <a:pt x="204741" y="1780357"/>
                  </a:cubicBezTo>
                  <a:cubicBezTo>
                    <a:pt x="138472" y="1719033"/>
                    <a:pt x="87781" y="1642626"/>
                    <a:pt x="52669" y="1551136"/>
                  </a:cubicBezTo>
                  <a:cubicBezTo>
                    <a:pt x="17556" y="1459645"/>
                    <a:pt x="0" y="1352576"/>
                    <a:pt x="0" y="1229930"/>
                  </a:cubicBezTo>
                  <a:lnTo>
                    <a:pt x="0" y="62312"/>
                  </a:lnTo>
                  <a:cubicBezTo>
                    <a:pt x="0" y="52422"/>
                    <a:pt x="2967" y="43520"/>
                    <a:pt x="8902" y="35607"/>
                  </a:cubicBezTo>
                  <a:cubicBezTo>
                    <a:pt x="14836" y="27694"/>
                    <a:pt x="25469" y="21265"/>
                    <a:pt x="40800" y="16320"/>
                  </a:cubicBezTo>
                  <a:cubicBezTo>
                    <a:pt x="56131" y="11374"/>
                    <a:pt x="76160" y="7418"/>
                    <a:pt x="100887" y="4451"/>
                  </a:cubicBezTo>
                  <a:cubicBezTo>
                    <a:pt x="125614" y="1484"/>
                    <a:pt x="157265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C49F88-4427-B3A3-41B2-D3534CA9A558}"/>
              </a:ext>
            </a:extLst>
          </p:cNvPr>
          <p:cNvGrpSpPr>
            <a:grpSpLocks noChangeAspect="1"/>
          </p:cNvGrpSpPr>
          <p:nvPr/>
        </p:nvGrpSpPr>
        <p:grpSpPr>
          <a:xfrm>
            <a:off x="866516" y="4616053"/>
            <a:ext cx="887483" cy="887483"/>
            <a:chOff x="1382807" y="174388"/>
            <a:chExt cx="3025588" cy="3025588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CC99E8C-311D-AF3E-ECB0-9D337995D9DB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9" name="TextBox 344">
              <a:extLst>
                <a:ext uri="{FF2B5EF4-FFF2-40B4-BE49-F238E27FC236}">
                  <a16:creationId xmlns:a16="http://schemas.microsoft.com/office/drawing/2014/main" id="{AD73ACA3-7910-E53D-72FC-DE203724159C}"/>
                </a:ext>
              </a:extLst>
            </p:cNvPr>
            <p:cNvSpPr txBox="1"/>
            <p:nvPr/>
          </p:nvSpPr>
          <p:spPr>
            <a:xfrm>
              <a:off x="2432736" y="812357"/>
              <a:ext cx="1975658" cy="2387618"/>
            </a:xfrm>
            <a:custGeom>
              <a:avLst/>
              <a:gdLst>
                <a:gd name="connsiteX0" fmla="*/ 0 w 1975658"/>
                <a:gd name="connsiteY0" fmla="*/ 1134 h 2387618"/>
                <a:gd name="connsiteX1" fmla="*/ 752103 w 1975658"/>
                <a:gd name="connsiteY1" fmla="*/ 653558 h 2387618"/>
                <a:gd name="connsiteX2" fmla="*/ 483501 w 1975658"/>
                <a:gd name="connsiteY2" fmla="*/ 1516735 h 2387618"/>
                <a:gd name="connsiteX3" fmla="*/ 482017 w 1975658"/>
                <a:gd name="connsiteY3" fmla="*/ 1516735 h 2387618"/>
                <a:gd name="connsiteX4" fmla="*/ 14674 w 1975658"/>
                <a:gd name="connsiteY4" fmla="*/ 36072 h 2387618"/>
                <a:gd name="connsiteX5" fmla="*/ 1321362 w 1975658"/>
                <a:gd name="connsiteY5" fmla="*/ 0 h 2387618"/>
                <a:gd name="connsiteX6" fmla="*/ 1975658 w 1975658"/>
                <a:gd name="connsiteY6" fmla="*/ 567580 h 2387618"/>
                <a:gd name="connsiteX7" fmla="*/ 1975658 w 1975658"/>
                <a:gd name="connsiteY7" fmla="*/ 2387618 h 2387618"/>
                <a:gd name="connsiteX8" fmla="*/ 824064 w 1975658"/>
                <a:gd name="connsiteY8" fmla="*/ 2387618 h 2387618"/>
                <a:gd name="connsiteX9" fmla="*/ 236084 w 1975658"/>
                <a:gd name="connsiteY9" fmla="*/ 1877565 h 2387618"/>
                <a:gd name="connsiteX10" fmla="*/ 257247 w 1975658"/>
                <a:gd name="connsiteY10" fmla="*/ 1887642 h 2387618"/>
                <a:gd name="connsiteX11" fmla="*/ 305464 w 1975658"/>
                <a:gd name="connsiteY11" fmla="*/ 1896544 h 2387618"/>
                <a:gd name="connsiteX12" fmla="*/ 377421 w 1975658"/>
                <a:gd name="connsiteY12" fmla="*/ 1900253 h 2387618"/>
                <a:gd name="connsiteX13" fmla="*/ 479049 w 1975658"/>
                <a:gd name="connsiteY13" fmla="*/ 1900995 h 2387618"/>
                <a:gd name="connsiteX14" fmla="*/ 599224 w 1975658"/>
                <a:gd name="connsiteY14" fmla="*/ 1898769 h 2387618"/>
                <a:gd name="connsiteX15" fmla="*/ 671922 w 1975658"/>
                <a:gd name="connsiteY15" fmla="*/ 1888384 h 2387618"/>
                <a:gd name="connsiteX16" fmla="*/ 710496 w 1975658"/>
                <a:gd name="connsiteY16" fmla="*/ 1864646 h 2387618"/>
                <a:gd name="connsiteX17" fmla="*/ 729783 w 1975658"/>
                <a:gd name="connsiteY17" fmla="*/ 1823846 h 2387618"/>
                <a:gd name="connsiteX18" fmla="*/ 1302465 w 1975658"/>
                <a:gd name="connsiteY18" fmla="*/ 120638 h 2387618"/>
                <a:gd name="connsiteX19" fmla="*/ 1325460 w 1975658"/>
                <a:gd name="connsiteY19" fmla="*/ 37555 h 2387618"/>
                <a:gd name="connsiteX20" fmla="*/ 1325831 w 1975658"/>
                <a:gd name="connsiteY20" fmla="*/ 9922 h 238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75658" h="2387618">
                  <a:moveTo>
                    <a:pt x="0" y="1134"/>
                  </a:moveTo>
                  <a:lnTo>
                    <a:pt x="752103" y="653558"/>
                  </a:lnTo>
                  <a:lnTo>
                    <a:pt x="483501" y="1516735"/>
                  </a:lnTo>
                  <a:lnTo>
                    <a:pt x="482017" y="1516735"/>
                  </a:lnTo>
                  <a:lnTo>
                    <a:pt x="14674" y="36072"/>
                  </a:lnTo>
                  <a:close/>
                  <a:moveTo>
                    <a:pt x="1321362" y="0"/>
                  </a:moveTo>
                  <a:lnTo>
                    <a:pt x="1975658" y="567580"/>
                  </a:lnTo>
                  <a:lnTo>
                    <a:pt x="1975658" y="2387618"/>
                  </a:lnTo>
                  <a:lnTo>
                    <a:pt x="824064" y="2387618"/>
                  </a:lnTo>
                  <a:lnTo>
                    <a:pt x="236084" y="1877565"/>
                  </a:lnTo>
                  <a:lnTo>
                    <a:pt x="257247" y="1887642"/>
                  </a:lnTo>
                  <a:cubicBezTo>
                    <a:pt x="269611" y="1891599"/>
                    <a:pt x="285682" y="1894565"/>
                    <a:pt x="305464" y="1896544"/>
                  </a:cubicBezTo>
                  <a:cubicBezTo>
                    <a:pt x="325247" y="1898522"/>
                    <a:pt x="349232" y="1899759"/>
                    <a:pt x="377421" y="1900253"/>
                  </a:cubicBezTo>
                  <a:cubicBezTo>
                    <a:pt x="405610" y="1900747"/>
                    <a:pt x="439486" y="1900995"/>
                    <a:pt x="479049" y="1900995"/>
                  </a:cubicBezTo>
                  <a:cubicBezTo>
                    <a:pt x="528503" y="1900995"/>
                    <a:pt x="568562" y="1900253"/>
                    <a:pt x="599224" y="1898769"/>
                  </a:cubicBezTo>
                  <a:cubicBezTo>
                    <a:pt x="629885" y="1897285"/>
                    <a:pt x="654117" y="1893824"/>
                    <a:pt x="671922" y="1888384"/>
                  </a:cubicBezTo>
                  <a:cubicBezTo>
                    <a:pt x="689725" y="1882944"/>
                    <a:pt x="702583" y="1875032"/>
                    <a:pt x="710496" y="1864646"/>
                  </a:cubicBezTo>
                  <a:cubicBezTo>
                    <a:pt x="718408" y="1854260"/>
                    <a:pt x="724837" y="1840661"/>
                    <a:pt x="729783" y="1823846"/>
                  </a:cubicBezTo>
                  <a:lnTo>
                    <a:pt x="1302465" y="120638"/>
                  </a:lnTo>
                  <a:cubicBezTo>
                    <a:pt x="1314334" y="86021"/>
                    <a:pt x="1321998" y="58326"/>
                    <a:pt x="1325460" y="37555"/>
                  </a:cubicBezTo>
                  <a:cubicBezTo>
                    <a:pt x="1327192" y="27169"/>
                    <a:pt x="1327316" y="17959"/>
                    <a:pt x="1325831" y="992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0" name="Freeform 345">
              <a:extLst>
                <a:ext uri="{FF2B5EF4-FFF2-40B4-BE49-F238E27FC236}">
                  <a16:creationId xmlns:a16="http://schemas.microsoft.com/office/drawing/2014/main" id="{EC9D1DF4-AAA9-97DC-7AE6-3673BE53C674}"/>
                </a:ext>
              </a:extLst>
            </p:cNvPr>
            <p:cNvSpPr/>
            <p:nvPr/>
          </p:nvSpPr>
          <p:spPr>
            <a:xfrm>
              <a:off x="2033601" y="775732"/>
              <a:ext cx="1725995" cy="1937622"/>
            </a:xfrm>
            <a:custGeom>
              <a:avLst/>
              <a:gdLst/>
              <a:ahLst/>
              <a:cxnLst/>
              <a:rect l="l" t="t" r="r" b="b"/>
              <a:pathLst>
                <a:path w="1725995" h="1937622">
                  <a:moveTo>
                    <a:pt x="203134" y="0"/>
                  </a:moveTo>
                  <a:cubicBezTo>
                    <a:pt x="248632" y="0"/>
                    <a:pt x="284239" y="989"/>
                    <a:pt x="309956" y="2967"/>
                  </a:cubicBezTo>
                  <a:cubicBezTo>
                    <a:pt x="335672" y="4946"/>
                    <a:pt x="355454" y="8407"/>
                    <a:pt x="369301" y="13353"/>
                  </a:cubicBezTo>
                  <a:cubicBezTo>
                    <a:pt x="383148" y="18298"/>
                    <a:pt x="392792" y="25716"/>
                    <a:pt x="398232" y="35607"/>
                  </a:cubicBezTo>
                  <a:cubicBezTo>
                    <a:pt x="403672" y="45498"/>
                    <a:pt x="408864" y="57862"/>
                    <a:pt x="413810" y="72698"/>
                  </a:cubicBezTo>
                  <a:lnTo>
                    <a:pt x="881153" y="1553361"/>
                  </a:lnTo>
                  <a:lnTo>
                    <a:pt x="882637" y="1553361"/>
                  </a:lnTo>
                  <a:lnTo>
                    <a:pt x="1341079" y="80116"/>
                  </a:lnTo>
                  <a:cubicBezTo>
                    <a:pt x="1345035" y="63302"/>
                    <a:pt x="1349980" y="49702"/>
                    <a:pt x="1355915" y="39316"/>
                  </a:cubicBezTo>
                  <a:cubicBezTo>
                    <a:pt x="1361849" y="28931"/>
                    <a:pt x="1371988" y="20771"/>
                    <a:pt x="1386329" y="14836"/>
                  </a:cubicBezTo>
                  <a:cubicBezTo>
                    <a:pt x="1400671" y="8902"/>
                    <a:pt x="1421195" y="4946"/>
                    <a:pt x="1447900" y="2967"/>
                  </a:cubicBezTo>
                  <a:cubicBezTo>
                    <a:pt x="1474605" y="989"/>
                    <a:pt x="1511202" y="0"/>
                    <a:pt x="1557689" y="0"/>
                  </a:cubicBezTo>
                  <a:cubicBezTo>
                    <a:pt x="1603187" y="0"/>
                    <a:pt x="1638547" y="1484"/>
                    <a:pt x="1663768" y="4451"/>
                  </a:cubicBezTo>
                  <a:cubicBezTo>
                    <a:pt x="1688990" y="7418"/>
                    <a:pt x="1706299" y="14589"/>
                    <a:pt x="1715695" y="25964"/>
                  </a:cubicBezTo>
                  <a:cubicBezTo>
                    <a:pt x="1725092" y="37338"/>
                    <a:pt x="1728059" y="53411"/>
                    <a:pt x="1724597" y="74182"/>
                  </a:cubicBezTo>
                  <a:cubicBezTo>
                    <a:pt x="1721135" y="94952"/>
                    <a:pt x="1713470" y="122647"/>
                    <a:pt x="1701601" y="157265"/>
                  </a:cubicBezTo>
                  <a:lnTo>
                    <a:pt x="1128920" y="1860473"/>
                  </a:lnTo>
                  <a:cubicBezTo>
                    <a:pt x="1123974" y="1877287"/>
                    <a:pt x="1117545" y="1890887"/>
                    <a:pt x="1109632" y="1901273"/>
                  </a:cubicBezTo>
                  <a:cubicBezTo>
                    <a:pt x="1101720" y="1911658"/>
                    <a:pt x="1088862" y="1919571"/>
                    <a:pt x="1071058" y="1925011"/>
                  </a:cubicBezTo>
                  <a:cubicBezTo>
                    <a:pt x="1053254" y="1930450"/>
                    <a:pt x="1029022" y="1933912"/>
                    <a:pt x="998360" y="1935396"/>
                  </a:cubicBezTo>
                  <a:cubicBezTo>
                    <a:pt x="967698" y="1936880"/>
                    <a:pt x="927640" y="1937622"/>
                    <a:pt x="878186" y="1937622"/>
                  </a:cubicBezTo>
                  <a:cubicBezTo>
                    <a:pt x="838622" y="1937622"/>
                    <a:pt x="804746" y="1937374"/>
                    <a:pt x="776557" y="1936880"/>
                  </a:cubicBezTo>
                  <a:cubicBezTo>
                    <a:pt x="748368" y="1936385"/>
                    <a:pt x="724383" y="1935149"/>
                    <a:pt x="704601" y="1933171"/>
                  </a:cubicBezTo>
                  <a:cubicBezTo>
                    <a:pt x="684819" y="1931192"/>
                    <a:pt x="668747" y="1928225"/>
                    <a:pt x="656383" y="1924269"/>
                  </a:cubicBezTo>
                  <a:cubicBezTo>
                    <a:pt x="644020" y="1920312"/>
                    <a:pt x="633634" y="1915367"/>
                    <a:pt x="625227" y="1909433"/>
                  </a:cubicBezTo>
                  <a:cubicBezTo>
                    <a:pt x="616820" y="1903498"/>
                    <a:pt x="610391" y="1896327"/>
                    <a:pt x="605940" y="1887920"/>
                  </a:cubicBezTo>
                  <a:cubicBezTo>
                    <a:pt x="601489" y="1879513"/>
                    <a:pt x="597285" y="1868880"/>
                    <a:pt x="593329" y="1856022"/>
                  </a:cubicBezTo>
                  <a:lnTo>
                    <a:pt x="22131" y="154298"/>
                  </a:lnTo>
                  <a:cubicBezTo>
                    <a:pt x="10262" y="118690"/>
                    <a:pt x="3091" y="90502"/>
                    <a:pt x="619" y="69731"/>
                  </a:cubicBezTo>
                  <a:cubicBezTo>
                    <a:pt x="-1854" y="48960"/>
                    <a:pt x="3091" y="33382"/>
                    <a:pt x="15455" y="22996"/>
                  </a:cubicBezTo>
                  <a:cubicBezTo>
                    <a:pt x="27818" y="12611"/>
                    <a:pt x="48837" y="6182"/>
                    <a:pt x="78509" y="3709"/>
                  </a:cubicBezTo>
                  <a:cubicBezTo>
                    <a:pt x="108182" y="1236"/>
                    <a:pt x="149723" y="0"/>
                    <a:pt x="203134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282730E-DA53-2D4D-1CF5-CD575589162A}"/>
              </a:ext>
            </a:extLst>
          </p:cNvPr>
          <p:cNvGrpSpPr>
            <a:grpSpLocks noChangeAspect="1"/>
          </p:cNvGrpSpPr>
          <p:nvPr/>
        </p:nvGrpSpPr>
        <p:grpSpPr>
          <a:xfrm>
            <a:off x="1953273" y="4616053"/>
            <a:ext cx="887483" cy="887483"/>
            <a:chOff x="1382807" y="174388"/>
            <a:chExt cx="3025588" cy="3025589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13F6EB4-8882-040F-2D94-B7FFB35910F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TextBox 348">
              <a:extLst>
                <a:ext uri="{FF2B5EF4-FFF2-40B4-BE49-F238E27FC236}">
                  <a16:creationId xmlns:a16="http://schemas.microsoft.com/office/drawing/2014/main" id="{486DF8C4-5ABF-3D87-8C08-84ACC1202754}"/>
                </a:ext>
              </a:extLst>
            </p:cNvPr>
            <p:cNvSpPr txBox="1"/>
            <p:nvPr/>
          </p:nvSpPr>
          <p:spPr>
            <a:xfrm>
              <a:off x="1977428" y="814842"/>
              <a:ext cx="2430967" cy="2385135"/>
            </a:xfrm>
            <a:custGeom>
              <a:avLst/>
              <a:gdLst>
                <a:gd name="connsiteX0" fmla="*/ 1131453 w 2430967"/>
                <a:gd name="connsiteY0" fmla="*/ 8787 h 2385135"/>
                <a:gd name="connsiteX1" fmla="*/ 1735825 w 2430967"/>
                <a:gd name="connsiteY1" fmla="*/ 533060 h 2385135"/>
                <a:gd name="connsiteX2" fmla="*/ 1511071 w 2430967"/>
                <a:gd name="connsiteY2" fmla="*/ 1511284 h 2385135"/>
                <a:gd name="connsiteX3" fmla="*/ 1508103 w 2430967"/>
                <a:gd name="connsiteY3" fmla="*/ 1511284 h 2385135"/>
                <a:gd name="connsiteX4" fmla="*/ 1146098 w 2430967"/>
                <a:gd name="connsiteY4" fmla="*/ 51392 h 2385135"/>
                <a:gd name="connsiteX5" fmla="*/ 2219031 w 2430967"/>
                <a:gd name="connsiteY5" fmla="*/ 496 h 2385135"/>
                <a:gd name="connsiteX6" fmla="*/ 2430967 w 2430967"/>
                <a:gd name="connsiteY6" fmla="*/ 184343 h 2385135"/>
                <a:gd name="connsiteX7" fmla="*/ 2430967 w 2430967"/>
                <a:gd name="connsiteY7" fmla="*/ 2385135 h 2385135"/>
                <a:gd name="connsiteX8" fmla="*/ 692657 w 2430967"/>
                <a:gd name="connsiteY8" fmla="*/ 2385135 h 2385135"/>
                <a:gd name="connsiteX9" fmla="*/ 95548 w 2430967"/>
                <a:gd name="connsiteY9" fmla="*/ 1867163 h 2385135"/>
                <a:gd name="connsiteX10" fmla="*/ 119425 w 2430967"/>
                <a:gd name="connsiteY10" fmla="*/ 1879967 h 2385135"/>
                <a:gd name="connsiteX11" fmla="*/ 200283 w 2430967"/>
                <a:gd name="connsiteY11" fmla="*/ 1894803 h 2385135"/>
                <a:gd name="connsiteX12" fmla="*/ 337519 w 2430967"/>
                <a:gd name="connsiteY12" fmla="*/ 1898513 h 2385135"/>
                <a:gd name="connsiteX13" fmla="*/ 468820 w 2430967"/>
                <a:gd name="connsiteY13" fmla="*/ 1894803 h 2385135"/>
                <a:gd name="connsiteX14" fmla="*/ 547453 w 2430967"/>
                <a:gd name="connsiteY14" fmla="*/ 1879225 h 2385135"/>
                <a:gd name="connsiteX15" fmla="*/ 589736 w 2430967"/>
                <a:gd name="connsiteY15" fmla="*/ 1845844 h 2385135"/>
                <a:gd name="connsiteX16" fmla="*/ 610507 w 2430967"/>
                <a:gd name="connsiteY16" fmla="*/ 1790208 h 2385135"/>
                <a:gd name="connsiteX17" fmla="*/ 901299 w 2430967"/>
                <a:gd name="connsiteY17" fmla="*/ 573630 h 2385135"/>
                <a:gd name="connsiteX18" fmla="*/ 904266 w 2430967"/>
                <a:gd name="connsiteY18" fmla="*/ 573630 h 2385135"/>
                <a:gd name="connsiteX19" fmla="*/ 1211377 w 2430967"/>
                <a:gd name="connsiteY19" fmla="*/ 1790208 h 2385135"/>
                <a:gd name="connsiteX20" fmla="*/ 1232148 w 2430967"/>
                <a:gd name="connsiteY20" fmla="*/ 1847327 h 2385135"/>
                <a:gd name="connsiteX21" fmla="*/ 1275173 w 2430967"/>
                <a:gd name="connsiteY21" fmla="*/ 1879967 h 2385135"/>
                <a:gd name="connsiteX22" fmla="*/ 1356031 w 2430967"/>
                <a:gd name="connsiteY22" fmla="*/ 1894803 h 2385135"/>
                <a:gd name="connsiteX23" fmla="*/ 1491783 w 2430967"/>
                <a:gd name="connsiteY23" fmla="*/ 1898513 h 2385135"/>
                <a:gd name="connsiteX24" fmla="*/ 1616408 w 2430967"/>
                <a:gd name="connsiteY24" fmla="*/ 1894803 h 2385135"/>
                <a:gd name="connsiteX25" fmla="*/ 1696524 w 2430967"/>
                <a:gd name="connsiteY25" fmla="*/ 1879967 h 2385135"/>
                <a:gd name="connsiteX26" fmla="*/ 1743259 w 2430967"/>
                <a:gd name="connsiteY26" fmla="*/ 1847327 h 2385135"/>
                <a:gd name="connsiteX27" fmla="*/ 1767739 w 2430967"/>
                <a:gd name="connsiteY27" fmla="*/ 1790208 h 2385135"/>
                <a:gd name="connsiteX28" fmla="*/ 2208377 w 2430967"/>
                <a:gd name="connsiteY28" fmla="*/ 119640 h 2385135"/>
                <a:gd name="connsiteX29" fmla="*/ 2223955 w 2430967"/>
                <a:gd name="connsiteY29" fmla="*/ 32847 h 2385135"/>
                <a:gd name="connsiteX30" fmla="*/ 2221544 w 2430967"/>
                <a:gd name="connsiteY30" fmla="*/ 4844 h 2385135"/>
                <a:gd name="connsiteX31" fmla="*/ 0 w 2430967"/>
                <a:gd name="connsiteY31" fmla="*/ 0 h 2385135"/>
                <a:gd name="connsiteX32" fmla="*/ 589255 w 2430967"/>
                <a:gd name="connsiteY32" fmla="*/ 511160 h 2385135"/>
                <a:gd name="connsiteX33" fmla="*/ 349388 w 2430967"/>
                <a:gd name="connsiteY33" fmla="*/ 1511284 h 2385135"/>
                <a:gd name="connsiteX34" fmla="*/ 347904 w 2430967"/>
                <a:gd name="connsiteY34" fmla="*/ 1511284 h 2385135"/>
                <a:gd name="connsiteX35" fmla="*/ 11120 w 2430967"/>
                <a:gd name="connsiteY35" fmla="*/ 41006 h 238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30967" h="2385135">
                  <a:moveTo>
                    <a:pt x="1131453" y="8787"/>
                  </a:moveTo>
                  <a:lnTo>
                    <a:pt x="1735825" y="533060"/>
                  </a:lnTo>
                  <a:lnTo>
                    <a:pt x="1511071" y="1511284"/>
                  </a:lnTo>
                  <a:lnTo>
                    <a:pt x="1508103" y="1511284"/>
                  </a:lnTo>
                  <a:lnTo>
                    <a:pt x="1146098" y="51392"/>
                  </a:lnTo>
                  <a:close/>
                  <a:moveTo>
                    <a:pt x="2219031" y="496"/>
                  </a:moveTo>
                  <a:lnTo>
                    <a:pt x="2430967" y="184343"/>
                  </a:lnTo>
                  <a:lnTo>
                    <a:pt x="2430967" y="2385135"/>
                  </a:lnTo>
                  <a:lnTo>
                    <a:pt x="692657" y="2385135"/>
                  </a:lnTo>
                  <a:lnTo>
                    <a:pt x="95548" y="1867163"/>
                  </a:lnTo>
                  <a:lnTo>
                    <a:pt x="119425" y="1879967"/>
                  </a:lnTo>
                  <a:cubicBezTo>
                    <a:pt x="139207" y="1887385"/>
                    <a:pt x="166160" y="1892331"/>
                    <a:pt x="200283" y="1894803"/>
                  </a:cubicBezTo>
                  <a:cubicBezTo>
                    <a:pt x="234407" y="1897276"/>
                    <a:pt x="280152" y="1898513"/>
                    <a:pt x="337519" y="1898513"/>
                  </a:cubicBezTo>
                  <a:cubicBezTo>
                    <a:pt x="391919" y="1898513"/>
                    <a:pt x="435686" y="1897276"/>
                    <a:pt x="468820" y="1894803"/>
                  </a:cubicBezTo>
                  <a:cubicBezTo>
                    <a:pt x="501955" y="1892331"/>
                    <a:pt x="528165" y="1887138"/>
                    <a:pt x="547453" y="1879225"/>
                  </a:cubicBezTo>
                  <a:cubicBezTo>
                    <a:pt x="566740" y="1871312"/>
                    <a:pt x="580834" y="1860185"/>
                    <a:pt x="589736" y="1845844"/>
                  </a:cubicBezTo>
                  <a:cubicBezTo>
                    <a:pt x="598638" y="1831502"/>
                    <a:pt x="605562" y="1812956"/>
                    <a:pt x="610507" y="1790208"/>
                  </a:cubicBezTo>
                  <a:lnTo>
                    <a:pt x="901299" y="573630"/>
                  </a:lnTo>
                  <a:lnTo>
                    <a:pt x="904266" y="573630"/>
                  </a:lnTo>
                  <a:lnTo>
                    <a:pt x="1211377" y="1790208"/>
                  </a:lnTo>
                  <a:cubicBezTo>
                    <a:pt x="1216323" y="1813946"/>
                    <a:pt x="1223246" y="1832985"/>
                    <a:pt x="1232148" y="1847327"/>
                  </a:cubicBezTo>
                  <a:cubicBezTo>
                    <a:pt x="1241050" y="1861669"/>
                    <a:pt x="1255392" y="1872549"/>
                    <a:pt x="1275173" y="1879967"/>
                  </a:cubicBezTo>
                  <a:cubicBezTo>
                    <a:pt x="1294955" y="1887385"/>
                    <a:pt x="1321908" y="1892331"/>
                    <a:pt x="1356031" y="1894803"/>
                  </a:cubicBezTo>
                  <a:cubicBezTo>
                    <a:pt x="1390155" y="1897276"/>
                    <a:pt x="1435405" y="1898513"/>
                    <a:pt x="1491783" y="1898513"/>
                  </a:cubicBezTo>
                  <a:cubicBezTo>
                    <a:pt x="1542227" y="1898513"/>
                    <a:pt x="1583768" y="1897276"/>
                    <a:pt x="1616408" y="1894803"/>
                  </a:cubicBezTo>
                  <a:cubicBezTo>
                    <a:pt x="1649048" y="1892331"/>
                    <a:pt x="1675753" y="1887385"/>
                    <a:pt x="1696524" y="1879967"/>
                  </a:cubicBezTo>
                  <a:cubicBezTo>
                    <a:pt x="1717295" y="1872549"/>
                    <a:pt x="1732873" y="1861669"/>
                    <a:pt x="1743259" y="1847327"/>
                  </a:cubicBezTo>
                  <a:cubicBezTo>
                    <a:pt x="1753644" y="1832985"/>
                    <a:pt x="1761804" y="1813946"/>
                    <a:pt x="1767739" y="1790208"/>
                  </a:cubicBezTo>
                  <a:lnTo>
                    <a:pt x="2208377" y="119640"/>
                  </a:lnTo>
                  <a:cubicBezTo>
                    <a:pt x="2217279" y="83043"/>
                    <a:pt x="2222471" y="54113"/>
                    <a:pt x="2223955" y="32847"/>
                  </a:cubicBezTo>
                  <a:cubicBezTo>
                    <a:pt x="2224697" y="22215"/>
                    <a:pt x="2223894" y="12880"/>
                    <a:pt x="2221544" y="4844"/>
                  </a:cubicBezTo>
                  <a:close/>
                  <a:moveTo>
                    <a:pt x="0" y="0"/>
                  </a:moveTo>
                  <a:lnTo>
                    <a:pt x="589255" y="511160"/>
                  </a:lnTo>
                  <a:lnTo>
                    <a:pt x="349388" y="1511284"/>
                  </a:lnTo>
                  <a:lnTo>
                    <a:pt x="347904" y="1511284"/>
                  </a:lnTo>
                  <a:lnTo>
                    <a:pt x="11120" y="4100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7" name="Freeform 349">
              <a:extLst>
                <a:ext uri="{FF2B5EF4-FFF2-40B4-BE49-F238E27FC236}">
                  <a16:creationId xmlns:a16="http://schemas.microsoft.com/office/drawing/2014/main" id="{814F5615-3F9B-79D0-042A-3F29C75AE5CF}"/>
                </a:ext>
              </a:extLst>
            </p:cNvPr>
            <p:cNvSpPr/>
            <p:nvPr/>
          </p:nvSpPr>
          <p:spPr>
            <a:xfrm>
              <a:off x="1580440" y="775732"/>
              <a:ext cx="2621210" cy="1937622"/>
            </a:xfrm>
            <a:custGeom>
              <a:avLst/>
              <a:gdLst/>
              <a:ahLst/>
              <a:cxnLst/>
              <a:rect l="l" t="t" r="r" b="b"/>
              <a:pathLst>
                <a:path w="2621210" h="1937622">
                  <a:moveTo>
                    <a:pt x="195949" y="0"/>
                  </a:moveTo>
                  <a:cubicBezTo>
                    <a:pt x="242436" y="0"/>
                    <a:pt x="279280" y="742"/>
                    <a:pt x="306480" y="2225"/>
                  </a:cubicBezTo>
                  <a:cubicBezTo>
                    <a:pt x="333679" y="3709"/>
                    <a:pt x="354203" y="7171"/>
                    <a:pt x="368050" y="12611"/>
                  </a:cubicBezTo>
                  <a:cubicBezTo>
                    <a:pt x="381897" y="18051"/>
                    <a:pt x="391294" y="25964"/>
                    <a:pt x="396239" y="36349"/>
                  </a:cubicBezTo>
                  <a:cubicBezTo>
                    <a:pt x="401185" y="46734"/>
                    <a:pt x="405141" y="61323"/>
                    <a:pt x="408108" y="80116"/>
                  </a:cubicBezTo>
                  <a:lnTo>
                    <a:pt x="744892" y="1550394"/>
                  </a:lnTo>
                  <a:lnTo>
                    <a:pt x="746376" y="1550394"/>
                  </a:lnTo>
                  <a:lnTo>
                    <a:pt x="1096513" y="90502"/>
                  </a:lnTo>
                  <a:cubicBezTo>
                    <a:pt x="1100469" y="71709"/>
                    <a:pt x="1105662" y="56378"/>
                    <a:pt x="1112091" y="44509"/>
                  </a:cubicBezTo>
                  <a:cubicBezTo>
                    <a:pt x="1118520" y="32640"/>
                    <a:pt x="1129400" y="23491"/>
                    <a:pt x="1144731" y="17062"/>
                  </a:cubicBezTo>
                  <a:cubicBezTo>
                    <a:pt x="1160062" y="10633"/>
                    <a:pt x="1181080" y="6182"/>
                    <a:pt x="1207785" y="3709"/>
                  </a:cubicBezTo>
                  <a:cubicBezTo>
                    <a:pt x="1234490" y="1236"/>
                    <a:pt x="1270098" y="0"/>
                    <a:pt x="1314606" y="0"/>
                  </a:cubicBezTo>
                  <a:cubicBezTo>
                    <a:pt x="1362083" y="0"/>
                    <a:pt x="1399915" y="989"/>
                    <a:pt x="1428104" y="2967"/>
                  </a:cubicBezTo>
                  <a:cubicBezTo>
                    <a:pt x="1456293" y="4946"/>
                    <a:pt x="1478053" y="9149"/>
                    <a:pt x="1493384" y="15578"/>
                  </a:cubicBezTo>
                  <a:cubicBezTo>
                    <a:pt x="1508715" y="22007"/>
                    <a:pt x="1519842" y="31156"/>
                    <a:pt x="1526766" y="43025"/>
                  </a:cubicBezTo>
                  <a:cubicBezTo>
                    <a:pt x="1533689" y="54894"/>
                    <a:pt x="1539129" y="70720"/>
                    <a:pt x="1543086" y="90502"/>
                  </a:cubicBezTo>
                  <a:lnTo>
                    <a:pt x="1905091" y="1550394"/>
                  </a:lnTo>
                  <a:lnTo>
                    <a:pt x="1908059" y="1550394"/>
                  </a:lnTo>
                  <a:lnTo>
                    <a:pt x="2244843" y="84567"/>
                  </a:lnTo>
                  <a:cubicBezTo>
                    <a:pt x="2247810" y="68742"/>
                    <a:pt x="2251766" y="55142"/>
                    <a:pt x="2256712" y="43767"/>
                  </a:cubicBezTo>
                  <a:cubicBezTo>
                    <a:pt x="2261657" y="32393"/>
                    <a:pt x="2271053" y="23491"/>
                    <a:pt x="2284901" y="17062"/>
                  </a:cubicBezTo>
                  <a:cubicBezTo>
                    <a:pt x="2298748" y="10633"/>
                    <a:pt x="2318529" y="6182"/>
                    <a:pt x="2344246" y="3709"/>
                  </a:cubicBezTo>
                  <a:cubicBezTo>
                    <a:pt x="2369962" y="1236"/>
                    <a:pt x="2406064" y="0"/>
                    <a:pt x="2452551" y="0"/>
                  </a:cubicBezTo>
                  <a:cubicBezTo>
                    <a:pt x="2496071" y="0"/>
                    <a:pt x="2529947" y="1236"/>
                    <a:pt x="2554180" y="3709"/>
                  </a:cubicBezTo>
                  <a:cubicBezTo>
                    <a:pt x="2578412" y="6182"/>
                    <a:pt x="2595968" y="12858"/>
                    <a:pt x="2606848" y="23738"/>
                  </a:cubicBezTo>
                  <a:cubicBezTo>
                    <a:pt x="2617729" y="34618"/>
                    <a:pt x="2622427" y="50691"/>
                    <a:pt x="2620943" y="71956"/>
                  </a:cubicBezTo>
                  <a:cubicBezTo>
                    <a:pt x="2619459" y="93222"/>
                    <a:pt x="2614267" y="122152"/>
                    <a:pt x="2605365" y="158749"/>
                  </a:cubicBezTo>
                  <a:lnTo>
                    <a:pt x="2164727" y="1829317"/>
                  </a:lnTo>
                  <a:cubicBezTo>
                    <a:pt x="2158792" y="1853055"/>
                    <a:pt x="2150632" y="1872094"/>
                    <a:pt x="2140247" y="1886436"/>
                  </a:cubicBezTo>
                  <a:cubicBezTo>
                    <a:pt x="2129861" y="1900778"/>
                    <a:pt x="2114283" y="1911658"/>
                    <a:pt x="2093512" y="1919076"/>
                  </a:cubicBezTo>
                  <a:cubicBezTo>
                    <a:pt x="2072741" y="1926494"/>
                    <a:pt x="2046036" y="1931440"/>
                    <a:pt x="2013396" y="1933912"/>
                  </a:cubicBezTo>
                  <a:cubicBezTo>
                    <a:pt x="1980756" y="1936385"/>
                    <a:pt x="1939215" y="1937622"/>
                    <a:pt x="1888771" y="1937622"/>
                  </a:cubicBezTo>
                  <a:cubicBezTo>
                    <a:pt x="1832393" y="1937622"/>
                    <a:pt x="1787143" y="1936385"/>
                    <a:pt x="1753019" y="1933912"/>
                  </a:cubicBezTo>
                  <a:cubicBezTo>
                    <a:pt x="1718896" y="1931440"/>
                    <a:pt x="1691943" y="1926494"/>
                    <a:pt x="1672161" y="1919076"/>
                  </a:cubicBezTo>
                  <a:cubicBezTo>
                    <a:pt x="1652380" y="1911658"/>
                    <a:pt x="1638038" y="1900778"/>
                    <a:pt x="1629136" y="1886436"/>
                  </a:cubicBezTo>
                  <a:cubicBezTo>
                    <a:pt x="1620234" y="1872094"/>
                    <a:pt x="1613311" y="1853055"/>
                    <a:pt x="1608365" y="1829317"/>
                  </a:cubicBezTo>
                  <a:lnTo>
                    <a:pt x="1301254" y="612739"/>
                  </a:lnTo>
                  <a:lnTo>
                    <a:pt x="1298287" y="612739"/>
                  </a:lnTo>
                  <a:lnTo>
                    <a:pt x="1007495" y="1829317"/>
                  </a:lnTo>
                  <a:cubicBezTo>
                    <a:pt x="1002550" y="1852065"/>
                    <a:pt x="995626" y="1870611"/>
                    <a:pt x="986724" y="1884953"/>
                  </a:cubicBezTo>
                  <a:cubicBezTo>
                    <a:pt x="977822" y="1899294"/>
                    <a:pt x="963728" y="1910421"/>
                    <a:pt x="944441" y="1918334"/>
                  </a:cubicBezTo>
                  <a:cubicBezTo>
                    <a:pt x="925153" y="1926247"/>
                    <a:pt x="898943" y="1931440"/>
                    <a:pt x="865808" y="1933912"/>
                  </a:cubicBezTo>
                  <a:cubicBezTo>
                    <a:pt x="832674" y="1936385"/>
                    <a:pt x="788907" y="1937622"/>
                    <a:pt x="734507" y="1937622"/>
                  </a:cubicBezTo>
                  <a:cubicBezTo>
                    <a:pt x="677140" y="1937622"/>
                    <a:pt x="631395" y="1936385"/>
                    <a:pt x="597271" y="1933912"/>
                  </a:cubicBezTo>
                  <a:cubicBezTo>
                    <a:pt x="563148" y="1931440"/>
                    <a:pt x="536195" y="1926494"/>
                    <a:pt x="516413" y="1919076"/>
                  </a:cubicBezTo>
                  <a:cubicBezTo>
                    <a:pt x="496631" y="1911658"/>
                    <a:pt x="482290" y="1900778"/>
                    <a:pt x="473388" y="1886436"/>
                  </a:cubicBezTo>
                  <a:cubicBezTo>
                    <a:pt x="464486" y="1872094"/>
                    <a:pt x="457068" y="1853055"/>
                    <a:pt x="451133" y="1829317"/>
                  </a:cubicBezTo>
                  <a:lnTo>
                    <a:pt x="14946" y="154298"/>
                  </a:lnTo>
                  <a:cubicBezTo>
                    <a:pt x="6044" y="118690"/>
                    <a:pt x="1099" y="90749"/>
                    <a:pt x="110" y="70472"/>
                  </a:cubicBezTo>
                  <a:cubicBezTo>
                    <a:pt x="-879" y="50196"/>
                    <a:pt x="4808" y="34618"/>
                    <a:pt x="17172" y="23738"/>
                  </a:cubicBezTo>
                  <a:cubicBezTo>
                    <a:pt x="29535" y="12858"/>
                    <a:pt x="49811" y="6182"/>
                    <a:pt x="78000" y="3709"/>
                  </a:cubicBezTo>
                  <a:cubicBezTo>
                    <a:pt x="106189" y="1236"/>
                    <a:pt x="145506" y="0"/>
                    <a:pt x="19594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8149A57-1DD6-3C7A-2FCE-0BF97E5DB3AB}"/>
              </a:ext>
            </a:extLst>
          </p:cNvPr>
          <p:cNvGrpSpPr>
            <a:grpSpLocks noChangeAspect="1"/>
          </p:cNvGrpSpPr>
          <p:nvPr/>
        </p:nvGrpSpPr>
        <p:grpSpPr>
          <a:xfrm>
            <a:off x="3040619" y="4616053"/>
            <a:ext cx="887483" cy="887484"/>
            <a:chOff x="1382807" y="174388"/>
            <a:chExt cx="3025588" cy="302558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97F53EF-A94F-E3EB-2B98-46C2B0DBFCEE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TextBox 352">
              <a:extLst>
                <a:ext uri="{FF2B5EF4-FFF2-40B4-BE49-F238E27FC236}">
                  <a16:creationId xmlns:a16="http://schemas.microsoft.com/office/drawing/2014/main" id="{9D20F7BF-859B-8EBC-FCBD-39A0779A0D53}"/>
                </a:ext>
              </a:extLst>
            </p:cNvPr>
            <p:cNvSpPr txBox="1"/>
            <p:nvPr/>
          </p:nvSpPr>
          <p:spPr>
            <a:xfrm>
              <a:off x="2143348" y="804548"/>
              <a:ext cx="2265046" cy="2395429"/>
            </a:xfrm>
            <a:custGeom>
              <a:avLst/>
              <a:gdLst>
                <a:gd name="connsiteX0" fmla="*/ 412673 w 2265046"/>
                <a:gd name="connsiteY0" fmla="*/ 9081 h 2395429"/>
                <a:gd name="connsiteX1" fmla="*/ 889798 w 2265046"/>
                <a:gd name="connsiteY1" fmla="*/ 422972 h 2395429"/>
                <a:gd name="connsiteX2" fmla="*/ 763789 w 2265046"/>
                <a:gd name="connsiteY2" fmla="*/ 667007 h 2395429"/>
                <a:gd name="connsiteX3" fmla="*/ 427005 w 2265046"/>
                <a:gd name="connsiteY3" fmla="*/ 32013 h 2395429"/>
                <a:gd name="connsiteX4" fmla="*/ 1484452 w 2265046"/>
                <a:gd name="connsiteY4" fmla="*/ 0 h 2395429"/>
                <a:gd name="connsiteX5" fmla="*/ 2265046 w 2265046"/>
                <a:gd name="connsiteY5" fmla="*/ 677140 h 2395429"/>
                <a:gd name="connsiteX6" fmla="*/ 2265046 w 2265046"/>
                <a:gd name="connsiteY6" fmla="*/ 2395429 h 2395429"/>
                <a:gd name="connsiteX7" fmla="*/ 573017 w 2265046"/>
                <a:gd name="connsiteY7" fmla="*/ 2395429 h 2395429"/>
                <a:gd name="connsiteX8" fmla="*/ 0 w 2265046"/>
                <a:gd name="connsiteY8" fmla="*/ 1898356 h 2395429"/>
                <a:gd name="connsiteX9" fmla="*/ 28650 w 2265046"/>
                <a:gd name="connsiteY9" fmla="*/ 1904356 h 2395429"/>
                <a:gd name="connsiteX10" fmla="*/ 148082 w 2265046"/>
                <a:gd name="connsiteY10" fmla="*/ 1908807 h 2395429"/>
                <a:gd name="connsiteX11" fmla="*/ 255645 w 2265046"/>
                <a:gd name="connsiteY11" fmla="*/ 1905839 h 2395429"/>
                <a:gd name="connsiteX12" fmla="*/ 319441 w 2265046"/>
                <a:gd name="connsiteY12" fmla="*/ 1896196 h 2395429"/>
                <a:gd name="connsiteX13" fmla="*/ 352823 w 2265046"/>
                <a:gd name="connsiteY13" fmla="*/ 1877650 h 2395429"/>
                <a:gd name="connsiteX14" fmla="*/ 372110 w 2265046"/>
                <a:gd name="connsiteY14" fmla="*/ 1847978 h 2395429"/>
                <a:gd name="connsiteX15" fmla="*/ 731148 w 2265046"/>
                <a:gd name="connsiteY15" fmla="*/ 1155122 h 2395429"/>
                <a:gd name="connsiteX16" fmla="*/ 1091671 w 2265046"/>
                <a:gd name="connsiteY16" fmla="*/ 1847978 h 2395429"/>
                <a:gd name="connsiteX17" fmla="*/ 1109474 w 2265046"/>
                <a:gd name="connsiteY17" fmla="*/ 1877650 h 2395429"/>
                <a:gd name="connsiteX18" fmla="*/ 1142856 w 2265046"/>
                <a:gd name="connsiteY18" fmla="*/ 1896196 h 2395429"/>
                <a:gd name="connsiteX19" fmla="*/ 1205910 w 2265046"/>
                <a:gd name="connsiteY19" fmla="*/ 1905839 h 2395429"/>
                <a:gd name="connsiteX20" fmla="*/ 1315699 w 2265046"/>
                <a:gd name="connsiteY20" fmla="*/ 1908807 h 2395429"/>
                <a:gd name="connsiteX21" fmla="*/ 1445517 w 2265046"/>
                <a:gd name="connsiteY21" fmla="*/ 1904356 h 2395429"/>
                <a:gd name="connsiteX22" fmla="*/ 1510055 w 2265046"/>
                <a:gd name="connsiteY22" fmla="*/ 1883585 h 2395429"/>
                <a:gd name="connsiteX23" fmla="*/ 1519698 w 2265046"/>
                <a:gd name="connsiteY23" fmla="*/ 1836109 h 2395429"/>
                <a:gd name="connsiteX24" fmla="*/ 1484833 w 2265046"/>
                <a:gd name="connsiteY24" fmla="*/ 1753025 h 2395429"/>
                <a:gd name="connsiteX25" fmla="*/ 1029358 w 2265046"/>
                <a:gd name="connsiteY25" fmla="*/ 910323 h 2395429"/>
                <a:gd name="connsiteX26" fmla="*/ 1456644 w 2265046"/>
                <a:gd name="connsiteY26" fmla="*/ 126966 h 2395429"/>
                <a:gd name="connsiteX27" fmla="*/ 1490026 w 2265046"/>
                <a:gd name="connsiteY27" fmla="*/ 42399 h 2395429"/>
                <a:gd name="connsiteX28" fmla="*/ 1492066 w 2265046"/>
                <a:gd name="connsiteY28" fmla="*/ 14952 h 239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65046" h="2395429">
                  <a:moveTo>
                    <a:pt x="412673" y="9081"/>
                  </a:moveTo>
                  <a:lnTo>
                    <a:pt x="889798" y="422972"/>
                  </a:lnTo>
                  <a:lnTo>
                    <a:pt x="763789" y="667007"/>
                  </a:lnTo>
                  <a:lnTo>
                    <a:pt x="427005" y="32013"/>
                  </a:lnTo>
                  <a:close/>
                  <a:moveTo>
                    <a:pt x="1484452" y="0"/>
                  </a:moveTo>
                  <a:lnTo>
                    <a:pt x="2265046" y="677140"/>
                  </a:lnTo>
                  <a:lnTo>
                    <a:pt x="2265046" y="2395429"/>
                  </a:lnTo>
                  <a:lnTo>
                    <a:pt x="573017" y="2395429"/>
                  </a:lnTo>
                  <a:lnTo>
                    <a:pt x="0" y="1898356"/>
                  </a:lnTo>
                  <a:lnTo>
                    <a:pt x="28650" y="1904356"/>
                  </a:lnTo>
                  <a:cubicBezTo>
                    <a:pt x="56839" y="1907323"/>
                    <a:pt x="96649" y="1908807"/>
                    <a:pt x="148082" y="1908807"/>
                  </a:cubicBezTo>
                  <a:cubicBezTo>
                    <a:pt x="192591" y="1908807"/>
                    <a:pt x="228445" y="1907817"/>
                    <a:pt x="255645" y="1905839"/>
                  </a:cubicBezTo>
                  <a:cubicBezTo>
                    <a:pt x="282845" y="1903861"/>
                    <a:pt x="304110" y="1900647"/>
                    <a:pt x="319441" y="1896196"/>
                  </a:cubicBezTo>
                  <a:cubicBezTo>
                    <a:pt x="334772" y="1891745"/>
                    <a:pt x="345899" y="1885563"/>
                    <a:pt x="352823" y="1877650"/>
                  </a:cubicBezTo>
                  <a:cubicBezTo>
                    <a:pt x="359746" y="1869737"/>
                    <a:pt x="366175" y="1859847"/>
                    <a:pt x="372110" y="1847978"/>
                  </a:cubicBezTo>
                  <a:lnTo>
                    <a:pt x="731148" y="1155122"/>
                  </a:lnTo>
                  <a:lnTo>
                    <a:pt x="1091671" y="1847978"/>
                  </a:lnTo>
                  <a:cubicBezTo>
                    <a:pt x="1096616" y="1859847"/>
                    <a:pt x="1102551" y="1869737"/>
                    <a:pt x="1109474" y="1877650"/>
                  </a:cubicBezTo>
                  <a:cubicBezTo>
                    <a:pt x="1116398" y="1885563"/>
                    <a:pt x="1127525" y="1891745"/>
                    <a:pt x="1142856" y="1896196"/>
                  </a:cubicBezTo>
                  <a:cubicBezTo>
                    <a:pt x="1158187" y="1900647"/>
                    <a:pt x="1179205" y="1903861"/>
                    <a:pt x="1205910" y="1905839"/>
                  </a:cubicBezTo>
                  <a:cubicBezTo>
                    <a:pt x="1232616" y="1907817"/>
                    <a:pt x="1269212" y="1908807"/>
                    <a:pt x="1315699" y="1908807"/>
                  </a:cubicBezTo>
                  <a:cubicBezTo>
                    <a:pt x="1371088" y="1908807"/>
                    <a:pt x="1414360" y="1907323"/>
                    <a:pt x="1445517" y="1904356"/>
                  </a:cubicBezTo>
                  <a:cubicBezTo>
                    <a:pt x="1476673" y="1901388"/>
                    <a:pt x="1498186" y="1894465"/>
                    <a:pt x="1510055" y="1883585"/>
                  </a:cubicBezTo>
                  <a:cubicBezTo>
                    <a:pt x="1521924" y="1872705"/>
                    <a:pt x="1525138" y="1856879"/>
                    <a:pt x="1519698" y="1836109"/>
                  </a:cubicBezTo>
                  <a:cubicBezTo>
                    <a:pt x="1514258" y="1815338"/>
                    <a:pt x="1502636" y="1787643"/>
                    <a:pt x="1484833" y="1753025"/>
                  </a:cubicBezTo>
                  <a:lnTo>
                    <a:pt x="1029358" y="910323"/>
                  </a:lnTo>
                  <a:lnTo>
                    <a:pt x="1456644" y="126966"/>
                  </a:lnTo>
                  <a:cubicBezTo>
                    <a:pt x="1473458" y="91359"/>
                    <a:pt x="1484586" y="63170"/>
                    <a:pt x="1490026" y="42399"/>
                  </a:cubicBezTo>
                  <a:cubicBezTo>
                    <a:pt x="1492746" y="32014"/>
                    <a:pt x="1493426" y="22865"/>
                    <a:pt x="1492066" y="1495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4" name="Freeform 353">
              <a:extLst>
                <a:ext uri="{FF2B5EF4-FFF2-40B4-BE49-F238E27FC236}">
                  <a16:creationId xmlns:a16="http://schemas.microsoft.com/office/drawing/2014/main" id="{E9B0D66E-579E-C8AB-0FD5-26AE32155404}"/>
                </a:ext>
              </a:extLst>
            </p:cNvPr>
            <p:cNvSpPr/>
            <p:nvPr/>
          </p:nvSpPr>
          <p:spPr>
            <a:xfrm>
              <a:off x="2105607" y="775732"/>
              <a:ext cx="1560005" cy="1937622"/>
            </a:xfrm>
            <a:custGeom>
              <a:avLst/>
              <a:gdLst/>
              <a:ahLst/>
              <a:cxnLst/>
              <a:rect l="l" t="t" r="r" b="b"/>
              <a:pathLst>
                <a:path w="1560005" h="1937622">
                  <a:moveTo>
                    <a:pt x="237752" y="0"/>
                  </a:moveTo>
                  <a:cubicBezTo>
                    <a:pt x="284239" y="0"/>
                    <a:pt x="321082" y="989"/>
                    <a:pt x="348282" y="2967"/>
                  </a:cubicBezTo>
                  <a:cubicBezTo>
                    <a:pt x="375482" y="4946"/>
                    <a:pt x="396995" y="8160"/>
                    <a:pt x="412820" y="12611"/>
                  </a:cubicBezTo>
                  <a:cubicBezTo>
                    <a:pt x="428646" y="17062"/>
                    <a:pt x="439773" y="23244"/>
                    <a:pt x="446202" y="31156"/>
                  </a:cubicBezTo>
                  <a:cubicBezTo>
                    <a:pt x="452631" y="39069"/>
                    <a:pt x="458813" y="48960"/>
                    <a:pt x="464747" y="60829"/>
                  </a:cubicBezTo>
                  <a:lnTo>
                    <a:pt x="801531" y="695823"/>
                  </a:lnTo>
                  <a:lnTo>
                    <a:pt x="1129414" y="60829"/>
                  </a:lnTo>
                  <a:cubicBezTo>
                    <a:pt x="1135348" y="48960"/>
                    <a:pt x="1141530" y="39069"/>
                    <a:pt x="1147959" y="31156"/>
                  </a:cubicBezTo>
                  <a:cubicBezTo>
                    <a:pt x="1154388" y="23244"/>
                    <a:pt x="1164774" y="17062"/>
                    <a:pt x="1179115" y="12611"/>
                  </a:cubicBezTo>
                  <a:cubicBezTo>
                    <a:pt x="1193457" y="8160"/>
                    <a:pt x="1213239" y="4946"/>
                    <a:pt x="1238461" y="2967"/>
                  </a:cubicBezTo>
                  <a:cubicBezTo>
                    <a:pt x="1263682" y="989"/>
                    <a:pt x="1298548" y="0"/>
                    <a:pt x="1343057" y="0"/>
                  </a:cubicBezTo>
                  <a:cubicBezTo>
                    <a:pt x="1392511" y="0"/>
                    <a:pt x="1431580" y="1236"/>
                    <a:pt x="1460263" y="3709"/>
                  </a:cubicBezTo>
                  <a:cubicBezTo>
                    <a:pt x="1488947" y="6182"/>
                    <a:pt x="1508729" y="12858"/>
                    <a:pt x="1519609" y="23738"/>
                  </a:cubicBezTo>
                  <a:cubicBezTo>
                    <a:pt x="1530489" y="34618"/>
                    <a:pt x="1533208" y="50443"/>
                    <a:pt x="1527769" y="71214"/>
                  </a:cubicBezTo>
                  <a:cubicBezTo>
                    <a:pt x="1522329" y="91985"/>
                    <a:pt x="1511201" y="120174"/>
                    <a:pt x="1494387" y="155781"/>
                  </a:cubicBezTo>
                  <a:lnTo>
                    <a:pt x="1067101" y="939138"/>
                  </a:lnTo>
                  <a:lnTo>
                    <a:pt x="1522576" y="1781840"/>
                  </a:lnTo>
                  <a:cubicBezTo>
                    <a:pt x="1540379" y="1816458"/>
                    <a:pt x="1552001" y="1844153"/>
                    <a:pt x="1557441" y="1864924"/>
                  </a:cubicBezTo>
                  <a:cubicBezTo>
                    <a:pt x="1562881" y="1885694"/>
                    <a:pt x="1559667" y="1901520"/>
                    <a:pt x="1547798" y="1912400"/>
                  </a:cubicBezTo>
                  <a:cubicBezTo>
                    <a:pt x="1535929" y="1923280"/>
                    <a:pt x="1514416" y="1930203"/>
                    <a:pt x="1483260" y="1933171"/>
                  </a:cubicBezTo>
                  <a:cubicBezTo>
                    <a:pt x="1452103" y="1936138"/>
                    <a:pt x="1408831" y="1937622"/>
                    <a:pt x="1353442" y="1937622"/>
                  </a:cubicBezTo>
                  <a:cubicBezTo>
                    <a:pt x="1306955" y="1937622"/>
                    <a:pt x="1270359" y="1936632"/>
                    <a:pt x="1243653" y="1934654"/>
                  </a:cubicBezTo>
                  <a:cubicBezTo>
                    <a:pt x="1216948" y="1932676"/>
                    <a:pt x="1195930" y="1929462"/>
                    <a:pt x="1180599" y="1925011"/>
                  </a:cubicBezTo>
                  <a:cubicBezTo>
                    <a:pt x="1165268" y="1920560"/>
                    <a:pt x="1154141" y="1914378"/>
                    <a:pt x="1147217" y="1906465"/>
                  </a:cubicBezTo>
                  <a:cubicBezTo>
                    <a:pt x="1140294" y="1898552"/>
                    <a:pt x="1134359" y="1888662"/>
                    <a:pt x="1129414" y="1876793"/>
                  </a:cubicBezTo>
                  <a:lnTo>
                    <a:pt x="768891" y="1183937"/>
                  </a:lnTo>
                  <a:lnTo>
                    <a:pt x="409853" y="1876793"/>
                  </a:lnTo>
                  <a:cubicBezTo>
                    <a:pt x="403918" y="1888662"/>
                    <a:pt x="397489" y="1898552"/>
                    <a:pt x="390566" y="1906465"/>
                  </a:cubicBezTo>
                  <a:cubicBezTo>
                    <a:pt x="383642" y="1914378"/>
                    <a:pt x="372515" y="1920560"/>
                    <a:pt x="357184" y="1925011"/>
                  </a:cubicBezTo>
                  <a:cubicBezTo>
                    <a:pt x="341853" y="1929462"/>
                    <a:pt x="320588" y="1932676"/>
                    <a:pt x="293388" y="1934654"/>
                  </a:cubicBezTo>
                  <a:cubicBezTo>
                    <a:pt x="266188" y="1936632"/>
                    <a:pt x="230334" y="1937622"/>
                    <a:pt x="185825" y="1937622"/>
                  </a:cubicBezTo>
                  <a:cubicBezTo>
                    <a:pt x="134392" y="1937622"/>
                    <a:pt x="94582" y="1936138"/>
                    <a:pt x="66393" y="1933171"/>
                  </a:cubicBezTo>
                  <a:cubicBezTo>
                    <a:pt x="38204" y="1930203"/>
                    <a:pt x="19164" y="1923280"/>
                    <a:pt x="9273" y="1912400"/>
                  </a:cubicBezTo>
                  <a:cubicBezTo>
                    <a:pt x="-618" y="1901520"/>
                    <a:pt x="-2596" y="1885694"/>
                    <a:pt x="3338" y="1864924"/>
                  </a:cubicBezTo>
                  <a:cubicBezTo>
                    <a:pt x="9273" y="1844153"/>
                    <a:pt x="21636" y="1816458"/>
                    <a:pt x="40429" y="1781840"/>
                  </a:cubicBezTo>
                  <a:lnTo>
                    <a:pt x="500354" y="943589"/>
                  </a:lnTo>
                  <a:lnTo>
                    <a:pt x="73069" y="155781"/>
                  </a:lnTo>
                  <a:cubicBezTo>
                    <a:pt x="55265" y="120174"/>
                    <a:pt x="43149" y="91738"/>
                    <a:pt x="36720" y="70472"/>
                  </a:cubicBezTo>
                  <a:cubicBezTo>
                    <a:pt x="30291" y="49207"/>
                    <a:pt x="32764" y="33382"/>
                    <a:pt x="44138" y="22996"/>
                  </a:cubicBezTo>
                  <a:cubicBezTo>
                    <a:pt x="55513" y="12611"/>
                    <a:pt x="76531" y="6182"/>
                    <a:pt x="107192" y="3709"/>
                  </a:cubicBezTo>
                  <a:cubicBezTo>
                    <a:pt x="137854" y="1236"/>
                    <a:pt x="181374" y="0"/>
                    <a:pt x="237752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F6F34AE-1BF6-A60A-D99D-623F551CDB29}"/>
              </a:ext>
            </a:extLst>
          </p:cNvPr>
          <p:cNvGrpSpPr>
            <a:grpSpLocks noChangeAspect="1"/>
          </p:cNvGrpSpPr>
          <p:nvPr/>
        </p:nvGrpSpPr>
        <p:grpSpPr>
          <a:xfrm>
            <a:off x="4127965" y="4616053"/>
            <a:ext cx="887483" cy="887484"/>
            <a:chOff x="1382807" y="174388"/>
            <a:chExt cx="3025589" cy="3025588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327D091-80DF-B22D-6F65-26975CBB369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0" name="TextBox 356">
              <a:extLst>
                <a:ext uri="{FF2B5EF4-FFF2-40B4-BE49-F238E27FC236}">
                  <a16:creationId xmlns:a16="http://schemas.microsoft.com/office/drawing/2014/main" id="{ACB47DD1-F083-88C5-C620-8F9DC8AA40BC}"/>
                </a:ext>
              </a:extLst>
            </p:cNvPr>
            <p:cNvSpPr txBox="1"/>
            <p:nvPr/>
          </p:nvSpPr>
          <p:spPr>
            <a:xfrm>
              <a:off x="2540121" y="810818"/>
              <a:ext cx="1868275" cy="2389158"/>
            </a:xfrm>
            <a:custGeom>
              <a:avLst/>
              <a:gdLst>
                <a:gd name="connsiteX0" fmla="*/ 0 w 1868275"/>
                <a:gd name="connsiteY0" fmla="*/ 1718 h 2389158"/>
                <a:gd name="connsiteX1" fmla="*/ 506810 w 1868275"/>
                <a:gd name="connsiteY1" fmla="*/ 441359 h 2389158"/>
                <a:gd name="connsiteX2" fmla="*/ 476232 w 1868275"/>
                <a:gd name="connsiteY2" fmla="*/ 509406 h 2389158"/>
                <a:gd name="connsiteX3" fmla="*/ 418370 w 1868275"/>
                <a:gd name="connsiteY3" fmla="*/ 653319 h 2389158"/>
                <a:gd name="connsiteX4" fmla="*/ 360509 w 1868275"/>
                <a:gd name="connsiteY4" fmla="*/ 809100 h 2389158"/>
                <a:gd name="connsiteX5" fmla="*/ 357541 w 1868275"/>
                <a:gd name="connsiteY5" fmla="*/ 809100 h 2389158"/>
                <a:gd name="connsiteX6" fmla="*/ 295971 w 1868275"/>
                <a:gd name="connsiteY6" fmla="*/ 650351 h 2389158"/>
                <a:gd name="connsiteX7" fmla="*/ 234400 w 1868275"/>
                <a:gd name="connsiteY7" fmla="*/ 506439 h 2389158"/>
                <a:gd name="connsiteX8" fmla="*/ 20757 w 1868275"/>
                <a:gd name="connsiteY8" fmla="*/ 34645 h 2389158"/>
                <a:gd name="connsiteX9" fmla="*/ 1103694 w 1868275"/>
                <a:gd name="connsiteY9" fmla="*/ 0 h 2389158"/>
                <a:gd name="connsiteX10" fmla="*/ 1868275 w 1868275"/>
                <a:gd name="connsiteY10" fmla="*/ 663249 h 2389158"/>
                <a:gd name="connsiteX11" fmla="*/ 1868275 w 1868275"/>
                <a:gd name="connsiteY11" fmla="*/ 2389158 h 2389158"/>
                <a:gd name="connsiteX12" fmla="*/ 768108 w 1868275"/>
                <a:gd name="connsiteY12" fmla="*/ 2389158 h 2389158"/>
                <a:gd name="connsiteX13" fmla="*/ 176188 w 1868275"/>
                <a:gd name="connsiteY13" fmla="*/ 1875688 h 2389158"/>
                <a:gd name="connsiteX14" fmla="*/ 193600 w 1868275"/>
                <a:gd name="connsiteY14" fmla="*/ 1886216 h 2389158"/>
                <a:gd name="connsiteX15" fmla="*/ 253687 w 1868275"/>
                <a:gd name="connsiteY15" fmla="*/ 1898085 h 2389158"/>
                <a:gd name="connsiteX16" fmla="*/ 348639 w 1868275"/>
                <a:gd name="connsiteY16" fmla="*/ 1902536 h 2389158"/>
                <a:gd name="connsiteX17" fmla="*/ 442850 w 1868275"/>
                <a:gd name="connsiteY17" fmla="*/ 1898085 h 2389158"/>
                <a:gd name="connsiteX18" fmla="*/ 502937 w 1868275"/>
                <a:gd name="connsiteY18" fmla="*/ 1886216 h 2389158"/>
                <a:gd name="connsiteX19" fmla="*/ 534835 w 1868275"/>
                <a:gd name="connsiteY19" fmla="*/ 1866928 h 2389158"/>
                <a:gd name="connsiteX20" fmla="*/ 544479 w 1868275"/>
                <a:gd name="connsiteY20" fmla="*/ 1840223 h 2389158"/>
                <a:gd name="connsiteX21" fmla="*/ 544479 w 1868275"/>
                <a:gd name="connsiteY21" fmla="*/ 1165171 h 2389158"/>
                <a:gd name="connsiteX22" fmla="*/ 1069684 w 1868275"/>
                <a:gd name="connsiteY22" fmla="*/ 119212 h 2389158"/>
                <a:gd name="connsiteX23" fmla="*/ 1105291 w 1868275"/>
                <a:gd name="connsiteY23" fmla="*/ 34645 h 2389158"/>
                <a:gd name="connsiteX24" fmla="*/ 1107702 w 1868275"/>
                <a:gd name="connsiteY24" fmla="*/ 7383 h 238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8275" h="2389158">
                  <a:moveTo>
                    <a:pt x="0" y="1718"/>
                  </a:moveTo>
                  <a:lnTo>
                    <a:pt x="506810" y="441359"/>
                  </a:lnTo>
                  <a:lnTo>
                    <a:pt x="476232" y="509406"/>
                  </a:lnTo>
                  <a:cubicBezTo>
                    <a:pt x="457439" y="554904"/>
                    <a:pt x="438152" y="602875"/>
                    <a:pt x="418370" y="653319"/>
                  </a:cubicBezTo>
                  <a:cubicBezTo>
                    <a:pt x="398588" y="703762"/>
                    <a:pt x="379301" y="755689"/>
                    <a:pt x="360509" y="809100"/>
                  </a:cubicBezTo>
                  <a:lnTo>
                    <a:pt x="357541" y="809100"/>
                  </a:lnTo>
                  <a:cubicBezTo>
                    <a:pt x="336770" y="753711"/>
                    <a:pt x="316247" y="700795"/>
                    <a:pt x="295971" y="650351"/>
                  </a:cubicBezTo>
                  <a:cubicBezTo>
                    <a:pt x="275694" y="599908"/>
                    <a:pt x="255171" y="551937"/>
                    <a:pt x="234400" y="506439"/>
                  </a:cubicBezTo>
                  <a:lnTo>
                    <a:pt x="20757" y="34645"/>
                  </a:lnTo>
                  <a:close/>
                  <a:moveTo>
                    <a:pt x="1103694" y="0"/>
                  </a:moveTo>
                  <a:lnTo>
                    <a:pt x="1868275" y="663249"/>
                  </a:lnTo>
                  <a:lnTo>
                    <a:pt x="1868275" y="2389158"/>
                  </a:lnTo>
                  <a:lnTo>
                    <a:pt x="768108" y="2389158"/>
                  </a:lnTo>
                  <a:lnTo>
                    <a:pt x="176188" y="1875688"/>
                  </a:lnTo>
                  <a:lnTo>
                    <a:pt x="193600" y="1886216"/>
                  </a:lnTo>
                  <a:cubicBezTo>
                    <a:pt x="208931" y="1891161"/>
                    <a:pt x="228960" y="1895117"/>
                    <a:pt x="253687" y="1898085"/>
                  </a:cubicBezTo>
                  <a:cubicBezTo>
                    <a:pt x="278414" y="1901052"/>
                    <a:pt x="310065" y="1902536"/>
                    <a:pt x="348639" y="1902536"/>
                  </a:cubicBezTo>
                  <a:cubicBezTo>
                    <a:pt x="386225" y="1902536"/>
                    <a:pt x="417628" y="1901052"/>
                    <a:pt x="442850" y="1898085"/>
                  </a:cubicBezTo>
                  <a:cubicBezTo>
                    <a:pt x="468072" y="1895117"/>
                    <a:pt x="488101" y="1891161"/>
                    <a:pt x="502937" y="1886216"/>
                  </a:cubicBezTo>
                  <a:cubicBezTo>
                    <a:pt x="517773" y="1881270"/>
                    <a:pt x="528406" y="1874841"/>
                    <a:pt x="534835" y="1866928"/>
                  </a:cubicBezTo>
                  <a:cubicBezTo>
                    <a:pt x="541264" y="1859016"/>
                    <a:pt x="544479" y="1850114"/>
                    <a:pt x="544479" y="1840223"/>
                  </a:cubicBezTo>
                  <a:lnTo>
                    <a:pt x="544479" y="1165171"/>
                  </a:lnTo>
                  <a:lnTo>
                    <a:pt x="1069684" y="119212"/>
                  </a:lnTo>
                  <a:cubicBezTo>
                    <a:pt x="1087488" y="83604"/>
                    <a:pt x="1099357" y="55416"/>
                    <a:pt x="1105291" y="34645"/>
                  </a:cubicBezTo>
                  <a:cubicBezTo>
                    <a:pt x="1108259" y="24260"/>
                    <a:pt x="1109062" y="15172"/>
                    <a:pt x="1107702" y="7383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1" name="Freeform 357">
              <a:extLst>
                <a:ext uri="{FF2B5EF4-FFF2-40B4-BE49-F238E27FC236}">
                  <a16:creationId xmlns:a16="http://schemas.microsoft.com/office/drawing/2014/main" id="{D1FC677A-C962-48E6-8542-B6383827C367}"/>
                </a:ext>
              </a:extLst>
            </p:cNvPr>
            <p:cNvSpPr/>
            <p:nvPr/>
          </p:nvSpPr>
          <p:spPr>
            <a:xfrm>
              <a:off x="2128726" y="775732"/>
              <a:ext cx="1519738" cy="1937622"/>
            </a:xfrm>
            <a:custGeom>
              <a:avLst/>
              <a:gdLst/>
              <a:ahLst/>
              <a:cxnLst/>
              <a:rect l="l" t="t" r="r" b="b"/>
              <a:pathLst>
                <a:path w="1519738" h="1937622">
                  <a:moveTo>
                    <a:pt x="202189" y="0"/>
                  </a:moveTo>
                  <a:cubicBezTo>
                    <a:pt x="247688" y="0"/>
                    <a:pt x="284036" y="989"/>
                    <a:pt x="311236" y="2967"/>
                  </a:cubicBezTo>
                  <a:cubicBezTo>
                    <a:pt x="338436" y="4946"/>
                    <a:pt x="359949" y="8655"/>
                    <a:pt x="375774" y="14095"/>
                  </a:cubicBezTo>
                  <a:cubicBezTo>
                    <a:pt x="391600" y="19534"/>
                    <a:pt x="403221" y="26705"/>
                    <a:pt x="410640" y="35607"/>
                  </a:cubicBezTo>
                  <a:cubicBezTo>
                    <a:pt x="418058" y="44509"/>
                    <a:pt x="425229" y="55883"/>
                    <a:pt x="432152" y="69731"/>
                  </a:cubicBezTo>
                  <a:lnTo>
                    <a:pt x="645795" y="541525"/>
                  </a:lnTo>
                  <a:cubicBezTo>
                    <a:pt x="666566" y="587023"/>
                    <a:pt x="687089" y="634994"/>
                    <a:pt x="707366" y="685437"/>
                  </a:cubicBezTo>
                  <a:cubicBezTo>
                    <a:pt x="727642" y="735881"/>
                    <a:pt x="748165" y="788797"/>
                    <a:pt x="768936" y="844186"/>
                  </a:cubicBezTo>
                  <a:lnTo>
                    <a:pt x="771904" y="844186"/>
                  </a:lnTo>
                  <a:cubicBezTo>
                    <a:pt x="790696" y="790775"/>
                    <a:pt x="809983" y="738848"/>
                    <a:pt x="829765" y="688405"/>
                  </a:cubicBezTo>
                  <a:cubicBezTo>
                    <a:pt x="849547" y="637961"/>
                    <a:pt x="868834" y="589990"/>
                    <a:pt x="887627" y="544492"/>
                  </a:cubicBezTo>
                  <a:lnTo>
                    <a:pt x="1098302" y="75665"/>
                  </a:lnTo>
                  <a:cubicBezTo>
                    <a:pt x="1103248" y="59840"/>
                    <a:pt x="1109430" y="47229"/>
                    <a:pt x="1116848" y="37833"/>
                  </a:cubicBezTo>
                  <a:cubicBezTo>
                    <a:pt x="1124266" y="28436"/>
                    <a:pt x="1135393" y="20771"/>
                    <a:pt x="1150229" y="14836"/>
                  </a:cubicBezTo>
                  <a:cubicBezTo>
                    <a:pt x="1165066" y="8902"/>
                    <a:pt x="1185342" y="4946"/>
                    <a:pt x="1211058" y="2967"/>
                  </a:cubicBezTo>
                  <a:cubicBezTo>
                    <a:pt x="1236774" y="989"/>
                    <a:pt x="1270898" y="0"/>
                    <a:pt x="1313429" y="0"/>
                  </a:cubicBezTo>
                  <a:cubicBezTo>
                    <a:pt x="1369807" y="0"/>
                    <a:pt x="1413574" y="1236"/>
                    <a:pt x="1444730" y="3709"/>
                  </a:cubicBezTo>
                  <a:cubicBezTo>
                    <a:pt x="1475886" y="6182"/>
                    <a:pt x="1497152" y="12611"/>
                    <a:pt x="1508526" y="22996"/>
                  </a:cubicBezTo>
                  <a:cubicBezTo>
                    <a:pt x="1519901" y="33382"/>
                    <a:pt x="1522621" y="48960"/>
                    <a:pt x="1516686" y="69731"/>
                  </a:cubicBezTo>
                  <a:cubicBezTo>
                    <a:pt x="1510752" y="90502"/>
                    <a:pt x="1498883" y="118690"/>
                    <a:pt x="1481079" y="154298"/>
                  </a:cubicBezTo>
                  <a:lnTo>
                    <a:pt x="955874" y="1200257"/>
                  </a:lnTo>
                  <a:lnTo>
                    <a:pt x="955874" y="1875309"/>
                  </a:lnTo>
                  <a:cubicBezTo>
                    <a:pt x="955874" y="1885200"/>
                    <a:pt x="952659" y="1894102"/>
                    <a:pt x="946230" y="1902014"/>
                  </a:cubicBezTo>
                  <a:cubicBezTo>
                    <a:pt x="939801" y="1909927"/>
                    <a:pt x="929168" y="1916356"/>
                    <a:pt x="914332" y="1921302"/>
                  </a:cubicBezTo>
                  <a:cubicBezTo>
                    <a:pt x="899496" y="1926247"/>
                    <a:pt x="879467" y="1930203"/>
                    <a:pt x="854245" y="1933171"/>
                  </a:cubicBezTo>
                  <a:cubicBezTo>
                    <a:pt x="829023" y="1936138"/>
                    <a:pt x="797620" y="1937622"/>
                    <a:pt x="760034" y="1937622"/>
                  </a:cubicBezTo>
                  <a:cubicBezTo>
                    <a:pt x="721460" y="1937622"/>
                    <a:pt x="689809" y="1936138"/>
                    <a:pt x="665082" y="1933171"/>
                  </a:cubicBezTo>
                  <a:cubicBezTo>
                    <a:pt x="640355" y="1930203"/>
                    <a:pt x="620326" y="1926247"/>
                    <a:pt x="604995" y="1921302"/>
                  </a:cubicBezTo>
                  <a:cubicBezTo>
                    <a:pt x="589664" y="1916356"/>
                    <a:pt x="579032" y="1909927"/>
                    <a:pt x="573097" y="1902014"/>
                  </a:cubicBezTo>
                  <a:cubicBezTo>
                    <a:pt x="567163" y="1894102"/>
                    <a:pt x="564195" y="1885200"/>
                    <a:pt x="564195" y="1875309"/>
                  </a:cubicBezTo>
                  <a:lnTo>
                    <a:pt x="564195" y="1200257"/>
                  </a:lnTo>
                  <a:lnTo>
                    <a:pt x="38990" y="154298"/>
                  </a:lnTo>
                  <a:cubicBezTo>
                    <a:pt x="20198" y="117701"/>
                    <a:pt x="8081" y="89265"/>
                    <a:pt x="2641" y="68989"/>
                  </a:cubicBezTo>
                  <a:cubicBezTo>
                    <a:pt x="-2799" y="48713"/>
                    <a:pt x="168" y="33382"/>
                    <a:pt x="11543" y="22996"/>
                  </a:cubicBezTo>
                  <a:cubicBezTo>
                    <a:pt x="22917" y="12611"/>
                    <a:pt x="43936" y="6182"/>
                    <a:pt x="74597" y="3709"/>
                  </a:cubicBezTo>
                  <a:cubicBezTo>
                    <a:pt x="105259" y="1236"/>
                    <a:pt x="147790" y="0"/>
                    <a:pt x="20218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C33747D-1F89-BE00-41D3-CBDC2BEED8EC}"/>
              </a:ext>
            </a:extLst>
          </p:cNvPr>
          <p:cNvGrpSpPr>
            <a:grpSpLocks noChangeAspect="1"/>
          </p:cNvGrpSpPr>
          <p:nvPr/>
        </p:nvGrpSpPr>
        <p:grpSpPr>
          <a:xfrm>
            <a:off x="5215311" y="4616053"/>
            <a:ext cx="887483" cy="887484"/>
            <a:chOff x="1382807" y="174388"/>
            <a:chExt cx="3025589" cy="3025589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84A654D-8F00-A479-D6B9-8E31CC1B590A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6" name="TextBox 360">
              <a:extLst>
                <a:ext uri="{FF2B5EF4-FFF2-40B4-BE49-F238E27FC236}">
                  <a16:creationId xmlns:a16="http://schemas.microsoft.com/office/drawing/2014/main" id="{AB2E1C23-33F1-1EC5-10C8-38A8FE9F794A}"/>
                </a:ext>
              </a:extLst>
            </p:cNvPr>
            <p:cNvSpPr txBox="1"/>
            <p:nvPr/>
          </p:nvSpPr>
          <p:spPr>
            <a:xfrm>
              <a:off x="2309359" y="820876"/>
              <a:ext cx="2099037" cy="2379101"/>
            </a:xfrm>
            <a:custGeom>
              <a:avLst/>
              <a:gdLst>
                <a:gd name="connsiteX0" fmla="*/ 1222 w 2099037"/>
                <a:gd name="connsiteY0" fmla="*/ 266517 h 2379101"/>
                <a:gd name="connsiteX1" fmla="*/ 28508 w 2099037"/>
                <a:gd name="connsiteY1" fmla="*/ 273837 h 2379101"/>
                <a:gd name="connsiteX2" fmla="*/ 767356 w 2099037"/>
                <a:gd name="connsiteY2" fmla="*/ 273837 h 2379101"/>
                <a:gd name="connsiteX3" fmla="*/ 499422 w 2099037"/>
                <a:gd name="connsiteY3" fmla="*/ 698688 h 2379101"/>
                <a:gd name="connsiteX4" fmla="*/ 1182009 w 2099037"/>
                <a:gd name="connsiteY4" fmla="*/ 0 h 2379101"/>
                <a:gd name="connsiteX5" fmla="*/ 2099037 w 2099037"/>
                <a:gd name="connsiteY5" fmla="*/ 795491 h 2379101"/>
                <a:gd name="connsiteX6" fmla="*/ 2099037 w 2099037"/>
                <a:gd name="connsiteY6" fmla="*/ 2379101 h 2379101"/>
                <a:gd name="connsiteX7" fmla="*/ 587661 w 2099037"/>
                <a:gd name="connsiteY7" fmla="*/ 2379101 h 2379101"/>
                <a:gd name="connsiteX8" fmla="*/ 0 w 2099037"/>
                <a:gd name="connsiteY8" fmla="*/ 1869325 h 2379101"/>
                <a:gd name="connsiteX9" fmla="*/ 8665 w 2099037"/>
                <a:gd name="connsiteY9" fmla="*/ 1875046 h 2379101"/>
                <a:gd name="connsiteX10" fmla="*/ 61149 w 2099037"/>
                <a:gd name="connsiteY10" fmla="*/ 1883577 h 2379101"/>
                <a:gd name="connsiteX11" fmla="*/ 1193159 w 2099037"/>
                <a:gd name="connsiteY11" fmla="*/ 1883577 h 2379101"/>
                <a:gd name="connsiteX12" fmla="*/ 1217639 w 2099037"/>
                <a:gd name="connsiteY12" fmla="*/ 1876159 h 2379101"/>
                <a:gd name="connsiteX13" fmla="*/ 1236184 w 2099037"/>
                <a:gd name="connsiteY13" fmla="*/ 1850195 h 2379101"/>
                <a:gd name="connsiteX14" fmla="*/ 1247311 w 2099037"/>
                <a:gd name="connsiteY14" fmla="*/ 1801977 h 2379101"/>
                <a:gd name="connsiteX15" fmla="*/ 1251020 w 2099037"/>
                <a:gd name="connsiteY15" fmla="*/ 1729279 h 2379101"/>
                <a:gd name="connsiteX16" fmla="*/ 1236184 w 2099037"/>
                <a:gd name="connsiteY16" fmla="*/ 1606138 h 2379101"/>
                <a:gd name="connsiteX17" fmla="*/ 1193159 w 2099037"/>
                <a:gd name="connsiteY17" fmla="*/ 1570531 h 2379101"/>
                <a:gd name="connsiteX18" fmla="*/ 390515 w 2099037"/>
                <a:gd name="connsiteY18" fmla="*/ 1570531 h 2379101"/>
                <a:gd name="connsiteX19" fmla="*/ 1123428 w 2099037"/>
                <a:gd name="connsiteY19" fmla="*/ 405881 h 2379101"/>
                <a:gd name="connsiteX20" fmla="*/ 1164970 w 2099037"/>
                <a:gd name="connsiteY20" fmla="*/ 336892 h 2379101"/>
                <a:gd name="connsiteX21" fmla="*/ 1190933 w 2099037"/>
                <a:gd name="connsiteY21" fmla="*/ 280514 h 2379101"/>
                <a:gd name="connsiteX22" fmla="*/ 1204286 w 2099037"/>
                <a:gd name="connsiteY22" fmla="*/ 224136 h 2379101"/>
                <a:gd name="connsiteX23" fmla="*/ 1207995 w 2099037"/>
                <a:gd name="connsiteY23" fmla="*/ 155147 h 2379101"/>
                <a:gd name="connsiteX24" fmla="*/ 1207995 w 2099037"/>
                <a:gd name="connsiteY24" fmla="*/ 82449 h 2379101"/>
                <a:gd name="connsiteX25" fmla="*/ 1200762 w 2099037"/>
                <a:gd name="connsiteY25" fmla="*/ 32377 h 237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99037" h="2379101">
                  <a:moveTo>
                    <a:pt x="1222" y="266517"/>
                  </a:moveTo>
                  <a:lnTo>
                    <a:pt x="28508" y="273837"/>
                  </a:lnTo>
                  <a:lnTo>
                    <a:pt x="767356" y="273837"/>
                  </a:lnTo>
                  <a:lnTo>
                    <a:pt x="499422" y="698688"/>
                  </a:lnTo>
                  <a:close/>
                  <a:moveTo>
                    <a:pt x="1182009" y="0"/>
                  </a:moveTo>
                  <a:lnTo>
                    <a:pt x="2099037" y="795491"/>
                  </a:lnTo>
                  <a:lnTo>
                    <a:pt x="2099037" y="2379101"/>
                  </a:lnTo>
                  <a:lnTo>
                    <a:pt x="587661" y="2379101"/>
                  </a:lnTo>
                  <a:lnTo>
                    <a:pt x="0" y="1869325"/>
                  </a:lnTo>
                  <a:lnTo>
                    <a:pt x="8665" y="1875046"/>
                  </a:lnTo>
                  <a:cubicBezTo>
                    <a:pt x="23873" y="1880733"/>
                    <a:pt x="41367" y="1883577"/>
                    <a:pt x="61149" y="1883577"/>
                  </a:cubicBezTo>
                  <a:lnTo>
                    <a:pt x="1193159" y="1883577"/>
                  </a:lnTo>
                  <a:cubicBezTo>
                    <a:pt x="1202060" y="1883577"/>
                    <a:pt x="1210220" y="1881104"/>
                    <a:pt x="1217639" y="1876159"/>
                  </a:cubicBezTo>
                  <a:cubicBezTo>
                    <a:pt x="1225057" y="1871213"/>
                    <a:pt x="1231239" y="1862559"/>
                    <a:pt x="1236184" y="1850195"/>
                  </a:cubicBezTo>
                  <a:cubicBezTo>
                    <a:pt x="1241129" y="1837831"/>
                    <a:pt x="1244838" y="1821759"/>
                    <a:pt x="1247311" y="1801977"/>
                  </a:cubicBezTo>
                  <a:cubicBezTo>
                    <a:pt x="1249784" y="1782195"/>
                    <a:pt x="1251020" y="1757963"/>
                    <a:pt x="1251020" y="1729279"/>
                  </a:cubicBezTo>
                  <a:cubicBezTo>
                    <a:pt x="1251020" y="1670923"/>
                    <a:pt x="1246075" y="1629876"/>
                    <a:pt x="1236184" y="1606138"/>
                  </a:cubicBezTo>
                  <a:cubicBezTo>
                    <a:pt x="1226293" y="1582400"/>
                    <a:pt x="1211951" y="1570531"/>
                    <a:pt x="1193159" y="1570531"/>
                  </a:cubicBezTo>
                  <a:lnTo>
                    <a:pt x="390515" y="1570531"/>
                  </a:lnTo>
                  <a:lnTo>
                    <a:pt x="1123428" y="405881"/>
                  </a:lnTo>
                  <a:cubicBezTo>
                    <a:pt x="1140242" y="379175"/>
                    <a:pt x="1154090" y="356179"/>
                    <a:pt x="1164970" y="336892"/>
                  </a:cubicBezTo>
                  <a:cubicBezTo>
                    <a:pt x="1175850" y="317605"/>
                    <a:pt x="1184504" y="298812"/>
                    <a:pt x="1190933" y="280514"/>
                  </a:cubicBezTo>
                  <a:cubicBezTo>
                    <a:pt x="1197362" y="262216"/>
                    <a:pt x="1201813" y="243423"/>
                    <a:pt x="1204286" y="224136"/>
                  </a:cubicBezTo>
                  <a:cubicBezTo>
                    <a:pt x="1206759" y="204849"/>
                    <a:pt x="1207995" y="181853"/>
                    <a:pt x="1207995" y="155147"/>
                  </a:cubicBezTo>
                  <a:lnTo>
                    <a:pt x="1207995" y="82449"/>
                  </a:lnTo>
                  <a:cubicBezTo>
                    <a:pt x="1207995" y="63657"/>
                    <a:pt x="1205584" y="46966"/>
                    <a:pt x="1200762" y="3237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TextBox 361">
              <a:extLst>
                <a:ext uri="{FF2B5EF4-FFF2-40B4-BE49-F238E27FC236}">
                  <a16:creationId xmlns:a16="http://schemas.microsoft.com/office/drawing/2014/main" id="{2A78F2AD-4649-3232-E759-8851ED9426E8}"/>
                </a:ext>
              </a:extLst>
            </p:cNvPr>
            <p:cNvSpPr txBox="1"/>
            <p:nvPr/>
          </p:nvSpPr>
          <p:spPr>
            <a:xfrm>
              <a:off x="2247365" y="784634"/>
              <a:ext cx="1313013" cy="1919818"/>
            </a:xfrm>
            <a:custGeom>
              <a:avLst/>
              <a:gdLst/>
              <a:ahLst/>
              <a:cxnLst/>
              <a:rect l="l" t="t" r="r" b="b"/>
              <a:pathLst>
                <a:path w="1313013" h="1919818">
                  <a:moveTo>
                    <a:pt x="90502" y="0"/>
                  </a:moveTo>
                  <a:lnTo>
                    <a:pt x="1151298" y="0"/>
                  </a:lnTo>
                  <a:cubicBezTo>
                    <a:pt x="1191850" y="0"/>
                    <a:pt x="1221770" y="10385"/>
                    <a:pt x="1241057" y="31156"/>
                  </a:cubicBezTo>
                  <a:cubicBezTo>
                    <a:pt x="1260344" y="51927"/>
                    <a:pt x="1269988" y="81105"/>
                    <a:pt x="1269988" y="118690"/>
                  </a:cubicBezTo>
                  <a:lnTo>
                    <a:pt x="1269988" y="191388"/>
                  </a:lnTo>
                  <a:cubicBezTo>
                    <a:pt x="1269988" y="218094"/>
                    <a:pt x="1268752" y="241090"/>
                    <a:pt x="1266279" y="260377"/>
                  </a:cubicBezTo>
                  <a:cubicBezTo>
                    <a:pt x="1263806" y="279664"/>
                    <a:pt x="1259355" y="298457"/>
                    <a:pt x="1252926" y="316755"/>
                  </a:cubicBezTo>
                  <a:cubicBezTo>
                    <a:pt x="1246497" y="335053"/>
                    <a:pt x="1237843" y="353846"/>
                    <a:pt x="1226963" y="373133"/>
                  </a:cubicBezTo>
                  <a:cubicBezTo>
                    <a:pt x="1216083" y="392420"/>
                    <a:pt x="1202235" y="415416"/>
                    <a:pt x="1185421" y="442122"/>
                  </a:cubicBezTo>
                  <a:lnTo>
                    <a:pt x="452508" y="1606772"/>
                  </a:lnTo>
                  <a:lnTo>
                    <a:pt x="1255152" y="1606772"/>
                  </a:lnTo>
                  <a:cubicBezTo>
                    <a:pt x="1273944" y="1606772"/>
                    <a:pt x="1288286" y="1618641"/>
                    <a:pt x="1298177" y="1642379"/>
                  </a:cubicBezTo>
                  <a:cubicBezTo>
                    <a:pt x="1308068" y="1666117"/>
                    <a:pt x="1313013" y="1707164"/>
                    <a:pt x="1313013" y="1765520"/>
                  </a:cubicBezTo>
                  <a:cubicBezTo>
                    <a:pt x="1313013" y="1794204"/>
                    <a:pt x="1311777" y="1818436"/>
                    <a:pt x="1309304" y="1838218"/>
                  </a:cubicBezTo>
                  <a:cubicBezTo>
                    <a:pt x="1306831" y="1858000"/>
                    <a:pt x="1303122" y="1874072"/>
                    <a:pt x="1298177" y="1886436"/>
                  </a:cubicBezTo>
                  <a:cubicBezTo>
                    <a:pt x="1293232" y="1898800"/>
                    <a:pt x="1287050" y="1907454"/>
                    <a:pt x="1279632" y="1912400"/>
                  </a:cubicBezTo>
                  <a:cubicBezTo>
                    <a:pt x="1272213" y="1917345"/>
                    <a:pt x="1264053" y="1919818"/>
                    <a:pt x="1255152" y="1919818"/>
                  </a:cubicBezTo>
                  <a:lnTo>
                    <a:pt x="123142" y="1919818"/>
                  </a:lnTo>
                  <a:cubicBezTo>
                    <a:pt x="83578" y="1919818"/>
                    <a:pt x="53164" y="1908443"/>
                    <a:pt x="31898" y="1885694"/>
                  </a:cubicBezTo>
                  <a:cubicBezTo>
                    <a:pt x="10633" y="1862945"/>
                    <a:pt x="0" y="1829811"/>
                    <a:pt x="0" y="1786291"/>
                  </a:cubicBezTo>
                  <a:lnTo>
                    <a:pt x="0" y="1721011"/>
                  </a:lnTo>
                  <a:cubicBezTo>
                    <a:pt x="0" y="1701229"/>
                    <a:pt x="1237" y="1683179"/>
                    <a:pt x="3709" y="1666859"/>
                  </a:cubicBezTo>
                  <a:cubicBezTo>
                    <a:pt x="6182" y="1650539"/>
                    <a:pt x="10386" y="1633972"/>
                    <a:pt x="16320" y="1617157"/>
                  </a:cubicBezTo>
                  <a:cubicBezTo>
                    <a:pt x="22255" y="1600342"/>
                    <a:pt x="30909" y="1582044"/>
                    <a:pt x="42284" y="1562263"/>
                  </a:cubicBezTo>
                  <a:cubicBezTo>
                    <a:pt x="53658" y="1542481"/>
                    <a:pt x="67753" y="1518743"/>
                    <a:pt x="84567" y="1491049"/>
                  </a:cubicBezTo>
                  <a:lnTo>
                    <a:pt x="829350" y="310079"/>
                  </a:lnTo>
                  <a:lnTo>
                    <a:pt x="90502" y="310079"/>
                  </a:lnTo>
                  <a:cubicBezTo>
                    <a:pt x="78633" y="310079"/>
                    <a:pt x="68495" y="307359"/>
                    <a:pt x="60087" y="301919"/>
                  </a:cubicBezTo>
                  <a:cubicBezTo>
                    <a:pt x="51680" y="296479"/>
                    <a:pt x="44756" y="287824"/>
                    <a:pt x="39317" y="275955"/>
                  </a:cubicBezTo>
                  <a:cubicBezTo>
                    <a:pt x="33877" y="264086"/>
                    <a:pt x="29920" y="248261"/>
                    <a:pt x="27447" y="228479"/>
                  </a:cubicBezTo>
                  <a:cubicBezTo>
                    <a:pt x="24975" y="208697"/>
                    <a:pt x="23738" y="184959"/>
                    <a:pt x="23738" y="157265"/>
                  </a:cubicBezTo>
                  <a:cubicBezTo>
                    <a:pt x="23738" y="127592"/>
                    <a:pt x="24975" y="102618"/>
                    <a:pt x="27447" y="82341"/>
                  </a:cubicBezTo>
                  <a:cubicBezTo>
                    <a:pt x="29920" y="62065"/>
                    <a:pt x="33877" y="45745"/>
                    <a:pt x="39317" y="33381"/>
                  </a:cubicBezTo>
                  <a:cubicBezTo>
                    <a:pt x="44756" y="21018"/>
                    <a:pt x="51680" y="12363"/>
                    <a:pt x="60087" y="7418"/>
                  </a:cubicBezTo>
                  <a:cubicBezTo>
                    <a:pt x="68495" y="2472"/>
                    <a:pt x="78633" y="0"/>
                    <a:pt x="90502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411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10503</TotalTime>
  <Words>72</Words>
  <Application>Microsoft Office PowerPoint</Application>
  <PresentationFormat>On-screen Show (4:3)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Design Letters – Slide Template</vt:lpstr>
      <vt:lpstr>Flat Design Letters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Design Letters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2025-07-25T17:41:22Z</dcterms:modified>
  <cp:category>Graphics &amp; Metaphors</cp:category>
</cp:coreProperties>
</file>