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8" r:id="rId4"/>
    <p:sldId id="36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10" d="100"/>
          <a:sy n="110" d="100"/>
        </p:scale>
        <p:origin x="130" y="28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533F75-0818-EEA6-DAE8-BD710CB65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95C07-448E-2E39-7296-73E3E1946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Hanging Card Trio – Slide Template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2BC7122-1545-2C76-BAE1-DFACBE71A382}"/>
              </a:ext>
            </a:extLst>
          </p:cNvPr>
          <p:cNvGrpSpPr/>
          <p:nvPr/>
        </p:nvGrpSpPr>
        <p:grpSpPr>
          <a:xfrm>
            <a:off x="3500869" y="1073987"/>
            <a:ext cx="2164220" cy="4438799"/>
            <a:chOff x="3500869" y="845387"/>
            <a:chExt cx="2164220" cy="4438799"/>
          </a:xfrm>
        </p:grpSpPr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4802D3C7-87EF-B8C8-15E3-2FAA2CC5AC02}"/>
                </a:ext>
              </a:extLst>
            </p:cNvPr>
            <p:cNvSpPr/>
            <p:nvPr/>
          </p:nvSpPr>
          <p:spPr>
            <a:xfrm rot="16380000">
              <a:off x="4559777" y="3101944"/>
              <a:ext cx="1692880" cy="343308"/>
            </a:xfrm>
            <a:prstGeom prst="rect">
              <a:avLst/>
            </a:prstGeom>
            <a:solidFill>
              <a:schemeClr val="bg2"/>
            </a:solidFill>
            <a:ln w="76200">
              <a:noFill/>
            </a:ln>
            <a:effectLst>
              <a:outerShdw blurRad="63500" dist="139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0BE44742-67BD-DE72-7EB0-866F7C523A24}"/>
                </a:ext>
              </a:extLst>
            </p:cNvPr>
            <p:cNvSpPr/>
            <p:nvPr/>
          </p:nvSpPr>
          <p:spPr>
            <a:xfrm rot="21353068">
              <a:off x="3518863" y="4896181"/>
              <a:ext cx="1077657" cy="343308"/>
            </a:xfrm>
            <a:prstGeom prst="rect">
              <a:avLst/>
            </a:prstGeom>
            <a:solidFill>
              <a:schemeClr val="bg2"/>
            </a:solidFill>
            <a:ln w="76200">
              <a:noFill/>
            </a:ln>
            <a:effectLst>
              <a:outerShdw blurRad="63500" dist="139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6" name="Rectangle 145">
              <a:extLst>
                <a:ext uri="{FF2B5EF4-FFF2-40B4-BE49-F238E27FC236}">
                  <a16:creationId xmlns:a16="http://schemas.microsoft.com/office/drawing/2014/main" id="{2FACA389-3450-F7D1-8C55-385F8876F8CD}"/>
                </a:ext>
              </a:extLst>
            </p:cNvPr>
            <p:cNvSpPr/>
            <p:nvPr/>
          </p:nvSpPr>
          <p:spPr>
            <a:xfrm rot="240000">
              <a:off x="4587432" y="4453503"/>
              <a:ext cx="1077657" cy="784967"/>
            </a:xfrm>
            <a:custGeom>
              <a:avLst/>
              <a:gdLst>
                <a:gd name="connsiteX0" fmla="*/ 0 w 1436876"/>
                <a:gd name="connsiteY0" fmla="*/ 0 h 457744"/>
                <a:gd name="connsiteX1" fmla="*/ 1436876 w 1436876"/>
                <a:gd name="connsiteY1" fmla="*/ 0 h 457744"/>
                <a:gd name="connsiteX2" fmla="*/ 1436876 w 1436876"/>
                <a:gd name="connsiteY2" fmla="*/ 457744 h 457744"/>
                <a:gd name="connsiteX3" fmla="*/ 0 w 1436876"/>
                <a:gd name="connsiteY3" fmla="*/ 457744 h 457744"/>
                <a:gd name="connsiteX4" fmla="*/ 0 w 1436876"/>
                <a:gd name="connsiteY4" fmla="*/ 0 h 457744"/>
                <a:gd name="connsiteX0" fmla="*/ 0 w 1436876"/>
                <a:gd name="connsiteY0" fmla="*/ 381826 h 839570"/>
                <a:gd name="connsiteX1" fmla="*/ 1332349 w 1436876"/>
                <a:gd name="connsiteY1" fmla="*/ 0 h 839570"/>
                <a:gd name="connsiteX2" fmla="*/ 1436876 w 1436876"/>
                <a:gd name="connsiteY2" fmla="*/ 839570 h 839570"/>
                <a:gd name="connsiteX3" fmla="*/ 0 w 1436876"/>
                <a:gd name="connsiteY3" fmla="*/ 839570 h 839570"/>
                <a:gd name="connsiteX4" fmla="*/ 0 w 1436876"/>
                <a:gd name="connsiteY4" fmla="*/ 381826 h 839570"/>
                <a:gd name="connsiteX0" fmla="*/ 0 w 1436876"/>
                <a:gd name="connsiteY0" fmla="*/ 401966 h 859710"/>
                <a:gd name="connsiteX1" fmla="*/ 1290585 w 1436876"/>
                <a:gd name="connsiteY1" fmla="*/ 0 h 859710"/>
                <a:gd name="connsiteX2" fmla="*/ 1436876 w 1436876"/>
                <a:gd name="connsiteY2" fmla="*/ 859710 h 859710"/>
                <a:gd name="connsiteX3" fmla="*/ 0 w 1436876"/>
                <a:gd name="connsiteY3" fmla="*/ 859710 h 859710"/>
                <a:gd name="connsiteX4" fmla="*/ 0 w 1436876"/>
                <a:gd name="connsiteY4" fmla="*/ 401966 h 859710"/>
                <a:gd name="connsiteX0" fmla="*/ 0 w 1436876"/>
                <a:gd name="connsiteY0" fmla="*/ 532572 h 990316"/>
                <a:gd name="connsiteX1" fmla="*/ 1220919 w 1436876"/>
                <a:gd name="connsiteY1" fmla="*/ 0 h 990316"/>
                <a:gd name="connsiteX2" fmla="*/ 1436876 w 1436876"/>
                <a:gd name="connsiteY2" fmla="*/ 990316 h 990316"/>
                <a:gd name="connsiteX3" fmla="*/ 0 w 1436876"/>
                <a:gd name="connsiteY3" fmla="*/ 990316 h 990316"/>
                <a:gd name="connsiteX4" fmla="*/ 0 w 1436876"/>
                <a:gd name="connsiteY4" fmla="*/ 532572 h 990316"/>
                <a:gd name="connsiteX0" fmla="*/ 0 w 1436876"/>
                <a:gd name="connsiteY0" fmla="*/ 588879 h 1046623"/>
                <a:gd name="connsiteX1" fmla="*/ 1242925 w 1436876"/>
                <a:gd name="connsiteY1" fmla="*/ 0 h 1046623"/>
                <a:gd name="connsiteX2" fmla="*/ 1436876 w 1436876"/>
                <a:gd name="connsiteY2" fmla="*/ 1046623 h 1046623"/>
                <a:gd name="connsiteX3" fmla="*/ 0 w 1436876"/>
                <a:gd name="connsiteY3" fmla="*/ 1046623 h 1046623"/>
                <a:gd name="connsiteX4" fmla="*/ 0 w 1436876"/>
                <a:gd name="connsiteY4" fmla="*/ 588879 h 1046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36876" h="1046623">
                  <a:moveTo>
                    <a:pt x="0" y="588879"/>
                  </a:moveTo>
                  <a:lnTo>
                    <a:pt x="1242925" y="0"/>
                  </a:lnTo>
                  <a:lnTo>
                    <a:pt x="1436876" y="1046623"/>
                  </a:lnTo>
                  <a:lnTo>
                    <a:pt x="0" y="1046623"/>
                  </a:lnTo>
                  <a:lnTo>
                    <a:pt x="0" y="588879"/>
                  </a:lnTo>
                  <a:close/>
                </a:path>
              </a:pathLst>
            </a:custGeom>
            <a:solidFill>
              <a:schemeClr val="bg2"/>
            </a:solidFill>
            <a:ln w="76200">
              <a:noFill/>
            </a:ln>
            <a:effectLst>
              <a:outerShdw blurRad="63500" dist="139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5CA530DC-45A5-3183-9F61-DAE242289ABF}"/>
                </a:ext>
              </a:extLst>
            </p:cNvPr>
            <p:cNvSpPr/>
            <p:nvPr/>
          </p:nvSpPr>
          <p:spPr>
            <a:xfrm>
              <a:off x="3500869" y="2384816"/>
              <a:ext cx="2142263" cy="2899370"/>
            </a:xfrm>
            <a:prstGeom prst="rect">
              <a:avLst/>
            </a:prstGeom>
            <a:solidFill>
              <a:schemeClr val="bg1"/>
            </a:solidFill>
            <a:ln w="7620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grpSp>
          <p:nvGrpSpPr>
            <p:cNvPr id="31" name="Groupe 12">
              <a:extLst>
                <a:ext uri="{FF2B5EF4-FFF2-40B4-BE49-F238E27FC236}">
                  <a16:creationId xmlns:a16="http://schemas.microsoft.com/office/drawing/2014/main" id="{07C9BC84-EF6F-AD37-2F52-2887851BD98C}"/>
                </a:ext>
              </a:extLst>
            </p:cNvPr>
            <p:cNvGrpSpPr/>
            <p:nvPr/>
          </p:nvGrpSpPr>
          <p:grpSpPr>
            <a:xfrm>
              <a:off x="3855854" y="2119885"/>
              <a:ext cx="287166" cy="381488"/>
              <a:chOff x="5265610" y="1951852"/>
              <a:chExt cx="1833117" cy="2435225"/>
            </a:xfrm>
          </p:grpSpPr>
          <p:sp>
            <p:nvSpPr>
              <p:cNvPr id="33" name="Forme libre 6">
                <a:extLst>
                  <a:ext uri="{FF2B5EF4-FFF2-40B4-BE49-F238E27FC236}">
                    <a16:creationId xmlns:a16="http://schemas.microsoft.com/office/drawing/2014/main" id="{C23AE017-9B43-E7CD-8768-0B38CF2BE7A8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84" cy="1200975"/>
              </a:xfrm>
              <a:custGeom>
                <a:avLst/>
                <a:gdLst>
                  <a:gd name="connsiteX0" fmla="*/ 1788415 w 1807784"/>
                  <a:gd name="connsiteY0" fmla="*/ 0 h 1200975"/>
                  <a:gd name="connsiteX1" fmla="*/ 19305 w 1807784"/>
                  <a:gd name="connsiteY1" fmla="*/ 0 h 1200975"/>
                  <a:gd name="connsiteX2" fmla="*/ 1 w 1807784"/>
                  <a:gd name="connsiteY2" fmla="*/ 19495 h 1200975"/>
                  <a:gd name="connsiteX3" fmla="*/ 10987 w 1807784"/>
                  <a:gd name="connsiteY3" fmla="*/ 1093343 h 1200975"/>
                  <a:gd name="connsiteX4" fmla="*/ 375032 w 1807784"/>
                  <a:gd name="connsiteY4" fmla="*/ 1090867 h 1200975"/>
                  <a:gd name="connsiteX5" fmla="*/ 442596 w 1807784"/>
                  <a:gd name="connsiteY5" fmla="*/ 1088644 h 1200975"/>
                  <a:gd name="connsiteX6" fmla="*/ 526924 w 1807784"/>
                  <a:gd name="connsiteY6" fmla="*/ 1105916 h 1200975"/>
                  <a:gd name="connsiteX7" fmla="*/ 613602 w 1807784"/>
                  <a:gd name="connsiteY7" fmla="*/ 1200976 h 1200975"/>
                  <a:gd name="connsiteX8" fmla="*/ 1194182 w 1807784"/>
                  <a:gd name="connsiteY8" fmla="*/ 1200976 h 1200975"/>
                  <a:gd name="connsiteX9" fmla="*/ 1280860 w 1807784"/>
                  <a:gd name="connsiteY9" fmla="*/ 1105916 h 1200975"/>
                  <a:gd name="connsiteX10" fmla="*/ 1365188 w 1807784"/>
                  <a:gd name="connsiteY10" fmla="*/ 1088644 h 1200975"/>
                  <a:gd name="connsiteX11" fmla="*/ 1432752 w 1807784"/>
                  <a:gd name="connsiteY11" fmla="*/ 1090867 h 1200975"/>
                  <a:gd name="connsiteX12" fmla="*/ 1796797 w 1807784"/>
                  <a:gd name="connsiteY12" fmla="*/ 1093343 h 1200975"/>
                  <a:gd name="connsiteX13" fmla="*/ 1807783 w 1807784"/>
                  <a:gd name="connsiteY13" fmla="*/ 19495 h 1200975"/>
                  <a:gd name="connsiteX14" fmla="*/ 1788479 w 1807784"/>
                  <a:gd name="connsiteY14" fmla="*/ 0 h 120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07784" h="1200975">
                    <a:moveTo>
                      <a:pt x="1788415" y="0"/>
                    </a:moveTo>
                    <a:lnTo>
                      <a:pt x="19305" y="0"/>
                    </a:lnTo>
                    <a:cubicBezTo>
                      <a:pt x="8574" y="0"/>
                      <a:pt x="-126" y="8763"/>
                      <a:pt x="1" y="19495"/>
                    </a:cubicBezTo>
                    <a:lnTo>
                      <a:pt x="10987" y="1093343"/>
                    </a:lnTo>
                    <a:lnTo>
                      <a:pt x="375032" y="1090867"/>
                    </a:lnTo>
                    <a:cubicBezTo>
                      <a:pt x="397575" y="1090740"/>
                      <a:pt x="420117" y="1089787"/>
                      <a:pt x="442596" y="1088644"/>
                    </a:cubicBezTo>
                    <a:cubicBezTo>
                      <a:pt x="468504" y="1087311"/>
                      <a:pt x="510097" y="1088200"/>
                      <a:pt x="526924" y="1105916"/>
                    </a:cubicBezTo>
                    <a:cubicBezTo>
                      <a:pt x="552070" y="1132459"/>
                      <a:pt x="581471" y="1200976"/>
                      <a:pt x="613602" y="1200976"/>
                    </a:cubicBezTo>
                    <a:lnTo>
                      <a:pt x="1194182" y="1200976"/>
                    </a:lnTo>
                    <a:cubicBezTo>
                      <a:pt x="1226313" y="1200976"/>
                      <a:pt x="1255714" y="1132459"/>
                      <a:pt x="1280860" y="1105916"/>
                    </a:cubicBezTo>
                    <a:cubicBezTo>
                      <a:pt x="1297624" y="1088200"/>
                      <a:pt x="1339280" y="1087247"/>
                      <a:pt x="1365188" y="1088644"/>
                    </a:cubicBezTo>
                    <a:cubicBezTo>
                      <a:pt x="1387730" y="1089787"/>
                      <a:pt x="1410209" y="1090740"/>
                      <a:pt x="1432752" y="1090867"/>
                    </a:cubicBezTo>
                    <a:lnTo>
                      <a:pt x="1796797" y="1093343"/>
                    </a:lnTo>
                    <a:lnTo>
                      <a:pt x="1807783" y="19495"/>
                    </a:lnTo>
                    <a:cubicBezTo>
                      <a:pt x="1807910" y="8763"/>
                      <a:pt x="1799210" y="0"/>
                      <a:pt x="1788479" y="0"/>
                    </a:cubicBezTo>
                    <a:close/>
                  </a:path>
                </a:pathLst>
              </a:custGeom>
              <a:solidFill>
                <a:srgbClr val="1F1E24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34" name="Forme libre 7">
                <a:extLst>
                  <a:ext uri="{FF2B5EF4-FFF2-40B4-BE49-F238E27FC236}">
                    <a16:creationId xmlns:a16="http://schemas.microsoft.com/office/drawing/2014/main" id="{B6501E38-C3F0-1C52-62B9-AE4659789415}"/>
                  </a:ext>
                </a:extLst>
              </p:cNvPr>
              <p:cNvSpPr/>
              <p:nvPr/>
            </p:nvSpPr>
            <p:spPr>
              <a:xfrm>
                <a:off x="5891847" y="4303067"/>
                <a:ext cx="580580" cy="84010"/>
              </a:xfrm>
              <a:custGeom>
                <a:avLst/>
                <a:gdLst>
                  <a:gd name="connsiteX0" fmla="*/ 482663 w 580580"/>
                  <a:gd name="connsiteY0" fmla="*/ 0 h 84010"/>
                  <a:gd name="connsiteX1" fmla="*/ 97854 w 580580"/>
                  <a:gd name="connsiteY1" fmla="*/ 0 h 84010"/>
                  <a:gd name="connsiteX2" fmla="*/ 0 w 580580"/>
                  <a:gd name="connsiteY2" fmla="*/ 84010 h 84010"/>
                  <a:gd name="connsiteX3" fmla="*/ 580580 w 580580"/>
                  <a:gd name="connsiteY3" fmla="*/ 84010 h 84010"/>
                  <a:gd name="connsiteX4" fmla="*/ 482727 w 580580"/>
                  <a:gd name="connsiteY4" fmla="*/ 0 h 8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0580" h="84010">
                    <a:moveTo>
                      <a:pt x="482663" y="0"/>
                    </a:moveTo>
                    <a:lnTo>
                      <a:pt x="97854" y="0"/>
                    </a:lnTo>
                    <a:cubicBezTo>
                      <a:pt x="97854" y="0"/>
                      <a:pt x="48895" y="84010"/>
                      <a:pt x="0" y="84010"/>
                    </a:cubicBezTo>
                    <a:lnTo>
                      <a:pt x="580580" y="84010"/>
                    </a:lnTo>
                    <a:cubicBezTo>
                      <a:pt x="531622" y="84010"/>
                      <a:pt x="482727" y="0"/>
                      <a:pt x="482727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35" name="Forme libre 8">
                <a:extLst>
                  <a:ext uri="{FF2B5EF4-FFF2-40B4-BE49-F238E27FC236}">
                    <a16:creationId xmlns:a16="http://schemas.microsoft.com/office/drawing/2014/main" id="{5829C212-B804-1F73-FB72-3A7E06FF2422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20" cy="119189"/>
              </a:xfrm>
              <a:custGeom>
                <a:avLst/>
                <a:gdLst>
                  <a:gd name="connsiteX0" fmla="*/ 128 w 1807720"/>
                  <a:gd name="connsiteY0" fmla="*/ 33211 h 119189"/>
                  <a:gd name="connsiteX1" fmla="*/ 1 w 1807720"/>
                  <a:gd name="connsiteY1" fmla="*/ 19495 h 119189"/>
                  <a:gd name="connsiteX2" fmla="*/ 19305 w 1807720"/>
                  <a:gd name="connsiteY2" fmla="*/ 0 h 119189"/>
                  <a:gd name="connsiteX3" fmla="*/ 1788415 w 1807720"/>
                  <a:gd name="connsiteY3" fmla="*/ 0 h 119189"/>
                  <a:gd name="connsiteX4" fmla="*/ 1807719 w 1807720"/>
                  <a:gd name="connsiteY4" fmla="*/ 19495 h 119189"/>
                  <a:gd name="connsiteX5" fmla="*/ 1807592 w 1807720"/>
                  <a:gd name="connsiteY5" fmla="*/ 33211 h 119189"/>
                  <a:gd name="connsiteX6" fmla="*/ 128 w 1807720"/>
                  <a:gd name="connsiteY6" fmla="*/ 33211 h 119189"/>
                  <a:gd name="connsiteX7" fmla="*/ 382 w 1807720"/>
                  <a:gd name="connsiteY7" fmla="*/ 59563 h 119189"/>
                  <a:gd name="connsiteX8" fmla="*/ 1017 w 1807720"/>
                  <a:gd name="connsiteY8" fmla="*/ 119190 h 119189"/>
                  <a:gd name="connsiteX9" fmla="*/ 1806703 w 1807720"/>
                  <a:gd name="connsiteY9" fmla="*/ 119190 h 119189"/>
                  <a:gd name="connsiteX10" fmla="*/ 1807338 w 1807720"/>
                  <a:gd name="connsiteY10" fmla="*/ 59563 h 119189"/>
                  <a:gd name="connsiteX11" fmla="*/ 382 w 1807720"/>
                  <a:gd name="connsiteY11" fmla="*/ 59563 h 119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807720" h="119189">
                    <a:moveTo>
                      <a:pt x="128" y="33211"/>
                    </a:moveTo>
                    <a:lnTo>
                      <a:pt x="1" y="19495"/>
                    </a:lnTo>
                    <a:cubicBezTo>
                      <a:pt x="-126" y="8763"/>
                      <a:pt x="8574" y="0"/>
                      <a:pt x="19305" y="0"/>
                    </a:cubicBezTo>
                    <a:lnTo>
                      <a:pt x="1788415" y="0"/>
                    </a:lnTo>
                    <a:cubicBezTo>
                      <a:pt x="1799147" y="0"/>
                      <a:pt x="1807847" y="8763"/>
                      <a:pt x="1807719" y="19495"/>
                    </a:cubicBezTo>
                    <a:lnTo>
                      <a:pt x="1807592" y="33211"/>
                    </a:lnTo>
                    <a:lnTo>
                      <a:pt x="128" y="33211"/>
                    </a:lnTo>
                    <a:close/>
                    <a:moveTo>
                      <a:pt x="382" y="59563"/>
                    </a:moveTo>
                    <a:lnTo>
                      <a:pt x="1017" y="119190"/>
                    </a:lnTo>
                    <a:lnTo>
                      <a:pt x="1806703" y="119190"/>
                    </a:lnTo>
                    <a:lnTo>
                      <a:pt x="1807338" y="59563"/>
                    </a:lnTo>
                    <a:lnTo>
                      <a:pt x="382" y="59563"/>
                    </a:ln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36" name="Forme libre 9">
                <a:extLst>
                  <a:ext uri="{FF2B5EF4-FFF2-40B4-BE49-F238E27FC236}">
                    <a16:creationId xmlns:a16="http://schemas.microsoft.com/office/drawing/2014/main" id="{4E9D28A4-06C1-7EEB-6140-9013E36D6139}"/>
                  </a:ext>
                </a:extLst>
              </p:cNvPr>
              <p:cNvSpPr/>
              <p:nvPr/>
            </p:nvSpPr>
            <p:spPr>
              <a:xfrm>
                <a:off x="5701982" y="1951852"/>
                <a:ext cx="960247" cy="2374010"/>
              </a:xfrm>
              <a:custGeom>
                <a:avLst/>
                <a:gdLst>
                  <a:gd name="connsiteX0" fmla="*/ 893509 w 960247"/>
                  <a:gd name="connsiteY0" fmla="*/ 2374011 h 2374010"/>
                  <a:gd name="connsiteX1" fmla="*/ 610108 w 960247"/>
                  <a:gd name="connsiteY1" fmla="*/ 602552 h 2374010"/>
                  <a:gd name="connsiteX2" fmla="*/ 725488 w 960247"/>
                  <a:gd name="connsiteY2" fmla="*/ 325501 h 2374010"/>
                  <a:gd name="connsiteX3" fmla="*/ 789178 w 960247"/>
                  <a:gd name="connsiteY3" fmla="*/ 214376 h 2374010"/>
                  <a:gd name="connsiteX4" fmla="*/ 735457 w 960247"/>
                  <a:gd name="connsiteY4" fmla="*/ 158179 h 2374010"/>
                  <a:gd name="connsiteX5" fmla="*/ 480124 w 960247"/>
                  <a:gd name="connsiteY5" fmla="*/ 70358 h 2374010"/>
                  <a:gd name="connsiteX6" fmla="*/ 224790 w 960247"/>
                  <a:gd name="connsiteY6" fmla="*/ 158179 h 2374010"/>
                  <a:gd name="connsiteX7" fmla="*/ 171069 w 960247"/>
                  <a:gd name="connsiteY7" fmla="*/ 214376 h 2374010"/>
                  <a:gd name="connsiteX8" fmla="*/ 234760 w 960247"/>
                  <a:gd name="connsiteY8" fmla="*/ 325501 h 2374010"/>
                  <a:gd name="connsiteX9" fmla="*/ 350139 w 960247"/>
                  <a:gd name="connsiteY9" fmla="*/ 602552 h 2374010"/>
                  <a:gd name="connsiteX10" fmla="*/ 66739 w 960247"/>
                  <a:gd name="connsiteY10" fmla="*/ 2374011 h 2374010"/>
                  <a:gd name="connsiteX11" fmla="*/ 0 w 960247"/>
                  <a:gd name="connsiteY11" fmla="*/ 2362518 h 2374010"/>
                  <a:gd name="connsiteX12" fmla="*/ 283464 w 960247"/>
                  <a:gd name="connsiteY12" fmla="*/ 590550 h 2374010"/>
                  <a:gd name="connsiteX13" fmla="*/ 183515 w 960247"/>
                  <a:gd name="connsiteY13" fmla="*/ 371412 h 2374010"/>
                  <a:gd name="connsiteX14" fmla="*/ 104267 w 960247"/>
                  <a:gd name="connsiteY14" fmla="*/ 203518 h 2374010"/>
                  <a:gd name="connsiteX15" fmla="*/ 189421 w 960247"/>
                  <a:gd name="connsiteY15" fmla="*/ 98235 h 2374010"/>
                  <a:gd name="connsiteX16" fmla="*/ 480124 w 960247"/>
                  <a:gd name="connsiteY16" fmla="*/ 0 h 2374010"/>
                  <a:gd name="connsiteX17" fmla="*/ 770827 w 960247"/>
                  <a:gd name="connsiteY17" fmla="*/ 98235 h 2374010"/>
                  <a:gd name="connsiteX18" fmla="*/ 855980 w 960247"/>
                  <a:gd name="connsiteY18" fmla="*/ 203518 h 2374010"/>
                  <a:gd name="connsiteX19" fmla="*/ 776732 w 960247"/>
                  <a:gd name="connsiteY19" fmla="*/ 371412 h 2374010"/>
                  <a:gd name="connsiteX20" fmla="*/ 676783 w 960247"/>
                  <a:gd name="connsiteY20" fmla="*/ 590550 h 2374010"/>
                  <a:gd name="connsiteX21" fmla="*/ 960247 w 960247"/>
                  <a:gd name="connsiteY21" fmla="*/ 2362518 h 2374010"/>
                  <a:gd name="connsiteX22" fmla="*/ 893509 w 960247"/>
                  <a:gd name="connsiteY22" fmla="*/ 2374011 h 237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60247" h="2374010">
                    <a:moveTo>
                      <a:pt x="893509" y="2374011"/>
                    </a:moveTo>
                    <a:cubicBezTo>
                      <a:pt x="890841" y="2357184"/>
                      <a:pt x="624205" y="687007"/>
                      <a:pt x="610108" y="602552"/>
                    </a:cubicBezTo>
                    <a:cubicBezTo>
                      <a:pt x="592391" y="495999"/>
                      <a:pt x="646747" y="420497"/>
                      <a:pt x="725488" y="325501"/>
                    </a:cubicBezTo>
                    <a:cubicBezTo>
                      <a:pt x="766318" y="276225"/>
                      <a:pt x="792797" y="238443"/>
                      <a:pt x="789178" y="214376"/>
                    </a:cubicBezTo>
                    <a:cubicBezTo>
                      <a:pt x="786765" y="198311"/>
                      <a:pt x="768731" y="179388"/>
                      <a:pt x="735457" y="158179"/>
                    </a:cubicBezTo>
                    <a:cubicBezTo>
                      <a:pt x="644081" y="99886"/>
                      <a:pt x="558165" y="70358"/>
                      <a:pt x="480124" y="70358"/>
                    </a:cubicBezTo>
                    <a:cubicBezTo>
                      <a:pt x="402082" y="70358"/>
                      <a:pt x="316166" y="99886"/>
                      <a:pt x="224790" y="158179"/>
                    </a:cubicBezTo>
                    <a:cubicBezTo>
                      <a:pt x="191579" y="179388"/>
                      <a:pt x="173482" y="198247"/>
                      <a:pt x="171069" y="214376"/>
                    </a:cubicBezTo>
                    <a:cubicBezTo>
                      <a:pt x="167450" y="238506"/>
                      <a:pt x="193929" y="276225"/>
                      <a:pt x="234760" y="325501"/>
                    </a:cubicBezTo>
                    <a:cubicBezTo>
                      <a:pt x="313500" y="420497"/>
                      <a:pt x="367856" y="495999"/>
                      <a:pt x="350139" y="602552"/>
                    </a:cubicBezTo>
                    <a:cubicBezTo>
                      <a:pt x="336106" y="687007"/>
                      <a:pt x="69469" y="2357184"/>
                      <a:pt x="66739" y="2374011"/>
                    </a:cubicBezTo>
                    <a:lnTo>
                      <a:pt x="0" y="2362518"/>
                    </a:lnTo>
                    <a:cubicBezTo>
                      <a:pt x="2667" y="2345690"/>
                      <a:pt x="269367" y="675259"/>
                      <a:pt x="283464" y="590550"/>
                    </a:cubicBezTo>
                    <a:cubicBezTo>
                      <a:pt x="295212" y="519938"/>
                      <a:pt x="263588" y="468122"/>
                      <a:pt x="183515" y="371412"/>
                    </a:cubicBezTo>
                    <a:cubicBezTo>
                      <a:pt x="135128" y="312992"/>
                      <a:pt x="95758" y="260096"/>
                      <a:pt x="104267" y="203518"/>
                    </a:cubicBezTo>
                    <a:cubicBezTo>
                      <a:pt x="111824" y="152971"/>
                      <a:pt x="156528" y="119190"/>
                      <a:pt x="189421" y="98235"/>
                    </a:cubicBezTo>
                    <a:cubicBezTo>
                      <a:pt x="291592" y="33084"/>
                      <a:pt x="389382" y="0"/>
                      <a:pt x="480124" y="0"/>
                    </a:cubicBezTo>
                    <a:cubicBezTo>
                      <a:pt x="570865" y="0"/>
                      <a:pt x="668655" y="33020"/>
                      <a:pt x="770827" y="98235"/>
                    </a:cubicBezTo>
                    <a:cubicBezTo>
                      <a:pt x="803783" y="119253"/>
                      <a:pt x="848424" y="153035"/>
                      <a:pt x="855980" y="203518"/>
                    </a:cubicBezTo>
                    <a:cubicBezTo>
                      <a:pt x="864489" y="260096"/>
                      <a:pt x="825119" y="313055"/>
                      <a:pt x="776732" y="371412"/>
                    </a:cubicBezTo>
                    <a:cubicBezTo>
                      <a:pt x="696659" y="468122"/>
                      <a:pt x="665036" y="519874"/>
                      <a:pt x="676783" y="590550"/>
                    </a:cubicBezTo>
                    <a:cubicBezTo>
                      <a:pt x="690880" y="675259"/>
                      <a:pt x="957516" y="2345627"/>
                      <a:pt x="960247" y="2362518"/>
                    </a:cubicBezTo>
                    <a:lnTo>
                      <a:pt x="893509" y="2374011"/>
                    </a:lnTo>
                    <a:close/>
                  </a:path>
                </a:pathLst>
              </a:custGeom>
              <a:solidFill>
                <a:srgbClr val="939393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37" name="Forme libre 10">
                <a:extLst>
                  <a:ext uri="{FF2B5EF4-FFF2-40B4-BE49-F238E27FC236}">
                    <a16:creationId xmlns:a16="http://schemas.microsoft.com/office/drawing/2014/main" id="{AC91224C-11BC-027B-402B-05FDE2E0A8B6}"/>
                  </a:ext>
                </a:extLst>
              </p:cNvPr>
              <p:cNvSpPr/>
              <p:nvPr/>
            </p:nvSpPr>
            <p:spPr>
              <a:xfrm>
                <a:off x="5265610" y="4226930"/>
                <a:ext cx="510034" cy="152130"/>
              </a:xfrm>
              <a:custGeom>
                <a:avLst/>
                <a:gdLst>
                  <a:gd name="connsiteX0" fmla="*/ 505714 w 510034"/>
                  <a:gd name="connsiteY0" fmla="*/ 80201 h 152130"/>
                  <a:gd name="connsiteX1" fmla="*/ 462979 w 510034"/>
                  <a:gd name="connsiteY1" fmla="*/ 7493 h 152130"/>
                  <a:gd name="connsiteX2" fmla="*/ 449898 w 510034"/>
                  <a:gd name="connsiteY2" fmla="*/ 0 h 152130"/>
                  <a:gd name="connsiteX3" fmla="*/ 19304 w 510034"/>
                  <a:gd name="connsiteY3" fmla="*/ 0 h 152130"/>
                  <a:gd name="connsiteX4" fmla="*/ 0 w 510034"/>
                  <a:gd name="connsiteY4" fmla="*/ 19304 h 152130"/>
                  <a:gd name="connsiteX5" fmla="*/ 0 w 510034"/>
                  <a:gd name="connsiteY5" fmla="*/ 151003 h 152130"/>
                  <a:gd name="connsiteX6" fmla="*/ 436690 w 510034"/>
                  <a:gd name="connsiteY6" fmla="*/ 152082 h 152130"/>
                  <a:gd name="connsiteX7" fmla="*/ 505333 w 510034"/>
                  <a:gd name="connsiteY7" fmla="*/ 111633 h 152130"/>
                  <a:gd name="connsiteX8" fmla="*/ 505778 w 510034"/>
                  <a:gd name="connsiteY8" fmla="*/ 80201 h 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34" h="152130">
                    <a:moveTo>
                      <a:pt x="505714" y="80201"/>
                    </a:moveTo>
                    <a:lnTo>
                      <a:pt x="462979" y="7493"/>
                    </a:lnTo>
                    <a:cubicBezTo>
                      <a:pt x="460248" y="2857"/>
                      <a:pt x="455295" y="0"/>
                      <a:pt x="449898" y="0"/>
                    </a:cubicBezTo>
                    <a:lnTo>
                      <a:pt x="19304" y="0"/>
                    </a:lnTo>
                    <a:cubicBezTo>
                      <a:pt x="8636" y="0"/>
                      <a:pt x="0" y="8636"/>
                      <a:pt x="0" y="19304"/>
                    </a:cubicBezTo>
                    <a:lnTo>
                      <a:pt x="0" y="151003"/>
                    </a:lnTo>
                    <a:lnTo>
                      <a:pt x="436690" y="152082"/>
                    </a:lnTo>
                    <a:cubicBezTo>
                      <a:pt x="451295" y="152654"/>
                      <a:pt x="481203" y="148653"/>
                      <a:pt x="505333" y="111633"/>
                    </a:cubicBezTo>
                    <a:cubicBezTo>
                      <a:pt x="511493" y="102171"/>
                      <a:pt x="511556" y="89916"/>
                      <a:pt x="505778" y="80201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38" name="Forme libre 11">
                <a:extLst>
                  <a:ext uri="{FF2B5EF4-FFF2-40B4-BE49-F238E27FC236}">
                    <a16:creationId xmlns:a16="http://schemas.microsoft.com/office/drawing/2014/main" id="{E09A6C46-D87B-91F0-F403-34E43703FFA9}"/>
                  </a:ext>
                </a:extLst>
              </p:cNvPr>
              <p:cNvSpPr/>
              <p:nvPr/>
            </p:nvSpPr>
            <p:spPr>
              <a:xfrm>
                <a:off x="6588718" y="4226993"/>
                <a:ext cx="510009" cy="152140"/>
              </a:xfrm>
              <a:custGeom>
                <a:avLst/>
                <a:gdLst>
                  <a:gd name="connsiteX0" fmla="*/ 490642 w 510009"/>
                  <a:gd name="connsiteY0" fmla="*/ 0 h 152140"/>
                  <a:gd name="connsiteX1" fmla="*/ 60049 w 510009"/>
                  <a:gd name="connsiteY1" fmla="*/ 0 h 152140"/>
                  <a:gd name="connsiteX2" fmla="*/ 46968 w 510009"/>
                  <a:gd name="connsiteY2" fmla="*/ 7493 h 152140"/>
                  <a:gd name="connsiteX3" fmla="*/ 4232 w 510009"/>
                  <a:gd name="connsiteY3" fmla="*/ 80201 h 152140"/>
                  <a:gd name="connsiteX4" fmla="*/ 4677 w 510009"/>
                  <a:gd name="connsiteY4" fmla="*/ 111633 h 152140"/>
                  <a:gd name="connsiteX5" fmla="*/ 73320 w 510009"/>
                  <a:gd name="connsiteY5" fmla="*/ 152083 h 152140"/>
                  <a:gd name="connsiteX6" fmla="*/ 510010 w 510009"/>
                  <a:gd name="connsiteY6" fmla="*/ 151003 h 152140"/>
                  <a:gd name="connsiteX7" fmla="*/ 510010 w 510009"/>
                  <a:gd name="connsiteY7" fmla="*/ 19304 h 152140"/>
                  <a:gd name="connsiteX8" fmla="*/ 490706 w 510009"/>
                  <a:gd name="connsiteY8" fmla="*/ 0 h 152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09" h="152140">
                    <a:moveTo>
                      <a:pt x="490642" y="0"/>
                    </a:moveTo>
                    <a:lnTo>
                      <a:pt x="60049" y="0"/>
                    </a:lnTo>
                    <a:cubicBezTo>
                      <a:pt x="54651" y="0"/>
                      <a:pt x="49698" y="2858"/>
                      <a:pt x="46968" y="7493"/>
                    </a:cubicBezTo>
                    <a:lnTo>
                      <a:pt x="4232" y="80201"/>
                    </a:lnTo>
                    <a:cubicBezTo>
                      <a:pt x="-1483" y="89916"/>
                      <a:pt x="-1483" y="102172"/>
                      <a:pt x="4677" y="111633"/>
                    </a:cubicBezTo>
                    <a:cubicBezTo>
                      <a:pt x="28807" y="148654"/>
                      <a:pt x="58715" y="152718"/>
                      <a:pt x="73320" y="152083"/>
                    </a:cubicBezTo>
                    <a:lnTo>
                      <a:pt x="510010" y="151003"/>
                    </a:lnTo>
                    <a:lnTo>
                      <a:pt x="510010" y="19304"/>
                    </a:lnTo>
                    <a:cubicBezTo>
                      <a:pt x="510010" y="8636"/>
                      <a:pt x="501374" y="0"/>
                      <a:pt x="490706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</p:grpSp>
        <p:grpSp>
          <p:nvGrpSpPr>
            <p:cNvPr id="135" name="Groupe 12">
              <a:extLst>
                <a:ext uri="{FF2B5EF4-FFF2-40B4-BE49-F238E27FC236}">
                  <a16:creationId xmlns:a16="http://schemas.microsoft.com/office/drawing/2014/main" id="{D6052BE0-E0CA-984C-1303-3A730FFE0D36}"/>
                </a:ext>
              </a:extLst>
            </p:cNvPr>
            <p:cNvGrpSpPr/>
            <p:nvPr/>
          </p:nvGrpSpPr>
          <p:grpSpPr>
            <a:xfrm>
              <a:off x="4979712" y="2119885"/>
              <a:ext cx="287166" cy="381488"/>
              <a:chOff x="5265610" y="1951852"/>
              <a:chExt cx="1833117" cy="2435225"/>
            </a:xfrm>
          </p:grpSpPr>
          <p:sp>
            <p:nvSpPr>
              <p:cNvPr id="136" name="Forme libre 6">
                <a:extLst>
                  <a:ext uri="{FF2B5EF4-FFF2-40B4-BE49-F238E27FC236}">
                    <a16:creationId xmlns:a16="http://schemas.microsoft.com/office/drawing/2014/main" id="{336AD72A-EEF9-AACA-857F-FA1E40EE693A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84" cy="1200975"/>
              </a:xfrm>
              <a:custGeom>
                <a:avLst/>
                <a:gdLst>
                  <a:gd name="connsiteX0" fmla="*/ 1788415 w 1807784"/>
                  <a:gd name="connsiteY0" fmla="*/ 0 h 1200975"/>
                  <a:gd name="connsiteX1" fmla="*/ 19305 w 1807784"/>
                  <a:gd name="connsiteY1" fmla="*/ 0 h 1200975"/>
                  <a:gd name="connsiteX2" fmla="*/ 1 w 1807784"/>
                  <a:gd name="connsiteY2" fmla="*/ 19495 h 1200975"/>
                  <a:gd name="connsiteX3" fmla="*/ 10987 w 1807784"/>
                  <a:gd name="connsiteY3" fmla="*/ 1093343 h 1200975"/>
                  <a:gd name="connsiteX4" fmla="*/ 375032 w 1807784"/>
                  <a:gd name="connsiteY4" fmla="*/ 1090867 h 1200975"/>
                  <a:gd name="connsiteX5" fmla="*/ 442596 w 1807784"/>
                  <a:gd name="connsiteY5" fmla="*/ 1088644 h 1200975"/>
                  <a:gd name="connsiteX6" fmla="*/ 526924 w 1807784"/>
                  <a:gd name="connsiteY6" fmla="*/ 1105916 h 1200975"/>
                  <a:gd name="connsiteX7" fmla="*/ 613602 w 1807784"/>
                  <a:gd name="connsiteY7" fmla="*/ 1200976 h 1200975"/>
                  <a:gd name="connsiteX8" fmla="*/ 1194182 w 1807784"/>
                  <a:gd name="connsiteY8" fmla="*/ 1200976 h 1200975"/>
                  <a:gd name="connsiteX9" fmla="*/ 1280860 w 1807784"/>
                  <a:gd name="connsiteY9" fmla="*/ 1105916 h 1200975"/>
                  <a:gd name="connsiteX10" fmla="*/ 1365188 w 1807784"/>
                  <a:gd name="connsiteY10" fmla="*/ 1088644 h 1200975"/>
                  <a:gd name="connsiteX11" fmla="*/ 1432752 w 1807784"/>
                  <a:gd name="connsiteY11" fmla="*/ 1090867 h 1200975"/>
                  <a:gd name="connsiteX12" fmla="*/ 1796797 w 1807784"/>
                  <a:gd name="connsiteY12" fmla="*/ 1093343 h 1200975"/>
                  <a:gd name="connsiteX13" fmla="*/ 1807783 w 1807784"/>
                  <a:gd name="connsiteY13" fmla="*/ 19495 h 1200975"/>
                  <a:gd name="connsiteX14" fmla="*/ 1788479 w 1807784"/>
                  <a:gd name="connsiteY14" fmla="*/ 0 h 120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07784" h="1200975">
                    <a:moveTo>
                      <a:pt x="1788415" y="0"/>
                    </a:moveTo>
                    <a:lnTo>
                      <a:pt x="19305" y="0"/>
                    </a:lnTo>
                    <a:cubicBezTo>
                      <a:pt x="8574" y="0"/>
                      <a:pt x="-126" y="8763"/>
                      <a:pt x="1" y="19495"/>
                    </a:cubicBezTo>
                    <a:lnTo>
                      <a:pt x="10987" y="1093343"/>
                    </a:lnTo>
                    <a:lnTo>
                      <a:pt x="375032" y="1090867"/>
                    </a:lnTo>
                    <a:cubicBezTo>
                      <a:pt x="397575" y="1090740"/>
                      <a:pt x="420117" y="1089787"/>
                      <a:pt x="442596" y="1088644"/>
                    </a:cubicBezTo>
                    <a:cubicBezTo>
                      <a:pt x="468504" y="1087311"/>
                      <a:pt x="510097" y="1088200"/>
                      <a:pt x="526924" y="1105916"/>
                    </a:cubicBezTo>
                    <a:cubicBezTo>
                      <a:pt x="552070" y="1132459"/>
                      <a:pt x="581471" y="1200976"/>
                      <a:pt x="613602" y="1200976"/>
                    </a:cubicBezTo>
                    <a:lnTo>
                      <a:pt x="1194182" y="1200976"/>
                    </a:lnTo>
                    <a:cubicBezTo>
                      <a:pt x="1226313" y="1200976"/>
                      <a:pt x="1255714" y="1132459"/>
                      <a:pt x="1280860" y="1105916"/>
                    </a:cubicBezTo>
                    <a:cubicBezTo>
                      <a:pt x="1297624" y="1088200"/>
                      <a:pt x="1339280" y="1087247"/>
                      <a:pt x="1365188" y="1088644"/>
                    </a:cubicBezTo>
                    <a:cubicBezTo>
                      <a:pt x="1387730" y="1089787"/>
                      <a:pt x="1410209" y="1090740"/>
                      <a:pt x="1432752" y="1090867"/>
                    </a:cubicBezTo>
                    <a:lnTo>
                      <a:pt x="1796797" y="1093343"/>
                    </a:lnTo>
                    <a:lnTo>
                      <a:pt x="1807783" y="19495"/>
                    </a:lnTo>
                    <a:cubicBezTo>
                      <a:pt x="1807910" y="8763"/>
                      <a:pt x="1799210" y="0"/>
                      <a:pt x="1788479" y="0"/>
                    </a:cubicBezTo>
                    <a:close/>
                  </a:path>
                </a:pathLst>
              </a:custGeom>
              <a:solidFill>
                <a:srgbClr val="1F1E24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137" name="Forme libre 7">
                <a:extLst>
                  <a:ext uri="{FF2B5EF4-FFF2-40B4-BE49-F238E27FC236}">
                    <a16:creationId xmlns:a16="http://schemas.microsoft.com/office/drawing/2014/main" id="{DCBA5A3A-3582-0504-1D0D-6A0D4FC81D44}"/>
                  </a:ext>
                </a:extLst>
              </p:cNvPr>
              <p:cNvSpPr/>
              <p:nvPr/>
            </p:nvSpPr>
            <p:spPr>
              <a:xfrm>
                <a:off x="5891847" y="4303067"/>
                <a:ext cx="580580" cy="84010"/>
              </a:xfrm>
              <a:custGeom>
                <a:avLst/>
                <a:gdLst>
                  <a:gd name="connsiteX0" fmla="*/ 482663 w 580580"/>
                  <a:gd name="connsiteY0" fmla="*/ 0 h 84010"/>
                  <a:gd name="connsiteX1" fmla="*/ 97854 w 580580"/>
                  <a:gd name="connsiteY1" fmla="*/ 0 h 84010"/>
                  <a:gd name="connsiteX2" fmla="*/ 0 w 580580"/>
                  <a:gd name="connsiteY2" fmla="*/ 84010 h 84010"/>
                  <a:gd name="connsiteX3" fmla="*/ 580580 w 580580"/>
                  <a:gd name="connsiteY3" fmla="*/ 84010 h 84010"/>
                  <a:gd name="connsiteX4" fmla="*/ 482727 w 580580"/>
                  <a:gd name="connsiteY4" fmla="*/ 0 h 8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0580" h="84010">
                    <a:moveTo>
                      <a:pt x="482663" y="0"/>
                    </a:moveTo>
                    <a:lnTo>
                      <a:pt x="97854" y="0"/>
                    </a:lnTo>
                    <a:cubicBezTo>
                      <a:pt x="97854" y="0"/>
                      <a:pt x="48895" y="84010"/>
                      <a:pt x="0" y="84010"/>
                    </a:cubicBezTo>
                    <a:lnTo>
                      <a:pt x="580580" y="84010"/>
                    </a:lnTo>
                    <a:cubicBezTo>
                      <a:pt x="531622" y="84010"/>
                      <a:pt x="482727" y="0"/>
                      <a:pt x="482727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138" name="Forme libre 8">
                <a:extLst>
                  <a:ext uri="{FF2B5EF4-FFF2-40B4-BE49-F238E27FC236}">
                    <a16:creationId xmlns:a16="http://schemas.microsoft.com/office/drawing/2014/main" id="{553826E1-C31D-6ECB-75AA-E1EEE16B9B33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20" cy="119189"/>
              </a:xfrm>
              <a:custGeom>
                <a:avLst/>
                <a:gdLst>
                  <a:gd name="connsiteX0" fmla="*/ 128 w 1807720"/>
                  <a:gd name="connsiteY0" fmla="*/ 33211 h 119189"/>
                  <a:gd name="connsiteX1" fmla="*/ 1 w 1807720"/>
                  <a:gd name="connsiteY1" fmla="*/ 19495 h 119189"/>
                  <a:gd name="connsiteX2" fmla="*/ 19305 w 1807720"/>
                  <a:gd name="connsiteY2" fmla="*/ 0 h 119189"/>
                  <a:gd name="connsiteX3" fmla="*/ 1788415 w 1807720"/>
                  <a:gd name="connsiteY3" fmla="*/ 0 h 119189"/>
                  <a:gd name="connsiteX4" fmla="*/ 1807719 w 1807720"/>
                  <a:gd name="connsiteY4" fmla="*/ 19495 h 119189"/>
                  <a:gd name="connsiteX5" fmla="*/ 1807592 w 1807720"/>
                  <a:gd name="connsiteY5" fmla="*/ 33211 h 119189"/>
                  <a:gd name="connsiteX6" fmla="*/ 128 w 1807720"/>
                  <a:gd name="connsiteY6" fmla="*/ 33211 h 119189"/>
                  <a:gd name="connsiteX7" fmla="*/ 382 w 1807720"/>
                  <a:gd name="connsiteY7" fmla="*/ 59563 h 119189"/>
                  <a:gd name="connsiteX8" fmla="*/ 1017 w 1807720"/>
                  <a:gd name="connsiteY8" fmla="*/ 119190 h 119189"/>
                  <a:gd name="connsiteX9" fmla="*/ 1806703 w 1807720"/>
                  <a:gd name="connsiteY9" fmla="*/ 119190 h 119189"/>
                  <a:gd name="connsiteX10" fmla="*/ 1807338 w 1807720"/>
                  <a:gd name="connsiteY10" fmla="*/ 59563 h 119189"/>
                  <a:gd name="connsiteX11" fmla="*/ 382 w 1807720"/>
                  <a:gd name="connsiteY11" fmla="*/ 59563 h 119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807720" h="119189">
                    <a:moveTo>
                      <a:pt x="128" y="33211"/>
                    </a:moveTo>
                    <a:lnTo>
                      <a:pt x="1" y="19495"/>
                    </a:lnTo>
                    <a:cubicBezTo>
                      <a:pt x="-126" y="8763"/>
                      <a:pt x="8574" y="0"/>
                      <a:pt x="19305" y="0"/>
                    </a:cubicBezTo>
                    <a:lnTo>
                      <a:pt x="1788415" y="0"/>
                    </a:lnTo>
                    <a:cubicBezTo>
                      <a:pt x="1799147" y="0"/>
                      <a:pt x="1807847" y="8763"/>
                      <a:pt x="1807719" y="19495"/>
                    </a:cubicBezTo>
                    <a:lnTo>
                      <a:pt x="1807592" y="33211"/>
                    </a:lnTo>
                    <a:lnTo>
                      <a:pt x="128" y="33211"/>
                    </a:lnTo>
                    <a:close/>
                    <a:moveTo>
                      <a:pt x="382" y="59563"/>
                    </a:moveTo>
                    <a:lnTo>
                      <a:pt x="1017" y="119190"/>
                    </a:lnTo>
                    <a:lnTo>
                      <a:pt x="1806703" y="119190"/>
                    </a:lnTo>
                    <a:lnTo>
                      <a:pt x="1807338" y="59563"/>
                    </a:lnTo>
                    <a:lnTo>
                      <a:pt x="382" y="59563"/>
                    </a:ln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139" name="Forme libre 9">
                <a:extLst>
                  <a:ext uri="{FF2B5EF4-FFF2-40B4-BE49-F238E27FC236}">
                    <a16:creationId xmlns:a16="http://schemas.microsoft.com/office/drawing/2014/main" id="{31D198D2-4BF8-EBCB-021D-8866B20FE4BF}"/>
                  </a:ext>
                </a:extLst>
              </p:cNvPr>
              <p:cNvSpPr/>
              <p:nvPr/>
            </p:nvSpPr>
            <p:spPr>
              <a:xfrm>
                <a:off x="5701982" y="1951852"/>
                <a:ext cx="960247" cy="2374010"/>
              </a:xfrm>
              <a:custGeom>
                <a:avLst/>
                <a:gdLst>
                  <a:gd name="connsiteX0" fmla="*/ 893509 w 960247"/>
                  <a:gd name="connsiteY0" fmla="*/ 2374011 h 2374010"/>
                  <a:gd name="connsiteX1" fmla="*/ 610108 w 960247"/>
                  <a:gd name="connsiteY1" fmla="*/ 602552 h 2374010"/>
                  <a:gd name="connsiteX2" fmla="*/ 725488 w 960247"/>
                  <a:gd name="connsiteY2" fmla="*/ 325501 h 2374010"/>
                  <a:gd name="connsiteX3" fmla="*/ 789178 w 960247"/>
                  <a:gd name="connsiteY3" fmla="*/ 214376 h 2374010"/>
                  <a:gd name="connsiteX4" fmla="*/ 735457 w 960247"/>
                  <a:gd name="connsiteY4" fmla="*/ 158179 h 2374010"/>
                  <a:gd name="connsiteX5" fmla="*/ 480124 w 960247"/>
                  <a:gd name="connsiteY5" fmla="*/ 70358 h 2374010"/>
                  <a:gd name="connsiteX6" fmla="*/ 224790 w 960247"/>
                  <a:gd name="connsiteY6" fmla="*/ 158179 h 2374010"/>
                  <a:gd name="connsiteX7" fmla="*/ 171069 w 960247"/>
                  <a:gd name="connsiteY7" fmla="*/ 214376 h 2374010"/>
                  <a:gd name="connsiteX8" fmla="*/ 234760 w 960247"/>
                  <a:gd name="connsiteY8" fmla="*/ 325501 h 2374010"/>
                  <a:gd name="connsiteX9" fmla="*/ 350139 w 960247"/>
                  <a:gd name="connsiteY9" fmla="*/ 602552 h 2374010"/>
                  <a:gd name="connsiteX10" fmla="*/ 66739 w 960247"/>
                  <a:gd name="connsiteY10" fmla="*/ 2374011 h 2374010"/>
                  <a:gd name="connsiteX11" fmla="*/ 0 w 960247"/>
                  <a:gd name="connsiteY11" fmla="*/ 2362518 h 2374010"/>
                  <a:gd name="connsiteX12" fmla="*/ 283464 w 960247"/>
                  <a:gd name="connsiteY12" fmla="*/ 590550 h 2374010"/>
                  <a:gd name="connsiteX13" fmla="*/ 183515 w 960247"/>
                  <a:gd name="connsiteY13" fmla="*/ 371412 h 2374010"/>
                  <a:gd name="connsiteX14" fmla="*/ 104267 w 960247"/>
                  <a:gd name="connsiteY14" fmla="*/ 203518 h 2374010"/>
                  <a:gd name="connsiteX15" fmla="*/ 189421 w 960247"/>
                  <a:gd name="connsiteY15" fmla="*/ 98235 h 2374010"/>
                  <a:gd name="connsiteX16" fmla="*/ 480124 w 960247"/>
                  <a:gd name="connsiteY16" fmla="*/ 0 h 2374010"/>
                  <a:gd name="connsiteX17" fmla="*/ 770827 w 960247"/>
                  <a:gd name="connsiteY17" fmla="*/ 98235 h 2374010"/>
                  <a:gd name="connsiteX18" fmla="*/ 855980 w 960247"/>
                  <a:gd name="connsiteY18" fmla="*/ 203518 h 2374010"/>
                  <a:gd name="connsiteX19" fmla="*/ 776732 w 960247"/>
                  <a:gd name="connsiteY19" fmla="*/ 371412 h 2374010"/>
                  <a:gd name="connsiteX20" fmla="*/ 676783 w 960247"/>
                  <a:gd name="connsiteY20" fmla="*/ 590550 h 2374010"/>
                  <a:gd name="connsiteX21" fmla="*/ 960247 w 960247"/>
                  <a:gd name="connsiteY21" fmla="*/ 2362518 h 2374010"/>
                  <a:gd name="connsiteX22" fmla="*/ 893509 w 960247"/>
                  <a:gd name="connsiteY22" fmla="*/ 2374011 h 237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60247" h="2374010">
                    <a:moveTo>
                      <a:pt x="893509" y="2374011"/>
                    </a:moveTo>
                    <a:cubicBezTo>
                      <a:pt x="890841" y="2357184"/>
                      <a:pt x="624205" y="687007"/>
                      <a:pt x="610108" y="602552"/>
                    </a:cubicBezTo>
                    <a:cubicBezTo>
                      <a:pt x="592391" y="495999"/>
                      <a:pt x="646747" y="420497"/>
                      <a:pt x="725488" y="325501"/>
                    </a:cubicBezTo>
                    <a:cubicBezTo>
                      <a:pt x="766318" y="276225"/>
                      <a:pt x="792797" y="238443"/>
                      <a:pt x="789178" y="214376"/>
                    </a:cubicBezTo>
                    <a:cubicBezTo>
                      <a:pt x="786765" y="198311"/>
                      <a:pt x="768731" y="179388"/>
                      <a:pt x="735457" y="158179"/>
                    </a:cubicBezTo>
                    <a:cubicBezTo>
                      <a:pt x="644081" y="99886"/>
                      <a:pt x="558165" y="70358"/>
                      <a:pt x="480124" y="70358"/>
                    </a:cubicBezTo>
                    <a:cubicBezTo>
                      <a:pt x="402082" y="70358"/>
                      <a:pt x="316166" y="99886"/>
                      <a:pt x="224790" y="158179"/>
                    </a:cubicBezTo>
                    <a:cubicBezTo>
                      <a:pt x="191579" y="179388"/>
                      <a:pt x="173482" y="198247"/>
                      <a:pt x="171069" y="214376"/>
                    </a:cubicBezTo>
                    <a:cubicBezTo>
                      <a:pt x="167450" y="238506"/>
                      <a:pt x="193929" y="276225"/>
                      <a:pt x="234760" y="325501"/>
                    </a:cubicBezTo>
                    <a:cubicBezTo>
                      <a:pt x="313500" y="420497"/>
                      <a:pt x="367856" y="495999"/>
                      <a:pt x="350139" y="602552"/>
                    </a:cubicBezTo>
                    <a:cubicBezTo>
                      <a:pt x="336106" y="687007"/>
                      <a:pt x="69469" y="2357184"/>
                      <a:pt x="66739" y="2374011"/>
                    </a:cubicBezTo>
                    <a:lnTo>
                      <a:pt x="0" y="2362518"/>
                    </a:lnTo>
                    <a:cubicBezTo>
                      <a:pt x="2667" y="2345690"/>
                      <a:pt x="269367" y="675259"/>
                      <a:pt x="283464" y="590550"/>
                    </a:cubicBezTo>
                    <a:cubicBezTo>
                      <a:pt x="295212" y="519938"/>
                      <a:pt x="263588" y="468122"/>
                      <a:pt x="183515" y="371412"/>
                    </a:cubicBezTo>
                    <a:cubicBezTo>
                      <a:pt x="135128" y="312992"/>
                      <a:pt x="95758" y="260096"/>
                      <a:pt x="104267" y="203518"/>
                    </a:cubicBezTo>
                    <a:cubicBezTo>
                      <a:pt x="111824" y="152971"/>
                      <a:pt x="156528" y="119190"/>
                      <a:pt x="189421" y="98235"/>
                    </a:cubicBezTo>
                    <a:cubicBezTo>
                      <a:pt x="291592" y="33084"/>
                      <a:pt x="389382" y="0"/>
                      <a:pt x="480124" y="0"/>
                    </a:cubicBezTo>
                    <a:cubicBezTo>
                      <a:pt x="570865" y="0"/>
                      <a:pt x="668655" y="33020"/>
                      <a:pt x="770827" y="98235"/>
                    </a:cubicBezTo>
                    <a:cubicBezTo>
                      <a:pt x="803783" y="119253"/>
                      <a:pt x="848424" y="153035"/>
                      <a:pt x="855980" y="203518"/>
                    </a:cubicBezTo>
                    <a:cubicBezTo>
                      <a:pt x="864489" y="260096"/>
                      <a:pt x="825119" y="313055"/>
                      <a:pt x="776732" y="371412"/>
                    </a:cubicBezTo>
                    <a:cubicBezTo>
                      <a:pt x="696659" y="468122"/>
                      <a:pt x="665036" y="519874"/>
                      <a:pt x="676783" y="590550"/>
                    </a:cubicBezTo>
                    <a:cubicBezTo>
                      <a:pt x="690880" y="675259"/>
                      <a:pt x="957516" y="2345627"/>
                      <a:pt x="960247" y="2362518"/>
                    </a:cubicBezTo>
                    <a:lnTo>
                      <a:pt x="893509" y="2374011"/>
                    </a:lnTo>
                    <a:close/>
                  </a:path>
                </a:pathLst>
              </a:custGeom>
              <a:solidFill>
                <a:srgbClr val="939393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140" name="Forme libre 10">
                <a:extLst>
                  <a:ext uri="{FF2B5EF4-FFF2-40B4-BE49-F238E27FC236}">
                    <a16:creationId xmlns:a16="http://schemas.microsoft.com/office/drawing/2014/main" id="{D07D30BA-76EC-163E-0888-1BB878C7418C}"/>
                  </a:ext>
                </a:extLst>
              </p:cNvPr>
              <p:cNvSpPr/>
              <p:nvPr/>
            </p:nvSpPr>
            <p:spPr>
              <a:xfrm>
                <a:off x="5265610" y="4226930"/>
                <a:ext cx="510034" cy="152130"/>
              </a:xfrm>
              <a:custGeom>
                <a:avLst/>
                <a:gdLst>
                  <a:gd name="connsiteX0" fmla="*/ 505714 w 510034"/>
                  <a:gd name="connsiteY0" fmla="*/ 80201 h 152130"/>
                  <a:gd name="connsiteX1" fmla="*/ 462979 w 510034"/>
                  <a:gd name="connsiteY1" fmla="*/ 7493 h 152130"/>
                  <a:gd name="connsiteX2" fmla="*/ 449898 w 510034"/>
                  <a:gd name="connsiteY2" fmla="*/ 0 h 152130"/>
                  <a:gd name="connsiteX3" fmla="*/ 19304 w 510034"/>
                  <a:gd name="connsiteY3" fmla="*/ 0 h 152130"/>
                  <a:gd name="connsiteX4" fmla="*/ 0 w 510034"/>
                  <a:gd name="connsiteY4" fmla="*/ 19304 h 152130"/>
                  <a:gd name="connsiteX5" fmla="*/ 0 w 510034"/>
                  <a:gd name="connsiteY5" fmla="*/ 151003 h 152130"/>
                  <a:gd name="connsiteX6" fmla="*/ 436690 w 510034"/>
                  <a:gd name="connsiteY6" fmla="*/ 152082 h 152130"/>
                  <a:gd name="connsiteX7" fmla="*/ 505333 w 510034"/>
                  <a:gd name="connsiteY7" fmla="*/ 111633 h 152130"/>
                  <a:gd name="connsiteX8" fmla="*/ 505778 w 510034"/>
                  <a:gd name="connsiteY8" fmla="*/ 80201 h 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34" h="152130">
                    <a:moveTo>
                      <a:pt x="505714" y="80201"/>
                    </a:moveTo>
                    <a:lnTo>
                      <a:pt x="462979" y="7493"/>
                    </a:lnTo>
                    <a:cubicBezTo>
                      <a:pt x="460248" y="2857"/>
                      <a:pt x="455295" y="0"/>
                      <a:pt x="449898" y="0"/>
                    </a:cubicBezTo>
                    <a:lnTo>
                      <a:pt x="19304" y="0"/>
                    </a:lnTo>
                    <a:cubicBezTo>
                      <a:pt x="8636" y="0"/>
                      <a:pt x="0" y="8636"/>
                      <a:pt x="0" y="19304"/>
                    </a:cubicBezTo>
                    <a:lnTo>
                      <a:pt x="0" y="151003"/>
                    </a:lnTo>
                    <a:lnTo>
                      <a:pt x="436690" y="152082"/>
                    </a:lnTo>
                    <a:cubicBezTo>
                      <a:pt x="451295" y="152654"/>
                      <a:pt x="481203" y="148653"/>
                      <a:pt x="505333" y="111633"/>
                    </a:cubicBezTo>
                    <a:cubicBezTo>
                      <a:pt x="511493" y="102171"/>
                      <a:pt x="511556" y="89916"/>
                      <a:pt x="505778" y="80201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141" name="Forme libre 11">
                <a:extLst>
                  <a:ext uri="{FF2B5EF4-FFF2-40B4-BE49-F238E27FC236}">
                    <a16:creationId xmlns:a16="http://schemas.microsoft.com/office/drawing/2014/main" id="{D1582CF3-5A42-19F3-F4DF-A3B2EEDB2DA0}"/>
                  </a:ext>
                </a:extLst>
              </p:cNvPr>
              <p:cNvSpPr/>
              <p:nvPr/>
            </p:nvSpPr>
            <p:spPr>
              <a:xfrm>
                <a:off x="6588718" y="4226993"/>
                <a:ext cx="510009" cy="152140"/>
              </a:xfrm>
              <a:custGeom>
                <a:avLst/>
                <a:gdLst>
                  <a:gd name="connsiteX0" fmla="*/ 490642 w 510009"/>
                  <a:gd name="connsiteY0" fmla="*/ 0 h 152140"/>
                  <a:gd name="connsiteX1" fmla="*/ 60049 w 510009"/>
                  <a:gd name="connsiteY1" fmla="*/ 0 h 152140"/>
                  <a:gd name="connsiteX2" fmla="*/ 46968 w 510009"/>
                  <a:gd name="connsiteY2" fmla="*/ 7493 h 152140"/>
                  <a:gd name="connsiteX3" fmla="*/ 4232 w 510009"/>
                  <a:gd name="connsiteY3" fmla="*/ 80201 h 152140"/>
                  <a:gd name="connsiteX4" fmla="*/ 4677 w 510009"/>
                  <a:gd name="connsiteY4" fmla="*/ 111633 h 152140"/>
                  <a:gd name="connsiteX5" fmla="*/ 73320 w 510009"/>
                  <a:gd name="connsiteY5" fmla="*/ 152083 h 152140"/>
                  <a:gd name="connsiteX6" fmla="*/ 510010 w 510009"/>
                  <a:gd name="connsiteY6" fmla="*/ 151003 h 152140"/>
                  <a:gd name="connsiteX7" fmla="*/ 510010 w 510009"/>
                  <a:gd name="connsiteY7" fmla="*/ 19304 h 152140"/>
                  <a:gd name="connsiteX8" fmla="*/ 490706 w 510009"/>
                  <a:gd name="connsiteY8" fmla="*/ 0 h 152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09" h="152140">
                    <a:moveTo>
                      <a:pt x="490642" y="0"/>
                    </a:moveTo>
                    <a:lnTo>
                      <a:pt x="60049" y="0"/>
                    </a:lnTo>
                    <a:cubicBezTo>
                      <a:pt x="54651" y="0"/>
                      <a:pt x="49698" y="2858"/>
                      <a:pt x="46968" y="7493"/>
                    </a:cubicBezTo>
                    <a:lnTo>
                      <a:pt x="4232" y="80201"/>
                    </a:lnTo>
                    <a:cubicBezTo>
                      <a:pt x="-1483" y="89916"/>
                      <a:pt x="-1483" y="102172"/>
                      <a:pt x="4677" y="111633"/>
                    </a:cubicBezTo>
                    <a:cubicBezTo>
                      <a:pt x="28807" y="148654"/>
                      <a:pt x="58715" y="152718"/>
                      <a:pt x="73320" y="152083"/>
                    </a:cubicBezTo>
                    <a:lnTo>
                      <a:pt x="510010" y="151003"/>
                    </a:lnTo>
                    <a:lnTo>
                      <a:pt x="510010" y="19304"/>
                    </a:lnTo>
                    <a:cubicBezTo>
                      <a:pt x="510010" y="8636"/>
                      <a:pt x="501374" y="0"/>
                      <a:pt x="490706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</p:grp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6D105669-A19F-D44A-84B4-E5514DB8A987}"/>
                </a:ext>
              </a:extLst>
            </p:cNvPr>
            <p:cNvCxnSpPr>
              <a:cxnSpLocks/>
              <a:stCxn id="36" idx="16"/>
            </p:cNvCxnSpPr>
            <p:nvPr/>
          </p:nvCxnSpPr>
          <p:spPr>
            <a:xfrm flipH="1" flipV="1">
              <a:off x="3999427" y="845387"/>
              <a:ext cx="1" cy="1274498"/>
            </a:xfrm>
            <a:prstGeom prst="line">
              <a:avLst/>
            </a:prstGeom>
            <a:ln w="952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ECFBD329-5D2D-AB19-EBA8-5143087638F0}"/>
                </a:ext>
              </a:extLst>
            </p:cNvPr>
            <p:cNvCxnSpPr>
              <a:cxnSpLocks/>
              <a:stCxn id="139" idx="5"/>
            </p:cNvCxnSpPr>
            <p:nvPr/>
          </p:nvCxnSpPr>
          <p:spPr>
            <a:xfrm flipH="1" flipV="1">
              <a:off x="5123285" y="845387"/>
              <a:ext cx="1" cy="1285520"/>
            </a:xfrm>
            <a:prstGeom prst="line">
              <a:avLst/>
            </a:prstGeom>
            <a:ln w="952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49F853F-52BD-D777-028E-9E3DECB662B5}"/>
              </a:ext>
            </a:extLst>
          </p:cNvPr>
          <p:cNvGrpSpPr/>
          <p:nvPr/>
        </p:nvGrpSpPr>
        <p:grpSpPr>
          <a:xfrm>
            <a:off x="628651" y="993228"/>
            <a:ext cx="2164220" cy="4479897"/>
            <a:chOff x="628651" y="764628"/>
            <a:chExt cx="2164220" cy="4479897"/>
          </a:xfrm>
        </p:grpSpPr>
        <p:sp>
          <p:nvSpPr>
            <p:cNvPr id="198" name="Rectangle 197">
              <a:extLst>
                <a:ext uri="{FF2B5EF4-FFF2-40B4-BE49-F238E27FC236}">
                  <a16:creationId xmlns:a16="http://schemas.microsoft.com/office/drawing/2014/main" id="{1C07ADCE-0C55-F6DC-FA9B-A71020104E7F}"/>
                </a:ext>
              </a:extLst>
            </p:cNvPr>
            <p:cNvSpPr/>
            <p:nvPr/>
          </p:nvSpPr>
          <p:spPr>
            <a:xfrm rot="16380000">
              <a:off x="1687559" y="3062283"/>
              <a:ext cx="1692880" cy="343308"/>
            </a:xfrm>
            <a:prstGeom prst="rect">
              <a:avLst/>
            </a:prstGeom>
            <a:solidFill>
              <a:schemeClr val="bg2"/>
            </a:solidFill>
            <a:ln w="76200">
              <a:noFill/>
            </a:ln>
            <a:effectLst>
              <a:outerShdw blurRad="63500" dist="139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9" name="Rectangle 198">
              <a:extLst>
                <a:ext uri="{FF2B5EF4-FFF2-40B4-BE49-F238E27FC236}">
                  <a16:creationId xmlns:a16="http://schemas.microsoft.com/office/drawing/2014/main" id="{15C9D57D-0489-3B9A-199C-CFB32147BCDE}"/>
                </a:ext>
              </a:extLst>
            </p:cNvPr>
            <p:cNvSpPr/>
            <p:nvPr/>
          </p:nvSpPr>
          <p:spPr>
            <a:xfrm rot="21353068">
              <a:off x="640175" y="4856520"/>
              <a:ext cx="1077657" cy="343308"/>
            </a:xfrm>
            <a:prstGeom prst="rect">
              <a:avLst/>
            </a:prstGeom>
            <a:solidFill>
              <a:schemeClr val="bg2"/>
            </a:solidFill>
            <a:ln w="76200">
              <a:noFill/>
            </a:ln>
            <a:effectLst>
              <a:outerShdw blurRad="63500" dist="139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00" name="Rectangle 145">
              <a:extLst>
                <a:ext uri="{FF2B5EF4-FFF2-40B4-BE49-F238E27FC236}">
                  <a16:creationId xmlns:a16="http://schemas.microsoft.com/office/drawing/2014/main" id="{39EDE009-F02D-B281-4F89-C56D52BD90E7}"/>
                </a:ext>
              </a:extLst>
            </p:cNvPr>
            <p:cNvSpPr/>
            <p:nvPr/>
          </p:nvSpPr>
          <p:spPr>
            <a:xfrm rot="240000">
              <a:off x="1715214" y="4413842"/>
              <a:ext cx="1077657" cy="784967"/>
            </a:xfrm>
            <a:custGeom>
              <a:avLst/>
              <a:gdLst>
                <a:gd name="connsiteX0" fmla="*/ 0 w 1436876"/>
                <a:gd name="connsiteY0" fmla="*/ 0 h 457744"/>
                <a:gd name="connsiteX1" fmla="*/ 1436876 w 1436876"/>
                <a:gd name="connsiteY1" fmla="*/ 0 h 457744"/>
                <a:gd name="connsiteX2" fmla="*/ 1436876 w 1436876"/>
                <a:gd name="connsiteY2" fmla="*/ 457744 h 457744"/>
                <a:gd name="connsiteX3" fmla="*/ 0 w 1436876"/>
                <a:gd name="connsiteY3" fmla="*/ 457744 h 457744"/>
                <a:gd name="connsiteX4" fmla="*/ 0 w 1436876"/>
                <a:gd name="connsiteY4" fmla="*/ 0 h 457744"/>
                <a:gd name="connsiteX0" fmla="*/ 0 w 1436876"/>
                <a:gd name="connsiteY0" fmla="*/ 381826 h 839570"/>
                <a:gd name="connsiteX1" fmla="*/ 1332349 w 1436876"/>
                <a:gd name="connsiteY1" fmla="*/ 0 h 839570"/>
                <a:gd name="connsiteX2" fmla="*/ 1436876 w 1436876"/>
                <a:gd name="connsiteY2" fmla="*/ 839570 h 839570"/>
                <a:gd name="connsiteX3" fmla="*/ 0 w 1436876"/>
                <a:gd name="connsiteY3" fmla="*/ 839570 h 839570"/>
                <a:gd name="connsiteX4" fmla="*/ 0 w 1436876"/>
                <a:gd name="connsiteY4" fmla="*/ 381826 h 839570"/>
                <a:gd name="connsiteX0" fmla="*/ 0 w 1436876"/>
                <a:gd name="connsiteY0" fmla="*/ 401966 h 859710"/>
                <a:gd name="connsiteX1" fmla="*/ 1290585 w 1436876"/>
                <a:gd name="connsiteY1" fmla="*/ 0 h 859710"/>
                <a:gd name="connsiteX2" fmla="*/ 1436876 w 1436876"/>
                <a:gd name="connsiteY2" fmla="*/ 859710 h 859710"/>
                <a:gd name="connsiteX3" fmla="*/ 0 w 1436876"/>
                <a:gd name="connsiteY3" fmla="*/ 859710 h 859710"/>
                <a:gd name="connsiteX4" fmla="*/ 0 w 1436876"/>
                <a:gd name="connsiteY4" fmla="*/ 401966 h 859710"/>
                <a:gd name="connsiteX0" fmla="*/ 0 w 1436876"/>
                <a:gd name="connsiteY0" fmla="*/ 532572 h 990316"/>
                <a:gd name="connsiteX1" fmla="*/ 1220919 w 1436876"/>
                <a:gd name="connsiteY1" fmla="*/ 0 h 990316"/>
                <a:gd name="connsiteX2" fmla="*/ 1436876 w 1436876"/>
                <a:gd name="connsiteY2" fmla="*/ 990316 h 990316"/>
                <a:gd name="connsiteX3" fmla="*/ 0 w 1436876"/>
                <a:gd name="connsiteY3" fmla="*/ 990316 h 990316"/>
                <a:gd name="connsiteX4" fmla="*/ 0 w 1436876"/>
                <a:gd name="connsiteY4" fmla="*/ 532572 h 990316"/>
                <a:gd name="connsiteX0" fmla="*/ 0 w 1436876"/>
                <a:gd name="connsiteY0" fmla="*/ 588879 h 1046623"/>
                <a:gd name="connsiteX1" fmla="*/ 1242925 w 1436876"/>
                <a:gd name="connsiteY1" fmla="*/ 0 h 1046623"/>
                <a:gd name="connsiteX2" fmla="*/ 1436876 w 1436876"/>
                <a:gd name="connsiteY2" fmla="*/ 1046623 h 1046623"/>
                <a:gd name="connsiteX3" fmla="*/ 0 w 1436876"/>
                <a:gd name="connsiteY3" fmla="*/ 1046623 h 1046623"/>
                <a:gd name="connsiteX4" fmla="*/ 0 w 1436876"/>
                <a:gd name="connsiteY4" fmla="*/ 588879 h 1046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36876" h="1046623">
                  <a:moveTo>
                    <a:pt x="0" y="588879"/>
                  </a:moveTo>
                  <a:lnTo>
                    <a:pt x="1242925" y="0"/>
                  </a:lnTo>
                  <a:lnTo>
                    <a:pt x="1436876" y="1046623"/>
                  </a:lnTo>
                  <a:lnTo>
                    <a:pt x="0" y="1046623"/>
                  </a:lnTo>
                  <a:lnTo>
                    <a:pt x="0" y="588879"/>
                  </a:lnTo>
                  <a:close/>
                </a:path>
              </a:pathLst>
            </a:custGeom>
            <a:solidFill>
              <a:schemeClr val="bg2"/>
            </a:solidFill>
            <a:ln w="76200">
              <a:noFill/>
            </a:ln>
            <a:effectLst>
              <a:outerShdw blurRad="63500" dist="139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01" name="Rectangle 200">
              <a:extLst>
                <a:ext uri="{FF2B5EF4-FFF2-40B4-BE49-F238E27FC236}">
                  <a16:creationId xmlns:a16="http://schemas.microsoft.com/office/drawing/2014/main" id="{0412CEB7-EBA3-2E90-7303-CF196E57F93C}"/>
                </a:ext>
              </a:extLst>
            </p:cNvPr>
            <p:cNvSpPr/>
            <p:nvPr/>
          </p:nvSpPr>
          <p:spPr>
            <a:xfrm>
              <a:off x="628651" y="2345155"/>
              <a:ext cx="2142263" cy="2899370"/>
            </a:xfrm>
            <a:prstGeom prst="rect">
              <a:avLst/>
            </a:prstGeom>
            <a:solidFill>
              <a:schemeClr val="bg1"/>
            </a:solidFill>
            <a:ln w="7620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82" name="Groupe 12">
              <a:extLst>
                <a:ext uri="{FF2B5EF4-FFF2-40B4-BE49-F238E27FC236}">
                  <a16:creationId xmlns:a16="http://schemas.microsoft.com/office/drawing/2014/main" id="{6D9FFC19-53AC-7A19-CBBF-745FB3F8F758}"/>
                </a:ext>
              </a:extLst>
            </p:cNvPr>
            <p:cNvGrpSpPr/>
            <p:nvPr/>
          </p:nvGrpSpPr>
          <p:grpSpPr>
            <a:xfrm>
              <a:off x="983636" y="2080224"/>
              <a:ext cx="287166" cy="381488"/>
              <a:chOff x="5265610" y="1951852"/>
              <a:chExt cx="1833117" cy="2435225"/>
            </a:xfrm>
          </p:grpSpPr>
          <p:sp>
            <p:nvSpPr>
              <p:cNvPr id="192" name="Forme libre 6">
                <a:extLst>
                  <a:ext uri="{FF2B5EF4-FFF2-40B4-BE49-F238E27FC236}">
                    <a16:creationId xmlns:a16="http://schemas.microsoft.com/office/drawing/2014/main" id="{6C981CB9-D405-22F4-EDC6-2398B8C7ABA9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84" cy="1200975"/>
              </a:xfrm>
              <a:custGeom>
                <a:avLst/>
                <a:gdLst>
                  <a:gd name="connsiteX0" fmla="*/ 1788415 w 1807784"/>
                  <a:gd name="connsiteY0" fmla="*/ 0 h 1200975"/>
                  <a:gd name="connsiteX1" fmla="*/ 19305 w 1807784"/>
                  <a:gd name="connsiteY1" fmla="*/ 0 h 1200975"/>
                  <a:gd name="connsiteX2" fmla="*/ 1 w 1807784"/>
                  <a:gd name="connsiteY2" fmla="*/ 19495 h 1200975"/>
                  <a:gd name="connsiteX3" fmla="*/ 10987 w 1807784"/>
                  <a:gd name="connsiteY3" fmla="*/ 1093343 h 1200975"/>
                  <a:gd name="connsiteX4" fmla="*/ 375032 w 1807784"/>
                  <a:gd name="connsiteY4" fmla="*/ 1090867 h 1200975"/>
                  <a:gd name="connsiteX5" fmla="*/ 442596 w 1807784"/>
                  <a:gd name="connsiteY5" fmla="*/ 1088644 h 1200975"/>
                  <a:gd name="connsiteX6" fmla="*/ 526924 w 1807784"/>
                  <a:gd name="connsiteY6" fmla="*/ 1105916 h 1200975"/>
                  <a:gd name="connsiteX7" fmla="*/ 613602 w 1807784"/>
                  <a:gd name="connsiteY7" fmla="*/ 1200976 h 1200975"/>
                  <a:gd name="connsiteX8" fmla="*/ 1194182 w 1807784"/>
                  <a:gd name="connsiteY8" fmla="*/ 1200976 h 1200975"/>
                  <a:gd name="connsiteX9" fmla="*/ 1280860 w 1807784"/>
                  <a:gd name="connsiteY9" fmla="*/ 1105916 h 1200975"/>
                  <a:gd name="connsiteX10" fmla="*/ 1365188 w 1807784"/>
                  <a:gd name="connsiteY10" fmla="*/ 1088644 h 1200975"/>
                  <a:gd name="connsiteX11" fmla="*/ 1432752 w 1807784"/>
                  <a:gd name="connsiteY11" fmla="*/ 1090867 h 1200975"/>
                  <a:gd name="connsiteX12" fmla="*/ 1796797 w 1807784"/>
                  <a:gd name="connsiteY12" fmla="*/ 1093343 h 1200975"/>
                  <a:gd name="connsiteX13" fmla="*/ 1807783 w 1807784"/>
                  <a:gd name="connsiteY13" fmla="*/ 19495 h 1200975"/>
                  <a:gd name="connsiteX14" fmla="*/ 1788479 w 1807784"/>
                  <a:gd name="connsiteY14" fmla="*/ 0 h 120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07784" h="1200975">
                    <a:moveTo>
                      <a:pt x="1788415" y="0"/>
                    </a:moveTo>
                    <a:lnTo>
                      <a:pt x="19305" y="0"/>
                    </a:lnTo>
                    <a:cubicBezTo>
                      <a:pt x="8574" y="0"/>
                      <a:pt x="-126" y="8763"/>
                      <a:pt x="1" y="19495"/>
                    </a:cubicBezTo>
                    <a:lnTo>
                      <a:pt x="10987" y="1093343"/>
                    </a:lnTo>
                    <a:lnTo>
                      <a:pt x="375032" y="1090867"/>
                    </a:lnTo>
                    <a:cubicBezTo>
                      <a:pt x="397575" y="1090740"/>
                      <a:pt x="420117" y="1089787"/>
                      <a:pt x="442596" y="1088644"/>
                    </a:cubicBezTo>
                    <a:cubicBezTo>
                      <a:pt x="468504" y="1087311"/>
                      <a:pt x="510097" y="1088200"/>
                      <a:pt x="526924" y="1105916"/>
                    </a:cubicBezTo>
                    <a:cubicBezTo>
                      <a:pt x="552070" y="1132459"/>
                      <a:pt x="581471" y="1200976"/>
                      <a:pt x="613602" y="1200976"/>
                    </a:cubicBezTo>
                    <a:lnTo>
                      <a:pt x="1194182" y="1200976"/>
                    </a:lnTo>
                    <a:cubicBezTo>
                      <a:pt x="1226313" y="1200976"/>
                      <a:pt x="1255714" y="1132459"/>
                      <a:pt x="1280860" y="1105916"/>
                    </a:cubicBezTo>
                    <a:cubicBezTo>
                      <a:pt x="1297624" y="1088200"/>
                      <a:pt x="1339280" y="1087247"/>
                      <a:pt x="1365188" y="1088644"/>
                    </a:cubicBezTo>
                    <a:cubicBezTo>
                      <a:pt x="1387730" y="1089787"/>
                      <a:pt x="1410209" y="1090740"/>
                      <a:pt x="1432752" y="1090867"/>
                    </a:cubicBezTo>
                    <a:lnTo>
                      <a:pt x="1796797" y="1093343"/>
                    </a:lnTo>
                    <a:lnTo>
                      <a:pt x="1807783" y="19495"/>
                    </a:lnTo>
                    <a:cubicBezTo>
                      <a:pt x="1807910" y="8763"/>
                      <a:pt x="1799210" y="0"/>
                      <a:pt x="1788479" y="0"/>
                    </a:cubicBezTo>
                    <a:close/>
                  </a:path>
                </a:pathLst>
              </a:custGeom>
              <a:solidFill>
                <a:srgbClr val="1F1E24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193" name="Forme libre 7">
                <a:extLst>
                  <a:ext uri="{FF2B5EF4-FFF2-40B4-BE49-F238E27FC236}">
                    <a16:creationId xmlns:a16="http://schemas.microsoft.com/office/drawing/2014/main" id="{45BDAA9D-8918-05AE-CC0C-0DB66934AE12}"/>
                  </a:ext>
                </a:extLst>
              </p:cNvPr>
              <p:cNvSpPr/>
              <p:nvPr/>
            </p:nvSpPr>
            <p:spPr>
              <a:xfrm>
                <a:off x="5891847" y="4303067"/>
                <a:ext cx="580580" cy="84010"/>
              </a:xfrm>
              <a:custGeom>
                <a:avLst/>
                <a:gdLst>
                  <a:gd name="connsiteX0" fmla="*/ 482663 w 580580"/>
                  <a:gd name="connsiteY0" fmla="*/ 0 h 84010"/>
                  <a:gd name="connsiteX1" fmla="*/ 97854 w 580580"/>
                  <a:gd name="connsiteY1" fmla="*/ 0 h 84010"/>
                  <a:gd name="connsiteX2" fmla="*/ 0 w 580580"/>
                  <a:gd name="connsiteY2" fmla="*/ 84010 h 84010"/>
                  <a:gd name="connsiteX3" fmla="*/ 580580 w 580580"/>
                  <a:gd name="connsiteY3" fmla="*/ 84010 h 84010"/>
                  <a:gd name="connsiteX4" fmla="*/ 482727 w 580580"/>
                  <a:gd name="connsiteY4" fmla="*/ 0 h 8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0580" h="84010">
                    <a:moveTo>
                      <a:pt x="482663" y="0"/>
                    </a:moveTo>
                    <a:lnTo>
                      <a:pt x="97854" y="0"/>
                    </a:lnTo>
                    <a:cubicBezTo>
                      <a:pt x="97854" y="0"/>
                      <a:pt x="48895" y="84010"/>
                      <a:pt x="0" y="84010"/>
                    </a:cubicBezTo>
                    <a:lnTo>
                      <a:pt x="580580" y="84010"/>
                    </a:lnTo>
                    <a:cubicBezTo>
                      <a:pt x="531622" y="84010"/>
                      <a:pt x="482727" y="0"/>
                      <a:pt x="482727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194" name="Forme libre 8">
                <a:extLst>
                  <a:ext uri="{FF2B5EF4-FFF2-40B4-BE49-F238E27FC236}">
                    <a16:creationId xmlns:a16="http://schemas.microsoft.com/office/drawing/2014/main" id="{526B04D5-452F-BA35-74BB-6DF30A2F73B9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20" cy="119189"/>
              </a:xfrm>
              <a:custGeom>
                <a:avLst/>
                <a:gdLst>
                  <a:gd name="connsiteX0" fmla="*/ 128 w 1807720"/>
                  <a:gd name="connsiteY0" fmla="*/ 33211 h 119189"/>
                  <a:gd name="connsiteX1" fmla="*/ 1 w 1807720"/>
                  <a:gd name="connsiteY1" fmla="*/ 19495 h 119189"/>
                  <a:gd name="connsiteX2" fmla="*/ 19305 w 1807720"/>
                  <a:gd name="connsiteY2" fmla="*/ 0 h 119189"/>
                  <a:gd name="connsiteX3" fmla="*/ 1788415 w 1807720"/>
                  <a:gd name="connsiteY3" fmla="*/ 0 h 119189"/>
                  <a:gd name="connsiteX4" fmla="*/ 1807719 w 1807720"/>
                  <a:gd name="connsiteY4" fmla="*/ 19495 h 119189"/>
                  <a:gd name="connsiteX5" fmla="*/ 1807592 w 1807720"/>
                  <a:gd name="connsiteY5" fmla="*/ 33211 h 119189"/>
                  <a:gd name="connsiteX6" fmla="*/ 128 w 1807720"/>
                  <a:gd name="connsiteY6" fmla="*/ 33211 h 119189"/>
                  <a:gd name="connsiteX7" fmla="*/ 382 w 1807720"/>
                  <a:gd name="connsiteY7" fmla="*/ 59563 h 119189"/>
                  <a:gd name="connsiteX8" fmla="*/ 1017 w 1807720"/>
                  <a:gd name="connsiteY8" fmla="*/ 119190 h 119189"/>
                  <a:gd name="connsiteX9" fmla="*/ 1806703 w 1807720"/>
                  <a:gd name="connsiteY9" fmla="*/ 119190 h 119189"/>
                  <a:gd name="connsiteX10" fmla="*/ 1807338 w 1807720"/>
                  <a:gd name="connsiteY10" fmla="*/ 59563 h 119189"/>
                  <a:gd name="connsiteX11" fmla="*/ 382 w 1807720"/>
                  <a:gd name="connsiteY11" fmla="*/ 59563 h 119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807720" h="119189">
                    <a:moveTo>
                      <a:pt x="128" y="33211"/>
                    </a:moveTo>
                    <a:lnTo>
                      <a:pt x="1" y="19495"/>
                    </a:lnTo>
                    <a:cubicBezTo>
                      <a:pt x="-126" y="8763"/>
                      <a:pt x="8574" y="0"/>
                      <a:pt x="19305" y="0"/>
                    </a:cubicBezTo>
                    <a:lnTo>
                      <a:pt x="1788415" y="0"/>
                    </a:lnTo>
                    <a:cubicBezTo>
                      <a:pt x="1799147" y="0"/>
                      <a:pt x="1807847" y="8763"/>
                      <a:pt x="1807719" y="19495"/>
                    </a:cubicBezTo>
                    <a:lnTo>
                      <a:pt x="1807592" y="33211"/>
                    </a:lnTo>
                    <a:lnTo>
                      <a:pt x="128" y="33211"/>
                    </a:lnTo>
                    <a:close/>
                    <a:moveTo>
                      <a:pt x="382" y="59563"/>
                    </a:moveTo>
                    <a:lnTo>
                      <a:pt x="1017" y="119190"/>
                    </a:lnTo>
                    <a:lnTo>
                      <a:pt x="1806703" y="119190"/>
                    </a:lnTo>
                    <a:lnTo>
                      <a:pt x="1807338" y="59563"/>
                    </a:lnTo>
                    <a:lnTo>
                      <a:pt x="382" y="59563"/>
                    </a:ln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195" name="Forme libre 9">
                <a:extLst>
                  <a:ext uri="{FF2B5EF4-FFF2-40B4-BE49-F238E27FC236}">
                    <a16:creationId xmlns:a16="http://schemas.microsoft.com/office/drawing/2014/main" id="{6446AA8F-7B19-1A35-E889-94BF01CDDF99}"/>
                  </a:ext>
                </a:extLst>
              </p:cNvPr>
              <p:cNvSpPr/>
              <p:nvPr/>
            </p:nvSpPr>
            <p:spPr>
              <a:xfrm>
                <a:off x="5701982" y="1951852"/>
                <a:ext cx="960247" cy="2374010"/>
              </a:xfrm>
              <a:custGeom>
                <a:avLst/>
                <a:gdLst>
                  <a:gd name="connsiteX0" fmla="*/ 893509 w 960247"/>
                  <a:gd name="connsiteY0" fmla="*/ 2374011 h 2374010"/>
                  <a:gd name="connsiteX1" fmla="*/ 610108 w 960247"/>
                  <a:gd name="connsiteY1" fmla="*/ 602552 h 2374010"/>
                  <a:gd name="connsiteX2" fmla="*/ 725488 w 960247"/>
                  <a:gd name="connsiteY2" fmla="*/ 325501 h 2374010"/>
                  <a:gd name="connsiteX3" fmla="*/ 789178 w 960247"/>
                  <a:gd name="connsiteY3" fmla="*/ 214376 h 2374010"/>
                  <a:gd name="connsiteX4" fmla="*/ 735457 w 960247"/>
                  <a:gd name="connsiteY4" fmla="*/ 158179 h 2374010"/>
                  <a:gd name="connsiteX5" fmla="*/ 480124 w 960247"/>
                  <a:gd name="connsiteY5" fmla="*/ 70358 h 2374010"/>
                  <a:gd name="connsiteX6" fmla="*/ 224790 w 960247"/>
                  <a:gd name="connsiteY6" fmla="*/ 158179 h 2374010"/>
                  <a:gd name="connsiteX7" fmla="*/ 171069 w 960247"/>
                  <a:gd name="connsiteY7" fmla="*/ 214376 h 2374010"/>
                  <a:gd name="connsiteX8" fmla="*/ 234760 w 960247"/>
                  <a:gd name="connsiteY8" fmla="*/ 325501 h 2374010"/>
                  <a:gd name="connsiteX9" fmla="*/ 350139 w 960247"/>
                  <a:gd name="connsiteY9" fmla="*/ 602552 h 2374010"/>
                  <a:gd name="connsiteX10" fmla="*/ 66739 w 960247"/>
                  <a:gd name="connsiteY10" fmla="*/ 2374011 h 2374010"/>
                  <a:gd name="connsiteX11" fmla="*/ 0 w 960247"/>
                  <a:gd name="connsiteY11" fmla="*/ 2362518 h 2374010"/>
                  <a:gd name="connsiteX12" fmla="*/ 283464 w 960247"/>
                  <a:gd name="connsiteY12" fmla="*/ 590550 h 2374010"/>
                  <a:gd name="connsiteX13" fmla="*/ 183515 w 960247"/>
                  <a:gd name="connsiteY13" fmla="*/ 371412 h 2374010"/>
                  <a:gd name="connsiteX14" fmla="*/ 104267 w 960247"/>
                  <a:gd name="connsiteY14" fmla="*/ 203518 h 2374010"/>
                  <a:gd name="connsiteX15" fmla="*/ 189421 w 960247"/>
                  <a:gd name="connsiteY15" fmla="*/ 98235 h 2374010"/>
                  <a:gd name="connsiteX16" fmla="*/ 480124 w 960247"/>
                  <a:gd name="connsiteY16" fmla="*/ 0 h 2374010"/>
                  <a:gd name="connsiteX17" fmla="*/ 770827 w 960247"/>
                  <a:gd name="connsiteY17" fmla="*/ 98235 h 2374010"/>
                  <a:gd name="connsiteX18" fmla="*/ 855980 w 960247"/>
                  <a:gd name="connsiteY18" fmla="*/ 203518 h 2374010"/>
                  <a:gd name="connsiteX19" fmla="*/ 776732 w 960247"/>
                  <a:gd name="connsiteY19" fmla="*/ 371412 h 2374010"/>
                  <a:gd name="connsiteX20" fmla="*/ 676783 w 960247"/>
                  <a:gd name="connsiteY20" fmla="*/ 590550 h 2374010"/>
                  <a:gd name="connsiteX21" fmla="*/ 960247 w 960247"/>
                  <a:gd name="connsiteY21" fmla="*/ 2362518 h 2374010"/>
                  <a:gd name="connsiteX22" fmla="*/ 893509 w 960247"/>
                  <a:gd name="connsiteY22" fmla="*/ 2374011 h 237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60247" h="2374010">
                    <a:moveTo>
                      <a:pt x="893509" y="2374011"/>
                    </a:moveTo>
                    <a:cubicBezTo>
                      <a:pt x="890841" y="2357184"/>
                      <a:pt x="624205" y="687007"/>
                      <a:pt x="610108" y="602552"/>
                    </a:cubicBezTo>
                    <a:cubicBezTo>
                      <a:pt x="592391" y="495999"/>
                      <a:pt x="646747" y="420497"/>
                      <a:pt x="725488" y="325501"/>
                    </a:cubicBezTo>
                    <a:cubicBezTo>
                      <a:pt x="766318" y="276225"/>
                      <a:pt x="792797" y="238443"/>
                      <a:pt x="789178" y="214376"/>
                    </a:cubicBezTo>
                    <a:cubicBezTo>
                      <a:pt x="786765" y="198311"/>
                      <a:pt x="768731" y="179388"/>
                      <a:pt x="735457" y="158179"/>
                    </a:cubicBezTo>
                    <a:cubicBezTo>
                      <a:pt x="644081" y="99886"/>
                      <a:pt x="558165" y="70358"/>
                      <a:pt x="480124" y="70358"/>
                    </a:cubicBezTo>
                    <a:cubicBezTo>
                      <a:pt x="402082" y="70358"/>
                      <a:pt x="316166" y="99886"/>
                      <a:pt x="224790" y="158179"/>
                    </a:cubicBezTo>
                    <a:cubicBezTo>
                      <a:pt x="191579" y="179388"/>
                      <a:pt x="173482" y="198247"/>
                      <a:pt x="171069" y="214376"/>
                    </a:cubicBezTo>
                    <a:cubicBezTo>
                      <a:pt x="167450" y="238506"/>
                      <a:pt x="193929" y="276225"/>
                      <a:pt x="234760" y="325501"/>
                    </a:cubicBezTo>
                    <a:cubicBezTo>
                      <a:pt x="313500" y="420497"/>
                      <a:pt x="367856" y="495999"/>
                      <a:pt x="350139" y="602552"/>
                    </a:cubicBezTo>
                    <a:cubicBezTo>
                      <a:pt x="336106" y="687007"/>
                      <a:pt x="69469" y="2357184"/>
                      <a:pt x="66739" y="2374011"/>
                    </a:cubicBezTo>
                    <a:lnTo>
                      <a:pt x="0" y="2362518"/>
                    </a:lnTo>
                    <a:cubicBezTo>
                      <a:pt x="2667" y="2345690"/>
                      <a:pt x="269367" y="675259"/>
                      <a:pt x="283464" y="590550"/>
                    </a:cubicBezTo>
                    <a:cubicBezTo>
                      <a:pt x="295212" y="519938"/>
                      <a:pt x="263588" y="468122"/>
                      <a:pt x="183515" y="371412"/>
                    </a:cubicBezTo>
                    <a:cubicBezTo>
                      <a:pt x="135128" y="312992"/>
                      <a:pt x="95758" y="260096"/>
                      <a:pt x="104267" y="203518"/>
                    </a:cubicBezTo>
                    <a:cubicBezTo>
                      <a:pt x="111824" y="152971"/>
                      <a:pt x="156528" y="119190"/>
                      <a:pt x="189421" y="98235"/>
                    </a:cubicBezTo>
                    <a:cubicBezTo>
                      <a:pt x="291592" y="33084"/>
                      <a:pt x="389382" y="0"/>
                      <a:pt x="480124" y="0"/>
                    </a:cubicBezTo>
                    <a:cubicBezTo>
                      <a:pt x="570865" y="0"/>
                      <a:pt x="668655" y="33020"/>
                      <a:pt x="770827" y="98235"/>
                    </a:cubicBezTo>
                    <a:cubicBezTo>
                      <a:pt x="803783" y="119253"/>
                      <a:pt x="848424" y="153035"/>
                      <a:pt x="855980" y="203518"/>
                    </a:cubicBezTo>
                    <a:cubicBezTo>
                      <a:pt x="864489" y="260096"/>
                      <a:pt x="825119" y="313055"/>
                      <a:pt x="776732" y="371412"/>
                    </a:cubicBezTo>
                    <a:cubicBezTo>
                      <a:pt x="696659" y="468122"/>
                      <a:pt x="665036" y="519874"/>
                      <a:pt x="676783" y="590550"/>
                    </a:cubicBezTo>
                    <a:cubicBezTo>
                      <a:pt x="690880" y="675259"/>
                      <a:pt x="957516" y="2345627"/>
                      <a:pt x="960247" y="2362518"/>
                    </a:cubicBezTo>
                    <a:lnTo>
                      <a:pt x="893509" y="2374011"/>
                    </a:lnTo>
                    <a:close/>
                  </a:path>
                </a:pathLst>
              </a:custGeom>
              <a:solidFill>
                <a:srgbClr val="939393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196" name="Forme libre 10">
                <a:extLst>
                  <a:ext uri="{FF2B5EF4-FFF2-40B4-BE49-F238E27FC236}">
                    <a16:creationId xmlns:a16="http://schemas.microsoft.com/office/drawing/2014/main" id="{9BEDF99D-E02C-A477-061E-EEA1ED8BBB05}"/>
                  </a:ext>
                </a:extLst>
              </p:cNvPr>
              <p:cNvSpPr/>
              <p:nvPr/>
            </p:nvSpPr>
            <p:spPr>
              <a:xfrm>
                <a:off x="5265610" y="4226930"/>
                <a:ext cx="510034" cy="152130"/>
              </a:xfrm>
              <a:custGeom>
                <a:avLst/>
                <a:gdLst>
                  <a:gd name="connsiteX0" fmla="*/ 505714 w 510034"/>
                  <a:gd name="connsiteY0" fmla="*/ 80201 h 152130"/>
                  <a:gd name="connsiteX1" fmla="*/ 462979 w 510034"/>
                  <a:gd name="connsiteY1" fmla="*/ 7493 h 152130"/>
                  <a:gd name="connsiteX2" fmla="*/ 449898 w 510034"/>
                  <a:gd name="connsiteY2" fmla="*/ 0 h 152130"/>
                  <a:gd name="connsiteX3" fmla="*/ 19304 w 510034"/>
                  <a:gd name="connsiteY3" fmla="*/ 0 h 152130"/>
                  <a:gd name="connsiteX4" fmla="*/ 0 w 510034"/>
                  <a:gd name="connsiteY4" fmla="*/ 19304 h 152130"/>
                  <a:gd name="connsiteX5" fmla="*/ 0 w 510034"/>
                  <a:gd name="connsiteY5" fmla="*/ 151003 h 152130"/>
                  <a:gd name="connsiteX6" fmla="*/ 436690 w 510034"/>
                  <a:gd name="connsiteY6" fmla="*/ 152082 h 152130"/>
                  <a:gd name="connsiteX7" fmla="*/ 505333 w 510034"/>
                  <a:gd name="connsiteY7" fmla="*/ 111633 h 152130"/>
                  <a:gd name="connsiteX8" fmla="*/ 505778 w 510034"/>
                  <a:gd name="connsiteY8" fmla="*/ 80201 h 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34" h="152130">
                    <a:moveTo>
                      <a:pt x="505714" y="80201"/>
                    </a:moveTo>
                    <a:lnTo>
                      <a:pt x="462979" y="7493"/>
                    </a:lnTo>
                    <a:cubicBezTo>
                      <a:pt x="460248" y="2857"/>
                      <a:pt x="455295" y="0"/>
                      <a:pt x="449898" y="0"/>
                    </a:cubicBezTo>
                    <a:lnTo>
                      <a:pt x="19304" y="0"/>
                    </a:lnTo>
                    <a:cubicBezTo>
                      <a:pt x="8636" y="0"/>
                      <a:pt x="0" y="8636"/>
                      <a:pt x="0" y="19304"/>
                    </a:cubicBezTo>
                    <a:lnTo>
                      <a:pt x="0" y="151003"/>
                    </a:lnTo>
                    <a:lnTo>
                      <a:pt x="436690" y="152082"/>
                    </a:lnTo>
                    <a:cubicBezTo>
                      <a:pt x="451295" y="152654"/>
                      <a:pt x="481203" y="148653"/>
                      <a:pt x="505333" y="111633"/>
                    </a:cubicBezTo>
                    <a:cubicBezTo>
                      <a:pt x="511493" y="102171"/>
                      <a:pt x="511556" y="89916"/>
                      <a:pt x="505778" y="80201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197" name="Forme libre 11">
                <a:extLst>
                  <a:ext uri="{FF2B5EF4-FFF2-40B4-BE49-F238E27FC236}">
                    <a16:creationId xmlns:a16="http://schemas.microsoft.com/office/drawing/2014/main" id="{5A6B46E4-F8FC-E774-4973-940219F64B31}"/>
                  </a:ext>
                </a:extLst>
              </p:cNvPr>
              <p:cNvSpPr/>
              <p:nvPr/>
            </p:nvSpPr>
            <p:spPr>
              <a:xfrm>
                <a:off x="6588718" y="4226993"/>
                <a:ext cx="510009" cy="152140"/>
              </a:xfrm>
              <a:custGeom>
                <a:avLst/>
                <a:gdLst>
                  <a:gd name="connsiteX0" fmla="*/ 490642 w 510009"/>
                  <a:gd name="connsiteY0" fmla="*/ 0 h 152140"/>
                  <a:gd name="connsiteX1" fmla="*/ 60049 w 510009"/>
                  <a:gd name="connsiteY1" fmla="*/ 0 h 152140"/>
                  <a:gd name="connsiteX2" fmla="*/ 46968 w 510009"/>
                  <a:gd name="connsiteY2" fmla="*/ 7493 h 152140"/>
                  <a:gd name="connsiteX3" fmla="*/ 4232 w 510009"/>
                  <a:gd name="connsiteY3" fmla="*/ 80201 h 152140"/>
                  <a:gd name="connsiteX4" fmla="*/ 4677 w 510009"/>
                  <a:gd name="connsiteY4" fmla="*/ 111633 h 152140"/>
                  <a:gd name="connsiteX5" fmla="*/ 73320 w 510009"/>
                  <a:gd name="connsiteY5" fmla="*/ 152083 h 152140"/>
                  <a:gd name="connsiteX6" fmla="*/ 510010 w 510009"/>
                  <a:gd name="connsiteY6" fmla="*/ 151003 h 152140"/>
                  <a:gd name="connsiteX7" fmla="*/ 510010 w 510009"/>
                  <a:gd name="connsiteY7" fmla="*/ 19304 h 152140"/>
                  <a:gd name="connsiteX8" fmla="*/ 490706 w 510009"/>
                  <a:gd name="connsiteY8" fmla="*/ 0 h 152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09" h="152140">
                    <a:moveTo>
                      <a:pt x="490642" y="0"/>
                    </a:moveTo>
                    <a:lnTo>
                      <a:pt x="60049" y="0"/>
                    </a:lnTo>
                    <a:cubicBezTo>
                      <a:pt x="54651" y="0"/>
                      <a:pt x="49698" y="2858"/>
                      <a:pt x="46968" y="7493"/>
                    </a:cubicBezTo>
                    <a:lnTo>
                      <a:pt x="4232" y="80201"/>
                    </a:lnTo>
                    <a:cubicBezTo>
                      <a:pt x="-1483" y="89916"/>
                      <a:pt x="-1483" y="102172"/>
                      <a:pt x="4677" y="111633"/>
                    </a:cubicBezTo>
                    <a:cubicBezTo>
                      <a:pt x="28807" y="148654"/>
                      <a:pt x="58715" y="152718"/>
                      <a:pt x="73320" y="152083"/>
                    </a:cubicBezTo>
                    <a:lnTo>
                      <a:pt x="510010" y="151003"/>
                    </a:lnTo>
                    <a:lnTo>
                      <a:pt x="510010" y="19304"/>
                    </a:lnTo>
                    <a:cubicBezTo>
                      <a:pt x="510010" y="8636"/>
                      <a:pt x="501374" y="0"/>
                      <a:pt x="490706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</p:grpSp>
        <p:grpSp>
          <p:nvGrpSpPr>
            <p:cNvPr id="183" name="Groupe 12">
              <a:extLst>
                <a:ext uri="{FF2B5EF4-FFF2-40B4-BE49-F238E27FC236}">
                  <a16:creationId xmlns:a16="http://schemas.microsoft.com/office/drawing/2014/main" id="{675B4CC9-58DC-B791-660B-44E6D0E6E50D}"/>
                </a:ext>
              </a:extLst>
            </p:cNvPr>
            <p:cNvGrpSpPr/>
            <p:nvPr/>
          </p:nvGrpSpPr>
          <p:grpSpPr>
            <a:xfrm>
              <a:off x="2107494" y="2080224"/>
              <a:ext cx="287166" cy="381488"/>
              <a:chOff x="5265610" y="1951852"/>
              <a:chExt cx="1833117" cy="2435225"/>
            </a:xfrm>
          </p:grpSpPr>
          <p:sp>
            <p:nvSpPr>
              <p:cNvPr id="186" name="Forme libre 6">
                <a:extLst>
                  <a:ext uri="{FF2B5EF4-FFF2-40B4-BE49-F238E27FC236}">
                    <a16:creationId xmlns:a16="http://schemas.microsoft.com/office/drawing/2014/main" id="{EA00CD6B-2E0F-9FB1-4932-2D391BA613B3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84" cy="1200975"/>
              </a:xfrm>
              <a:custGeom>
                <a:avLst/>
                <a:gdLst>
                  <a:gd name="connsiteX0" fmla="*/ 1788415 w 1807784"/>
                  <a:gd name="connsiteY0" fmla="*/ 0 h 1200975"/>
                  <a:gd name="connsiteX1" fmla="*/ 19305 w 1807784"/>
                  <a:gd name="connsiteY1" fmla="*/ 0 h 1200975"/>
                  <a:gd name="connsiteX2" fmla="*/ 1 w 1807784"/>
                  <a:gd name="connsiteY2" fmla="*/ 19495 h 1200975"/>
                  <a:gd name="connsiteX3" fmla="*/ 10987 w 1807784"/>
                  <a:gd name="connsiteY3" fmla="*/ 1093343 h 1200975"/>
                  <a:gd name="connsiteX4" fmla="*/ 375032 w 1807784"/>
                  <a:gd name="connsiteY4" fmla="*/ 1090867 h 1200975"/>
                  <a:gd name="connsiteX5" fmla="*/ 442596 w 1807784"/>
                  <a:gd name="connsiteY5" fmla="*/ 1088644 h 1200975"/>
                  <a:gd name="connsiteX6" fmla="*/ 526924 w 1807784"/>
                  <a:gd name="connsiteY6" fmla="*/ 1105916 h 1200975"/>
                  <a:gd name="connsiteX7" fmla="*/ 613602 w 1807784"/>
                  <a:gd name="connsiteY7" fmla="*/ 1200976 h 1200975"/>
                  <a:gd name="connsiteX8" fmla="*/ 1194182 w 1807784"/>
                  <a:gd name="connsiteY8" fmla="*/ 1200976 h 1200975"/>
                  <a:gd name="connsiteX9" fmla="*/ 1280860 w 1807784"/>
                  <a:gd name="connsiteY9" fmla="*/ 1105916 h 1200975"/>
                  <a:gd name="connsiteX10" fmla="*/ 1365188 w 1807784"/>
                  <a:gd name="connsiteY10" fmla="*/ 1088644 h 1200975"/>
                  <a:gd name="connsiteX11" fmla="*/ 1432752 w 1807784"/>
                  <a:gd name="connsiteY11" fmla="*/ 1090867 h 1200975"/>
                  <a:gd name="connsiteX12" fmla="*/ 1796797 w 1807784"/>
                  <a:gd name="connsiteY12" fmla="*/ 1093343 h 1200975"/>
                  <a:gd name="connsiteX13" fmla="*/ 1807783 w 1807784"/>
                  <a:gd name="connsiteY13" fmla="*/ 19495 h 1200975"/>
                  <a:gd name="connsiteX14" fmla="*/ 1788479 w 1807784"/>
                  <a:gd name="connsiteY14" fmla="*/ 0 h 120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07784" h="1200975">
                    <a:moveTo>
                      <a:pt x="1788415" y="0"/>
                    </a:moveTo>
                    <a:lnTo>
                      <a:pt x="19305" y="0"/>
                    </a:lnTo>
                    <a:cubicBezTo>
                      <a:pt x="8574" y="0"/>
                      <a:pt x="-126" y="8763"/>
                      <a:pt x="1" y="19495"/>
                    </a:cubicBezTo>
                    <a:lnTo>
                      <a:pt x="10987" y="1093343"/>
                    </a:lnTo>
                    <a:lnTo>
                      <a:pt x="375032" y="1090867"/>
                    </a:lnTo>
                    <a:cubicBezTo>
                      <a:pt x="397575" y="1090740"/>
                      <a:pt x="420117" y="1089787"/>
                      <a:pt x="442596" y="1088644"/>
                    </a:cubicBezTo>
                    <a:cubicBezTo>
                      <a:pt x="468504" y="1087311"/>
                      <a:pt x="510097" y="1088200"/>
                      <a:pt x="526924" y="1105916"/>
                    </a:cubicBezTo>
                    <a:cubicBezTo>
                      <a:pt x="552070" y="1132459"/>
                      <a:pt x="581471" y="1200976"/>
                      <a:pt x="613602" y="1200976"/>
                    </a:cubicBezTo>
                    <a:lnTo>
                      <a:pt x="1194182" y="1200976"/>
                    </a:lnTo>
                    <a:cubicBezTo>
                      <a:pt x="1226313" y="1200976"/>
                      <a:pt x="1255714" y="1132459"/>
                      <a:pt x="1280860" y="1105916"/>
                    </a:cubicBezTo>
                    <a:cubicBezTo>
                      <a:pt x="1297624" y="1088200"/>
                      <a:pt x="1339280" y="1087247"/>
                      <a:pt x="1365188" y="1088644"/>
                    </a:cubicBezTo>
                    <a:cubicBezTo>
                      <a:pt x="1387730" y="1089787"/>
                      <a:pt x="1410209" y="1090740"/>
                      <a:pt x="1432752" y="1090867"/>
                    </a:cubicBezTo>
                    <a:lnTo>
                      <a:pt x="1796797" y="1093343"/>
                    </a:lnTo>
                    <a:lnTo>
                      <a:pt x="1807783" y="19495"/>
                    </a:lnTo>
                    <a:cubicBezTo>
                      <a:pt x="1807910" y="8763"/>
                      <a:pt x="1799210" y="0"/>
                      <a:pt x="1788479" y="0"/>
                    </a:cubicBezTo>
                    <a:close/>
                  </a:path>
                </a:pathLst>
              </a:custGeom>
              <a:solidFill>
                <a:srgbClr val="1F1E24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187" name="Forme libre 7">
                <a:extLst>
                  <a:ext uri="{FF2B5EF4-FFF2-40B4-BE49-F238E27FC236}">
                    <a16:creationId xmlns:a16="http://schemas.microsoft.com/office/drawing/2014/main" id="{1F53C44D-E628-CED6-911F-9251DBB79BDF}"/>
                  </a:ext>
                </a:extLst>
              </p:cNvPr>
              <p:cNvSpPr/>
              <p:nvPr/>
            </p:nvSpPr>
            <p:spPr>
              <a:xfrm>
                <a:off x="5891847" y="4303067"/>
                <a:ext cx="580580" cy="84010"/>
              </a:xfrm>
              <a:custGeom>
                <a:avLst/>
                <a:gdLst>
                  <a:gd name="connsiteX0" fmla="*/ 482663 w 580580"/>
                  <a:gd name="connsiteY0" fmla="*/ 0 h 84010"/>
                  <a:gd name="connsiteX1" fmla="*/ 97854 w 580580"/>
                  <a:gd name="connsiteY1" fmla="*/ 0 h 84010"/>
                  <a:gd name="connsiteX2" fmla="*/ 0 w 580580"/>
                  <a:gd name="connsiteY2" fmla="*/ 84010 h 84010"/>
                  <a:gd name="connsiteX3" fmla="*/ 580580 w 580580"/>
                  <a:gd name="connsiteY3" fmla="*/ 84010 h 84010"/>
                  <a:gd name="connsiteX4" fmla="*/ 482727 w 580580"/>
                  <a:gd name="connsiteY4" fmla="*/ 0 h 8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0580" h="84010">
                    <a:moveTo>
                      <a:pt x="482663" y="0"/>
                    </a:moveTo>
                    <a:lnTo>
                      <a:pt x="97854" y="0"/>
                    </a:lnTo>
                    <a:cubicBezTo>
                      <a:pt x="97854" y="0"/>
                      <a:pt x="48895" y="84010"/>
                      <a:pt x="0" y="84010"/>
                    </a:cubicBezTo>
                    <a:lnTo>
                      <a:pt x="580580" y="84010"/>
                    </a:lnTo>
                    <a:cubicBezTo>
                      <a:pt x="531622" y="84010"/>
                      <a:pt x="482727" y="0"/>
                      <a:pt x="482727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188" name="Forme libre 8">
                <a:extLst>
                  <a:ext uri="{FF2B5EF4-FFF2-40B4-BE49-F238E27FC236}">
                    <a16:creationId xmlns:a16="http://schemas.microsoft.com/office/drawing/2014/main" id="{5B89D052-85B1-2141-5591-B8F68D2AEB17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20" cy="119189"/>
              </a:xfrm>
              <a:custGeom>
                <a:avLst/>
                <a:gdLst>
                  <a:gd name="connsiteX0" fmla="*/ 128 w 1807720"/>
                  <a:gd name="connsiteY0" fmla="*/ 33211 h 119189"/>
                  <a:gd name="connsiteX1" fmla="*/ 1 w 1807720"/>
                  <a:gd name="connsiteY1" fmla="*/ 19495 h 119189"/>
                  <a:gd name="connsiteX2" fmla="*/ 19305 w 1807720"/>
                  <a:gd name="connsiteY2" fmla="*/ 0 h 119189"/>
                  <a:gd name="connsiteX3" fmla="*/ 1788415 w 1807720"/>
                  <a:gd name="connsiteY3" fmla="*/ 0 h 119189"/>
                  <a:gd name="connsiteX4" fmla="*/ 1807719 w 1807720"/>
                  <a:gd name="connsiteY4" fmla="*/ 19495 h 119189"/>
                  <a:gd name="connsiteX5" fmla="*/ 1807592 w 1807720"/>
                  <a:gd name="connsiteY5" fmla="*/ 33211 h 119189"/>
                  <a:gd name="connsiteX6" fmla="*/ 128 w 1807720"/>
                  <a:gd name="connsiteY6" fmla="*/ 33211 h 119189"/>
                  <a:gd name="connsiteX7" fmla="*/ 382 w 1807720"/>
                  <a:gd name="connsiteY7" fmla="*/ 59563 h 119189"/>
                  <a:gd name="connsiteX8" fmla="*/ 1017 w 1807720"/>
                  <a:gd name="connsiteY8" fmla="*/ 119190 h 119189"/>
                  <a:gd name="connsiteX9" fmla="*/ 1806703 w 1807720"/>
                  <a:gd name="connsiteY9" fmla="*/ 119190 h 119189"/>
                  <a:gd name="connsiteX10" fmla="*/ 1807338 w 1807720"/>
                  <a:gd name="connsiteY10" fmla="*/ 59563 h 119189"/>
                  <a:gd name="connsiteX11" fmla="*/ 382 w 1807720"/>
                  <a:gd name="connsiteY11" fmla="*/ 59563 h 119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807720" h="119189">
                    <a:moveTo>
                      <a:pt x="128" y="33211"/>
                    </a:moveTo>
                    <a:lnTo>
                      <a:pt x="1" y="19495"/>
                    </a:lnTo>
                    <a:cubicBezTo>
                      <a:pt x="-126" y="8763"/>
                      <a:pt x="8574" y="0"/>
                      <a:pt x="19305" y="0"/>
                    </a:cubicBezTo>
                    <a:lnTo>
                      <a:pt x="1788415" y="0"/>
                    </a:lnTo>
                    <a:cubicBezTo>
                      <a:pt x="1799147" y="0"/>
                      <a:pt x="1807847" y="8763"/>
                      <a:pt x="1807719" y="19495"/>
                    </a:cubicBezTo>
                    <a:lnTo>
                      <a:pt x="1807592" y="33211"/>
                    </a:lnTo>
                    <a:lnTo>
                      <a:pt x="128" y="33211"/>
                    </a:lnTo>
                    <a:close/>
                    <a:moveTo>
                      <a:pt x="382" y="59563"/>
                    </a:moveTo>
                    <a:lnTo>
                      <a:pt x="1017" y="119190"/>
                    </a:lnTo>
                    <a:lnTo>
                      <a:pt x="1806703" y="119190"/>
                    </a:lnTo>
                    <a:lnTo>
                      <a:pt x="1807338" y="59563"/>
                    </a:lnTo>
                    <a:lnTo>
                      <a:pt x="382" y="59563"/>
                    </a:ln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189" name="Forme libre 9">
                <a:extLst>
                  <a:ext uri="{FF2B5EF4-FFF2-40B4-BE49-F238E27FC236}">
                    <a16:creationId xmlns:a16="http://schemas.microsoft.com/office/drawing/2014/main" id="{6F201D23-3B0E-8A88-6D68-CF5075527082}"/>
                  </a:ext>
                </a:extLst>
              </p:cNvPr>
              <p:cNvSpPr/>
              <p:nvPr/>
            </p:nvSpPr>
            <p:spPr>
              <a:xfrm>
                <a:off x="5701982" y="1951852"/>
                <a:ext cx="960247" cy="2374010"/>
              </a:xfrm>
              <a:custGeom>
                <a:avLst/>
                <a:gdLst>
                  <a:gd name="connsiteX0" fmla="*/ 893509 w 960247"/>
                  <a:gd name="connsiteY0" fmla="*/ 2374011 h 2374010"/>
                  <a:gd name="connsiteX1" fmla="*/ 610108 w 960247"/>
                  <a:gd name="connsiteY1" fmla="*/ 602552 h 2374010"/>
                  <a:gd name="connsiteX2" fmla="*/ 725488 w 960247"/>
                  <a:gd name="connsiteY2" fmla="*/ 325501 h 2374010"/>
                  <a:gd name="connsiteX3" fmla="*/ 789178 w 960247"/>
                  <a:gd name="connsiteY3" fmla="*/ 214376 h 2374010"/>
                  <a:gd name="connsiteX4" fmla="*/ 735457 w 960247"/>
                  <a:gd name="connsiteY4" fmla="*/ 158179 h 2374010"/>
                  <a:gd name="connsiteX5" fmla="*/ 480124 w 960247"/>
                  <a:gd name="connsiteY5" fmla="*/ 70358 h 2374010"/>
                  <a:gd name="connsiteX6" fmla="*/ 224790 w 960247"/>
                  <a:gd name="connsiteY6" fmla="*/ 158179 h 2374010"/>
                  <a:gd name="connsiteX7" fmla="*/ 171069 w 960247"/>
                  <a:gd name="connsiteY7" fmla="*/ 214376 h 2374010"/>
                  <a:gd name="connsiteX8" fmla="*/ 234760 w 960247"/>
                  <a:gd name="connsiteY8" fmla="*/ 325501 h 2374010"/>
                  <a:gd name="connsiteX9" fmla="*/ 350139 w 960247"/>
                  <a:gd name="connsiteY9" fmla="*/ 602552 h 2374010"/>
                  <a:gd name="connsiteX10" fmla="*/ 66739 w 960247"/>
                  <a:gd name="connsiteY10" fmla="*/ 2374011 h 2374010"/>
                  <a:gd name="connsiteX11" fmla="*/ 0 w 960247"/>
                  <a:gd name="connsiteY11" fmla="*/ 2362518 h 2374010"/>
                  <a:gd name="connsiteX12" fmla="*/ 283464 w 960247"/>
                  <a:gd name="connsiteY12" fmla="*/ 590550 h 2374010"/>
                  <a:gd name="connsiteX13" fmla="*/ 183515 w 960247"/>
                  <a:gd name="connsiteY13" fmla="*/ 371412 h 2374010"/>
                  <a:gd name="connsiteX14" fmla="*/ 104267 w 960247"/>
                  <a:gd name="connsiteY14" fmla="*/ 203518 h 2374010"/>
                  <a:gd name="connsiteX15" fmla="*/ 189421 w 960247"/>
                  <a:gd name="connsiteY15" fmla="*/ 98235 h 2374010"/>
                  <a:gd name="connsiteX16" fmla="*/ 480124 w 960247"/>
                  <a:gd name="connsiteY16" fmla="*/ 0 h 2374010"/>
                  <a:gd name="connsiteX17" fmla="*/ 770827 w 960247"/>
                  <a:gd name="connsiteY17" fmla="*/ 98235 h 2374010"/>
                  <a:gd name="connsiteX18" fmla="*/ 855980 w 960247"/>
                  <a:gd name="connsiteY18" fmla="*/ 203518 h 2374010"/>
                  <a:gd name="connsiteX19" fmla="*/ 776732 w 960247"/>
                  <a:gd name="connsiteY19" fmla="*/ 371412 h 2374010"/>
                  <a:gd name="connsiteX20" fmla="*/ 676783 w 960247"/>
                  <a:gd name="connsiteY20" fmla="*/ 590550 h 2374010"/>
                  <a:gd name="connsiteX21" fmla="*/ 960247 w 960247"/>
                  <a:gd name="connsiteY21" fmla="*/ 2362518 h 2374010"/>
                  <a:gd name="connsiteX22" fmla="*/ 893509 w 960247"/>
                  <a:gd name="connsiteY22" fmla="*/ 2374011 h 237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60247" h="2374010">
                    <a:moveTo>
                      <a:pt x="893509" y="2374011"/>
                    </a:moveTo>
                    <a:cubicBezTo>
                      <a:pt x="890841" y="2357184"/>
                      <a:pt x="624205" y="687007"/>
                      <a:pt x="610108" y="602552"/>
                    </a:cubicBezTo>
                    <a:cubicBezTo>
                      <a:pt x="592391" y="495999"/>
                      <a:pt x="646747" y="420497"/>
                      <a:pt x="725488" y="325501"/>
                    </a:cubicBezTo>
                    <a:cubicBezTo>
                      <a:pt x="766318" y="276225"/>
                      <a:pt x="792797" y="238443"/>
                      <a:pt x="789178" y="214376"/>
                    </a:cubicBezTo>
                    <a:cubicBezTo>
                      <a:pt x="786765" y="198311"/>
                      <a:pt x="768731" y="179388"/>
                      <a:pt x="735457" y="158179"/>
                    </a:cubicBezTo>
                    <a:cubicBezTo>
                      <a:pt x="644081" y="99886"/>
                      <a:pt x="558165" y="70358"/>
                      <a:pt x="480124" y="70358"/>
                    </a:cubicBezTo>
                    <a:cubicBezTo>
                      <a:pt x="402082" y="70358"/>
                      <a:pt x="316166" y="99886"/>
                      <a:pt x="224790" y="158179"/>
                    </a:cubicBezTo>
                    <a:cubicBezTo>
                      <a:pt x="191579" y="179388"/>
                      <a:pt x="173482" y="198247"/>
                      <a:pt x="171069" y="214376"/>
                    </a:cubicBezTo>
                    <a:cubicBezTo>
                      <a:pt x="167450" y="238506"/>
                      <a:pt x="193929" y="276225"/>
                      <a:pt x="234760" y="325501"/>
                    </a:cubicBezTo>
                    <a:cubicBezTo>
                      <a:pt x="313500" y="420497"/>
                      <a:pt x="367856" y="495999"/>
                      <a:pt x="350139" y="602552"/>
                    </a:cubicBezTo>
                    <a:cubicBezTo>
                      <a:pt x="336106" y="687007"/>
                      <a:pt x="69469" y="2357184"/>
                      <a:pt x="66739" y="2374011"/>
                    </a:cubicBezTo>
                    <a:lnTo>
                      <a:pt x="0" y="2362518"/>
                    </a:lnTo>
                    <a:cubicBezTo>
                      <a:pt x="2667" y="2345690"/>
                      <a:pt x="269367" y="675259"/>
                      <a:pt x="283464" y="590550"/>
                    </a:cubicBezTo>
                    <a:cubicBezTo>
                      <a:pt x="295212" y="519938"/>
                      <a:pt x="263588" y="468122"/>
                      <a:pt x="183515" y="371412"/>
                    </a:cubicBezTo>
                    <a:cubicBezTo>
                      <a:pt x="135128" y="312992"/>
                      <a:pt x="95758" y="260096"/>
                      <a:pt x="104267" y="203518"/>
                    </a:cubicBezTo>
                    <a:cubicBezTo>
                      <a:pt x="111824" y="152971"/>
                      <a:pt x="156528" y="119190"/>
                      <a:pt x="189421" y="98235"/>
                    </a:cubicBezTo>
                    <a:cubicBezTo>
                      <a:pt x="291592" y="33084"/>
                      <a:pt x="389382" y="0"/>
                      <a:pt x="480124" y="0"/>
                    </a:cubicBezTo>
                    <a:cubicBezTo>
                      <a:pt x="570865" y="0"/>
                      <a:pt x="668655" y="33020"/>
                      <a:pt x="770827" y="98235"/>
                    </a:cubicBezTo>
                    <a:cubicBezTo>
                      <a:pt x="803783" y="119253"/>
                      <a:pt x="848424" y="153035"/>
                      <a:pt x="855980" y="203518"/>
                    </a:cubicBezTo>
                    <a:cubicBezTo>
                      <a:pt x="864489" y="260096"/>
                      <a:pt x="825119" y="313055"/>
                      <a:pt x="776732" y="371412"/>
                    </a:cubicBezTo>
                    <a:cubicBezTo>
                      <a:pt x="696659" y="468122"/>
                      <a:pt x="665036" y="519874"/>
                      <a:pt x="676783" y="590550"/>
                    </a:cubicBezTo>
                    <a:cubicBezTo>
                      <a:pt x="690880" y="675259"/>
                      <a:pt x="957516" y="2345627"/>
                      <a:pt x="960247" y="2362518"/>
                    </a:cubicBezTo>
                    <a:lnTo>
                      <a:pt x="893509" y="2374011"/>
                    </a:lnTo>
                    <a:close/>
                  </a:path>
                </a:pathLst>
              </a:custGeom>
              <a:solidFill>
                <a:srgbClr val="939393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190" name="Forme libre 10">
                <a:extLst>
                  <a:ext uri="{FF2B5EF4-FFF2-40B4-BE49-F238E27FC236}">
                    <a16:creationId xmlns:a16="http://schemas.microsoft.com/office/drawing/2014/main" id="{49F0F22A-21F2-E2AF-92B6-50C075452270}"/>
                  </a:ext>
                </a:extLst>
              </p:cNvPr>
              <p:cNvSpPr/>
              <p:nvPr/>
            </p:nvSpPr>
            <p:spPr>
              <a:xfrm>
                <a:off x="5265610" y="4226930"/>
                <a:ext cx="510034" cy="152130"/>
              </a:xfrm>
              <a:custGeom>
                <a:avLst/>
                <a:gdLst>
                  <a:gd name="connsiteX0" fmla="*/ 505714 w 510034"/>
                  <a:gd name="connsiteY0" fmla="*/ 80201 h 152130"/>
                  <a:gd name="connsiteX1" fmla="*/ 462979 w 510034"/>
                  <a:gd name="connsiteY1" fmla="*/ 7493 h 152130"/>
                  <a:gd name="connsiteX2" fmla="*/ 449898 w 510034"/>
                  <a:gd name="connsiteY2" fmla="*/ 0 h 152130"/>
                  <a:gd name="connsiteX3" fmla="*/ 19304 w 510034"/>
                  <a:gd name="connsiteY3" fmla="*/ 0 h 152130"/>
                  <a:gd name="connsiteX4" fmla="*/ 0 w 510034"/>
                  <a:gd name="connsiteY4" fmla="*/ 19304 h 152130"/>
                  <a:gd name="connsiteX5" fmla="*/ 0 w 510034"/>
                  <a:gd name="connsiteY5" fmla="*/ 151003 h 152130"/>
                  <a:gd name="connsiteX6" fmla="*/ 436690 w 510034"/>
                  <a:gd name="connsiteY6" fmla="*/ 152082 h 152130"/>
                  <a:gd name="connsiteX7" fmla="*/ 505333 w 510034"/>
                  <a:gd name="connsiteY7" fmla="*/ 111633 h 152130"/>
                  <a:gd name="connsiteX8" fmla="*/ 505778 w 510034"/>
                  <a:gd name="connsiteY8" fmla="*/ 80201 h 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34" h="152130">
                    <a:moveTo>
                      <a:pt x="505714" y="80201"/>
                    </a:moveTo>
                    <a:lnTo>
                      <a:pt x="462979" y="7493"/>
                    </a:lnTo>
                    <a:cubicBezTo>
                      <a:pt x="460248" y="2857"/>
                      <a:pt x="455295" y="0"/>
                      <a:pt x="449898" y="0"/>
                    </a:cubicBezTo>
                    <a:lnTo>
                      <a:pt x="19304" y="0"/>
                    </a:lnTo>
                    <a:cubicBezTo>
                      <a:pt x="8636" y="0"/>
                      <a:pt x="0" y="8636"/>
                      <a:pt x="0" y="19304"/>
                    </a:cubicBezTo>
                    <a:lnTo>
                      <a:pt x="0" y="151003"/>
                    </a:lnTo>
                    <a:lnTo>
                      <a:pt x="436690" y="152082"/>
                    </a:lnTo>
                    <a:cubicBezTo>
                      <a:pt x="451295" y="152654"/>
                      <a:pt x="481203" y="148653"/>
                      <a:pt x="505333" y="111633"/>
                    </a:cubicBezTo>
                    <a:cubicBezTo>
                      <a:pt x="511493" y="102171"/>
                      <a:pt x="511556" y="89916"/>
                      <a:pt x="505778" y="80201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191" name="Forme libre 11">
                <a:extLst>
                  <a:ext uri="{FF2B5EF4-FFF2-40B4-BE49-F238E27FC236}">
                    <a16:creationId xmlns:a16="http://schemas.microsoft.com/office/drawing/2014/main" id="{613C2B54-9871-6827-1FC0-5E802BAC2A46}"/>
                  </a:ext>
                </a:extLst>
              </p:cNvPr>
              <p:cNvSpPr/>
              <p:nvPr/>
            </p:nvSpPr>
            <p:spPr>
              <a:xfrm>
                <a:off x="6588718" y="4226993"/>
                <a:ext cx="510009" cy="152140"/>
              </a:xfrm>
              <a:custGeom>
                <a:avLst/>
                <a:gdLst>
                  <a:gd name="connsiteX0" fmla="*/ 490642 w 510009"/>
                  <a:gd name="connsiteY0" fmla="*/ 0 h 152140"/>
                  <a:gd name="connsiteX1" fmla="*/ 60049 w 510009"/>
                  <a:gd name="connsiteY1" fmla="*/ 0 h 152140"/>
                  <a:gd name="connsiteX2" fmla="*/ 46968 w 510009"/>
                  <a:gd name="connsiteY2" fmla="*/ 7493 h 152140"/>
                  <a:gd name="connsiteX3" fmla="*/ 4232 w 510009"/>
                  <a:gd name="connsiteY3" fmla="*/ 80201 h 152140"/>
                  <a:gd name="connsiteX4" fmla="*/ 4677 w 510009"/>
                  <a:gd name="connsiteY4" fmla="*/ 111633 h 152140"/>
                  <a:gd name="connsiteX5" fmla="*/ 73320 w 510009"/>
                  <a:gd name="connsiteY5" fmla="*/ 152083 h 152140"/>
                  <a:gd name="connsiteX6" fmla="*/ 510010 w 510009"/>
                  <a:gd name="connsiteY6" fmla="*/ 151003 h 152140"/>
                  <a:gd name="connsiteX7" fmla="*/ 510010 w 510009"/>
                  <a:gd name="connsiteY7" fmla="*/ 19304 h 152140"/>
                  <a:gd name="connsiteX8" fmla="*/ 490706 w 510009"/>
                  <a:gd name="connsiteY8" fmla="*/ 0 h 152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09" h="152140">
                    <a:moveTo>
                      <a:pt x="490642" y="0"/>
                    </a:moveTo>
                    <a:lnTo>
                      <a:pt x="60049" y="0"/>
                    </a:lnTo>
                    <a:cubicBezTo>
                      <a:pt x="54651" y="0"/>
                      <a:pt x="49698" y="2858"/>
                      <a:pt x="46968" y="7493"/>
                    </a:cubicBezTo>
                    <a:lnTo>
                      <a:pt x="4232" y="80201"/>
                    </a:lnTo>
                    <a:cubicBezTo>
                      <a:pt x="-1483" y="89916"/>
                      <a:pt x="-1483" y="102172"/>
                      <a:pt x="4677" y="111633"/>
                    </a:cubicBezTo>
                    <a:cubicBezTo>
                      <a:pt x="28807" y="148654"/>
                      <a:pt x="58715" y="152718"/>
                      <a:pt x="73320" y="152083"/>
                    </a:cubicBezTo>
                    <a:lnTo>
                      <a:pt x="510010" y="151003"/>
                    </a:lnTo>
                    <a:lnTo>
                      <a:pt x="510010" y="19304"/>
                    </a:lnTo>
                    <a:cubicBezTo>
                      <a:pt x="510010" y="8636"/>
                      <a:pt x="501374" y="0"/>
                      <a:pt x="490706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</p:grp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06F42283-F989-0F6C-3768-9A948E7A3ADC}"/>
                </a:ext>
              </a:extLst>
            </p:cNvPr>
            <p:cNvCxnSpPr>
              <a:cxnSpLocks/>
              <a:stCxn id="195" idx="16"/>
            </p:cNvCxnSpPr>
            <p:nvPr/>
          </p:nvCxnSpPr>
          <p:spPr>
            <a:xfrm flipH="1" flipV="1">
              <a:off x="1127209" y="764628"/>
              <a:ext cx="1" cy="1315596"/>
            </a:xfrm>
            <a:prstGeom prst="line">
              <a:avLst/>
            </a:prstGeom>
            <a:ln w="952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8F7FD28A-53E4-3981-B8A7-1A4EF505BF94}"/>
                </a:ext>
              </a:extLst>
            </p:cNvPr>
            <p:cNvCxnSpPr>
              <a:cxnSpLocks/>
              <a:stCxn id="189" idx="5"/>
            </p:cNvCxnSpPr>
            <p:nvPr/>
          </p:nvCxnSpPr>
          <p:spPr>
            <a:xfrm flipH="1" flipV="1">
              <a:off x="2251067" y="845387"/>
              <a:ext cx="1" cy="1245859"/>
            </a:xfrm>
            <a:prstGeom prst="line">
              <a:avLst/>
            </a:prstGeom>
            <a:ln w="952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7DCDF25-4CED-5EC1-1934-628C6FA8A2ED}"/>
              </a:ext>
            </a:extLst>
          </p:cNvPr>
          <p:cNvGrpSpPr/>
          <p:nvPr/>
        </p:nvGrpSpPr>
        <p:grpSpPr>
          <a:xfrm>
            <a:off x="6349341" y="1135117"/>
            <a:ext cx="2164220" cy="4377669"/>
            <a:chOff x="6349341" y="906517"/>
            <a:chExt cx="2164220" cy="4377669"/>
          </a:xfrm>
        </p:grpSpPr>
        <p:sp>
          <p:nvSpPr>
            <p:cNvPr id="220" name="Rectangle 219">
              <a:extLst>
                <a:ext uri="{FF2B5EF4-FFF2-40B4-BE49-F238E27FC236}">
                  <a16:creationId xmlns:a16="http://schemas.microsoft.com/office/drawing/2014/main" id="{B58C5374-3595-EB32-D222-7C5CCE229EEE}"/>
                </a:ext>
              </a:extLst>
            </p:cNvPr>
            <p:cNvSpPr/>
            <p:nvPr/>
          </p:nvSpPr>
          <p:spPr>
            <a:xfrm rot="16380000">
              <a:off x="7408249" y="3101944"/>
              <a:ext cx="1692880" cy="343308"/>
            </a:xfrm>
            <a:prstGeom prst="rect">
              <a:avLst/>
            </a:prstGeom>
            <a:solidFill>
              <a:schemeClr val="bg2"/>
            </a:solidFill>
            <a:ln w="76200">
              <a:noFill/>
            </a:ln>
            <a:effectLst>
              <a:outerShdw blurRad="63500" dist="139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21" name="Rectangle 220">
              <a:extLst>
                <a:ext uri="{FF2B5EF4-FFF2-40B4-BE49-F238E27FC236}">
                  <a16:creationId xmlns:a16="http://schemas.microsoft.com/office/drawing/2014/main" id="{63419EDF-A1C5-928D-8D1D-1ECD0769370B}"/>
                </a:ext>
              </a:extLst>
            </p:cNvPr>
            <p:cNvSpPr/>
            <p:nvPr/>
          </p:nvSpPr>
          <p:spPr>
            <a:xfrm rot="21353068">
              <a:off x="6367335" y="4896181"/>
              <a:ext cx="1077657" cy="343308"/>
            </a:xfrm>
            <a:prstGeom prst="rect">
              <a:avLst/>
            </a:prstGeom>
            <a:solidFill>
              <a:schemeClr val="bg2"/>
            </a:solidFill>
            <a:ln w="76200">
              <a:noFill/>
            </a:ln>
            <a:effectLst>
              <a:outerShdw blurRad="63500" dist="139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22" name="Rectangle 145">
              <a:extLst>
                <a:ext uri="{FF2B5EF4-FFF2-40B4-BE49-F238E27FC236}">
                  <a16:creationId xmlns:a16="http://schemas.microsoft.com/office/drawing/2014/main" id="{846CBCD9-B194-EA41-9B11-8877A0A8B32F}"/>
                </a:ext>
              </a:extLst>
            </p:cNvPr>
            <p:cNvSpPr/>
            <p:nvPr/>
          </p:nvSpPr>
          <p:spPr>
            <a:xfrm rot="240000">
              <a:off x="7435904" y="4453503"/>
              <a:ext cx="1077657" cy="784967"/>
            </a:xfrm>
            <a:custGeom>
              <a:avLst/>
              <a:gdLst>
                <a:gd name="connsiteX0" fmla="*/ 0 w 1436876"/>
                <a:gd name="connsiteY0" fmla="*/ 0 h 457744"/>
                <a:gd name="connsiteX1" fmla="*/ 1436876 w 1436876"/>
                <a:gd name="connsiteY1" fmla="*/ 0 h 457744"/>
                <a:gd name="connsiteX2" fmla="*/ 1436876 w 1436876"/>
                <a:gd name="connsiteY2" fmla="*/ 457744 h 457744"/>
                <a:gd name="connsiteX3" fmla="*/ 0 w 1436876"/>
                <a:gd name="connsiteY3" fmla="*/ 457744 h 457744"/>
                <a:gd name="connsiteX4" fmla="*/ 0 w 1436876"/>
                <a:gd name="connsiteY4" fmla="*/ 0 h 457744"/>
                <a:gd name="connsiteX0" fmla="*/ 0 w 1436876"/>
                <a:gd name="connsiteY0" fmla="*/ 381826 h 839570"/>
                <a:gd name="connsiteX1" fmla="*/ 1332349 w 1436876"/>
                <a:gd name="connsiteY1" fmla="*/ 0 h 839570"/>
                <a:gd name="connsiteX2" fmla="*/ 1436876 w 1436876"/>
                <a:gd name="connsiteY2" fmla="*/ 839570 h 839570"/>
                <a:gd name="connsiteX3" fmla="*/ 0 w 1436876"/>
                <a:gd name="connsiteY3" fmla="*/ 839570 h 839570"/>
                <a:gd name="connsiteX4" fmla="*/ 0 w 1436876"/>
                <a:gd name="connsiteY4" fmla="*/ 381826 h 839570"/>
                <a:gd name="connsiteX0" fmla="*/ 0 w 1436876"/>
                <a:gd name="connsiteY0" fmla="*/ 401966 h 859710"/>
                <a:gd name="connsiteX1" fmla="*/ 1290585 w 1436876"/>
                <a:gd name="connsiteY1" fmla="*/ 0 h 859710"/>
                <a:gd name="connsiteX2" fmla="*/ 1436876 w 1436876"/>
                <a:gd name="connsiteY2" fmla="*/ 859710 h 859710"/>
                <a:gd name="connsiteX3" fmla="*/ 0 w 1436876"/>
                <a:gd name="connsiteY3" fmla="*/ 859710 h 859710"/>
                <a:gd name="connsiteX4" fmla="*/ 0 w 1436876"/>
                <a:gd name="connsiteY4" fmla="*/ 401966 h 859710"/>
                <a:gd name="connsiteX0" fmla="*/ 0 w 1436876"/>
                <a:gd name="connsiteY0" fmla="*/ 532572 h 990316"/>
                <a:gd name="connsiteX1" fmla="*/ 1220919 w 1436876"/>
                <a:gd name="connsiteY1" fmla="*/ 0 h 990316"/>
                <a:gd name="connsiteX2" fmla="*/ 1436876 w 1436876"/>
                <a:gd name="connsiteY2" fmla="*/ 990316 h 990316"/>
                <a:gd name="connsiteX3" fmla="*/ 0 w 1436876"/>
                <a:gd name="connsiteY3" fmla="*/ 990316 h 990316"/>
                <a:gd name="connsiteX4" fmla="*/ 0 w 1436876"/>
                <a:gd name="connsiteY4" fmla="*/ 532572 h 990316"/>
                <a:gd name="connsiteX0" fmla="*/ 0 w 1436876"/>
                <a:gd name="connsiteY0" fmla="*/ 588879 h 1046623"/>
                <a:gd name="connsiteX1" fmla="*/ 1242925 w 1436876"/>
                <a:gd name="connsiteY1" fmla="*/ 0 h 1046623"/>
                <a:gd name="connsiteX2" fmla="*/ 1436876 w 1436876"/>
                <a:gd name="connsiteY2" fmla="*/ 1046623 h 1046623"/>
                <a:gd name="connsiteX3" fmla="*/ 0 w 1436876"/>
                <a:gd name="connsiteY3" fmla="*/ 1046623 h 1046623"/>
                <a:gd name="connsiteX4" fmla="*/ 0 w 1436876"/>
                <a:gd name="connsiteY4" fmla="*/ 588879 h 1046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36876" h="1046623">
                  <a:moveTo>
                    <a:pt x="0" y="588879"/>
                  </a:moveTo>
                  <a:lnTo>
                    <a:pt x="1242925" y="0"/>
                  </a:lnTo>
                  <a:lnTo>
                    <a:pt x="1436876" y="1046623"/>
                  </a:lnTo>
                  <a:lnTo>
                    <a:pt x="0" y="1046623"/>
                  </a:lnTo>
                  <a:lnTo>
                    <a:pt x="0" y="588879"/>
                  </a:lnTo>
                  <a:close/>
                </a:path>
              </a:pathLst>
            </a:custGeom>
            <a:solidFill>
              <a:schemeClr val="bg2"/>
            </a:solidFill>
            <a:ln w="76200">
              <a:noFill/>
            </a:ln>
            <a:effectLst>
              <a:outerShdw blurRad="63500" dist="139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23" name="Rectangle 222">
              <a:extLst>
                <a:ext uri="{FF2B5EF4-FFF2-40B4-BE49-F238E27FC236}">
                  <a16:creationId xmlns:a16="http://schemas.microsoft.com/office/drawing/2014/main" id="{2C84E611-60DE-6E41-294F-59839B308CA2}"/>
                </a:ext>
              </a:extLst>
            </p:cNvPr>
            <p:cNvSpPr/>
            <p:nvPr/>
          </p:nvSpPr>
          <p:spPr>
            <a:xfrm>
              <a:off x="6349341" y="2384816"/>
              <a:ext cx="2142263" cy="2899370"/>
            </a:xfrm>
            <a:prstGeom prst="rect">
              <a:avLst/>
            </a:prstGeom>
            <a:solidFill>
              <a:schemeClr val="bg1"/>
            </a:solidFill>
            <a:ln w="7620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204" name="Groupe 12">
              <a:extLst>
                <a:ext uri="{FF2B5EF4-FFF2-40B4-BE49-F238E27FC236}">
                  <a16:creationId xmlns:a16="http://schemas.microsoft.com/office/drawing/2014/main" id="{03FBB84C-B8AA-D477-FD56-BE846033F817}"/>
                </a:ext>
              </a:extLst>
            </p:cNvPr>
            <p:cNvGrpSpPr/>
            <p:nvPr/>
          </p:nvGrpSpPr>
          <p:grpSpPr>
            <a:xfrm>
              <a:off x="6704326" y="2119885"/>
              <a:ext cx="287166" cy="381488"/>
              <a:chOff x="5265610" y="1951852"/>
              <a:chExt cx="1833117" cy="2435225"/>
            </a:xfrm>
          </p:grpSpPr>
          <p:sp>
            <p:nvSpPr>
              <p:cNvPr id="214" name="Forme libre 6">
                <a:extLst>
                  <a:ext uri="{FF2B5EF4-FFF2-40B4-BE49-F238E27FC236}">
                    <a16:creationId xmlns:a16="http://schemas.microsoft.com/office/drawing/2014/main" id="{94149039-E1D3-FBEE-C618-E4D0402DDCBC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84" cy="1200975"/>
              </a:xfrm>
              <a:custGeom>
                <a:avLst/>
                <a:gdLst>
                  <a:gd name="connsiteX0" fmla="*/ 1788415 w 1807784"/>
                  <a:gd name="connsiteY0" fmla="*/ 0 h 1200975"/>
                  <a:gd name="connsiteX1" fmla="*/ 19305 w 1807784"/>
                  <a:gd name="connsiteY1" fmla="*/ 0 h 1200975"/>
                  <a:gd name="connsiteX2" fmla="*/ 1 w 1807784"/>
                  <a:gd name="connsiteY2" fmla="*/ 19495 h 1200975"/>
                  <a:gd name="connsiteX3" fmla="*/ 10987 w 1807784"/>
                  <a:gd name="connsiteY3" fmla="*/ 1093343 h 1200975"/>
                  <a:gd name="connsiteX4" fmla="*/ 375032 w 1807784"/>
                  <a:gd name="connsiteY4" fmla="*/ 1090867 h 1200975"/>
                  <a:gd name="connsiteX5" fmla="*/ 442596 w 1807784"/>
                  <a:gd name="connsiteY5" fmla="*/ 1088644 h 1200975"/>
                  <a:gd name="connsiteX6" fmla="*/ 526924 w 1807784"/>
                  <a:gd name="connsiteY6" fmla="*/ 1105916 h 1200975"/>
                  <a:gd name="connsiteX7" fmla="*/ 613602 w 1807784"/>
                  <a:gd name="connsiteY7" fmla="*/ 1200976 h 1200975"/>
                  <a:gd name="connsiteX8" fmla="*/ 1194182 w 1807784"/>
                  <a:gd name="connsiteY8" fmla="*/ 1200976 h 1200975"/>
                  <a:gd name="connsiteX9" fmla="*/ 1280860 w 1807784"/>
                  <a:gd name="connsiteY9" fmla="*/ 1105916 h 1200975"/>
                  <a:gd name="connsiteX10" fmla="*/ 1365188 w 1807784"/>
                  <a:gd name="connsiteY10" fmla="*/ 1088644 h 1200975"/>
                  <a:gd name="connsiteX11" fmla="*/ 1432752 w 1807784"/>
                  <a:gd name="connsiteY11" fmla="*/ 1090867 h 1200975"/>
                  <a:gd name="connsiteX12" fmla="*/ 1796797 w 1807784"/>
                  <a:gd name="connsiteY12" fmla="*/ 1093343 h 1200975"/>
                  <a:gd name="connsiteX13" fmla="*/ 1807783 w 1807784"/>
                  <a:gd name="connsiteY13" fmla="*/ 19495 h 1200975"/>
                  <a:gd name="connsiteX14" fmla="*/ 1788479 w 1807784"/>
                  <a:gd name="connsiteY14" fmla="*/ 0 h 120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07784" h="1200975">
                    <a:moveTo>
                      <a:pt x="1788415" y="0"/>
                    </a:moveTo>
                    <a:lnTo>
                      <a:pt x="19305" y="0"/>
                    </a:lnTo>
                    <a:cubicBezTo>
                      <a:pt x="8574" y="0"/>
                      <a:pt x="-126" y="8763"/>
                      <a:pt x="1" y="19495"/>
                    </a:cubicBezTo>
                    <a:lnTo>
                      <a:pt x="10987" y="1093343"/>
                    </a:lnTo>
                    <a:lnTo>
                      <a:pt x="375032" y="1090867"/>
                    </a:lnTo>
                    <a:cubicBezTo>
                      <a:pt x="397575" y="1090740"/>
                      <a:pt x="420117" y="1089787"/>
                      <a:pt x="442596" y="1088644"/>
                    </a:cubicBezTo>
                    <a:cubicBezTo>
                      <a:pt x="468504" y="1087311"/>
                      <a:pt x="510097" y="1088200"/>
                      <a:pt x="526924" y="1105916"/>
                    </a:cubicBezTo>
                    <a:cubicBezTo>
                      <a:pt x="552070" y="1132459"/>
                      <a:pt x="581471" y="1200976"/>
                      <a:pt x="613602" y="1200976"/>
                    </a:cubicBezTo>
                    <a:lnTo>
                      <a:pt x="1194182" y="1200976"/>
                    </a:lnTo>
                    <a:cubicBezTo>
                      <a:pt x="1226313" y="1200976"/>
                      <a:pt x="1255714" y="1132459"/>
                      <a:pt x="1280860" y="1105916"/>
                    </a:cubicBezTo>
                    <a:cubicBezTo>
                      <a:pt x="1297624" y="1088200"/>
                      <a:pt x="1339280" y="1087247"/>
                      <a:pt x="1365188" y="1088644"/>
                    </a:cubicBezTo>
                    <a:cubicBezTo>
                      <a:pt x="1387730" y="1089787"/>
                      <a:pt x="1410209" y="1090740"/>
                      <a:pt x="1432752" y="1090867"/>
                    </a:cubicBezTo>
                    <a:lnTo>
                      <a:pt x="1796797" y="1093343"/>
                    </a:lnTo>
                    <a:lnTo>
                      <a:pt x="1807783" y="19495"/>
                    </a:lnTo>
                    <a:cubicBezTo>
                      <a:pt x="1807910" y="8763"/>
                      <a:pt x="1799210" y="0"/>
                      <a:pt x="1788479" y="0"/>
                    </a:cubicBezTo>
                    <a:close/>
                  </a:path>
                </a:pathLst>
              </a:custGeom>
              <a:solidFill>
                <a:srgbClr val="1F1E24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215" name="Forme libre 7">
                <a:extLst>
                  <a:ext uri="{FF2B5EF4-FFF2-40B4-BE49-F238E27FC236}">
                    <a16:creationId xmlns:a16="http://schemas.microsoft.com/office/drawing/2014/main" id="{98D85296-0200-EF5F-0308-ADCE3FC43D7F}"/>
                  </a:ext>
                </a:extLst>
              </p:cNvPr>
              <p:cNvSpPr/>
              <p:nvPr/>
            </p:nvSpPr>
            <p:spPr>
              <a:xfrm>
                <a:off x="5891847" y="4303067"/>
                <a:ext cx="580580" cy="84010"/>
              </a:xfrm>
              <a:custGeom>
                <a:avLst/>
                <a:gdLst>
                  <a:gd name="connsiteX0" fmla="*/ 482663 w 580580"/>
                  <a:gd name="connsiteY0" fmla="*/ 0 h 84010"/>
                  <a:gd name="connsiteX1" fmla="*/ 97854 w 580580"/>
                  <a:gd name="connsiteY1" fmla="*/ 0 h 84010"/>
                  <a:gd name="connsiteX2" fmla="*/ 0 w 580580"/>
                  <a:gd name="connsiteY2" fmla="*/ 84010 h 84010"/>
                  <a:gd name="connsiteX3" fmla="*/ 580580 w 580580"/>
                  <a:gd name="connsiteY3" fmla="*/ 84010 h 84010"/>
                  <a:gd name="connsiteX4" fmla="*/ 482727 w 580580"/>
                  <a:gd name="connsiteY4" fmla="*/ 0 h 8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0580" h="84010">
                    <a:moveTo>
                      <a:pt x="482663" y="0"/>
                    </a:moveTo>
                    <a:lnTo>
                      <a:pt x="97854" y="0"/>
                    </a:lnTo>
                    <a:cubicBezTo>
                      <a:pt x="97854" y="0"/>
                      <a:pt x="48895" y="84010"/>
                      <a:pt x="0" y="84010"/>
                    </a:cubicBezTo>
                    <a:lnTo>
                      <a:pt x="580580" y="84010"/>
                    </a:lnTo>
                    <a:cubicBezTo>
                      <a:pt x="531622" y="84010"/>
                      <a:pt x="482727" y="0"/>
                      <a:pt x="482727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216" name="Forme libre 8">
                <a:extLst>
                  <a:ext uri="{FF2B5EF4-FFF2-40B4-BE49-F238E27FC236}">
                    <a16:creationId xmlns:a16="http://schemas.microsoft.com/office/drawing/2014/main" id="{D6E87B9A-3D9D-55A1-01D6-A5D2DE8119CE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20" cy="119189"/>
              </a:xfrm>
              <a:custGeom>
                <a:avLst/>
                <a:gdLst>
                  <a:gd name="connsiteX0" fmla="*/ 128 w 1807720"/>
                  <a:gd name="connsiteY0" fmla="*/ 33211 h 119189"/>
                  <a:gd name="connsiteX1" fmla="*/ 1 w 1807720"/>
                  <a:gd name="connsiteY1" fmla="*/ 19495 h 119189"/>
                  <a:gd name="connsiteX2" fmla="*/ 19305 w 1807720"/>
                  <a:gd name="connsiteY2" fmla="*/ 0 h 119189"/>
                  <a:gd name="connsiteX3" fmla="*/ 1788415 w 1807720"/>
                  <a:gd name="connsiteY3" fmla="*/ 0 h 119189"/>
                  <a:gd name="connsiteX4" fmla="*/ 1807719 w 1807720"/>
                  <a:gd name="connsiteY4" fmla="*/ 19495 h 119189"/>
                  <a:gd name="connsiteX5" fmla="*/ 1807592 w 1807720"/>
                  <a:gd name="connsiteY5" fmla="*/ 33211 h 119189"/>
                  <a:gd name="connsiteX6" fmla="*/ 128 w 1807720"/>
                  <a:gd name="connsiteY6" fmla="*/ 33211 h 119189"/>
                  <a:gd name="connsiteX7" fmla="*/ 382 w 1807720"/>
                  <a:gd name="connsiteY7" fmla="*/ 59563 h 119189"/>
                  <a:gd name="connsiteX8" fmla="*/ 1017 w 1807720"/>
                  <a:gd name="connsiteY8" fmla="*/ 119190 h 119189"/>
                  <a:gd name="connsiteX9" fmla="*/ 1806703 w 1807720"/>
                  <a:gd name="connsiteY9" fmla="*/ 119190 h 119189"/>
                  <a:gd name="connsiteX10" fmla="*/ 1807338 w 1807720"/>
                  <a:gd name="connsiteY10" fmla="*/ 59563 h 119189"/>
                  <a:gd name="connsiteX11" fmla="*/ 382 w 1807720"/>
                  <a:gd name="connsiteY11" fmla="*/ 59563 h 119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807720" h="119189">
                    <a:moveTo>
                      <a:pt x="128" y="33211"/>
                    </a:moveTo>
                    <a:lnTo>
                      <a:pt x="1" y="19495"/>
                    </a:lnTo>
                    <a:cubicBezTo>
                      <a:pt x="-126" y="8763"/>
                      <a:pt x="8574" y="0"/>
                      <a:pt x="19305" y="0"/>
                    </a:cubicBezTo>
                    <a:lnTo>
                      <a:pt x="1788415" y="0"/>
                    </a:lnTo>
                    <a:cubicBezTo>
                      <a:pt x="1799147" y="0"/>
                      <a:pt x="1807847" y="8763"/>
                      <a:pt x="1807719" y="19495"/>
                    </a:cubicBezTo>
                    <a:lnTo>
                      <a:pt x="1807592" y="33211"/>
                    </a:lnTo>
                    <a:lnTo>
                      <a:pt x="128" y="33211"/>
                    </a:lnTo>
                    <a:close/>
                    <a:moveTo>
                      <a:pt x="382" y="59563"/>
                    </a:moveTo>
                    <a:lnTo>
                      <a:pt x="1017" y="119190"/>
                    </a:lnTo>
                    <a:lnTo>
                      <a:pt x="1806703" y="119190"/>
                    </a:lnTo>
                    <a:lnTo>
                      <a:pt x="1807338" y="59563"/>
                    </a:lnTo>
                    <a:lnTo>
                      <a:pt x="382" y="59563"/>
                    </a:ln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217" name="Forme libre 9">
                <a:extLst>
                  <a:ext uri="{FF2B5EF4-FFF2-40B4-BE49-F238E27FC236}">
                    <a16:creationId xmlns:a16="http://schemas.microsoft.com/office/drawing/2014/main" id="{DCC44F96-CD4D-C0B1-13A7-DB0141365CA8}"/>
                  </a:ext>
                </a:extLst>
              </p:cNvPr>
              <p:cNvSpPr/>
              <p:nvPr/>
            </p:nvSpPr>
            <p:spPr>
              <a:xfrm>
                <a:off x="5701982" y="1951852"/>
                <a:ext cx="960247" cy="2374010"/>
              </a:xfrm>
              <a:custGeom>
                <a:avLst/>
                <a:gdLst>
                  <a:gd name="connsiteX0" fmla="*/ 893509 w 960247"/>
                  <a:gd name="connsiteY0" fmla="*/ 2374011 h 2374010"/>
                  <a:gd name="connsiteX1" fmla="*/ 610108 w 960247"/>
                  <a:gd name="connsiteY1" fmla="*/ 602552 h 2374010"/>
                  <a:gd name="connsiteX2" fmla="*/ 725488 w 960247"/>
                  <a:gd name="connsiteY2" fmla="*/ 325501 h 2374010"/>
                  <a:gd name="connsiteX3" fmla="*/ 789178 w 960247"/>
                  <a:gd name="connsiteY3" fmla="*/ 214376 h 2374010"/>
                  <a:gd name="connsiteX4" fmla="*/ 735457 w 960247"/>
                  <a:gd name="connsiteY4" fmla="*/ 158179 h 2374010"/>
                  <a:gd name="connsiteX5" fmla="*/ 480124 w 960247"/>
                  <a:gd name="connsiteY5" fmla="*/ 70358 h 2374010"/>
                  <a:gd name="connsiteX6" fmla="*/ 224790 w 960247"/>
                  <a:gd name="connsiteY6" fmla="*/ 158179 h 2374010"/>
                  <a:gd name="connsiteX7" fmla="*/ 171069 w 960247"/>
                  <a:gd name="connsiteY7" fmla="*/ 214376 h 2374010"/>
                  <a:gd name="connsiteX8" fmla="*/ 234760 w 960247"/>
                  <a:gd name="connsiteY8" fmla="*/ 325501 h 2374010"/>
                  <a:gd name="connsiteX9" fmla="*/ 350139 w 960247"/>
                  <a:gd name="connsiteY9" fmla="*/ 602552 h 2374010"/>
                  <a:gd name="connsiteX10" fmla="*/ 66739 w 960247"/>
                  <a:gd name="connsiteY10" fmla="*/ 2374011 h 2374010"/>
                  <a:gd name="connsiteX11" fmla="*/ 0 w 960247"/>
                  <a:gd name="connsiteY11" fmla="*/ 2362518 h 2374010"/>
                  <a:gd name="connsiteX12" fmla="*/ 283464 w 960247"/>
                  <a:gd name="connsiteY12" fmla="*/ 590550 h 2374010"/>
                  <a:gd name="connsiteX13" fmla="*/ 183515 w 960247"/>
                  <a:gd name="connsiteY13" fmla="*/ 371412 h 2374010"/>
                  <a:gd name="connsiteX14" fmla="*/ 104267 w 960247"/>
                  <a:gd name="connsiteY14" fmla="*/ 203518 h 2374010"/>
                  <a:gd name="connsiteX15" fmla="*/ 189421 w 960247"/>
                  <a:gd name="connsiteY15" fmla="*/ 98235 h 2374010"/>
                  <a:gd name="connsiteX16" fmla="*/ 480124 w 960247"/>
                  <a:gd name="connsiteY16" fmla="*/ 0 h 2374010"/>
                  <a:gd name="connsiteX17" fmla="*/ 770827 w 960247"/>
                  <a:gd name="connsiteY17" fmla="*/ 98235 h 2374010"/>
                  <a:gd name="connsiteX18" fmla="*/ 855980 w 960247"/>
                  <a:gd name="connsiteY18" fmla="*/ 203518 h 2374010"/>
                  <a:gd name="connsiteX19" fmla="*/ 776732 w 960247"/>
                  <a:gd name="connsiteY19" fmla="*/ 371412 h 2374010"/>
                  <a:gd name="connsiteX20" fmla="*/ 676783 w 960247"/>
                  <a:gd name="connsiteY20" fmla="*/ 590550 h 2374010"/>
                  <a:gd name="connsiteX21" fmla="*/ 960247 w 960247"/>
                  <a:gd name="connsiteY21" fmla="*/ 2362518 h 2374010"/>
                  <a:gd name="connsiteX22" fmla="*/ 893509 w 960247"/>
                  <a:gd name="connsiteY22" fmla="*/ 2374011 h 237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60247" h="2374010">
                    <a:moveTo>
                      <a:pt x="893509" y="2374011"/>
                    </a:moveTo>
                    <a:cubicBezTo>
                      <a:pt x="890841" y="2357184"/>
                      <a:pt x="624205" y="687007"/>
                      <a:pt x="610108" y="602552"/>
                    </a:cubicBezTo>
                    <a:cubicBezTo>
                      <a:pt x="592391" y="495999"/>
                      <a:pt x="646747" y="420497"/>
                      <a:pt x="725488" y="325501"/>
                    </a:cubicBezTo>
                    <a:cubicBezTo>
                      <a:pt x="766318" y="276225"/>
                      <a:pt x="792797" y="238443"/>
                      <a:pt x="789178" y="214376"/>
                    </a:cubicBezTo>
                    <a:cubicBezTo>
                      <a:pt x="786765" y="198311"/>
                      <a:pt x="768731" y="179388"/>
                      <a:pt x="735457" y="158179"/>
                    </a:cubicBezTo>
                    <a:cubicBezTo>
                      <a:pt x="644081" y="99886"/>
                      <a:pt x="558165" y="70358"/>
                      <a:pt x="480124" y="70358"/>
                    </a:cubicBezTo>
                    <a:cubicBezTo>
                      <a:pt x="402082" y="70358"/>
                      <a:pt x="316166" y="99886"/>
                      <a:pt x="224790" y="158179"/>
                    </a:cubicBezTo>
                    <a:cubicBezTo>
                      <a:pt x="191579" y="179388"/>
                      <a:pt x="173482" y="198247"/>
                      <a:pt x="171069" y="214376"/>
                    </a:cubicBezTo>
                    <a:cubicBezTo>
                      <a:pt x="167450" y="238506"/>
                      <a:pt x="193929" y="276225"/>
                      <a:pt x="234760" y="325501"/>
                    </a:cubicBezTo>
                    <a:cubicBezTo>
                      <a:pt x="313500" y="420497"/>
                      <a:pt x="367856" y="495999"/>
                      <a:pt x="350139" y="602552"/>
                    </a:cubicBezTo>
                    <a:cubicBezTo>
                      <a:pt x="336106" y="687007"/>
                      <a:pt x="69469" y="2357184"/>
                      <a:pt x="66739" y="2374011"/>
                    </a:cubicBezTo>
                    <a:lnTo>
                      <a:pt x="0" y="2362518"/>
                    </a:lnTo>
                    <a:cubicBezTo>
                      <a:pt x="2667" y="2345690"/>
                      <a:pt x="269367" y="675259"/>
                      <a:pt x="283464" y="590550"/>
                    </a:cubicBezTo>
                    <a:cubicBezTo>
                      <a:pt x="295212" y="519938"/>
                      <a:pt x="263588" y="468122"/>
                      <a:pt x="183515" y="371412"/>
                    </a:cubicBezTo>
                    <a:cubicBezTo>
                      <a:pt x="135128" y="312992"/>
                      <a:pt x="95758" y="260096"/>
                      <a:pt x="104267" y="203518"/>
                    </a:cubicBezTo>
                    <a:cubicBezTo>
                      <a:pt x="111824" y="152971"/>
                      <a:pt x="156528" y="119190"/>
                      <a:pt x="189421" y="98235"/>
                    </a:cubicBezTo>
                    <a:cubicBezTo>
                      <a:pt x="291592" y="33084"/>
                      <a:pt x="389382" y="0"/>
                      <a:pt x="480124" y="0"/>
                    </a:cubicBezTo>
                    <a:cubicBezTo>
                      <a:pt x="570865" y="0"/>
                      <a:pt x="668655" y="33020"/>
                      <a:pt x="770827" y="98235"/>
                    </a:cubicBezTo>
                    <a:cubicBezTo>
                      <a:pt x="803783" y="119253"/>
                      <a:pt x="848424" y="153035"/>
                      <a:pt x="855980" y="203518"/>
                    </a:cubicBezTo>
                    <a:cubicBezTo>
                      <a:pt x="864489" y="260096"/>
                      <a:pt x="825119" y="313055"/>
                      <a:pt x="776732" y="371412"/>
                    </a:cubicBezTo>
                    <a:cubicBezTo>
                      <a:pt x="696659" y="468122"/>
                      <a:pt x="665036" y="519874"/>
                      <a:pt x="676783" y="590550"/>
                    </a:cubicBezTo>
                    <a:cubicBezTo>
                      <a:pt x="690880" y="675259"/>
                      <a:pt x="957516" y="2345627"/>
                      <a:pt x="960247" y="2362518"/>
                    </a:cubicBezTo>
                    <a:lnTo>
                      <a:pt x="893509" y="2374011"/>
                    </a:lnTo>
                    <a:close/>
                  </a:path>
                </a:pathLst>
              </a:custGeom>
              <a:solidFill>
                <a:srgbClr val="939393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218" name="Forme libre 10">
                <a:extLst>
                  <a:ext uri="{FF2B5EF4-FFF2-40B4-BE49-F238E27FC236}">
                    <a16:creationId xmlns:a16="http://schemas.microsoft.com/office/drawing/2014/main" id="{6B9752CA-15C1-0DAD-535C-0D3448F97004}"/>
                  </a:ext>
                </a:extLst>
              </p:cNvPr>
              <p:cNvSpPr/>
              <p:nvPr/>
            </p:nvSpPr>
            <p:spPr>
              <a:xfrm>
                <a:off x="5265610" y="4226930"/>
                <a:ext cx="510034" cy="152130"/>
              </a:xfrm>
              <a:custGeom>
                <a:avLst/>
                <a:gdLst>
                  <a:gd name="connsiteX0" fmla="*/ 505714 w 510034"/>
                  <a:gd name="connsiteY0" fmla="*/ 80201 h 152130"/>
                  <a:gd name="connsiteX1" fmla="*/ 462979 w 510034"/>
                  <a:gd name="connsiteY1" fmla="*/ 7493 h 152130"/>
                  <a:gd name="connsiteX2" fmla="*/ 449898 w 510034"/>
                  <a:gd name="connsiteY2" fmla="*/ 0 h 152130"/>
                  <a:gd name="connsiteX3" fmla="*/ 19304 w 510034"/>
                  <a:gd name="connsiteY3" fmla="*/ 0 h 152130"/>
                  <a:gd name="connsiteX4" fmla="*/ 0 w 510034"/>
                  <a:gd name="connsiteY4" fmla="*/ 19304 h 152130"/>
                  <a:gd name="connsiteX5" fmla="*/ 0 w 510034"/>
                  <a:gd name="connsiteY5" fmla="*/ 151003 h 152130"/>
                  <a:gd name="connsiteX6" fmla="*/ 436690 w 510034"/>
                  <a:gd name="connsiteY6" fmla="*/ 152082 h 152130"/>
                  <a:gd name="connsiteX7" fmla="*/ 505333 w 510034"/>
                  <a:gd name="connsiteY7" fmla="*/ 111633 h 152130"/>
                  <a:gd name="connsiteX8" fmla="*/ 505778 w 510034"/>
                  <a:gd name="connsiteY8" fmla="*/ 80201 h 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34" h="152130">
                    <a:moveTo>
                      <a:pt x="505714" y="80201"/>
                    </a:moveTo>
                    <a:lnTo>
                      <a:pt x="462979" y="7493"/>
                    </a:lnTo>
                    <a:cubicBezTo>
                      <a:pt x="460248" y="2857"/>
                      <a:pt x="455295" y="0"/>
                      <a:pt x="449898" y="0"/>
                    </a:cubicBezTo>
                    <a:lnTo>
                      <a:pt x="19304" y="0"/>
                    </a:lnTo>
                    <a:cubicBezTo>
                      <a:pt x="8636" y="0"/>
                      <a:pt x="0" y="8636"/>
                      <a:pt x="0" y="19304"/>
                    </a:cubicBezTo>
                    <a:lnTo>
                      <a:pt x="0" y="151003"/>
                    </a:lnTo>
                    <a:lnTo>
                      <a:pt x="436690" y="152082"/>
                    </a:lnTo>
                    <a:cubicBezTo>
                      <a:pt x="451295" y="152654"/>
                      <a:pt x="481203" y="148653"/>
                      <a:pt x="505333" y="111633"/>
                    </a:cubicBezTo>
                    <a:cubicBezTo>
                      <a:pt x="511493" y="102171"/>
                      <a:pt x="511556" y="89916"/>
                      <a:pt x="505778" y="80201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219" name="Forme libre 11">
                <a:extLst>
                  <a:ext uri="{FF2B5EF4-FFF2-40B4-BE49-F238E27FC236}">
                    <a16:creationId xmlns:a16="http://schemas.microsoft.com/office/drawing/2014/main" id="{2F8030DB-EFCC-AE12-A24A-CE0E10695DFA}"/>
                  </a:ext>
                </a:extLst>
              </p:cNvPr>
              <p:cNvSpPr/>
              <p:nvPr/>
            </p:nvSpPr>
            <p:spPr>
              <a:xfrm>
                <a:off x="6588718" y="4226993"/>
                <a:ext cx="510009" cy="152140"/>
              </a:xfrm>
              <a:custGeom>
                <a:avLst/>
                <a:gdLst>
                  <a:gd name="connsiteX0" fmla="*/ 490642 w 510009"/>
                  <a:gd name="connsiteY0" fmla="*/ 0 h 152140"/>
                  <a:gd name="connsiteX1" fmla="*/ 60049 w 510009"/>
                  <a:gd name="connsiteY1" fmla="*/ 0 h 152140"/>
                  <a:gd name="connsiteX2" fmla="*/ 46968 w 510009"/>
                  <a:gd name="connsiteY2" fmla="*/ 7493 h 152140"/>
                  <a:gd name="connsiteX3" fmla="*/ 4232 w 510009"/>
                  <a:gd name="connsiteY3" fmla="*/ 80201 h 152140"/>
                  <a:gd name="connsiteX4" fmla="*/ 4677 w 510009"/>
                  <a:gd name="connsiteY4" fmla="*/ 111633 h 152140"/>
                  <a:gd name="connsiteX5" fmla="*/ 73320 w 510009"/>
                  <a:gd name="connsiteY5" fmla="*/ 152083 h 152140"/>
                  <a:gd name="connsiteX6" fmla="*/ 510010 w 510009"/>
                  <a:gd name="connsiteY6" fmla="*/ 151003 h 152140"/>
                  <a:gd name="connsiteX7" fmla="*/ 510010 w 510009"/>
                  <a:gd name="connsiteY7" fmla="*/ 19304 h 152140"/>
                  <a:gd name="connsiteX8" fmla="*/ 490706 w 510009"/>
                  <a:gd name="connsiteY8" fmla="*/ 0 h 152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09" h="152140">
                    <a:moveTo>
                      <a:pt x="490642" y="0"/>
                    </a:moveTo>
                    <a:lnTo>
                      <a:pt x="60049" y="0"/>
                    </a:lnTo>
                    <a:cubicBezTo>
                      <a:pt x="54651" y="0"/>
                      <a:pt x="49698" y="2858"/>
                      <a:pt x="46968" y="7493"/>
                    </a:cubicBezTo>
                    <a:lnTo>
                      <a:pt x="4232" y="80201"/>
                    </a:lnTo>
                    <a:cubicBezTo>
                      <a:pt x="-1483" y="89916"/>
                      <a:pt x="-1483" y="102172"/>
                      <a:pt x="4677" y="111633"/>
                    </a:cubicBezTo>
                    <a:cubicBezTo>
                      <a:pt x="28807" y="148654"/>
                      <a:pt x="58715" y="152718"/>
                      <a:pt x="73320" y="152083"/>
                    </a:cubicBezTo>
                    <a:lnTo>
                      <a:pt x="510010" y="151003"/>
                    </a:lnTo>
                    <a:lnTo>
                      <a:pt x="510010" y="19304"/>
                    </a:lnTo>
                    <a:cubicBezTo>
                      <a:pt x="510010" y="8636"/>
                      <a:pt x="501374" y="0"/>
                      <a:pt x="490706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</p:grpSp>
        <p:grpSp>
          <p:nvGrpSpPr>
            <p:cNvPr id="205" name="Groupe 12">
              <a:extLst>
                <a:ext uri="{FF2B5EF4-FFF2-40B4-BE49-F238E27FC236}">
                  <a16:creationId xmlns:a16="http://schemas.microsoft.com/office/drawing/2014/main" id="{971172D9-95C7-2C4C-B39F-6B1A68504099}"/>
                </a:ext>
              </a:extLst>
            </p:cNvPr>
            <p:cNvGrpSpPr/>
            <p:nvPr/>
          </p:nvGrpSpPr>
          <p:grpSpPr>
            <a:xfrm>
              <a:off x="7828184" y="2119885"/>
              <a:ext cx="287166" cy="381488"/>
              <a:chOff x="5265610" y="1951852"/>
              <a:chExt cx="1833117" cy="2435225"/>
            </a:xfrm>
          </p:grpSpPr>
          <p:sp>
            <p:nvSpPr>
              <p:cNvPr id="208" name="Forme libre 6">
                <a:extLst>
                  <a:ext uri="{FF2B5EF4-FFF2-40B4-BE49-F238E27FC236}">
                    <a16:creationId xmlns:a16="http://schemas.microsoft.com/office/drawing/2014/main" id="{1F2B221D-D387-D042-ED74-69F052FF373F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84" cy="1200975"/>
              </a:xfrm>
              <a:custGeom>
                <a:avLst/>
                <a:gdLst>
                  <a:gd name="connsiteX0" fmla="*/ 1788415 w 1807784"/>
                  <a:gd name="connsiteY0" fmla="*/ 0 h 1200975"/>
                  <a:gd name="connsiteX1" fmla="*/ 19305 w 1807784"/>
                  <a:gd name="connsiteY1" fmla="*/ 0 h 1200975"/>
                  <a:gd name="connsiteX2" fmla="*/ 1 w 1807784"/>
                  <a:gd name="connsiteY2" fmla="*/ 19495 h 1200975"/>
                  <a:gd name="connsiteX3" fmla="*/ 10987 w 1807784"/>
                  <a:gd name="connsiteY3" fmla="*/ 1093343 h 1200975"/>
                  <a:gd name="connsiteX4" fmla="*/ 375032 w 1807784"/>
                  <a:gd name="connsiteY4" fmla="*/ 1090867 h 1200975"/>
                  <a:gd name="connsiteX5" fmla="*/ 442596 w 1807784"/>
                  <a:gd name="connsiteY5" fmla="*/ 1088644 h 1200975"/>
                  <a:gd name="connsiteX6" fmla="*/ 526924 w 1807784"/>
                  <a:gd name="connsiteY6" fmla="*/ 1105916 h 1200975"/>
                  <a:gd name="connsiteX7" fmla="*/ 613602 w 1807784"/>
                  <a:gd name="connsiteY7" fmla="*/ 1200976 h 1200975"/>
                  <a:gd name="connsiteX8" fmla="*/ 1194182 w 1807784"/>
                  <a:gd name="connsiteY8" fmla="*/ 1200976 h 1200975"/>
                  <a:gd name="connsiteX9" fmla="*/ 1280860 w 1807784"/>
                  <a:gd name="connsiteY9" fmla="*/ 1105916 h 1200975"/>
                  <a:gd name="connsiteX10" fmla="*/ 1365188 w 1807784"/>
                  <a:gd name="connsiteY10" fmla="*/ 1088644 h 1200975"/>
                  <a:gd name="connsiteX11" fmla="*/ 1432752 w 1807784"/>
                  <a:gd name="connsiteY11" fmla="*/ 1090867 h 1200975"/>
                  <a:gd name="connsiteX12" fmla="*/ 1796797 w 1807784"/>
                  <a:gd name="connsiteY12" fmla="*/ 1093343 h 1200975"/>
                  <a:gd name="connsiteX13" fmla="*/ 1807783 w 1807784"/>
                  <a:gd name="connsiteY13" fmla="*/ 19495 h 1200975"/>
                  <a:gd name="connsiteX14" fmla="*/ 1788479 w 1807784"/>
                  <a:gd name="connsiteY14" fmla="*/ 0 h 120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07784" h="1200975">
                    <a:moveTo>
                      <a:pt x="1788415" y="0"/>
                    </a:moveTo>
                    <a:lnTo>
                      <a:pt x="19305" y="0"/>
                    </a:lnTo>
                    <a:cubicBezTo>
                      <a:pt x="8574" y="0"/>
                      <a:pt x="-126" y="8763"/>
                      <a:pt x="1" y="19495"/>
                    </a:cubicBezTo>
                    <a:lnTo>
                      <a:pt x="10987" y="1093343"/>
                    </a:lnTo>
                    <a:lnTo>
                      <a:pt x="375032" y="1090867"/>
                    </a:lnTo>
                    <a:cubicBezTo>
                      <a:pt x="397575" y="1090740"/>
                      <a:pt x="420117" y="1089787"/>
                      <a:pt x="442596" y="1088644"/>
                    </a:cubicBezTo>
                    <a:cubicBezTo>
                      <a:pt x="468504" y="1087311"/>
                      <a:pt x="510097" y="1088200"/>
                      <a:pt x="526924" y="1105916"/>
                    </a:cubicBezTo>
                    <a:cubicBezTo>
                      <a:pt x="552070" y="1132459"/>
                      <a:pt x="581471" y="1200976"/>
                      <a:pt x="613602" y="1200976"/>
                    </a:cubicBezTo>
                    <a:lnTo>
                      <a:pt x="1194182" y="1200976"/>
                    </a:lnTo>
                    <a:cubicBezTo>
                      <a:pt x="1226313" y="1200976"/>
                      <a:pt x="1255714" y="1132459"/>
                      <a:pt x="1280860" y="1105916"/>
                    </a:cubicBezTo>
                    <a:cubicBezTo>
                      <a:pt x="1297624" y="1088200"/>
                      <a:pt x="1339280" y="1087247"/>
                      <a:pt x="1365188" y="1088644"/>
                    </a:cubicBezTo>
                    <a:cubicBezTo>
                      <a:pt x="1387730" y="1089787"/>
                      <a:pt x="1410209" y="1090740"/>
                      <a:pt x="1432752" y="1090867"/>
                    </a:cubicBezTo>
                    <a:lnTo>
                      <a:pt x="1796797" y="1093343"/>
                    </a:lnTo>
                    <a:lnTo>
                      <a:pt x="1807783" y="19495"/>
                    </a:lnTo>
                    <a:cubicBezTo>
                      <a:pt x="1807910" y="8763"/>
                      <a:pt x="1799210" y="0"/>
                      <a:pt x="1788479" y="0"/>
                    </a:cubicBezTo>
                    <a:close/>
                  </a:path>
                </a:pathLst>
              </a:custGeom>
              <a:solidFill>
                <a:srgbClr val="1F1E24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209" name="Forme libre 7">
                <a:extLst>
                  <a:ext uri="{FF2B5EF4-FFF2-40B4-BE49-F238E27FC236}">
                    <a16:creationId xmlns:a16="http://schemas.microsoft.com/office/drawing/2014/main" id="{DAF84223-A4B7-C0D6-D9BC-24F011116421}"/>
                  </a:ext>
                </a:extLst>
              </p:cNvPr>
              <p:cNvSpPr/>
              <p:nvPr/>
            </p:nvSpPr>
            <p:spPr>
              <a:xfrm>
                <a:off x="5891847" y="4303067"/>
                <a:ext cx="580580" cy="84010"/>
              </a:xfrm>
              <a:custGeom>
                <a:avLst/>
                <a:gdLst>
                  <a:gd name="connsiteX0" fmla="*/ 482663 w 580580"/>
                  <a:gd name="connsiteY0" fmla="*/ 0 h 84010"/>
                  <a:gd name="connsiteX1" fmla="*/ 97854 w 580580"/>
                  <a:gd name="connsiteY1" fmla="*/ 0 h 84010"/>
                  <a:gd name="connsiteX2" fmla="*/ 0 w 580580"/>
                  <a:gd name="connsiteY2" fmla="*/ 84010 h 84010"/>
                  <a:gd name="connsiteX3" fmla="*/ 580580 w 580580"/>
                  <a:gd name="connsiteY3" fmla="*/ 84010 h 84010"/>
                  <a:gd name="connsiteX4" fmla="*/ 482727 w 580580"/>
                  <a:gd name="connsiteY4" fmla="*/ 0 h 8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0580" h="84010">
                    <a:moveTo>
                      <a:pt x="482663" y="0"/>
                    </a:moveTo>
                    <a:lnTo>
                      <a:pt x="97854" y="0"/>
                    </a:lnTo>
                    <a:cubicBezTo>
                      <a:pt x="97854" y="0"/>
                      <a:pt x="48895" y="84010"/>
                      <a:pt x="0" y="84010"/>
                    </a:cubicBezTo>
                    <a:lnTo>
                      <a:pt x="580580" y="84010"/>
                    </a:lnTo>
                    <a:cubicBezTo>
                      <a:pt x="531622" y="84010"/>
                      <a:pt x="482727" y="0"/>
                      <a:pt x="482727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210" name="Forme libre 8">
                <a:extLst>
                  <a:ext uri="{FF2B5EF4-FFF2-40B4-BE49-F238E27FC236}">
                    <a16:creationId xmlns:a16="http://schemas.microsoft.com/office/drawing/2014/main" id="{7FC07C81-154B-D1BB-B263-CFB2F24DF0A9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20" cy="119189"/>
              </a:xfrm>
              <a:custGeom>
                <a:avLst/>
                <a:gdLst>
                  <a:gd name="connsiteX0" fmla="*/ 128 w 1807720"/>
                  <a:gd name="connsiteY0" fmla="*/ 33211 h 119189"/>
                  <a:gd name="connsiteX1" fmla="*/ 1 w 1807720"/>
                  <a:gd name="connsiteY1" fmla="*/ 19495 h 119189"/>
                  <a:gd name="connsiteX2" fmla="*/ 19305 w 1807720"/>
                  <a:gd name="connsiteY2" fmla="*/ 0 h 119189"/>
                  <a:gd name="connsiteX3" fmla="*/ 1788415 w 1807720"/>
                  <a:gd name="connsiteY3" fmla="*/ 0 h 119189"/>
                  <a:gd name="connsiteX4" fmla="*/ 1807719 w 1807720"/>
                  <a:gd name="connsiteY4" fmla="*/ 19495 h 119189"/>
                  <a:gd name="connsiteX5" fmla="*/ 1807592 w 1807720"/>
                  <a:gd name="connsiteY5" fmla="*/ 33211 h 119189"/>
                  <a:gd name="connsiteX6" fmla="*/ 128 w 1807720"/>
                  <a:gd name="connsiteY6" fmla="*/ 33211 h 119189"/>
                  <a:gd name="connsiteX7" fmla="*/ 382 w 1807720"/>
                  <a:gd name="connsiteY7" fmla="*/ 59563 h 119189"/>
                  <a:gd name="connsiteX8" fmla="*/ 1017 w 1807720"/>
                  <a:gd name="connsiteY8" fmla="*/ 119190 h 119189"/>
                  <a:gd name="connsiteX9" fmla="*/ 1806703 w 1807720"/>
                  <a:gd name="connsiteY9" fmla="*/ 119190 h 119189"/>
                  <a:gd name="connsiteX10" fmla="*/ 1807338 w 1807720"/>
                  <a:gd name="connsiteY10" fmla="*/ 59563 h 119189"/>
                  <a:gd name="connsiteX11" fmla="*/ 382 w 1807720"/>
                  <a:gd name="connsiteY11" fmla="*/ 59563 h 119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807720" h="119189">
                    <a:moveTo>
                      <a:pt x="128" y="33211"/>
                    </a:moveTo>
                    <a:lnTo>
                      <a:pt x="1" y="19495"/>
                    </a:lnTo>
                    <a:cubicBezTo>
                      <a:pt x="-126" y="8763"/>
                      <a:pt x="8574" y="0"/>
                      <a:pt x="19305" y="0"/>
                    </a:cubicBezTo>
                    <a:lnTo>
                      <a:pt x="1788415" y="0"/>
                    </a:lnTo>
                    <a:cubicBezTo>
                      <a:pt x="1799147" y="0"/>
                      <a:pt x="1807847" y="8763"/>
                      <a:pt x="1807719" y="19495"/>
                    </a:cubicBezTo>
                    <a:lnTo>
                      <a:pt x="1807592" y="33211"/>
                    </a:lnTo>
                    <a:lnTo>
                      <a:pt x="128" y="33211"/>
                    </a:lnTo>
                    <a:close/>
                    <a:moveTo>
                      <a:pt x="382" y="59563"/>
                    </a:moveTo>
                    <a:lnTo>
                      <a:pt x="1017" y="119190"/>
                    </a:lnTo>
                    <a:lnTo>
                      <a:pt x="1806703" y="119190"/>
                    </a:lnTo>
                    <a:lnTo>
                      <a:pt x="1807338" y="59563"/>
                    </a:lnTo>
                    <a:lnTo>
                      <a:pt x="382" y="59563"/>
                    </a:ln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211" name="Forme libre 9">
                <a:extLst>
                  <a:ext uri="{FF2B5EF4-FFF2-40B4-BE49-F238E27FC236}">
                    <a16:creationId xmlns:a16="http://schemas.microsoft.com/office/drawing/2014/main" id="{C9BBA860-BE78-DDAA-4945-E89EDCBE7071}"/>
                  </a:ext>
                </a:extLst>
              </p:cNvPr>
              <p:cNvSpPr/>
              <p:nvPr/>
            </p:nvSpPr>
            <p:spPr>
              <a:xfrm>
                <a:off x="5701982" y="1951852"/>
                <a:ext cx="960247" cy="2374010"/>
              </a:xfrm>
              <a:custGeom>
                <a:avLst/>
                <a:gdLst>
                  <a:gd name="connsiteX0" fmla="*/ 893509 w 960247"/>
                  <a:gd name="connsiteY0" fmla="*/ 2374011 h 2374010"/>
                  <a:gd name="connsiteX1" fmla="*/ 610108 w 960247"/>
                  <a:gd name="connsiteY1" fmla="*/ 602552 h 2374010"/>
                  <a:gd name="connsiteX2" fmla="*/ 725488 w 960247"/>
                  <a:gd name="connsiteY2" fmla="*/ 325501 h 2374010"/>
                  <a:gd name="connsiteX3" fmla="*/ 789178 w 960247"/>
                  <a:gd name="connsiteY3" fmla="*/ 214376 h 2374010"/>
                  <a:gd name="connsiteX4" fmla="*/ 735457 w 960247"/>
                  <a:gd name="connsiteY4" fmla="*/ 158179 h 2374010"/>
                  <a:gd name="connsiteX5" fmla="*/ 480124 w 960247"/>
                  <a:gd name="connsiteY5" fmla="*/ 70358 h 2374010"/>
                  <a:gd name="connsiteX6" fmla="*/ 224790 w 960247"/>
                  <a:gd name="connsiteY6" fmla="*/ 158179 h 2374010"/>
                  <a:gd name="connsiteX7" fmla="*/ 171069 w 960247"/>
                  <a:gd name="connsiteY7" fmla="*/ 214376 h 2374010"/>
                  <a:gd name="connsiteX8" fmla="*/ 234760 w 960247"/>
                  <a:gd name="connsiteY8" fmla="*/ 325501 h 2374010"/>
                  <a:gd name="connsiteX9" fmla="*/ 350139 w 960247"/>
                  <a:gd name="connsiteY9" fmla="*/ 602552 h 2374010"/>
                  <a:gd name="connsiteX10" fmla="*/ 66739 w 960247"/>
                  <a:gd name="connsiteY10" fmla="*/ 2374011 h 2374010"/>
                  <a:gd name="connsiteX11" fmla="*/ 0 w 960247"/>
                  <a:gd name="connsiteY11" fmla="*/ 2362518 h 2374010"/>
                  <a:gd name="connsiteX12" fmla="*/ 283464 w 960247"/>
                  <a:gd name="connsiteY12" fmla="*/ 590550 h 2374010"/>
                  <a:gd name="connsiteX13" fmla="*/ 183515 w 960247"/>
                  <a:gd name="connsiteY13" fmla="*/ 371412 h 2374010"/>
                  <a:gd name="connsiteX14" fmla="*/ 104267 w 960247"/>
                  <a:gd name="connsiteY14" fmla="*/ 203518 h 2374010"/>
                  <a:gd name="connsiteX15" fmla="*/ 189421 w 960247"/>
                  <a:gd name="connsiteY15" fmla="*/ 98235 h 2374010"/>
                  <a:gd name="connsiteX16" fmla="*/ 480124 w 960247"/>
                  <a:gd name="connsiteY16" fmla="*/ 0 h 2374010"/>
                  <a:gd name="connsiteX17" fmla="*/ 770827 w 960247"/>
                  <a:gd name="connsiteY17" fmla="*/ 98235 h 2374010"/>
                  <a:gd name="connsiteX18" fmla="*/ 855980 w 960247"/>
                  <a:gd name="connsiteY18" fmla="*/ 203518 h 2374010"/>
                  <a:gd name="connsiteX19" fmla="*/ 776732 w 960247"/>
                  <a:gd name="connsiteY19" fmla="*/ 371412 h 2374010"/>
                  <a:gd name="connsiteX20" fmla="*/ 676783 w 960247"/>
                  <a:gd name="connsiteY20" fmla="*/ 590550 h 2374010"/>
                  <a:gd name="connsiteX21" fmla="*/ 960247 w 960247"/>
                  <a:gd name="connsiteY21" fmla="*/ 2362518 h 2374010"/>
                  <a:gd name="connsiteX22" fmla="*/ 893509 w 960247"/>
                  <a:gd name="connsiteY22" fmla="*/ 2374011 h 237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60247" h="2374010">
                    <a:moveTo>
                      <a:pt x="893509" y="2374011"/>
                    </a:moveTo>
                    <a:cubicBezTo>
                      <a:pt x="890841" y="2357184"/>
                      <a:pt x="624205" y="687007"/>
                      <a:pt x="610108" y="602552"/>
                    </a:cubicBezTo>
                    <a:cubicBezTo>
                      <a:pt x="592391" y="495999"/>
                      <a:pt x="646747" y="420497"/>
                      <a:pt x="725488" y="325501"/>
                    </a:cubicBezTo>
                    <a:cubicBezTo>
                      <a:pt x="766318" y="276225"/>
                      <a:pt x="792797" y="238443"/>
                      <a:pt x="789178" y="214376"/>
                    </a:cubicBezTo>
                    <a:cubicBezTo>
                      <a:pt x="786765" y="198311"/>
                      <a:pt x="768731" y="179388"/>
                      <a:pt x="735457" y="158179"/>
                    </a:cubicBezTo>
                    <a:cubicBezTo>
                      <a:pt x="644081" y="99886"/>
                      <a:pt x="558165" y="70358"/>
                      <a:pt x="480124" y="70358"/>
                    </a:cubicBezTo>
                    <a:cubicBezTo>
                      <a:pt x="402082" y="70358"/>
                      <a:pt x="316166" y="99886"/>
                      <a:pt x="224790" y="158179"/>
                    </a:cubicBezTo>
                    <a:cubicBezTo>
                      <a:pt x="191579" y="179388"/>
                      <a:pt x="173482" y="198247"/>
                      <a:pt x="171069" y="214376"/>
                    </a:cubicBezTo>
                    <a:cubicBezTo>
                      <a:pt x="167450" y="238506"/>
                      <a:pt x="193929" y="276225"/>
                      <a:pt x="234760" y="325501"/>
                    </a:cubicBezTo>
                    <a:cubicBezTo>
                      <a:pt x="313500" y="420497"/>
                      <a:pt x="367856" y="495999"/>
                      <a:pt x="350139" y="602552"/>
                    </a:cubicBezTo>
                    <a:cubicBezTo>
                      <a:pt x="336106" y="687007"/>
                      <a:pt x="69469" y="2357184"/>
                      <a:pt x="66739" y="2374011"/>
                    </a:cubicBezTo>
                    <a:lnTo>
                      <a:pt x="0" y="2362518"/>
                    </a:lnTo>
                    <a:cubicBezTo>
                      <a:pt x="2667" y="2345690"/>
                      <a:pt x="269367" y="675259"/>
                      <a:pt x="283464" y="590550"/>
                    </a:cubicBezTo>
                    <a:cubicBezTo>
                      <a:pt x="295212" y="519938"/>
                      <a:pt x="263588" y="468122"/>
                      <a:pt x="183515" y="371412"/>
                    </a:cubicBezTo>
                    <a:cubicBezTo>
                      <a:pt x="135128" y="312992"/>
                      <a:pt x="95758" y="260096"/>
                      <a:pt x="104267" y="203518"/>
                    </a:cubicBezTo>
                    <a:cubicBezTo>
                      <a:pt x="111824" y="152971"/>
                      <a:pt x="156528" y="119190"/>
                      <a:pt x="189421" y="98235"/>
                    </a:cubicBezTo>
                    <a:cubicBezTo>
                      <a:pt x="291592" y="33084"/>
                      <a:pt x="389382" y="0"/>
                      <a:pt x="480124" y="0"/>
                    </a:cubicBezTo>
                    <a:cubicBezTo>
                      <a:pt x="570865" y="0"/>
                      <a:pt x="668655" y="33020"/>
                      <a:pt x="770827" y="98235"/>
                    </a:cubicBezTo>
                    <a:cubicBezTo>
                      <a:pt x="803783" y="119253"/>
                      <a:pt x="848424" y="153035"/>
                      <a:pt x="855980" y="203518"/>
                    </a:cubicBezTo>
                    <a:cubicBezTo>
                      <a:pt x="864489" y="260096"/>
                      <a:pt x="825119" y="313055"/>
                      <a:pt x="776732" y="371412"/>
                    </a:cubicBezTo>
                    <a:cubicBezTo>
                      <a:pt x="696659" y="468122"/>
                      <a:pt x="665036" y="519874"/>
                      <a:pt x="676783" y="590550"/>
                    </a:cubicBezTo>
                    <a:cubicBezTo>
                      <a:pt x="690880" y="675259"/>
                      <a:pt x="957516" y="2345627"/>
                      <a:pt x="960247" y="2362518"/>
                    </a:cubicBezTo>
                    <a:lnTo>
                      <a:pt x="893509" y="2374011"/>
                    </a:lnTo>
                    <a:close/>
                  </a:path>
                </a:pathLst>
              </a:custGeom>
              <a:solidFill>
                <a:srgbClr val="939393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212" name="Forme libre 10">
                <a:extLst>
                  <a:ext uri="{FF2B5EF4-FFF2-40B4-BE49-F238E27FC236}">
                    <a16:creationId xmlns:a16="http://schemas.microsoft.com/office/drawing/2014/main" id="{CAF30E95-DBCE-C5CF-7816-A533F4829550}"/>
                  </a:ext>
                </a:extLst>
              </p:cNvPr>
              <p:cNvSpPr/>
              <p:nvPr/>
            </p:nvSpPr>
            <p:spPr>
              <a:xfrm>
                <a:off x="5265610" y="4226930"/>
                <a:ext cx="510034" cy="152130"/>
              </a:xfrm>
              <a:custGeom>
                <a:avLst/>
                <a:gdLst>
                  <a:gd name="connsiteX0" fmla="*/ 505714 w 510034"/>
                  <a:gd name="connsiteY0" fmla="*/ 80201 h 152130"/>
                  <a:gd name="connsiteX1" fmla="*/ 462979 w 510034"/>
                  <a:gd name="connsiteY1" fmla="*/ 7493 h 152130"/>
                  <a:gd name="connsiteX2" fmla="*/ 449898 w 510034"/>
                  <a:gd name="connsiteY2" fmla="*/ 0 h 152130"/>
                  <a:gd name="connsiteX3" fmla="*/ 19304 w 510034"/>
                  <a:gd name="connsiteY3" fmla="*/ 0 h 152130"/>
                  <a:gd name="connsiteX4" fmla="*/ 0 w 510034"/>
                  <a:gd name="connsiteY4" fmla="*/ 19304 h 152130"/>
                  <a:gd name="connsiteX5" fmla="*/ 0 w 510034"/>
                  <a:gd name="connsiteY5" fmla="*/ 151003 h 152130"/>
                  <a:gd name="connsiteX6" fmla="*/ 436690 w 510034"/>
                  <a:gd name="connsiteY6" fmla="*/ 152082 h 152130"/>
                  <a:gd name="connsiteX7" fmla="*/ 505333 w 510034"/>
                  <a:gd name="connsiteY7" fmla="*/ 111633 h 152130"/>
                  <a:gd name="connsiteX8" fmla="*/ 505778 w 510034"/>
                  <a:gd name="connsiteY8" fmla="*/ 80201 h 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34" h="152130">
                    <a:moveTo>
                      <a:pt x="505714" y="80201"/>
                    </a:moveTo>
                    <a:lnTo>
                      <a:pt x="462979" y="7493"/>
                    </a:lnTo>
                    <a:cubicBezTo>
                      <a:pt x="460248" y="2857"/>
                      <a:pt x="455295" y="0"/>
                      <a:pt x="449898" y="0"/>
                    </a:cubicBezTo>
                    <a:lnTo>
                      <a:pt x="19304" y="0"/>
                    </a:lnTo>
                    <a:cubicBezTo>
                      <a:pt x="8636" y="0"/>
                      <a:pt x="0" y="8636"/>
                      <a:pt x="0" y="19304"/>
                    </a:cubicBezTo>
                    <a:lnTo>
                      <a:pt x="0" y="151003"/>
                    </a:lnTo>
                    <a:lnTo>
                      <a:pt x="436690" y="152082"/>
                    </a:lnTo>
                    <a:cubicBezTo>
                      <a:pt x="451295" y="152654"/>
                      <a:pt x="481203" y="148653"/>
                      <a:pt x="505333" y="111633"/>
                    </a:cubicBezTo>
                    <a:cubicBezTo>
                      <a:pt x="511493" y="102171"/>
                      <a:pt x="511556" y="89916"/>
                      <a:pt x="505778" y="80201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213" name="Forme libre 11">
                <a:extLst>
                  <a:ext uri="{FF2B5EF4-FFF2-40B4-BE49-F238E27FC236}">
                    <a16:creationId xmlns:a16="http://schemas.microsoft.com/office/drawing/2014/main" id="{B59C9796-1927-CE67-B73D-23F8AEA5A016}"/>
                  </a:ext>
                </a:extLst>
              </p:cNvPr>
              <p:cNvSpPr/>
              <p:nvPr/>
            </p:nvSpPr>
            <p:spPr>
              <a:xfrm>
                <a:off x="6588718" y="4226993"/>
                <a:ext cx="510009" cy="152140"/>
              </a:xfrm>
              <a:custGeom>
                <a:avLst/>
                <a:gdLst>
                  <a:gd name="connsiteX0" fmla="*/ 490642 w 510009"/>
                  <a:gd name="connsiteY0" fmla="*/ 0 h 152140"/>
                  <a:gd name="connsiteX1" fmla="*/ 60049 w 510009"/>
                  <a:gd name="connsiteY1" fmla="*/ 0 h 152140"/>
                  <a:gd name="connsiteX2" fmla="*/ 46968 w 510009"/>
                  <a:gd name="connsiteY2" fmla="*/ 7493 h 152140"/>
                  <a:gd name="connsiteX3" fmla="*/ 4232 w 510009"/>
                  <a:gd name="connsiteY3" fmla="*/ 80201 h 152140"/>
                  <a:gd name="connsiteX4" fmla="*/ 4677 w 510009"/>
                  <a:gd name="connsiteY4" fmla="*/ 111633 h 152140"/>
                  <a:gd name="connsiteX5" fmla="*/ 73320 w 510009"/>
                  <a:gd name="connsiteY5" fmla="*/ 152083 h 152140"/>
                  <a:gd name="connsiteX6" fmla="*/ 510010 w 510009"/>
                  <a:gd name="connsiteY6" fmla="*/ 151003 h 152140"/>
                  <a:gd name="connsiteX7" fmla="*/ 510010 w 510009"/>
                  <a:gd name="connsiteY7" fmla="*/ 19304 h 152140"/>
                  <a:gd name="connsiteX8" fmla="*/ 490706 w 510009"/>
                  <a:gd name="connsiteY8" fmla="*/ 0 h 152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09" h="152140">
                    <a:moveTo>
                      <a:pt x="490642" y="0"/>
                    </a:moveTo>
                    <a:lnTo>
                      <a:pt x="60049" y="0"/>
                    </a:lnTo>
                    <a:cubicBezTo>
                      <a:pt x="54651" y="0"/>
                      <a:pt x="49698" y="2858"/>
                      <a:pt x="46968" y="7493"/>
                    </a:cubicBezTo>
                    <a:lnTo>
                      <a:pt x="4232" y="80201"/>
                    </a:lnTo>
                    <a:cubicBezTo>
                      <a:pt x="-1483" y="89916"/>
                      <a:pt x="-1483" y="102172"/>
                      <a:pt x="4677" y="111633"/>
                    </a:cubicBezTo>
                    <a:cubicBezTo>
                      <a:pt x="28807" y="148654"/>
                      <a:pt x="58715" y="152718"/>
                      <a:pt x="73320" y="152083"/>
                    </a:cubicBezTo>
                    <a:lnTo>
                      <a:pt x="510010" y="151003"/>
                    </a:lnTo>
                    <a:lnTo>
                      <a:pt x="510010" y="19304"/>
                    </a:lnTo>
                    <a:cubicBezTo>
                      <a:pt x="510010" y="8636"/>
                      <a:pt x="501374" y="0"/>
                      <a:pt x="490706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</p:grp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0C4DE950-EAF5-540C-F689-07D93B3F52AD}"/>
                </a:ext>
              </a:extLst>
            </p:cNvPr>
            <p:cNvCxnSpPr>
              <a:cxnSpLocks/>
              <a:stCxn id="217" idx="16"/>
            </p:cNvCxnSpPr>
            <p:nvPr/>
          </p:nvCxnSpPr>
          <p:spPr>
            <a:xfrm flipH="1" flipV="1">
              <a:off x="6847899" y="906517"/>
              <a:ext cx="1" cy="1213368"/>
            </a:xfrm>
            <a:prstGeom prst="line">
              <a:avLst/>
            </a:prstGeom>
            <a:ln w="952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325D6111-FC78-6DCB-FC69-8E40F7A99FE6}"/>
                </a:ext>
              </a:extLst>
            </p:cNvPr>
            <p:cNvCxnSpPr>
              <a:cxnSpLocks/>
              <a:stCxn id="211" idx="5"/>
            </p:cNvCxnSpPr>
            <p:nvPr/>
          </p:nvCxnSpPr>
          <p:spPr>
            <a:xfrm flipH="1" flipV="1">
              <a:off x="7971757" y="906517"/>
              <a:ext cx="1" cy="1224390"/>
            </a:xfrm>
            <a:prstGeom prst="line">
              <a:avLst/>
            </a:prstGeom>
            <a:ln w="952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4" name="Group 223">
            <a:extLst>
              <a:ext uri="{FF2B5EF4-FFF2-40B4-BE49-F238E27FC236}">
                <a16:creationId xmlns:a16="http://schemas.microsoft.com/office/drawing/2014/main" id="{8869C65F-C337-C1B8-2BA4-63CF0D3D933F}"/>
              </a:ext>
            </a:extLst>
          </p:cNvPr>
          <p:cNvGrpSpPr/>
          <p:nvPr/>
        </p:nvGrpSpPr>
        <p:grpSpPr>
          <a:xfrm>
            <a:off x="3779097" y="3473138"/>
            <a:ext cx="1585808" cy="1637028"/>
            <a:chOff x="332936" y="2854911"/>
            <a:chExt cx="2926080" cy="2182705"/>
          </a:xfrm>
        </p:grpSpPr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0B14FF0E-7B65-7430-FF5D-D1AC42C27047}"/>
                </a:ext>
              </a:extLst>
            </p:cNvPr>
            <p:cNvSpPr txBox="1"/>
            <p:nvPr/>
          </p:nvSpPr>
          <p:spPr>
            <a:xfrm>
              <a:off x="332936" y="2854911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6" name="TextBox 225">
              <a:extLst>
                <a:ext uri="{FF2B5EF4-FFF2-40B4-BE49-F238E27FC236}">
                  <a16:creationId xmlns:a16="http://schemas.microsoft.com/office/drawing/2014/main" id="{979756CD-9FB4-1870-7D52-E5C3480C78FA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631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7" name="Group 226">
            <a:extLst>
              <a:ext uri="{FF2B5EF4-FFF2-40B4-BE49-F238E27FC236}">
                <a16:creationId xmlns:a16="http://schemas.microsoft.com/office/drawing/2014/main" id="{E8AE108F-2677-6BA6-509F-296827886C0B}"/>
              </a:ext>
            </a:extLst>
          </p:cNvPr>
          <p:cNvGrpSpPr/>
          <p:nvPr/>
        </p:nvGrpSpPr>
        <p:grpSpPr>
          <a:xfrm>
            <a:off x="906878" y="3473138"/>
            <a:ext cx="1585808" cy="1637028"/>
            <a:chOff x="332936" y="2854911"/>
            <a:chExt cx="2926080" cy="2182705"/>
          </a:xfrm>
        </p:grpSpPr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D7A07C21-A348-15C5-0964-EC0BDBCF3032}"/>
                </a:ext>
              </a:extLst>
            </p:cNvPr>
            <p:cNvSpPr txBox="1"/>
            <p:nvPr/>
          </p:nvSpPr>
          <p:spPr>
            <a:xfrm>
              <a:off x="332936" y="2854911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BA647FE2-4968-FEA8-B8EF-2C5EBD77FB59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631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0" name="Group 229">
            <a:extLst>
              <a:ext uri="{FF2B5EF4-FFF2-40B4-BE49-F238E27FC236}">
                <a16:creationId xmlns:a16="http://schemas.microsoft.com/office/drawing/2014/main" id="{14DC7568-16E6-FC47-5E71-8FFB7CDEE1CF}"/>
              </a:ext>
            </a:extLst>
          </p:cNvPr>
          <p:cNvGrpSpPr/>
          <p:nvPr/>
        </p:nvGrpSpPr>
        <p:grpSpPr>
          <a:xfrm>
            <a:off x="6627568" y="3473138"/>
            <a:ext cx="1585808" cy="1637028"/>
            <a:chOff x="332936" y="2854911"/>
            <a:chExt cx="2926080" cy="2182705"/>
          </a:xfrm>
        </p:grpSpPr>
        <p:sp>
          <p:nvSpPr>
            <p:cNvPr id="231" name="TextBox 230">
              <a:extLst>
                <a:ext uri="{FF2B5EF4-FFF2-40B4-BE49-F238E27FC236}">
                  <a16:creationId xmlns:a16="http://schemas.microsoft.com/office/drawing/2014/main" id="{5FB40542-A5F6-47FF-1711-28024C312736}"/>
                </a:ext>
              </a:extLst>
            </p:cNvPr>
            <p:cNvSpPr txBox="1"/>
            <p:nvPr/>
          </p:nvSpPr>
          <p:spPr>
            <a:xfrm>
              <a:off x="332936" y="2854911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EC62D7B7-3611-82C1-8BB1-78783E410EAF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631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33" name="Graphic 232" descr="Bar chart with solid fill">
            <a:extLst>
              <a:ext uri="{FF2B5EF4-FFF2-40B4-BE49-F238E27FC236}">
                <a16:creationId xmlns:a16="http://schemas.microsoft.com/office/drawing/2014/main" id="{D4C594B4-DA4B-92F2-D44D-326A568DC0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425461" y="2930638"/>
            <a:ext cx="548640" cy="548640"/>
          </a:xfrm>
          <a:prstGeom prst="rect">
            <a:avLst/>
          </a:prstGeom>
        </p:spPr>
      </p:pic>
      <p:pic>
        <p:nvPicPr>
          <p:cNvPr id="234" name="Graphic 233" descr="Gears with solid fill">
            <a:extLst>
              <a:ext uri="{FF2B5EF4-FFF2-40B4-BE49-F238E27FC236}">
                <a16:creationId xmlns:a16="http://schemas.microsoft.com/office/drawing/2014/main" id="{5F5C7F9C-FB1D-C4A2-D58F-5672B8FAB3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297680" y="2930638"/>
            <a:ext cx="548640" cy="548640"/>
          </a:xfrm>
          <a:prstGeom prst="rect">
            <a:avLst/>
          </a:prstGeom>
        </p:spPr>
      </p:pic>
      <p:pic>
        <p:nvPicPr>
          <p:cNvPr id="235" name="Graphic 234" descr="Lights On with solid fill">
            <a:extLst>
              <a:ext uri="{FF2B5EF4-FFF2-40B4-BE49-F238E27FC236}">
                <a16:creationId xmlns:a16="http://schemas.microsoft.com/office/drawing/2014/main" id="{E97F3412-196C-710E-AC3F-8538C0B75B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7146152" y="2930638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734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3E9F4-8DDE-6B01-B435-FDC3ED0B92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D1A9C-6E84-172D-CE59-638D7CA7A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Hanging Card Trio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87CBEF7-6467-8CE2-6024-8F8611FBEA9E}"/>
              </a:ext>
            </a:extLst>
          </p:cNvPr>
          <p:cNvGrpSpPr/>
          <p:nvPr/>
        </p:nvGrpSpPr>
        <p:grpSpPr>
          <a:xfrm>
            <a:off x="3500869" y="1073987"/>
            <a:ext cx="2164220" cy="4438799"/>
            <a:chOff x="3500869" y="845387"/>
            <a:chExt cx="2164220" cy="4438799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9DE27E8-F3F6-1962-EE29-A75D8E8395E5}"/>
                </a:ext>
              </a:extLst>
            </p:cNvPr>
            <p:cNvSpPr/>
            <p:nvPr/>
          </p:nvSpPr>
          <p:spPr>
            <a:xfrm rot="16380000">
              <a:off x="4559777" y="3101944"/>
              <a:ext cx="1692880" cy="343308"/>
            </a:xfrm>
            <a:prstGeom prst="rect">
              <a:avLst/>
            </a:prstGeom>
            <a:solidFill>
              <a:schemeClr val="bg2"/>
            </a:solidFill>
            <a:ln w="76200">
              <a:noFill/>
            </a:ln>
            <a:effectLst>
              <a:outerShdw blurRad="63500" dist="139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4AE0202-892C-9195-2B3A-03214C11977B}"/>
                </a:ext>
              </a:extLst>
            </p:cNvPr>
            <p:cNvSpPr/>
            <p:nvPr/>
          </p:nvSpPr>
          <p:spPr>
            <a:xfrm rot="21353068">
              <a:off x="3518863" y="4896181"/>
              <a:ext cx="1077657" cy="343308"/>
            </a:xfrm>
            <a:prstGeom prst="rect">
              <a:avLst/>
            </a:prstGeom>
            <a:solidFill>
              <a:schemeClr val="bg2"/>
            </a:solidFill>
            <a:ln w="76200">
              <a:noFill/>
            </a:ln>
            <a:effectLst>
              <a:outerShdw blurRad="63500" dist="139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" name="Rectangle 145">
              <a:extLst>
                <a:ext uri="{FF2B5EF4-FFF2-40B4-BE49-F238E27FC236}">
                  <a16:creationId xmlns:a16="http://schemas.microsoft.com/office/drawing/2014/main" id="{9BDD3B0D-2E93-1E87-925C-3EE83C75B14B}"/>
                </a:ext>
              </a:extLst>
            </p:cNvPr>
            <p:cNvSpPr/>
            <p:nvPr/>
          </p:nvSpPr>
          <p:spPr>
            <a:xfrm rot="240000">
              <a:off x="4587432" y="4453503"/>
              <a:ext cx="1077657" cy="784967"/>
            </a:xfrm>
            <a:custGeom>
              <a:avLst/>
              <a:gdLst>
                <a:gd name="connsiteX0" fmla="*/ 0 w 1436876"/>
                <a:gd name="connsiteY0" fmla="*/ 0 h 457744"/>
                <a:gd name="connsiteX1" fmla="*/ 1436876 w 1436876"/>
                <a:gd name="connsiteY1" fmla="*/ 0 h 457744"/>
                <a:gd name="connsiteX2" fmla="*/ 1436876 w 1436876"/>
                <a:gd name="connsiteY2" fmla="*/ 457744 h 457744"/>
                <a:gd name="connsiteX3" fmla="*/ 0 w 1436876"/>
                <a:gd name="connsiteY3" fmla="*/ 457744 h 457744"/>
                <a:gd name="connsiteX4" fmla="*/ 0 w 1436876"/>
                <a:gd name="connsiteY4" fmla="*/ 0 h 457744"/>
                <a:gd name="connsiteX0" fmla="*/ 0 w 1436876"/>
                <a:gd name="connsiteY0" fmla="*/ 381826 h 839570"/>
                <a:gd name="connsiteX1" fmla="*/ 1332349 w 1436876"/>
                <a:gd name="connsiteY1" fmla="*/ 0 h 839570"/>
                <a:gd name="connsiteX2" fmla="*/ 1436876 w 1436876"/>
                <a:gd name="connsiteY2" fmla="*/ 839570 h 839570"/>
                <a:gd name="connsiteX3" fmla="*/ 0 w 1436876"/>
                <a:gd name="connsiteY3" fmla="*/ 839570 h 839570"/>
                <a:gd name="connsiteX4" fmla="*/ 0 w 1436876"/>
                <a:gd name="connsiteY4" fmla="*/ 381826 h 839570"/>
                <a:gd name="connsiteX0" fmla="*/ 0 w 1436876"/>
                <a:gd name="connsiteY0" fmla="*/ 401966 h 859710"/>
                <a:gd name="connsiteX1" fmla="*/ 1290585 w 1436876"/>
                <a:gd name="connsiteY1" fmla="*/ 0 h 859710"/>
                <a:gd name="connsiteX2" fmla="*/ 1436876 w 1436876"/>
                <a:gd name="connsiteY2" fmla="*/ 859710 h 859710"/>
                <a:gd name="connsiteX3" fmla="*/ 0 w 1436876"/>
                <a:gd name="connsiteY3" fmla="*/ 859710 h 859710"/>
                <a:gd name="connsiteX4" fmla="*/ 0 w 1436876"/>
                <a:gd name="connsiteY4" fmla="*/ 401966 h 859710"/>
                <a:gd name="connsiteX0" fmla="*/ 0 w 1436876"/>
                <a:gd name="connsiteY0" fmla="*/ 532572 h 990316"/>
                <a:gd name="connsiteX1" fmla="*/ 1220919 w 1436876"/>
                <a:gd name="connsiteY1" fmla="*/ 0 h 990316"/>
                <a:gd name="connsiteX2" fmla="*/ 1436876 w 1436876"/>
                <a:gd name="connsiteY2" fmla="*/ 990316 h 990316"/>
                <a:gd name="connsiteX3" fmla="*/ 0 w 1436876"/>
                <a:gd name="connsiteY3" fmla="*/ 990316 h 990316"/>
                <a:gd name="connsiteX4" fmla="*/ 0 w 1436876"/>
                <a:gd name="connsiteY4" fmla="*/ 532572 h 990316"/>
                <a:gd name="connsiteX0" fmla="*/ 0 w 1436876"/>
                <a:gd name="connsiteY0" fmla="*/ 588879 h 1046623"/>
                <a:gd name="connsiteX1" fmla="*/ 1242925 w 1436876"/>
                <a:gd name="connsiteY1" fmla="*/ 0 h 1046623"/>
                <a:gd name="connsiteX2" fmla="*/ 1436876 w 1436876"/>
                <a:gd name="connsiteY2" fmla="*/ 1046623 h 1046623"/>
                <a:gd name="connsiteX3" fmla="*/ 0 w 1436876"/>
                <a:gd name="connsiteY3" fmla="*/ 1046623 h 1046623"/>
                <a:gd name="connsiteX4" fmla="*/ 0 w 1436876"/>
                <a:gd name="connsiteY4" fmla="*/ 588879 h 1046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36876" h="1046623">
                  <a:moveTo>
                    <a:pt x="0" y="588879"/>
                  </a:moveTo>
                  <a:lnTo>
                    <a:pt x="1242925" y="0"/>
                  </a:lnTo>
                  <a:lnTo>
                    <a:pt x="1436876" y="1046623"/>
                  </a:lnTo>
                  <a:lnTo>
                    <a:pt x="0" y="1046623"/>
                  </a:lnTo>
                  <a:lnTo>
                    <a:pt x="0" y="588879"/>
                  </a:lnTo>
                  <a:close/>
                </a:path>
              </a:pathLst>
            </a:custGeom>
            <a:solidFill>
              <a:schemeClr val="bg2"/>
            </a:solidFill>
            <a:ln w="76200">
              <a:noFill/>
            </a:ln>
            <a:effectLst>
              <a:outerShdw blurRad="63500" dist="139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E526BC6-8D5C-9D1D-5141-E60C3FDE2B00}"/>
                </a:ext>
              </a:extLst>
            </p:cNvPr>
            <p:cNvSpPr/>
            <p:nvPr/>
          </p:nvSpPr>
          <p:spPr>
            <a:xfrm>
              <a:off x="3500869" y="2384816"/>
              <a:ext cx="2142263" cy="2899370"/>
            </a:xfrm>
            <a:prstGeom prst="rect">
              <a:avLst/>
            </a:prstGeom>
            <a:solidFill>
              <a:schemeClr val="bg1"/>
            </a:solidFill>
            <a:ln w="7620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grpSp>
          <p:nvGrpSpPr>
            <p:cNvPr id="8" name="Groupe 12">
              <a:extLst>
                <a:ext uri="{FF2B5EF4-FFF2-40B4-BE49-F238E27FC236}">
                  <a16:creationId xmlns:a16="http://schemas.microsoft.com/office/drawing/2014/main" id="{9E20EF7A-DCEB-00E6-A76C-83931EA125EB}"/>
                </a:ext>
              </a:extLst>
            </p:cNvPr>
            <p:cNvGrpSpPr/>
            <p:nvPr/>
          </p:nvGrpSpPr>
          <p:grpSpPr>
            <a:xfrm>
              <a:off x="3855854" y="2119885"/>
              <a:ext cx="287166" cy="381488"/>
              <a:chOff x="5265610" y="1951852"/>
              <a:chExt cx="1833117" cy="2435225"/>
            </a:xfrm>
          </p:grpSpPr>
          <p:sp>
            <p:nvSpPr>
              <p:cNvPr id="21" name="Forme libre 6">
                <a:extLst>
                  <a:ext uri="{FF2B5EF4-FFF2-40B4-BE49-F238E27FC236}">
                    <a16:creationId xmlns:a16="http://schemas.microsoft.com/office/drawing/2014/main" id="{048720FC-9ADB-0AD1-F2E6-8D4EC2953857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84" cy="1200975"/>
              </a:xfrm>
              <a:custGeom>
                <a:avLst/>
                <a:gdLst>
                  <a:gd name="connsiteX0" fmla="*/ 1788415 w 1807784"/>
                  <a:gd name="connsiteY0" fmla="*/ 0 h 1200975"/>
                  <a:gd name="connsiteX1" fmla="*/ 19305 w 1807784"/>
                  <a:gd name="connsiteY1" fmla="*/ 0 h 1200975"/>
                  <a:gd name="connsiteX2" fmla="*/ 1 w 1807784"/>
                  <a:gd name="connsiteY2" fmla="*/ 19495 h 1200975"/>
                  <a:gd name="connsiteX3" fmla="*/ 10987 w 1807784"/>
                  <a:gd name="connsiteY3" fmla="*/ 1093343 h 1200975"/>
                  <a:gd name="connsiteX4" fmla="*/ 375032 w 1807784"/>
                  <a:gd name="connsiteY4" fmla="*/ 1090867 h 1200975"/>
                  <a:gd name="connsiteX5" fmla="*/ 442596 w 1807784"/>
                  <a:gd name="connsiteY5" fmla="*/ 1088644 h 1200975"/>
                  <a:gd name="connsiteX6" fmla="*/ 526924 w 1807784"/>
                  <a:gd name="connsiteY6" fmla="*/ 1105916 h 1200975"/>
                  <a:gd name="connsiteX7" fmla="*/ 613602 w 1807784"/>
                  <a:gd name="connsiteY7" fmla="*/ 1200976 h 1200975"/>
                  <a:gd name="connsiteX8" fmla="*/ 1194182 w 1807784"/>
                  <a:gd name="connsiteY8" fmla="*/ 1200976 h 1200975"/>
                  <a:gd name="connsiteX9" fmla="*/ 1280860 w 1807784"/>
                  <a:gd name="connsiteY9" fmla="*/ 1105916 h 1200975"/>
                  <a:gd name="connsiteX10" fmla="*/ 1365188 w 1807784"/>
                  <a:gd name="connsiteY10" fmla="*/ 1088644 h 1200975"/>
                  <a:gd name="connsiteX11" fmla="*/ 1432752 w 1807784"/>
                  <a:gd name="connsiteY11" fmla="*/ 1090867 h 1200975"/>
                  <a:gd name="connsiteX12" fmla="*/ 1796797 w 1807784"/>
                  <a:gd name="connsiteY12" fmla="*/ 1093343 h 1200975"/>
                  <a:gd name="connsiteX13" fmla="*/ 1807783 w 1807784"/>
                  <a:gd name="connsiteY13" fmla="*/ 19495 h 1200975"/>
                  <a:gd name="connsiteX14" fmla="*/ 1788479 w 1807784"/>
                  <a:gd name="connsiteY14" fmla="*/ 0 h 120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07784" h="1200975">
                    <a:moveTo>
                      <a:pt x="1788415" y="0"/>
                    </a:moveTo>
                    <a:lnTo>
                      <a:pt x="19305" y="0"/>
                    </a:lnTo>
                    <a:cubicBezTo>
                      <a:pt x="8574" y="0"/>
                      <a:pt x="-126" y="8763"/>
                      <a:pt x="1" y="19495"/>
                    </a:cubicBezTo>
                    <a:lnTo>
                      <a:pt x="10987" y="1093343"/>
                    </a:lnTo>
                    <a:lnTo>
                      <a:pt x="375032" y="1090867"/>
                    </a:lnTo>
                    <a:cubicBezTo>
                      <a:pt x="397575" y="1090740"/>
                      <a:pt x="420117" y="1089787"/>
                      <a:pt x="442596" y="1088644"/>
                    </a:cubicBezTo>
                    <a:cubicBezTo>
                      <a:pt x="468504" y="1087311"/>
                      <a:pt x="510097" y="1088200"/>
                      <a:pt x="526924" y="1105916"/>
                    </a:cubicBezTo>
                    <a:cubicBezTo>
                      <a:pt x="552070" y="1132459"/>
                      <a:pt x="581471" y="1200976"/>
                      <a:pt x="613602" y="1200976"/>
                    </a:cubicBezTo>
                    <a:lnTo>
                      <a:pt x="1194182" y="1200976"/>
                    </a:lnTo>
                    <a:cubicBezTo>
                      <a:pt x="1226313" y="1200976"/>
                      <a:pt x="1255714" y="1132459"/>
                      <a:pt x="1280860" y="1105916"/>
                    </a:cubicBezTo>
                    <a:cubicBezTo>
                      <a:pt x="1297624" y="1088200"/>
                      <a:pt x="1339280" y="1087247"/>
                      <a:pt x="1365188" y="1088644"/>
                    </a:cubicBezTo>
                    <a:cubicBezTo>
                      <a:pt x="1387730" y="1089787"/>
                      <a:pt x="1410209" y="1090740"/>
                      <a:pt x="1432752" y="1090867"/>
                    </a:cubicBezTo>
                    <a:lnTo>
                      <a:pt x="1796797" y="1093343"/>
                    </a:lnTo>
                    <a:lnTo>
                      <a:pt x="1807783" y="19495"/>
                    </a:lnTo>
                    <a:cubicBezTo>
                      <a:pt x="1807910" y="8763"/>
                      <a:pt x="1799210" y="0"/>
                      <a:pt x="1788479" y="0"/>
                    </a:cubicBezTo>
                    <a:close/>
                  </a:path>
                </a:pathLst>
              </a:custGeom>
              <a:solidFill>
                <a:srgbClr val="1F1E24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22" name="Forme libre 7">
                <a:extLst>
                  <a:ext uri="{FF2B5EF4-FFF2-40B4-BE49-F238E27FC236}">
                    <a16:creationId xmlns:a16="http://schemas.microsoft.com/office/drawing/2014/main" id="{85227165-DD47-85DA-879A-BF8E9277E8D7}"/>
                  </a:ext>
                </a:extLst>
              </p:cNvPr>
              <p:cNvSpPr/>
              <p:nvPr/>
            </p:nvSpPr>
            <p:spPr>
              <a:xfrm>
                <a:off x="5891847" y="4303067"/>
                <a:ext cx="580580" cy="84010"/>
              </a:xfrm>
              <a:custGeom>
                <a:avLst/>
                <a:gdLst>
                  <a:gd name="connsiteX0" fmla="*/ 482663 w 580580"/>
                  <a:gd name="connsiteY0" fmla="*/ 0 h 84010"/>
                  <a:gd name="connsiteX1" fmla="*/ 97854 w 580580"/>
                  <a:gd name="connsiteY1" fmla="*/ 0 h 84010"/>
                  <a:gd name="connsiteX2" fmla="*/ 0 w 580580"/>
                  <a:gd name="connsiteY2" fmla="*/ 84010 h 84010"/>
                  <a:gd name="connsiteX3" fmla="*/ 580580 w 580580"/>
                  <a:gd name="connsiteY3" fmla="*/ 84010 h 84010"/>
                  <a:gd name="connsiteX4" fmla="*/ 482727 w 580580"/>
                  <a:gd name="connsiteY4" fmla="*/ 0 h 8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0580" h="84010">
                    <a:moveTo>
                      <a:pt x="482663" y="0"/>
                    </a:moveTo>
                    <a:lnTo>
                      <a:pt x="97854" y="0"/>
                    </a:lnTo>
                    <a:cubicBezTo>
                      <a:pt x="97854" y="0"/>
                      <a:pt x="48895" y="84010"/>
                      <a:pt x="0" y="84010"/>
                    </a:cubicBezTo>
                    <a:lnTo>
                      <a:pt x="580580" y="84010"/>
                    </a:lnTo>
                    <a:cubicBezTo>
                      <a:pt x="531622" y="84010"/>
                      <a:pt x="482727" y="0"/>
                      <a:pt x="482727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23" name="Forme libre 8">
                <a:extLst>
                  <a:ext uri="{FF2B5EF4-FFF2-40B4-BE49-F238E27FC236}">
                    <a16:creationId xmlns:a16="http://schemas.microsoft.com/office/drawing/2014/main" id="{A46BF3B0-DC3F-4B98-5468-73537ED688DD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20" cy="119189"/>
              </a:xfrm>
              <a:custGeom>
                <a:avLst/>
                <a:gdLst>
                  <a:gd name="connsiteX0" fmla="*/ 128 w 1807720"/>
                  <a:gd name="connsiteY0" fmla="*/ 33211 h 119189"/>
                  <a:gd name="connsiteX1" fmla="*/ 1 w 1807720"/>
                  <a:gd name="connsiteY1" fmla="*/ 19495 h 119189"/>
                  <a:gd name="connsiteX2" fmla="*/ 19305 w 1807720"/>
                  <a:gd name="connsiteY2" fmla="*/ 0 h 119189"/>
                  <a:gd name="connsiteX3" fmla="*/ 1788415 w 1807720"/>
                  <a:gd name="connsiteY3" fmla="*/ 0 h 119189"/>
                  <a:gd name="connsiteX4" fmla="*/ 1807719 w 1807720"/>
                  <a:gd name="connsiteY4" fmla="*/ 19495 h 119189"/>
                  <a:gd name="connsiteX5" fmla="*/ 1807592 w 1807720"/>
                  <a:gd name="connsiteY5" fmla="*/ 33211 h 119189"/>
                  <a:gd name="connsiteX6" fmla="*/ 128 w 1807720"/>
                  <a:gd name="connsiteY6" fmla="*/ 33211 h 119189"/>
                  <a:gd name="connsiteX7" fmla="*/ 382 w 1807720"/>
                  <a:gd name="connsiteY7" fmla="*/ 59563 h 119189"/>
                  <a:gd name="connsiteX8" fmla="*/ 1017 w 1807720"/>
                  <a:gd name="connsiteY8" fmla="*/ 119190 h 119189"/>
                  <a:gd name="connsiteX9" fmla="*/ 1806703 w 1807720"/>
                  <a:gd name="connsiteY9" fmla="*/ 119190 h 119189"/>
                  <a:gd name="connsiteX10" fmla="*/ 1807338 w 1807720"/>
                  <a:gd name="connsiteY10" fmla="*/ 59563 h 119189"/>
                  <a:gd name="connsiteX11" fmla="*/ 382 w 1807720"/>
                  <a:gd name="connsiteY11" fmla="*/ 59563 h 119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807720" h="119189">
                    <a:moveTo>
                      <a:pt x="128" y="33211"/>
                    </a:moveTo>
                    <a:lnTo>
                      <a:pt x="1" y="19495"/>
                    </a:lnTo>
                    <a:cubicBezTo>
                      <a:pt x="-126" y="8763"/>
                      <a:pt x="8574" y="0"/>
                      <a:pt x="19305" y="0"/>
                    </a:cubicBezTo>
                    <a:lnTo>
                      <a:pt x="1788415" y="0"/>
                    </a:lnTo>
                    <a:cubicBezTo>
                      <a:pt x="1799147" y="0"/>
                      <a:pt x="1807847" y="8763"/>
                      <a:pt x="1807719" y="19495"/>
                    </a:cubicBezTo>
                    <a:lnTo>
                      <a:pt x="1807592" y="33211"/>
                    </a:lnTo>
                    <a:lnTo>
                      <a:pt x="128" y="33211"/>
                    </a:lnTo>
                    <a:close/>
                    <a:moveTo>
                      <a:pt x="382" y="59563"/>
                    </a:moveTo>
                    <a:lnTo>
                      <a:pt x="1017" y="119190"/>
                    </a:lnTo>
                    <a:lnTo>
                      <a:pt x="1806703" y="119190"/>
                    </a:lnTo>
                    <a:lnTo>
                      <a:pt x="1807338" y="59563"/>
                    </a:lnTo>
                    <a:lnTo>
                      <a:pt x="382" y="59563"/>
                    </a:ln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24" name="Forme libre 9">
                <a:extLst>
                  <a:ext uri="{FF2B5EF4-FFF2-40B4-BE49-F238E27FC236}">
                    <a16:creationId xmlns:a16="http://schemas.microsoft.com/office/drawing/2014/main" id="{B398118E-381E-542F-2862-98B08791D088}"/>
                  </a:ext>
                </a:extLst>
              </p:cNvPr>
              <p:cNvSpPr/>
              <p:nvPr/>
            </p:nvSpPr>
            <p:spPr>
              <a:xfrm>
                <a:off x="5701982" y="1951852"/>
                <a:ext cx="960247" cy="2374010"/>
              </a:xfrm>
              <a:custGeom>
                <a:avLst/>
                <a:gdLst>
                  <a:gd name="connsiteX0" fmla="*/ 893509 w 960247"/>
                  <a:gd name="connsiteY0" fmla="*/ 2374011 h 2374010"/>
                  <a:gd name="connsiteX1" fmla="*/ 610108 w 960247"/>
                  <a:gd name="connsiteY1" fmla="*/ 602552 h 2374010"/>
                  <a:gd name="connsiteX2" fmla="*/ 725488 w 960247"/>
                  <a:gd name="connsiteY2" fmla="*/ 325501 h 2374010"/>
                  <a:gd name="connsiteX3" fmla="*/ 789178 w 960247"/>
                  <a:gd name="connsiteY3" fmla="*/ 214376 h 2374010"/>
                  <a:gd name="connsiteX4" fmla="*/ 735457 w 960247"/>
                  <a:gd name="connsiteY4" fmla="*/ 158179 h 2374010"/>
                  <a:gd name="connsiteX5" fmla="*/ 480124 w 960247"/>
                  <a:gd name="connsiteY5" fmla="*/ 70358 h 2374010"/>
                  <a:gd name="connsiteX6" fmla="*/ 224790 w 960247"/>
                  <a:gd name="connsiteY6" fmla="*/ 158179 h 2374010"/>
                  <a:gd name="connsiteX7" fmla="*/ 171069 w 960247"/>
                  <a:gd name="connsiteY7" fmla="*/ 214376 h 2374010"/>
                  <a:gd name="connsiteX8" fmla="*/ 234760 w 960247"/>
                  <a:gd name="connsiteY8" fmla="*/ 325501 h 2374010"/>
                  <a:gd name="connsiteX9" fmla="*/ 350139 w 960247"/>
                  <a:gd name="connsiteY9" fmla="*/ 602552 h 2374010"/>
                  <a:gd name="connsiteX10" fmla="*/ 66739 w 960247"/>
                  <a:gd name="connsiteY10" fmla="*/ 2374011 h 2374010"/>
                  <a:gd name="connsiteX11" fmla="*/ 0 w 960247"/>
                  <a:gd name="connsiteY11" fmla="*/ 2362518 h 2374010"/>
                  <a:gd name="connsiteX12" fmla="*/ 283464 w 960247"/>
                  <a:gd name="connsiteY12" fmla="*/ 590550 h 2374010"/>
                  <a:gd name="connsiteX13" fmla="*/ 183515 w 960247"/>
                  <a:gd name="connsiteY13" fmla="*/ 371412 h 2374010"/>
                  <a:gd name="connsiteX14" fmla="*/ 104267 w 960247"/>
                  <a:gd name="connsiteY14" fmla="*/ 203518 h 2374010"/>
                  <a:gd name="connsiteX15" fmla="*/ 189421 w 960247"/>
                  <a:gd name="connsiteY15" fmla="*/ 98235 h 2374010"/>
                  <a:gd name="connsiteX16" fmla="*/ 480124 w 960247"/>
                  <a:gd name="connsiteY16" fmla="*/ 0 h 2374010"/>
                  <a:gd name="connsiteX17" fmla="*/ 770827 w 960247"/>
                  <a:gd name="connsiteY17" fmla="*/ 98235 h 2374010"/>
                  <a:gd name="connsiteX18" fmla="*/ 855980 w 960247"/>
                  <a:gd name="connsiteY18" fmla="*/ 203518 h 2374010"/>
                  <a:gd name="connsiteX19" fmla="*/ 776732 w 960247"/>
                  <a:gd name="connsiteY19" fmla="*/ 371412 h 2374010"/>
                  <a:gd name="connsiteX20" fmla="*/ 676783 w 960247"/>
                  <a:gd name="connsiteY20" fmla="*/ 590550 h 2374010"/>
                  <a:gd name="connsiteX21" fmla="*/ 960247 w 960247"/>
                  <a:gd name="connsiteY21" fmla="*/ 2362518 h 2374010"/>
                  <a:gd name="connsiteX22" fmla="*/ 893509 w 960247"/>
                  <a:gd name="connsiteY22" fmla="*/ 2374011 h 237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60247" h="2374010">
                    <a:moveTo>
                      <a:pt x="893509" y="2374011"/>
                    </a:moveTo>
                    <a:cubicBezTo>
                      <a:pt x="890841" y="2357184"/>
                      <a:pt x="624205" y="687007"/>
                      <a:pt x="610108" y="602552"/>
                    </a:cubicBezTo>
                    <a:cubicBezTo>
                      <a:pt x="592391" y="495999"/>
                      <a:pt x="646747" y="420497"/>
                      <a:pt x="725488" y="325501"/>
                    </a:cubicBezTo>
                    <a:cubicBezTo>
                      <a:pt x="766318" y="276225"/>
                      <a:pt x="792797" y="238443"/>
                      <a:pt x="789178" y="214376"/>
                    </a:cubicBezTo>
                    <a:cubicBezTo>
                      <a:pt x="786765" y="198311"/>
                      <a:pt x="768731" y="179388"/>
                      <a:pt x="735457" y="158179"/>
                    </a:cubicBezTo>
                    <a:cubicBezTo>
                      <a:pt x="644081" y="99886"/>
                      <a:pt x="558165" y="70358"/>
                      <a:pt x="480124" y="70358"/>
                    </a:cubicBezTo>
                    <a:cubicBezTo>
                      <a:pt x="402082" y="70358"/>
                      <a:pt x="316166" y="99886"/>
                      <a:pt x="224790" y="158179"/>
                    </a:cubicBezTo>
                    <a:cubicBezTo>
                      <a:pt x="191579" y="179388"/>
                      <a:pt x="173482" y="198247"/>
                      <a:pt x="171069" y="214376"/>
                    </a:cubicBezTo>
                    <a:cubicBezTo>
                      <a:pt x="167450" y="238506"/>
                      <a:pt x="193929" y="276225"/>
                      <a:pt x="234760" y="325501"/>
                    </a:cubicBezTo>
                    <a:cubicBezTo>
                      <a:pt x="313500" y="420497"/>
                      <a:pt x="367856" y="495999"/>
                      <a:pt x="350139" y="602552"/>
                    </a:cubicBezTo>
                    <a:cubicBezTo>
                      <a:pt x="336106" y="687007"/>
                      <a:pt x="69469" y="2357184"/>
                      <a:pt x="66739" y="2374011"/>
                    </a:cubicBezTo>
                    <a:lnTo>
                      <a:pt x="0" y="2362518"/>
                    </a:lnTo>
                    <a:cubicBezTo>
                      <a:pt x="2667" y="2345690"/>
                      <a:pt x="269367" y="675259"/>
                      <a:pt x="283464" y="590550"/>
                    </a:cubicBezTo>
                    <a:cubicBezTo>
                      <a:pt x="295212" y="519938"/>
                      <a:pt x="263588" y="468122"/>
                      <a:pt x="183515" y="371412"/>
                    </a:cubicBezTo>
                    <a:cubicBezTo>
                      <a:pt x="135128" y="312992"/>
                      <a:pt x="95758" y="260096"/>
                      <a:pt x="104267" y="203518"/>
                    </a:cubicBezTo>
                    <a:cubicBezTo>
                      <a:pt x="111824" y="152971"/>
                      <a:pt x="156528" y="119190"/>
                      <a:pt x="189421" y="98235"/>
                    </a:cubicBezTo>
                    <a:cubicBezTo>
                      <a:pt x="291592" y="33084"/>
                      <a:pt x="389382" y="0"/>
                      <a:pt x="480124" y="0"/>
                    </a:cubicBezTo>
                    <a:cubicBezTo>
                      <a:pt x="570865" y="0"/>
                      <a:pt x="668655" y="33020"/>
                      <a:pt x="770827" y="98235"/>
                    </a:cubicBezTo>
                    <a:cubicBezTo>
                      <a:pt x="803783" y="119253"/>
                      <a:pt x="848424" y="153035"/>
                      <a:pt x="855980" y="203518"/>
                    </a:cubicBezTo>
                    <a:cubicBezTo>
                      <a:pt x="864489" y="260096"/>
                      <a:pt x="825119" y="313055"/>
                      <a:pt x="776732" y="371412"/>
                    </a:cubicBezTo>
                    <a:cubicBezTo>
                      <a:pt x="696659" y="468122"/>
                      <a:pt x="665036" y="519874"/>
                      <a:pt x="676783" y="590550"/>
                    </a:cubicBezTo>
                    <a:cubicBezTo>
                      <a:pt x="690880" y="675259"/>
                      <a:pt x="957516" y="2345627"/>
                      <a:pt x="960247" y="2362518"/>
                    </a:cubicBezTo>
                    <a:lnTo>
                      <a:pt x="893509" y="2374011"/>
                    </a:lnTo>
                    <a:close/>
                  </a:path>
                </a:pathLst>
              </a:custGeom>
              <a:solidFill>
                <a:srgbClr val="939393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25" name="Forme libre 10">
                <a:extLst>
                  <a:ext uri="{FF2B5EF4-FFF2-40B4-BE49-F238E27FC236}">
                    <a16:creationId xmlns:a16="http://schemas.microsoft.com/office/drawing/2014/main" id="{AF0B600B-E06C-F25A-1475-7FEAC7389E68}"/>
                  </a:ext>
                </a:extLst>
              </p:cNvPr>
              <p:cNvSpPr/>
              <p:nvPr/>
            </p:nvSpPr>
            <p:spPr>
              <a:xfrm>
                <a:off x="5265610" y="4226930"/>
                <a:ext cx="510034" cy="152130"/>
              </a:xfrm>
              <a:custGeom>
                <a:avLst/>
                <a:gdLst>
                  <a:gd name="connsiteX0" fmla="*/ 505714 w 510034"/>
                  <a:gd name="connsiteY0" fmla="*/ 80201 h 152130"/>
                  <a:gd name="connsiteX1" fmla="*/ 462979 w 510034"/>
                  <a:gd name="connsiteY1" fmla="*/ 7493 h 152130"/>
                  <a:gd name="connsiteX2" fmla="*/ 449898 w 510034"/>
                  <a:gd name="connsiteY2" fmla="*/ 0 h 152130"/>
                  <a:gd name="connsiteX3" fmla="*/ 19304 w 510034"/>
                  <a:gd name="connsiteY3" fmla="*/ 0 h 152130"/>
                  <a:gd name="connsiteX4" fmla="*/ 0 w 510034"/>
                  <a:gd name="connsiteY4" fmla="*/ 19304 h 152130"/>
                  <a:gd name="connsiteX5" fmla="*/ 0 w 510034"/>
                  <a:gd name="connsiteY5" fmla="*/ 151003 h 152130"/>
                  <a:gd name="connsiteX6" fmla="*/ 436690 w 510034"/>
                  <a:gd name="connsiteY6" fmla="*/ 152082 h 152130"/>
                  <a:gd name="connsiteX7" fmla="*/ 505333 w 510034"/>
                  <a:gd name="connsiteY7" fmla="*/ 111633 h 152130"/>
                  <a:gd name="connsiteX8" fmla="*/ 505778 w 510034"/>
                  <a:gd name="connsiteY8" fmla="*/ 80201 h 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34" h="152130">
                    <a:moveTo>
                      <a:pt x="505714" y="80201"/>
                    </a:moveTo>
                    <a:lnTo>
                      <a:pt x="462979" y="7493"/>
                    </a:lnTo>
                    <a:cubicBezTo>
                      <a:pt x="460248" y="2857"/>
                      <a:pt x="455295" y="0"/>
                      <a:pt x="449898" y="0"/>
                    </a:cubicBezTo>
                    <a:lnTo>
                      <a:pt x="19304" y="0"/>
                    </a:lnTo>
                    <a:cubicBezTo>
                      <a:pt x="8636" y="0"/>
                      <a:pt x="0" y="8636"/>
                      <a:pt x="0" y="19304"/>
                    </a:cubicBezTo>
                    <a:lnTo>
                      <a:pt x="0" y="151003"/>
                    </a:lnTo>
                    <a:lnTo>
                      <a:pt x="436690" y="152082"/>
                    </a:lnTo>
                    <a:cubicBezTo>
                      <a:pt x="451295" y="152654"/>
                      <a:pt x="481203" y="148653"/>
                      <a:pt x="505333" y="111633"/>
                    </a:cubicBezTo>
                    <a:cubicBezTo>
                      <a:pt x="511493" y="102171"/>
                      <a:pt x="511556" y="89916"/>
                      <a:pt x="505778" y="80201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26" name="Forme libre 11">
                <a:extLst>
                  <a:ext uri="{FF2B5EF4-FFF2-40B4-BE49-F238E27FC236}">
                    <a16:creationId xmlns:a16="http://schemas.microsoft.com/office/drawing/2014/main" id="{4A5BE23F-3DA4-BC13-A509-A43253104398}"/>
                  </a:ext>
                </a:extLst>
              </p:cNvPr>
              <p:cNvSpPr/>
              <p:nvPr/>
            </p:nvSpPr>
            <p:spPr>
              <a:xfrm>
                <a:off x="6588718" y="4226993"/>
                <a:ext cx="510009" cy="152140"/>
              </a:xfrm>
              <a:custGeom>
                <a:avLst/>
                <a:gdLst>
                  <a:gd name="connsiteX0" fmla="*/ 490642 w 510009"/>
                  <a:gd name="connsiteY0" fmla="*/ 0 h 152140"/>
                  <a:gd name="connsiteX1" fmla="*/ 60049 w 510009"/>
                  <a:gd name="connsiteY1" fmla="*/ 0 h 152140"/>
                  <a:gd name="connsiteX2" fmla="*/ 46968 w 510009"/>
                  <a:gd name="connsiteY2" fmla="*/ 7493 h 152140"/>
                  <a:gd name="connsiteX3" fmla="*/ 4232 w 510009"/>
                  <a:gd name="connsiteY3" fmla="*/ 80201 h 152140"/>
                  <a:gd name="connsiteX4" fmla="*/ 4677 w 510009"/>
                  <a:gd name="connsiteY4" fmla="*/ 111633 h 152140"/>
                  <a:gd name="connsiteX5" fmla="*/ 73320 w 510009"/>
                  <a:gd name="connsiteY5" fmla="*/ 152083 h 152140"/>
                  <a:gd name="connsiteX6" fmla="*/ 510010 w 510009"/>
                  <a:gd name="connsiteY6" fmla="*/ 151003 h 152140"/>
                  <a:gd name="connsiteX7" fmla="*/ 510010 w 510009"/>
                  <a:gd name="connsiteY7" fmla="*/ 19304 h 152140"/>
                  <a:gd name="connsiteX8" fmla="*/ 490706 w 510009"/>
                  <a:gd name="connsiteY8" fmla="*/ 0 h 152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09" h="152140">
                    <a:moveTo>
                      <a:pt x="490642" y="0"/>
                    </a:moveTo>
                    <a:lnTo>
                      <a:pt x="60049" y="0"/>
                    </a:lnTo>
                    <a:cubicBezTo>
                      <a:pt x="54651" y="0"/>
                      <a:pt x="49698" y="2858"/>
                      <a:pt x="46968" y="7493"/>
                    </a:cubicBezTo>
                    <a:lnTo>
                      <a:pt x="4232" y="80201"/>
                    </a:lnTo>
                    <a:cubicBezTo>
                      <a:pt x="-1483" y="89916"/>
                      <a:pt x="-1483" y="102172"/>
                      <a:pt x="4677" y="111633"/>
                    </a:cubicBezTo>
                    <a:cubicBezTo>
                      <a:pt x="28807" y="148654"/>
                      <a:pt x="58715" y="152718"/>
                      <a:pt x="73320" y="152083"/>
                    </a:cubicBezTo>
                    <a:lnTo>
                      <a:pt x="510010" y="151003"/>
                    </a:lnTo>
                    <a:lnTo>
                      <a:pt x="510010" y="19304"/>
                    </a:lnTo>
                    <a:cubicBezTo>
                      <a:pt x="510010" y="8636"/>
                      <a:pt x="501374" y="0"/>
                      <a:pt x="490706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</p:grpSp>
        <p:grpSp>
          <p:nvGrpSpPr>
            <p:cNvPr id="12" name="Groupe 12">
              <a:extLst>
                <a:ext uri="{FF2B5EF4-FFF2-40B4-BE49-F238E27FC236}">
                  <a16:creationId xmlns:a16="http://schemas.microsoft.com/office/drawing/2014/main" id="{204C24B5-3D31-7896-3112-D95119360944}"/>
                </a:ext>
              </a:extLst>
            </p:cNvPr>
            <p:cNvGrpSpPr/>
            <p:nvPr/>
          </p:nvGrpSpPr>
          <p:grpSpPr>
            <a:xfrm>
              <a:off x="4979712" y="2119885"/>
              <a:ext cx="287166" cy="381488"/>
              <a:chOff x="5265610" y="1951852"/>
              <a:chExt cx="1833117" cy="2435225"/>
            </a:xfrm>
          </p:grpSpPr>
          <p:sp>
            <p:nvSpPr>
              <p:cNvPr id="15" name="Forme libre 6">
                <a:extLst>
                  <a:ext uri="{FF2B5EF4-FFF2-40B4-BE49-F238E27FC236}">
                    <a16:creationId xmlns:a16="http://schemas.microsoft.com/office/drawing/2014/main" id="{3CA6AA85-2FF2-6E98-85E5-44544C63E88F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84" cy="1200975"/>
              </a:xfrm>
              <a:custGeom>
                <a:avLst/>
                <a:gdLst>
                  <a:gd name="connsiteX0" fmla="*/ 1788415 w 1807784"/>
                  <a:gd name="connsiteY0" fmla="*/ 0 h 1200975"/>
                  <a:gd name="connsiteX1" fmla="*/ 19305 w 1807784"/>
                  <a:gd name="connsiteY1" fmla="*/ 0 h 1200975"/>
                  <a:gd name="connsiteX2" fmla="*/ 1 w 1807784"/>
                  <a:gd name="connsiteY2" fmla="*/ 19495 h 1200975"/>
                  <a:gd name="connsiteX3" fmla="*/ 10987 w 1807784"/>
                  <a:gd name="connsiteY3" fmla="*/ 1093343 h 1200975"/>
                  <a:gd name="connsiteX4" fmla="*/ 375032 w 1807784"/>
                  <a:gd name="connsiteY4" fmla="*/ 1090867 h 1200975"/>
                  <a:gd name="connsiteX5" fmla="*/ 442596 w 1807784"/>
                  <a:gd name="connsiteY5" fmla="*/ 1088644 h 1200975"/>
                  <a:gd name="connsiteX6" fmla="*/ 526924 w 1807784"/>
                  <a:gd name="connsiteY6" fmla="*/ 1105916 h 1200975"/>
                  <a:gd name="connsiteX7" fmla="*/ 613602 w 1807784"/>
                  <a:gd name="connsiteY7" fmla="*/ 1200976 h 1200975"/>
                  <a:gd name="connsiteX8" fmla="*/ 1194182 w 1807784"/>
                  <a:gd name="connsiteY8" fmla="*/ 1200976 h 1200975"/>
                  <a:gd name="connsiteX9" fmla="*/ 1280860 w 1807784"/>
                  <a:gd name="connsiteY9" fmla="*/ 1105916 h 1200975"/>
                  <a:gd name="connsiteX10" fmla="*/ 1365188 w 1807784"/>
                  <a:gd name="connsiteY10" fmla="*/ 1088644 h 1200975"/>
                  <a:gd name="connsiteX11" fmla="*/ 1432752 w 1807784"/>
                  <a:gd name="connsiteY11" fmla="*/ 1090867 h 1200975"/>
                  <a:gd name="connsiteX12" fmla="*/ 1796797 w 1807784"/>
                  <a:gd name="connsiteY12" fmla="*/ 1093343 h 1200975"/>
                  <a:gd name="connsiteX13" fmla="*/ 1807783 w 1807784"/>
                  <a:gd name="connsiteY13" fmla="*/ 19495 h 1200975"/>
                  <a:gd name="connsiteX14" fmla="*/ 1788479 w 1807784"/>
                  <a:gd name="connsiteY14" fmla="*/ 0 h 120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07784" h="1200975">
                    <a:moveTo>
                      <a:pt x="1788415" y="0"/>
                    </a:moveTo>
                    <a:lnTo>
                      <a:pt x="19305" y="0"/>
                    </a:lnTo>
                    <a:cubicBezTo>
                      <a:pt x="8574" y="0"/>
                      <a:pt x="-126" y="8763"/>
                      <a:pt x="1" y="19495"/>
                    </a:cubicBezTo>
                    <a:lnTo>
                      <a:pt x="10987" y="1093343"/>
                    </a:lnTo>
                    <a:lnTo>
                      <a:pt x="375032" y="1090867"/>
                    </a:lnTo>
                    <a:cubicBezTo>
                      <a:pt x="397575" y="1090740"/>
                      <a:pt x="420117" y="1089787"/>
                      <a:pt x="442596" y="1088644"/>
                    </a:cubicBezTo>
                    <a:cubicBezTo>
                      <a:pt x="468504" y="1087311"/>
                      <a:pt x="510097" y="1088200"/>
                      <a:pt x="526924" y="1105916"/>
                    </a:cubicBezTo>
                    <a:cubicBezTo>
                      <a:pt x="552070" y="1132459"/>
                      <a:pt x="581471" y="1200976"/>
                      <a:pt x="613602" y="1200976"/>
                    </a:cubicBezTo>
                    <a:lnTo>
                      <a:pt x="1194182" y="1200976"/>
                    </a:lnTo>
                    <a:cubicBezTo>
                      <a:pt x="1226313" y="1200976"/>
                      <a:pt x="1255714" y="1132459"/>
                      <a:pt x="1280860" y="1105916"/>
                    </a:cubicBezTo>
                    <a:cubicBezTo>
                      <a:pt x="1297624" y="1088200"/>
                      <a:pt x="1339280" y="1087247"/>
                      <a:pt x="1365188" y="1088644"/>
                    </a:cubicBezTo>
                    <a:cubicBezTo>
                      <a:pt x="1387730" y="1089787"/>
                      <a:pt x="1410209" y="1090740"/>
                      <a:pt x="1432752" y="1090867"/>
                    </a:cubicBezTo>
                    <a:lnTo>
                      <a:pt x="1796797" y="1093343"/>
                    </a:lnTo>
                    <a:lnTo>
                      <a:pt x="1807783" y="19495"/>
                    </a:lnTo>
                    <a:cubicBezTo>
                      <a:pt x="1807910" y="8763"/>
                      <a:pt x="1799210" y="0"/>
                      <a:pt x="1788479" y="0"/>
                    </a:cubicBezTo>
                    <a:close/>
                  </a:path>
                </a:pathLst>
              </a:custGeom>
              <a:solidFill>
                <a:srgbClr val="1F1E24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16" name="Forme libre 7">
                <a:extLst>
                  <a:ext uri="{FF2B5EF4-FFF2-40B4-BE49-F238E27FC236}">
                    <a16:creationId xmlns:a16="http://schemas.microsoft.com/office/drawing/2014/main" id="{9F8129C7-9B30-2B03-855F-0757EEB1E5A2}"/>
                  </a:ext>
                </a:extLst>
              </p:cNvPr>
              <p:cNvSpPr/>
              <p:nvPr/>
            </p:nvSpPr>
            <p:spPr>
              <a:xfrm>
                <a:off x="5891847" y="4303067"/>
                <a:ext cx="580580" cy="84010"/>
              </a:xfrm>
              <a:custGeom>
                <a:avLst/>
                <a:gdLst>
                  <a:gd name="connsiteX0" fmla="*/ 482663 w 580580"/>
                  <a:gd name="connsiteY0" fmla="*/ 0 h 84010"/>
                  <a:gd name="connsiteX1" fmla="*/ 97854 w 580580"/>
                  <a:gd name="connsiteY1" fmla="*/ 0 h 84010"/>
                  <a:gd name="connsiteX2" fmla="*/ 0 w 580580"/>
                  <a:gd name="connsiteY2" fmla="*/ 84010 h 84010"/>
                  <a:gd name="connsiteX3" fmla="*/ 580580 w 580580"/>
                  <a:gd name="connsiteY3" fmla="*/ 84010 h 84010"/>
                  <a:gd name="connsiteX4" fmla="*/ 482727 w 580580"/>
                  <a:gd name="connsiteY4" fmla="*/ 0 h 8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0580" h="84010">
                    <a:moveTo>
                      <a:pt x="482663" y="0"/>
                    </a:moveTo>
                    <a:lnTo>
                      <a:pt x="97854" y="0"/>
                    </a:lnTo>
                    <a:cubicBezTo>
                      <a:pt x="97854" y="0"/>
                      <a:pt x="48895" y="84010"/>
                      <a:pt x="0" y="84010"/>
                    </a:cubicBezTo>
                    <a:lnTo>
                      <a:pt x="580580" y="84010"/>
                    </a:lnTo>
                    <a:cubicBezTo>
                      <a:pt x="531622" y="84010"/>
                      <a:pt x="482727" y="0"/>
                      <a:pt x="482727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17" name="Forme libre 8">
                <a:extLst>
                  <a:ext uri="{FF2B5EF4-FFF2-40B4-BE49-F238E27FC236}">
                    <a16:creationId xmlns:a16="http://schemas.microsoft.com/office/drawing/2014/main" id="{62515C92-1573-723C-5959-8BFCAE2CE11C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20" cy="119189"/>
              </a:xfrm>
              <a:custGeom>
                <a:avLst/>
                <a:gdLst>
                  <a:gd name="connsiteX0" fmla="*/ 128 w 1807720"/>
                  <a:gd name="connsiteY0" fmla="*/ 33211 h 119189"/>
                  <a:gd name="connsiteX1" fmla="*/ 1 w 1807720"/>
                  <a:gd name="connsiteY1" fmla="*/ 19495 h 119189"/>
                  <a:gd name="connsiteX2" fmla="*/ 19305 w 1807720"/>
                  <a:gd name="connsiteY2" fmla="*/ 0 h 119189"/>
                  <a:gd name="connsiteX3" fmla="*/ 1788415 w 1807720"/>
                  <a:gd name="connsiteY3" fmla="*/ 0 h 119189"/>
                  <a:gd name="connsiteX4" fmla="*/ 1807719 w 1807720"/>
                  <a:gd name="connsiteY4" fmla="*/ 19495 h 119189"/>
                  <a:gd name="connsiteX5" fmla="*/ 1807592 w 1807720"/>
                  <a:gd name="connsiteY5" fmla="*/ 33211 h 119189"/>
                  <a:gd name="connsiteX6" fmla="*/ 128 w 1807720"/>
                  <a:gd name="connsiteY6" fmla="*/ 33211 h 119189"/>
                  <a:gd name="connsiteX7" fmla="*/ 382 w 1807720"/>
                  <a:gd name="connsiteY7" fmla="*/ 59563 h 119189"/>
                  <a:gd name="connsiteX8" fmla="*/ 1017 w 1807720"/>
                  <a:gd name="connsiteY8" fmla="*/ 119190 h 119189"/>
                  <a:gd name="connsiteX9" fmla="*/ 1806703 w 1807720"/>
                  <a:gd name="connsiteY9" fmla="*/ 119190 h 119189"/>
                  <a:gd name="connsiteX10" fmla="*/ 1807338 w 1807720"/>
                  <a:gd name="connsiteY10" fmla="*/ 59563 h 119189"/>
                  <a:gd name="connsiteX11" fmla="*/ 382 w 1807720"/>
                  <a:gd name="connsiteY11" fmla="*/ 59563 h 119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807720" h="119189">
                    <a:moveTo>
                      <a:pt x="128" y="33211"/>
                    </a:moveTo>
                    <a:lnTo>
                      <a:pt x="1" y="19495"/>
                    </a:lnTo>
                    <a:cubicBezTo>
                      <a:pt x="-126" y="8763"/>
                      <a:pt x="8574" y="0"/>
                      <a:pt x="19305" y="0"/>
                    </a:cubicBezTo>
                    <a:lnTo>
                      <a:pt x="1788415" y="0"/>
                    </a:lnTo>
                    <a:cubicBezTo>
                      <a:pt x="1799147" y="0"/>
                      <a:pt x="1807847" y="8763"/>
                      <a:pt x="1807719" y="19495"/>
                    </a:cubicBezTo>
                    <a:lnTo>
                      <a:pt x="1807592" y="33211"/>
                    </a:lnTo>
                    <a:lnTo>
                      <a:pt x="128" y="33211"/>
                    </a:lnTo>
                    <a:close/>
                    <a:moveTo>
                      <a:pt x="382" y="59563"/>
                    </a:moveTo>
                    <a:lnTo>
                      <a:pt x="1017" y="119190"/>
                    </a:lnTo>
                    <a:lnTo>
                      <a:pt x="1806703" y="119190"/>
                    </a:lnTo>
                    <a:lnTo>
                      <a:pt x="1807338" y="59563"/>
                    </a:lnTo>
                    <a:lnTo>
                      <a:pt x="382" y="59563"/>
                    </a:ln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18" name="Forme libre 9">
                <a:extLst>
                  <a:ext uri="{FF2B5EF4-FFF2-40B4-BE49-F238E27FC236}">
                    <a16:creationId xmlns:a16="http://schemas.microsoft.com/office/drawing/2014/main" id="{8A845EE7-75F5-3820-FD99-9BA89AD6D176}"/>
                  </a:ext>
                </a:extLst>
              </p:cNvPr>
              <p:cNvSpPr/>
              <p:nvPr/>
            </p:nvSpPr>
            <p:spPr>
              <a:xfrm>
                <a:off x="5701982" y="1951852"/>
                <a:ext cx="960247" cy="2374010"/>
              </a:xfrm>
              <a:custGeom>
                <a:avLst/>
                <a:gdLst>
                  <a:gd name="connsiteX0" fmla="*/ 893509 w 960247"/>
                  <a:gd name="connsiteY0" fmla="*/ 2374011 h 2374010"/>
                  <a:gd name="connsiteX1" fmla="*/ 610108 w 960247"/>
                  <a:gd name="connsiteY1" fmla="*/ 602552 h 2374010"/>
                  <a:gd name="connsiteX2" fmla="*/ 725488 w 960247"/>
                  <a:gd name="connsiteY2" fmla="*/ 325501 h 2374010"/>
                  <a:gd name="connsiteX3" fmla="*/ 789178 w 960247"/>
                  <a:gd name="connsiteY3" fmla="*/ 214376 h 2374010"/>
                  <a:gd name="connsiteX4" fmla="*/ 735457 w 960247"/>
                  <a:gd name="connsiteY4" fmla="*/ 158179 h 2374010"/>
                  <a:gd name="connsiteX5" fmla="*/ 480124 w 960247"/>
                  <a:gd name="connsiteY5" fmla="*/ 70358 h 2374010"/>
                  <a:gd name="connsiteX6" fmla="*/ 224790 w 960247"/>
                  <a:gd name="connsiteY6" fmla="*/ 158179 h 2374010"/>
                  <a:gd name="connsiteX7" fmla="*/ 171069 w 960247"/>
                  <a:gd name="connsiteY7" fmla="*/ 214376 h 2374010"/>
                  <a:gd name="connsiteX8" fmla="*/ 234760 w 960247"/>
                  <a:gd name="connsiteY8" fmla="*/ 325501 h 2374010"/>
                  <a:gd name="connsiteX9" fmla="*/ 350139 w 960247"/>
                  <a:gd name="connsiteY9" fmla="*/ 602552 h 2374010"/>
                  <a:gd name="connsiteX10" fmla="*/ 66739 w 960247"/>
                  <a:gd name="connsiteY10" fmla="*/ 2374011 h 2374010"/>
                  <a:gd name="connsiteX11" fmla="*/ 0 w 960247"/>
                  <a:gd name="connsiteY11" fmla="*/ 2362518 h 2374010"/>
                  <a:gd name="connsiteX12" fmla="*/ 283464 w 960247"/>
                  <a:gd name="connsiteY12" fmla="*/ 590550 h 2374010"/>
                  <a:gd name="connsiteX13" fmla="*/ 183515 w 960247"/>
                  <a:gd name="connsiteY13" fmla="*/ 371412 h 2374010"/>
                  <a:gd name="connsiteX14" fmla="*/ 104267 w 960247"/>
                  <a:gd name="connsiteY14" fmla="*/ 203518 h 2374010"/>
                  <a:gd name="connsiteX15" fmla="*/ 189421 w 960247"/>
                  <a:gd name="connsiteY15" fmla="*/ 98235 h 2374010"/>
                  <a:gd name="connsiteX16" fmla="*/ 480124 w 960247"/>
                  <a:gd name="connsiteY16" fmla="*/ 0 h 2374010"/>
                  <a:gd name="connsiteX17" fmla="*/ 770827 w 960247"/>
                  <a:gd name="connsiteY17" fmla="*/ 98235 h 2374010"/>
                  <a:gd name="connsiteX18" fmla="*/ 855980 w 960247"/>
                  <a:gd name="connsiteY18" fmla="*/ 203518 h 2374010"/>
                  <a:gd name="connsiteX19" fmla="*/ 776732 w 960247"/>
                  <a:gd name="connsiteY19" fmla="*/ 371412 h 2374010"/>
                  <a:gd name="connsiteX20" fmla="*/ 676783 w 960247"/>
                  <a:gd name="connsiteY20" fmla="*/ 590550 h 2374010"/>
                  <a:gd name="connsiteX21" fmla="*/ 960247 w 960247"/>
                  <a:gd name="connsiteY21" fmla="*/ 2362518 h 2374010"/>
                  <a:gd name="connsiteX22" fmla="*/ 893509 w 960247"/>
                  <a:gd name="connsiteY22" fmla="*/ 2374011 h 237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60247" h="2374010">
                    <a:moveTo>
                      <a:pt x="893509" y="2374011"/>
                    </a:moveTo>
                    <a:cubicBezTo>
                      <a:pt x="890841" y="2357184"/>
                      <a:pt x="624205" y="687007"/>
                      <a:pt x="610108" y="602552"/>
                    </a:cubicBezTo>
                    <a:cubicBezTo>
                      <a:pt x="592391" y="495999"/>
                      <a:pt x="646747" y="420497"/>
                      <a:pt x="725488" y="325501"/>
                    </a:cubicBezTo>
                    <a:cubicBezTo>
                      <a:pt x="766318" y="276225"/>
                      <a:pt x="792797" y="238443"/>
                      <a:pt x="789178" y="214376"/>
                    </a:cubicBezTo>
                    <a:cubicBezTo>
                      <a:pt x="786765" y="198311"/>
                      <a:pt x="768731" y="179388"/>
                      <a:pt x="735457" y="158179"/>
                    </a:cubicBezTo>
                    <a:cubicBezTo>
                      <a:pt x="644081" y="99886"/>
                      <a:pt x="558165" y="70358"/>
                      <a:pt x="480124" y="70358"/>
                    </a:cubicBezTo>
                    <a:cubicBezTo>
                      <a:pt x="402082" y="70358"/>
                      <a:pt x="316166" y="99886"/>
                      <a:pt x="224790" y="158179"/>
                    </a:cubicBezTo>
                    <a:cubicBezTo>
                      <a:pt x="191579" y="179388"/>
                      <a:pt x="173482" y="198247"/>
                      <a:pt x="171069" y="214376"/>
                    </a:cubicBezTo>
                    <a:cubicBezTo>
                      <a:pt x="167450" y="238506"/>
                      <a:pt x="193929" y="276225"/>
                      <a:pt x="234760" y="325501"/>
                    </a:cubicBezTo>
                    <a:cubicBezTo>
                      <a:pt x="313500" y="420497"/>
                      <a:pt x="367856" y="495999"/>
                      <a:pt x="350139" y="602552"/>
                    </a:cubicBezTo>
                    <a:cubicBezTo>
                      <a:pt x="336106" y="687007"/>
                      <a:pt x="69469" y="2357184"/>
                      <a:pt x="66739" y="2374011"/>
                    </a:cubicBezTo>
                    <a:lnTo>
                      <a:pt x="0" y="2362518"/>
                    </a:lnTo>
                    <a:cubicBezTo>
                      <a:pt x="2667" y="2345690"/>
                      <a:pt x="269367" y="675259"/>
                      <a:pt x="283464" y="590550"/>
                    </a:cubicBezTo>
                    <a:cubicBezTo>
                      <a:pt x="295212" y="519938"/>
                      <a:pt x="263588" y="468122"/>
                      <a:pt x="183515" y="371412"/>
                    </a:cubicBezTo>
                    <a:cubicBezTo>
                      <a:pt x="135128" y="312992"/>
                      <a:pt x="95758" y="260096"/>
                      <a:pt x="104267" y="203518"/>
                    </a:cubicBezTo>
                    <a:cubicBezTo>
                      <a:pt x="111824" y="152971"/>
                      <a:pt x="156528" y="119190"/>
                      <a:pt x="189421" y="98235"/>
                    </a:cubicBezTo>
                    <a:cubicBezTo>
                      <a:pt x="291592" y="33084"/>
                      <a:pt x="389382" y="0"/>
                      <a:pt x="480124" y="0"/>
                    </a:cubicBezTo>
                    <a:cubicBezTo>
                      <a:pt x="570865" y="0"/>
                      <a:pt x="668655" y="33020"/>
                      <a:pt x="770827" y="98235"/>
                    </a:cubicBezTo>
                    <a:cubicBezTo>
                      <a:pt x="803783" y="119253"/>
                      <a:pt x="848424" y="153035"/>
                      <a:pt x="855980" y="203518"/>
                    </a:cubicBezTo>
                    <a:cubicBezTo>
                      <a:pt x="864489" y="260096"/>
                      <a:pt x="825119" y="313055"/>
                      <a:pt x="776732" y="371412"/>
                    </a:cubicBezTo>
                    <a:cubicBezTo>
                      <a:pt x="696659" y="468122"/>
                      <a:pt x="665036" y="519874"/>
                      <a:pt x="676783" y="590550"/>
                    </a:cubicBezTo>
                    <a:cubicBezTo>
                      <a:pt x="690880" y="675259"/>
                      <a:pt x="957516" y="2345627"/>
                      <a:pt x="960247" y="2362518"/>
                    </a:cubicBezTo>
                    <a:lnTo>
                      <a:pt x="893509" y="2374011"/>
                    </a:lnTo>
                    <a:close/>
                  </a:path>
                </a:pathLst>
              </a:custGeom>
              <a:solidFill>
                <a:srgbClr val="939393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19" name="Forme libre 10">
                <a:extLst>
                  <a:ext uri="{FF2B5EF4-FFF2-40B4-BE49-F238E27FC236}">
                    <a16:creationId xmlns:a16="http://schemas.microsoft.com/office/drawing/2014/main" id="{3FA5819C-8B45-DF8D-D950-D8BB776EED45}"/>
                  </a:ext>
                </a:extLst>
              </p:cNvPr>
              <p:cNvSpPr/>
              <p:nvPr/>
            </p:nvSpPr>
            <p:spPr>
              <a:xfrm>
                <a:off x="5265610" y="4226930"/>
                <a:ext cx="510034" cy="152130"/>
              </a:xfrm>
              <a:custGeom>
                <a:avLst/>
                <a:gdLst>
                  <a:gd name="connsiteX0" fmla="*/ 505714 w 510034"/>
                  <a:gd name="connsiteY0" fmla="*/ 80201 h 152130"/>
                  <a:gd name="connsiteX1" fmla="*/ 462979 w 510034"/>
                  <a:gd name="connsiteY1" fmla="*/ 7493 h 152130"/>
                  <a:gd name="connsiteX2" fmla="*/ 449898 w 510034"/>
                  <a:gd name="connsiteY2" fmla="*/ 0 h 152130"/>
                  <a:gd name="connsiteX3" fmla="*/ 19304 w 510034"/>
                  <a:gd name="connsiteY3" fmla="*/ 0 h 152130"/>
                  <a:gd name="connsiteX4" fmla="*/ 0 w 510034"/>
                  <a:gd name="connsiteY4" fmla="*/ 19304 h 152130"/>
                  <a:gd name="connsiteX5" fmla="*/ 0 w 510034"/>
                  <a:gd name="connsiteY5" fmla="*/ 151003 h 152130"/>
                  <a:gd name="connsiteX6" fmla="*/ 436690 w 510034"/>
                  <a:gd name="connsiteY6" fmla="*/ 152082 h 152130"/>
                  <a:gd name="connsiteX7" fmla="*/ 505333 w 510034"/>
                  <a:gd name="connsiteY7" fmla="*/ 111633 h 152130"/>
                  <a:gd name="connsiteX8" fmla="*/ 505778 w 510034"/>
                  <a:gd name="connsiteY8" fmla="*/ 80201 h 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34" h="152130">
                    <a:moveTo>
                      <a:pt x="505714" y="80201"/>
                    </a:moveTo>
                    <a:lnTo>
                      <a:pt x="462979" y="7493"/>
                    </a:lnTo>
                    <a:cubicBezTo>
                      <a:pt x="460248" y="2857"/>
                      <a:pt x="455295" y="0"/>
                      <a:pt x="449898" y="0"/>
                    </a:cubicBezTo>
                    <a:lnTo>
                      <a:pt x="19304" y="0"/>
                    </a:lnTo>
                    <a:cubicBezTo>
                      <a:pt x="8636" y="0"/>
                      <a:pt x="0" y="8636"/>
                      <a:pt x="0" y="19304"/>
                    </a:cubicBezTo>
                    <a:lnTo>
                      <a:pt x="0" y="151003"/>
                    </a:lnTo>
                    <a:lnTo>
                      <a:pt x="436690" y="152082"/>
                    </a:lnTo>
                    <a:cubicBezTo>
                      <a:pt x="451295" y="152654"/>
                      <a:pt x="481203" y="148653"/>
                      <a:pt x="505333" y="111633"/>
                    </a:cubicBezTo>
                    <a:cubicBezTo>
                      <a:pt x="511493" y="102171"/>
                      <a:pt x="511556" y="89916"/>
                      <a:pt x="505778" y="80201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20" name="Forme libre 11">
                <a:extLst>
                  <a:ext uri="{FF2B5EF4-FFF2-40B4-BE49-F238E27FC236}">
                    <a16:creationId xmlns:a16="http://schemas.microsoft.com/office/drawing/2014/main" id="{1349D9A4-0CB2-FDB2-DD30-4843B4BB3AB8}"/>
                  </a:ext>
                </a:extLst>
              </p:cNvPr>
              <p:cNvSpPr/>
              <p:nvPr/>
            </p:nvSpPr>
            <p:spPr>
              <a:xfrm>
                <a:off x="6588718" y="4226993"/>
                <a:ext cx="510009" cy="152140"/>
              </a:xfrm>
              <a:custGeom>
                <a:avLst/>
                <a:gdLst>
                  <a:gd name="connsiteX0" fmla="*/ 490642 w 510009"/>
                  <a:gd name="connsiteY0" fmla="*/ 0 h 152140"/>
                  <a:gd name="connsiteX1" fmla="*/ 60049 w 510009"/>
                  <a:gd name="connsiteY1" fmla="*/ 0 h 152140"/>
                  <a:gd name="connsiteX2" fmla="*/ 46968 w 510009"/>
                  <a:gd name="connsiteY2" fmla="*/ 7493 h 152140"/>
                  <a:gd name="connsiteX3" fmla="*/ 4232 w 510009"/>
                  <a:gd name="connsiteY3" fmla="*/ 80201 h 152140"/>
                  <a:gd name="connsiteX4" fmla="*/ 4677 w 510009"/>
                  <a:gd name="connsiteY4" fmla="*/ 111633 h 152140"/>
                  <a:gd name="connsiteX5" fmla="*/ 73320 w 510009"/>
                  <a:gd name="connsiteY5" fmla="*/ 152083 h 152140"/>
                  <a:gd name="connsiteX6" fmla="*/ 510010 w 510009"/>
                  <a:gd name="connsiteY6" fmla="*/ 151003 h 152140"/>
                  <a:gd name="connsiteX7" fmla="*/ 510010 w 510009"/>
                  <a:gd name="connsiteY7" fmla="*/ 19304 h 152140"/>
                  <a:gd name="connsiteX8" fmla="*/ 490706 w 510009"/>
                  <a:gd name="connsiteY8" fmla="*/ 0 h 152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09" h="152140">
                    <a:moveTo>
                      <a:pt x="490642" y="0"/>
                    </a:moveTo>
                    <a:lnTo>
                      <a:pt x="60049" y="0"/>
                    </a:lnTo>
                    <a:cubicBezTo>
                      <a:pt x="54651" y="0"/>
                      <a:pt x="49698" y="2858"/>
                      <a:pt x="46968" y="7493"/>
                    </a:cubicBezTo>
                    <a:lnTo>
                      <a:pt x="4232" y="80201"/>
                    </a:lnTo>
                    <a:cubicBezTo>
                      <a:pt x="-1483" y="89916"/>
                      <a:pt x="-1483" y="102172"/>
                      <a:pt x="4677" y="111633"/>
                    </a:cubicBezTo>
                    <a:cubicBezTo>
                      <a:pt x="28807" y="148654"/>
                      <a:pt x="58715" y="152718"/>
                      <a:pt x="73320" y="152083"/>
                    </a:cubicBezTo>
                    <a:lnTo>
                      <a:pt x="510010" y="151003"/>
                    </a:lnTo>
                    <a:lnTo>
                      <a:pt x="510010" y="19304"/>
                    </a:lnTo>
                    <a:cubicBezTo>
                      <a:pt x="510010" y="8636"/>
                      <a:pt x="501374" y="0"/>
                      <a:pt x="490706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</p:grp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4D2612A6-482F-9324-A8D1-4A047DD04C13}"/>
                </a:ext>
              </a:extLst>
            </p:cNvPr>
            <p:cNvCxnSpPr>
              <a:cxnSpLocks/>
              <a:stCxn id="24" idx="16"/>
            </p:cNvCxnSpPr>
            <p:nvPr/>
          </p:nvCxnSpPr>
          <p:spPr>
            <a:xfrm flipH="1" flipV="1">
              <a:off x="3999427" y="845387"/>
              <a:ext cx="1" cy="1274498"/>
            </a:xfrm>
            <a:prstGeom prst="line">
              <a:avLst/>
            </a:prstGeom>
            <a:ln w="952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948F6365-3C89-354B-8835-7925FB7920EA}"/>
                </a:ext>
              </a:extLst>
            </p:cNvPr>
            <p:cNvCxnSpPr>
              <a:cxnSpLocks/>
              <a:stCxn id="18" idx="5"/>
            </p:cNvCxnSpPr>
            <p:nvPr/>
          </p:nvCxnSpPr>
          <p:spPr>
            <a:xfrm flipH="1" flipV="1">
              <a:off x="5123285" y="845387"/>
              <a:ext cx="1" cy="1285520"/>
            </a:xfrm>
            <a:prstGeom prst="line">
              <a:avLst/>
            </a:prstGeom>
            <a:ln w="952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7017206-B81D-E011-756C-B79183A36DBE}"/>
              </a:ext>
            </a:extLst>
          </p:cNvPr>
          <p:cNvGrpSpPr/>
          <p:nvPr/>
        </p:nvGrpSpPr>
        <p:grpSpPr>
          <a:xfrm>
            <a:off x="628651" y="993228"/>
            <a:ext cx="2164220" cy="4479897"/>
            <a:chOff x="628651" y="764628"/>
            <a:chExt cx="2164220" cy="4479897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14732331-0D77-1035-6CFE-78355056FF6C}"/>
                </a:ext>
              </a:extLst>
            </p:cNvPr>
            <p:cNvSpPr/>
            <p:nvPr/>
          </p:nvSpPr>
          <p:spPr>
            <a:xfrm rot="16380000">
              <a:off x="1687559" y="3062283"/>
              <a:ext cx="1692880" cy="343308"/>
            </a:xfrm>
            <a:prstGeom prst="rect">
              <a:avLst/>
            </a:prstGeom>
            <a:solidFill>
              <a:schemeClr val="bg2"/>
            </a:solidFill>
            <a:ln w="76200">
              <a:noFill/>
            </a:ln>
            <a:effectLst>
              <a:outerShdw blurRad="63500" dist="139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C86009A4-3F6D-987D-9B4B-EC9315CF6A2D}"/>
                </a:ext>
              </a:extLst>
            </p:cNvPr>
            <p:cNvSpPr/>
            <p:nvPr/>
          </p:nvSpPr>
          <p:spPr>
            <a:xfrm rot="21353068">
              <a:off x="640175" y="4856520"/>
              <a:ext cx="1077657" cy="343308"/>
            </a:xfrm>
            <a:prstGeom prst="rect">
              <a:avLst/>
            </a:prstGeom>
            <a:solidFill>
              <a:schemeClr val="bg2"/>
            </a:solidFill>
            <a:ln w="76200">
              <a:noFill/>
            </a:ln>
            <a:effectLst>
              <a:outerShdw blurRad="63500" dist="139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0" name="Rectangle 145">
              <a:extLst>
                <a:ext uri="{FF2B5EF4-FFF2-40B4-BE49-F238E27FC236}">
                  <a16:creationId xmlns:a16="http://schemas.microsoft.com/office/drawing/2014/main" id="{24253B96-C9CF-F821-DE18-94CB3B123650}"/>
                </a:ext>
              </a:extLst>
            </p:cNvPr>
            <p:cNvSpPr/>
            <p:nvPr/>
          </p:nvSpPr>
          <p:spPr>
            <a:xfrm rot="240000">
              <a:off x="1715214" y="4413842"/>
              <a:ext cx="1077657" cy="784967"/>
            </a:xfrm>
            <a:custGeom>
              <a:avLst/>
              <a:gdLst>
                <a:gd name="connsiteX0" fmla="*/ 0 w 1436876"/>
                <a:gd name="connsiteY0" fmla="*/ 0 h 457744"/>
                <a:gd name="connsiteX1" fmla="*/ 1436876 w 1436876"/>
                <a:gd name="connsiteY1" fmla="*/ 0 h 457744"/>
                <a:gd name="connsiteX2" fmla="*/ 1436876 w 1436876"/>
                <a:gd name="connsiteY2" fmla="*/ 457744 h 457744"/>
                <a:gd name="connsiteX3" fmla="*/ 0 w 1436876"/>
                <a:gd name="connsiteY3" fmla="*/ 457744 h 457744"/>
                <a:gd name="connsiteX4" fmla="*/ 0 w 1436876"/>
                <a:gd name="connsiteY4" fmla="*/ 0 h 457744"/>
                <a:gd name="connsiteX0" fmla="*/ 0 w 1436876"/>
                <a:gd name="connsiteY0" fmla="*/ 381826 h 839570"/>
                <a:gd name="connsiteX1" fmla="*/ 1332349 w 1436876"/>
                <a:gd name="connsiteY1" fmla="*/ 0 h 839570"/>
                <a:gd name="connsiteX2" fmla="*/ 1436876 w 1436876"/>
                <a:gd name="connsiteY2" fmla="*/ 839570 h 839570"/>
                <a:gd name="connsiteX3" fmla="*/ 0 w 1436876"/>
                <a:gd name="connsiteY3" fmla="*/ 839570 h 839570"/>
                <a:gd name="connsiteX4" fmla="*/ 0 w 1436876"/>
                <a:gd name="connsiteY4" fmla="*/ 381826 h 839570"/>
                <a:gd name="connsiteX0" fmla="*/ 0 w 1436876"/>
                <a:gd name="connsiteY0" fmla="*/ 401966 h 859710"/>
                <a:gd name="connsiteX1" fmla="*/ 1290585 w 1436876"/>
                <a:gd name="connsiteY1" fmla="*/ 0 h 859710"/>
                <a:gd name="connsiteX2" fmla="*/ 1436876 w 1436876"/>
                <a:gd name="connsiteY2" fmla="*/ 859710 h 859710"/>
                <a:gd name="connsiteX3" fmla="*/ 0 w 1436876"/>
                <a:gd name="connsiteY3" fmla="*/ 859710 h 859710"/>
                <a:gd name="connsiteX4" fmla="*/ 0 w 1436876"/>
                <a:gd name="connsiteY4" fmla="*/ 401966 h 859710"/>
                <a:gd name="connsiteX0" fmla="*/ 0 w 1436876"/>
                <a:gd name="connsiteY0" fmla="*/ 532572 h 990316"/>
                <a:gd name="connsiteX1" fmla="*/ 1220919 w 1436876"/>
                <a:gd name="connsiteY1" fmla="*/ 0 h 990316"/>
                <a:gd name="connsiteX2" fmla="*/ 1436876 w 1436876"/>
                <a:gd name="connsiteY2" fmla="*/ 990316 h 990316"/>
                <a:gd name="connsiteX3" fmla="*/ 0 w 1436876"/>
                <a:gd name="connsiteY3" fmla="*/ 990316 h 990316"/>
                <a:gd name="connsiteX4" fmla="*/ 0 w 1436876"/>
                <a:gd name="connsiteY4" fmla="*/ 532572 h 990316"/>
                <a:gd name="connsiteX0" fmla="*/ 0 w 1436876"/>
                <a:gd name="connsiteY0" fmla="*/ 588879 h 1046623"/>
                <a:gd name="connsiteX1" fmla="*/ 1242925 w 1436876"/>
                <a:gd name="connsiteY1" fmla="*/ 0 h 1046623"/>
                <a:gd name="connsiteX2" fmla="*/ 1436876 w 1436876"/>
                <a:gd name="connsiteY2" fmla="*/ 1046623 h 1046623"/>
                <a:gd name="connsiteX3" fmla="*/ 0 w 1436876"/>
                <a:gd name="connsiteY3" fmla="*/ 1046623 h 1046623"/>
                <a:gd name="connsiteX4" fmla="*/ 0 w 1436876"/>
                <a:gd name="connsiteY4" fmla="*/ 588879 h 1046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36876" h="1046623">
                  <a:moveTo>
                    <a:pt x="0" y="588879"/>
                  </a:moveTo>
                  <a:lnTo>
                    <a:pt x="1242925" y="0"/>
                  </a:lnTo>
                  <a:lnTo>
                    <a:pt x="1436876" y="1046623"/>
                  </a:lnTo>
                  <a:lnTo>
                    <a:pt x="0" y="1046623"/>
                  </a:lnTo>
                  <a:lnTo>
                    <a:pt x="0" y="588879"/>
                  </a:lnTo>
                  <a:close/>
                </a:path>
              </a:pathLst>
            </a:custGeom>
            <a:solidFill>
              <a:schemeClr val="bg2"/>
            </a:solidFill>
            <a:ln w="76200">
              <a:noFill/>
            </a:ln>
            <a:effectLst>
              <a:outerShdw blurRad="63500" dist="139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2495918B-11E2-1B4C-9B74-6C83372F5C1F}"/>
                </a:ext>
              </a:extLst>
            </p:cNvPr>
            <p:cNvSpPr/>
            <p:nvPr/>
          </p:nvSpPr>
          <p:spPr>
            <a:xfrm>
              <a:off x="628651" y="2345155"/>
              <a:ext cx="2142263" cy="2899370"/>
            </a:xfrm>
            <a:prstGeom prst="rect">
              <a:avLst/>
            </a:prstGeom>
            <a:solidFill>
              <a:schemeClr val="bg1"/>
            </a:solidFill>
            <a:ln w="7620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39" name="Groupe 12">
              <a:extLst>
                <a:ext uri="{FF2B5EF4-FFF2-40B4-BE49-F238E27FC236}">
                  <a16:creationId xmlns:a16="http://schemas.microsoft.com/office/drawing/2014/main" id="{9036AC01-C65B-3622-16AC-9BF2CDD82050}"/>
                </a:ext>
              </a:extLst>
            </p:cNvPr>
            <p:cNvGrpSpPr/>
            <p:nvPr/>
          </p:nvGrpSpPr>
          <p:grpSpPr>
            <a:xfrm>
              <a:off x="983636" y="2080224"/>
              <a:ext cx="287166" cy="381488"/>
              <a:chOff x="5265610" y="1951852"/>
              <a:chExt cx="1833117" cy="2435225"/>
            </a:xfrm>
          </p:grpSpPr>
          <p:sp>
            <p:nvSpPr>
              <p:cNvPr id="49" name="Forme libre 6">
                <a:extLst>
                  <a:ext uri="{FF2B5EF4-FFF2-40B4-BE49-F238E27FC236}">
                    <a16:creationId xmlns:a16="http://schemas.microsoft.com/office/drawing/2014/main" id="{B9E70CEA-5AAA-1E7F-0497-AADF75AACE15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84" cy="1200975"/>
              </a:xfrm>
              <a:custGeom>
                <a:avLst/>
                <a:gdLst>
                  <a:gd name="connsiteX0" fmla="*/ 1788415 w 1807784"/>
                  <a:gd name="connsiteY0" fmla="*/ 0 h 1200975"/>
                  <a:gd name="connsiteX1" fmla="*/ 19305 w 1807784"/>
                  <a:gd name="connsiteY1" fmla="*/ 0 h 1200975"/>
                  <a:gd name="connsiteX2" fmla="*/ 1 w 1807784"/>
                  <a:gd name="connsiteY2" fmla="*/ 19495 h 1200975"/>
                  <a:gd name="connsiteX3" fmla="*/ 10987 w 1807784"/>
                  <a:gd name="connsiteY3" fmla="*/ 1093343 h 1200975"/>
                  <a:gd name="connsiteX4" fmla="*/ 375032 w 1807784"/>
                  <a:gd name="connsiteY4" fmla="*/ 1090867 h 1200975"/>
                  <a:gd name="connsiteX5" fmla="*/ 442596 w 1807784"/>
                  <a:gd name="connsiteY5" fmla="*/ 1088644 h 1200975"/>
                  <a:gd name="connsiteX6" fmla="*/ 526924 w 1807784"/>
                  <a:gd name="connsiteY6" fmla="*/ 1105916 h 1200975"/>
                  <a:gd name="connsiteX7" fmla="*/ 613602 w 1807784"/>
                  <a:gd name="connsiteY7" fmla="*/ 1200976 h 1200975"/>
                  <a:gd name="connsiteX8" fmla="*/ 1194182 w 1807784"/>
                  <a:gd name="connsiteY8" fmla="*/ 1200976 h 1200975"/>
                  <a:gd name="connsiteX9" fmla="*/ 1280860 w 1807784"/>
                  <a:gd name="connsiteY9" fmla="*/ 1105916 h 1200975"/>
                  <a:gd name="connsiteX10" fmla="*/ 1365188 w 1807784"/>
                  <a:gd name="connsiteY10" fmla="*/ 1088644 h 1200975"/>
                  <a:gd name="connsiteX11" fmla="*/ 1432752 w 1807784"/>
                  <a:gd name="connsiteY11" fmla="*/ 1090867 h 1200975"/>
                  <a:gd name="connsiteX12" fmla="*/ 1796797 w 1807784"/>
                  <a:gd name="connsiteY12" fmla="*/ 1093343 h 1200975"/>
                  <a:gd name="connsiteX13" fmla="*/ 1807783 w 1807784"/>
                  <a:gd name="connsiteY13" fmla="*/ 19495 h 1200975"/>
                  <a:gd name="connsiteX14" fmla="*/ 1788479 w 1807784"/>
                  <a:gd name="connsiteY14" fmla="*/ 0 h 120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07784" h="1200975">
                    <a:moveTo>
                      <a:pt x="1788415" y="0"/>
                    </a:moveTo>
                    <a:lnTo>
                      <a:pt x="19305" y="0"/>
                    </a:lnTo>
                    <a:cubicBezTo>
                      <a:pt x="8574" y="0"/>
                      <a:pt x="-126" y="8763"/>
                      <a:pt x="1" y="19495"/>
                    </a:cubicBezTo>
                    <a:lnTo>
                      <a:pt x="10987" y="1093343"/>
                    </a:lnTo>
                    <a:lnTo>
                      <a:pt x="375032" y="1090867"/>
                    </a:lnTo>
                    <a:cubicBezTo>
                      <a:pt x="397575" y="1090740"/>
                      <a:pt x="420117" y="1089787"/>
                      <a:pt x="442596" y="1088644"/>
                    </a:cubicBezTo>
                    <a:cubicBezTo>
                      <a:pt x="468504" y="1087311"/>
                      <a:pt x="510097" y="1088200"/>
                      <a:pt x="526924" y="1105916"/>
                    </a:cubicBezTo>
                    <a:cubicBezTo>
                      <a:pt x="552070" y="1132459"/>
                      <a:pt x="581471" y="1200976"/>
                      <a:pt x="613602" y="1200976"/>
                    </a:cubicBezTo>
                    <a:lnTo>
                      <a:pt x="1194182" y="1200976"/>
                    </a:lnTo>
                    <a:cubicBezTo>
                      <a:pt x="1226313" y="1200976"/>
                      <a:pt x="1255714" y="1132459"/>
                      <a:pt x="1280860" y="1105916"/>
                    </a:cubicBezTo>
                    <a:cubicBezTo>
                      <a:pt x="1297624" y="1088200"/>
                      <a:pt x="1339280" y="1087247"/>
                      <a:pt x="1365188" y="1088644"/>
                    </a:cubicBezTo>
                    <a:cubicBezTo>
                      <a:pt x="1387730" y="1089787"/>
                      <a:pt x="1410209" y="1090740"/>
                      <a:pt x="1432752" y="1090867"/>
                    </a:cubicBezTo>
                    <a:lnTo>
                      <a:pt x="1796797" y="1093343"/>
                    </a:lnTo>
                    <a:lnTo>
                      <a:pt x="1807783" y="19495"/>
                    </a:lnTo>
                    <a:cubicBezTo>
                      <a:pt x="1807910" y="8763"/>
                      <a:pt x="1799210" y="0"/>
                      <a:pt x="1788479" y="0"/>
                    </a:cubicBezTo>
                    <a:close/>
                  </a:path>
                </a:pathLst>
              </a:custGeom>
              <a:solidFill>
                <a:srgbClr val="1F1E24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50" name="Forme libre 7">
                <a:extLst>
                  <a:ext uri="{FF2B5EF4-FFF2-40B4-BE49-F238E27FC236}">
                    <a16:creationId xmlns:a16="http://schemas.microsoft.com/office/drawing/2014/main" id="{26BAE3AC-A441-F30E-5491-5EC3D83B303C}"/>
                  </a:ext>
                </a:extLst>
              </p:cNvPr>
              <p:cNvSpPr/>
              <p:nvPr/>
            </p:nvSpPr>
            <p:spPr>
              <a:xfrm>
                <a:off x="5891847" y="4303067"/>
                <a:ext cx="580580" cy="84010"/>
              </a:xfrm>
              <a:custGeom>
                <a:avLst/>
                <a:gdLst>
                  <a:gd name="connsiteX0" fmla="*/ 482663 w 580580"/>
                  <a:gd name="connsiteY0" fmla="*/ 0 h 84010"/>
                  <a:gd name="connsiteX1" fmla="*/ 97854 w 580580"/>
                  <a:gd name="connsiteY1" fmla="*/ 0 h 84010"/>
                  <a:gd name="connsiteX2" fmla="*/ 0 w 580580"/>
                  <a:gd name="connsiteY2" fmla="*/ 84010 h 84010"/>
                  <a:gd name="connsiteX3" fmla="*/ 580580 w 580580"/>
                  <a:gd name="connsiteY3" fmla="*/ 84010 h 84010"/>
                  <a:gd name="connsiteX4" fmla="*/ 482727 w 580580"/>
                  <a:gd name="connsiteY4" fmla="*/ 0 h 8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0580" h="84010">
                    <a:moveTo>
                      <a:pt x="482663" y="0"/>
                    </a:moveTo>
                    <a:lnTo>
                      <a:pt x="97854" y="0"/>
                    </a:lnTo>
                    <a:cubicBezTo>
                      <a:pt x="97854" y="0"/>
                      <a:pt x="48895" y="84010"/>
                      <a:pt x="0" y="84010"/>
                    </a:cubicBezTo>
                    <a:lnTo>
                      <a:pt x="580580" y="84010"/>
                    </a:lnTo>
                    <a:cubicBezTo>
                      <a:pt x="531622" y="84010"/>
                      <a:pt x="482727" y="0"/>
                      <a:pt x="482727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51" name="Forme libre 8">
                <a:extLst>
                  <a:ext uri="{FF2B5EF4-FFF2-40B4-BE49-F238E27FC236}">
                    <a16:creationId xmlns:a16="http://schemas.microsoft.com/office/drawing/2014/main" id="{0AE038F0-8879-291A-B904-B1EFEC09C432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20" cy="119189"/>
              </a:xfrm>
              <a:custGeom>
                <a:avLst/>
                <a:gdLst>
                  <a:gd name="connsiteX0" fmla="*/ 128 w 1807720"/>
                  <a:gd name="connsiteY0" fmla="*/ 33211 h 119189"/>
                  <a:gd name="connsiteX1" fmla="*/ 1 w 1807720"/>
                  <a:gd name="connsiteY1" fmla="*/ 19495 h 119189"/>
                  <a:gd name="connsiteX2" fmla="*/ 19305 w 1807720"/>
                  <a:gd name="connsiteY2" fmla="*/ 0 h 119189"/>
                  <a:gd name="connsiteX3" fmla="*/ 1788415 w 1807720"/>
                  <a:gd name="connsiteY3" fmla="*/ 0 h 119189"/>
                  <a:gd name="connsiteX4" fmla="*/ 1807719 w 1807720"/>
                  <a:gd name="connsiteY4" fmla="*/ 19495 h 119189"/>
                  <a:gd name="connsiteX5" fmla="*/ 1807592 w 1807720"/>
                  <a:gd name="connsiteY5" fmla="*/ 33211 h 119189"/>
                  <a:gd name="connsiteX6" fmla="*/ 128 w 1807720"/>
                  <a:gd name="connsiteY6" fmla="*/ 33211 h 119189"/>
                  <a:gd name="connsiteX7" fmla="*/ 382 w 1807720"/>
                  <a:gd name="connsiteY7" fmla="*/ 59563 h 119189"/>
                  <a:gd name="connsiteX8" fmla="*/ 1017 w 1807720"/>
                  <a:gd name="connsiteY8" fmla="*/ 119190 h 119189"/>
                  <a:gd name="connsiteX9" fmla="*/ 1806703 w 1807720"/>
                  <a:gd name="connsiteY9" fmla="*/ 119190 h 119189"/>
                  <a:gd name="connsiteX10" fmla="*/ 1807338 w 1807720"/>
                  <a:gd name="connsiteY10" fmla="*/ 59563 h 119189"/>
                  <a:gd name="connsiteX11" fmla="*/ 382 w 1807720"/>
                  <a:gd name="connsiteY11" fmla="*/ 59563 h 119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807720" h="119189">
                    <a:moveTo>
                      <a:pt x="128" y="33211"/>
                    </a:moveTo>
                    <a:lnTo>
                      <a:pt x="1" y="19495"/>
                    </a:lnTo>
                    <a:cubicBezTo>
                      <a:pt x="-126" y="8763"/>
                      <a:pt x="8574" y="0"/>
                      <a:pt x="19305" y="0"/>
                    </a:cubicBezTo>
                    <a:lnTo>
                      <a:pt x="1788415" y="0"/>
                    </a:lnTo>
                    <a:cubicBezTo>
                      <a:pt x="1799147" y="0"/>
                      <a:pt x="1807847" y="8763"/>
                      <a:pt x="1807719" y="19495"/>
                    </a:cubicBezTo>
                    <a:lnTo>
                      <a:pt x="1807592" y="33211"/>
                    </a:lnTo>
                    <a:lnTo>
                      <a:pt x="128" y="33211"/>
                    </a:lnTo>
                    <a:close/>
                    <a:moveTo>
                      <a:pt x="382" y="59563"/>
                    </a:moveTo>
                    <a:lnTo>
                      <a:pt x="1017" y="119190"/>
                    </a:lnTo>
                    <a:lnTo>
                      <a:pt x="1806703" y="119190"/>
                    </a:lnTo>
                    <a:lnTo>
                      <a:pt x="1807338" y="59563"/>
                    </a:lnTo>
                    <a:lnTo>
                      <a:pt x="382" y="59563"/>
                    </a:ln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52" name="Forme libre 9">
                <a:extLst>
                  <a:ext uri="{FF2B5EF4-FFF2-40B4-BE49-F238E27FC236}">
                    <a16:creationId xmlns:a16="http://schemas.microsoft.com/office/drawing/2014/main" id="{5372B831-08B7-FA37-6B2F-4ABCB7828A5C}"/>
                  </a:ext>
                </a:extLst>
              </p:cNvPr>
              <p:cNvSpPr/>
              <p:nvPr/>
            </p:nvSpPr>
            <p:spPr>
              <a:xfrm>
                <a:off x="5701982" y="1951852"/>
                <a:ext cx="960247" cy="2374010"/>
              </a:xfrm>
              <a:custGeom>
                <a:avLst/>
                <a:gdLst>
                  <a:gd name="connsiteX0" fmla="*/ 893509 w 960247"/>
                  <a:gd name="connsiteY0" fmla="*/ 2374011 h 2374010"/>
                  <a:gd name="connsiteX1" fmla="*/ 610108 w 960247"/>
                  <a:gd name="connsiteY1" fmla="*/ 602552 h 2374010"/>
                  <a:gd name="connsiteX2" fmla="*/ 725488 w 960247"/>
                  <a:gd name="connsiteY2" fmla="*/ 325501 h 2374010"/>
                  <a:gd name="connsiteX3" fmla="*/ 789178 w 960247"/>
                  <a:gd name="connsiteY3" fmla="*/ 214376 h 2374010"/>
                  <a:gd name="connsiteX4" fmla="*/ 735457 w 960247"/>
                  <a:gd name="connsiteY4" fmla="*/ 158179 h 2374010"/>
                  <a:gd name="connsiteX5" fmla="*/ 480124 w 960247"/>
                  <a:gd name="connsiteY5" fmla="*/ 70358 h 2374010"/>
                  <a:gd name="connsiteX6" fmla="*/ 224790 w 960247"/>
                  <a:gd name="connsiteY6" fmla="*/ 158179 h 2374010"/>
                  <a:gd name="connsiteX7" fmla="*/ 171069 w 960247"/>
                  <a:gd name="connsiteY7" fmla="*/ 214376 h 2374010"/>
                  <a:gd name="connsiteX8" fmla="*/ 234760 w 960247"/>
                  <a:gd name="connsiteY8" fmla="*/ 325501 h 2374010"/>
                  <a:gd name="connsiteX9" fmla="*/ 350139 w 960247"/>
                  <a:gd name="connsiteY9" fmla="*/ 602552 h 2374010"/>
                  <a:gd name="connsiteX10" fmla="*/ 66739 w 960247"/>
                  <a:gd name="connsiteY10" fmla="*/ 2374011 h 2374010"/>
                  <a:gd name="connsiteX11" fmla="*/ 0 w 960247"/>
                  <a:gd name="connsiteY11" fmla="*/ 2362518 h 2374010"/>
                  <a:gd name="connsiteX12" fmla="*/ 283464 w 960247"/>
                  <a:gd name="connsiteY12" fmla="*/ 590550 h 2374010"/>
                  <a:gd name="connsiteX13" fmla="*/ 183515 w 960247"/>
                  <a:gd name="connsiteY13" fmla="*/ 371412 h 2374010"/>
                  <a:gd name="connsiteX14" fmla="*/ 104267 w 960247"/>
                  <a:gd name="connsiteY14" fmla="*/ 203518 h 2374010"/>
                  <a:gd name="connsiteX15" fmla="*/ 189421 w 960247"/>
                  <a:gd name="connsiteY15" fmla="*/ 98235 h 2374010"/>
                  <a:gd name="connsiteX16" fmla="*/ 480124 w 960247"/>
                  <a:gd name="connsiteY16" fmla="*/ 0 h 2374010"/>
                  <a:gd name="connsiteX17" fmla="*/ 770827 w 960247"/>
                  <a:gd name="connsiteY17" fmla="*/ 98235 h 2374010"/>
                  <a:gd name="connsiteX18" fmla="*/ 855980 w 960247"/>
                  <a:gd name="connsiteY18" fmla="*/ 203518 h 2374010"/>
                  <a:gd name="connsiteX19" fmla="*/ 776732 w 960247"/>
                  <a:gd name="connsiteY19" fmla="*/ 371412 h 2374010"/>
                  <a:gd name="connsiteX20" fmla="*/ 676783 w 960247"/>
                  <a:gd name="connsiteY20" fmla="*/ 590550 h 2374010"/>
                  <a:gd name="connsiteX21" fmla="*/ 960247 w 960247"/>
                  <a:gd name="connsiteY21" fmla="*/ 2362518 h 2374010"/>
                  <a:gd name="connsiteX22" fmla="*/ 893509 w 960247"/>
                  <a:gd name="connsiteY22" fmla="*/ 2374011 h 237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60247" h="2374010">
                    <a:moveTo>
                      <a:pt x="893509" y="2374011"/>
                    </a:moveTo>
                    <a:cubicBezTo>
                      <a:pt x="890841" y="2357184"/>
                      <a:pt x="624205" y="687007"/>
                      <a:pt x="610108" y="602552"/>
                    </a:cubicBezTo>
                    <a:cubicBezTo>
                      <a:pt x="592391" y="495999"/>
                      <a:pt x="646747" y="420497"/>
                      <a:pt x="725488" y="325501"/>
                    </a:cubicBezTo>
                    <a:cubicBezTo>
                      <a:pt x="766318" y="276225"/>
                      <a:pt x="792797" y="238443"/>
                      <a:pt x="789178" y="214376"/>
                    </a:cubicBezTo>
                    <a:cubicBezTo>
                      <a:pt x="786765" y="198311"/>
                      <a:pt x="768731" y="179388"/>
                      <a:pt x="735457" y="158179"/>
                    </a:cubicBezTo>
                    <a:cubicBezTo>
                      <a:pt x="644081" y="99886"/>
                      <a:pt x="558165" y="70358"/>
                      <a:pt x="480124" y="70358"/>
                    </a:cubicBezTo>
                    <a:cubicBezTo>
                      <a:pt x="402082" y="70358"/>
                      <a:pt x="316166" y="99886"/>
                      <a:pt x="224790" y="158179"/>
                    </a:cubicBezTo>
                    <a:cubicBezTo>
                      <a:pt x="191579" y="179388"/>
                      <a:pt x="173482" y="198247"/>
                      <a:pt x="171069" y="214376"/>
                    </a:cubicBezTo>
                    <a:cubicBezTo>
                      <a:pt x="167450" y="238506"/>
                      <a:pt x="193929" y="276225"/>
                      <a:pt x="234760" y="325501"/>
                    </a:cubicBezTo>
                    <a:cubicBezTo>
                      <a:pt x="313500" y="420497"/>
                      <a:pt x="367856" y="495999"/>
                      <a:pt x="350139" y="602552"/>
                    </a:cubicBezTo>
                    <a:cubicBezTo>
                      <a:pt x="336106" y="687007"/>
                      <a:pt x="69469" y="2357184"/>
                      <a:pt x="66739" y="2374011"/>
                    </a:cubicBezTo>
                    <a:lnTo>
                      <a:pt x="0" y="2362518"/>
                    </a:lnTo>
                    <a:cubicBezTo>
                      <a:pt x="2667" y="2345690"/>
                      <a:pt x="269367" y="675259"/>
                      <a:pt x="283464" y="590550"/>
                    </a:cubicBezTo>
                    <a:cubicBezTo>
                      <a:pt x="295212" y="519938"/>
                      <a:pt x="263588" y="468122"/>
                      <a:pt x="183515" y="371412"/>
                    </a:cubicBezTo>
                    <a:cubicBezTo>
                      <a:pt x="135128" y="312992"/>
                      <a:pt x="95758" y="260096"/>
                      <a:pt x="104267" y="203518"/>
                    </a:cubicBezTo>
                    <a:cubicBezTo>
                      <a:pt x="111824" y="152971"/>
                      <a:pt x="156528" y="119190"/>
                      <a:pt x="189421" y="98235"/>
                    </a:cubicBezTo>
                    <a:cubicBezTo>
                      <a:pt x="291592" y="33084"/>
                      <a:pt x="389382" y="0"/>
                      <a:pt x="480124" y="0"/>
                    </a:cubicBezTo>
                    <a:cubicBezTo>
                      <a:pt x="570865" y="0"/>
                      <a:pt x="668655" y="33020"/>
                      <a:pt x="770827" y="98235"/>
                    </a:cubicBezTo>
                    <a:cubicBezTo>
                      <a:pt x="803783" y="119253"/>
                      <a:pt x="848424" y="153035"/>
                      <a:pt x="855980" y="203518"/>
                    </a:cubicBezTo>
                    <a:cubicBezTo>
                      <a:pt x="864489" y="260096"/>
                      <a:pt x="825119" y="313055"/>
                      <a:pt x="776732" y="371412"/>
                    </a:cubicBezTo>
                    <a:cubicBezTo>
                      <a:pt x="696659" y="468122"/>
                      <a:pt x="665036" y="519874"/>
                      <a:pt x="676783" y="590550"/>
                    </a:cubicBezTo>
                    <a:cubicBezTo>
                      <a:pt x="690880" y="675259"/>
                      <a:pt x="957516" y="2345627"/>
                      <a:pt x="960247" y="2362518"/>
                    </a:cubicBezTo>
                    <a:lnTo>
                      <a:pt x="893509" y="2374011"/>
                    </a:lnTo>
                    <a:close/>
                  </a:path>
                </a:pathLst>
              </a:custGeom>
              <a:solidFill>
                <a:srgbClr val="939393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53" name="Forme libre 10">
                <a:extLst>
                  <a:ext uri="{FF2B5EF4-FFF2-40B4-BE49-F238E27FC236}">
                    <a16:creationId xmlns:a16="http://schemas.microsoft.com/office/drawing/2014/main" id="{E81FA914-D8C8-1B10-D6A7-6A2540132B73}"/>
                  </a:ext>
                </a:extLst>
              </p:cNvPr>
              <p:cNvSpPr/>
              <p:nvPr/>
            </p:nvSpPr>
            <p:spPr>
              <a:xfrm>
                <a:off x="5265610" y="4226930"/>
                <a:ext cx="510034" cy="152130"/>
              </a:xfrm>
              <a:custGeom>
                <a:avLst/>
                <a:gdLst>
                  <a:gd name="connsiteX0" fmla="*/ 505714 w 510034"/>
                  <a:gd name="connsiteY0" fmla="*/ 80201 h 152130"/>
                  <a:gd name="connsiteX1" fmla="*/ 462979 w 510034"/>
                  <a:gd name="connsiteY1" fmla="*/ 7493 h 152130"/>
                  <a:gd name="connsiteX2" fmla="*/ 449898 w 510034"/>
                  <a:gd name="connsiteY2" fmla="*/ 0 h 152130"/>
                  <a:gd name="connsiteX3" fmla="*/ 19304 w 510034"/>
                  <a:gd name="connsiteY3" fmla="*/ 0 h 152130"/>
                  <a:gd name="connsiteX4" fmla="*/ 0 w 510034"/>
                  <a:gd name="connsiteY4" fmla="*/ 19304 h 152130"/>
                  <a:gd name="connsiteX5" fmla="*/ 0 w 510034"/>
                  <a:gd name="connsiteY5" fmla="*/ 151003 h 152130"/>
                  <a:gd name="connsiteX6" fmla="*/ 436690 w 510034"/>
                  <a:gd name="connsiteY6" fmla="*/ 152082 h 152130"/>
                  <a:gd name="connsiteX7" fmla="*/ 505333 w 510034"/>
                  <a:gd name="connsiteY7" fmla="*/ 111633 h 152130"/>
                  <a:gd name="connsiteX8" fmla="*/ 505778 w 510034"/>
                  <a:gd name="connsiteY8" fmla="*/ 80201 h 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34" h="152130">
                    <a:moveTo>
                      <a:pt x="505714" y="80201"/>
                    </a:moveTo>
                    <a:lnTo>
                      <a:pt x="462979" y="7493"/>
                    </a:lnTo>
                    <a:cubicBezTo>
                      <a:pt x="460248" y="2857"/>
                      <a:pt x="455295" y="0"/>
                      <a:pt x="449898" y="0"/>
                    </a:cubicBezTo>
                    <a:lnTo>
                      <a:pt x="19304" y="0"/>
                    </a:lnTo>
                    <a:cubicBezTo>
                      <a:pt x="8636" y="0"/>
                      <a:pt x="0" y="8636"/>
                      <a:pt x="0" y="19304"/>
                    </a:cubicBezTo>
                    <a:lnTo>
                      <a:pt x="0" y="151003"/>
                    </a:lnTo>
                    <a:lnTo>
                      <a:pt x="436690" y="152082"/>
                    </a:lnTo>
                    <a:cubicBezTo>
                      <a:pt x="451295" y="152654"/>
                      <a:pt x="481203" y="148653"/>
                      <a:pt x="505333" y="111633"/>
                    </a:cubicBezTo>
                    <a:cubicBezTo>
                      <a:pt x="511493" y="102171"/>
                      <a:pt x="511556" y="89916"/>
                      <a:pt x="505778" y="80201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54" name="Forme libre 11">
                <a:extLst>
                  <a:ext uri="{FF2B5EF4-FFF2-40B4-BE49-F238E27FC236}">
                    <a16:creationId xmlns:a16="http://schemas.microsoft.com/office/drawing/2014/main" id="{3B9239AF-13AC-795F-0783-D0671C461A78}"/>
                  </a:ext>
                </a:extLst>
              </p:cNvPr>
              <p:cNvSpPr/>
              <p:nvPr/>
            </p:nvSpPr>
            <p:spPr>
              <a:xfrm>
                <a:off x="6588718" y="4226993"/>
                <a:ext cx="510009" cy="152140"/>
              </a:xfrm>
              <a:custGeom>
                <a:avLst/>
                <a:gdLst>
                  <a:gd name="connsiteX0" fmla="*/ 490642 w 510009"/>
                  <a:gd name="connsiteY0" fmla="*/ 0 h 152140"/>
                  <a:gd name="connsiteX1" fmla="*/ 60049 w 510009"/>
                  <a:gd name="connsiteY1" fmla="*/ 0 h 152140"/>
                  <a:gd name="connsiteX2" fmla="*/ 46968 w 510009"/>
                  <a:gd name="connsiteY2" fmla="*/ 7493 h 152140"/>
                  <a:gd name="connsiteX3" fmla="*/ 4232 w 510009"/>
                  <a:gd name="connsiteY3" fmla="*/ 80201 h 152140"/>
                  <a:gd name="connsiteX4" fmla="*/ 4677 w 510009"/>
                  <a:gd name="connsiteY4" fmla="*/ 111633 h 152140"/>
                  <a:gd name="connsiteX5" fmla="*/ 73320 w 510009"/>
                  <a:gd name="connsiteY5" fmla="*/ 152083 h 152140"/>
                  <a:gd name="connsiteX6" fmla="*/ 510010 w 510009"/>
                  <a:gd name="connsiteY6" fmla="*/ 151003 h 152140"/>
                  <a:gd name="connsiteX7" fmla="*/ 510010 w 510009"/>
                  <a:gd name="connsiteY7" fmla="*/ 19304 h 152140"/>
                  <a:gd name="connsiteX8" fmla="*/ 490706 w 510009"/>
                  <a:gd name="connsiteY8" fmla="*/ 0 h 152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09" h="152140">
                    <a:moveTo>
                      <a:pt x="490642" y="0"/>
                    </a:moveTo>
                    <a:lnTo>
                      <a:pt x="60049" y="0"/>
                    </a:lnTo>
                    <a:cubicBezTo>
                      <a:pt x="54651" y="0"/>
                      <a:pt x="49698" y="2858"/>
                      <a:pt x="46968" y="7493"/>
                    </a:cubicBezTo>
                    <a:lnTo>
                      <a:pt x="4232" y="80201"/>
                    </a:lnTo>
                    <a:cubicBezTo>
                      <a:pt x="-1483" y="89916"/>
                      <a:pt x="-1483" y="102172"/>
                      <a:pt x="4677" y="111633"/>
                    </a:cubicBezTo>
                    <a:cubicBezTo>
                      <a:pt x="28807" y="148654"/>
                      <a:pt x="58715" y="152718"/>
                      <a:pt x="73320" y="152083"/>
                    </a:cubicBezTo>
                    <a:lnTo>
                      <a:pt x="510010" y="151003"/>
                    </a:lnTo>
                    <a:lnTo>
                      <a:pt x="510010" y="19304"/>
                    </a:lnTo>
                    <a:cubicBezTo>
                      <a:pt x="510010" y="8636"/>
                      <a:pt x="501374" y="0"/>
                      <a:pt x="490706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</p:grpSp>
        <p:grpSp>
          <p:nvGrpSpPr>
            <p:cNvPr id="40" name="Groupe 12">
              <a:extLst>
                <a:ext uri="{FF2B5EF4-FFF2-40B4-BE49-F238E27FC236}">
                  <a16:creationId xmlns:a16="http://schemas.microsoft.com/office/drawing/2014/main" id="{0F0E361C-A578-3255-A3D0-04A0CE598A0C}"/>
                </a:ext>
              </a:extLst>
            </p:cNvPr>
            <p:cNvGrpSpPr/>
            <p:nvPr/>
          </p:nvGrpSpPr>
          <p:grpSpPr>
            <a:xfrm>
              <a:off x="2107494" y="2080224"/>
              <a:ext cx="287166" cy="381488"/>
              <a:chOff x="5265610" y="1951852"/>
              <a:chExt cx="1833117" cy="2435225"/>
            </a:xfrm>
          </p:grpSpPr>
          <p:sp>
            <p:nvSpPr>
              <p:cNvPr id="43" name="Forme libre 6">
                <a:extLst>
                  <a:ext uri="{FF2B5EF4-FFF2-40B4-BE49-F238E27FC236}">
                    <a16:creationId xmlns:a16="http://schemas.microsoft.com/office/drawing/2014/main" id="{2052EB95-0F47-2576-4A77-FAFEFDF3ED5F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84" cy="1200975"/>
              </a:xfrm>
              <a:custGeom>
                <a:avLst/>
                <a:gdLst>
                  <a:gd name="connsiteX0" fmla="*/ 1788415 w 1807784"/>
                  <a:gd name="connsiteY0" fmla="*/ 0 h 1200975"/>
                  <a:gd name="connsiteX1" fmla="*/ 19305 w 1807784"/>
                  <a:gd name="connsiteY1" fmla="*/ 0 h 1200975"/>
                  <a:gd name="connsiteX2" fmla="*/ 1 w 1807784"/>
                  <a:gd name="connsiteY2" fmla="*/ 19495 h 1200975"/>
                  <a:gd name="connsiteX3" fmla="*/ 10987 w 1807784"/>
                  <a:gd name="connsiteY3" fmla="*/ 1093343 h 1200975"/>
                  <a:gd name="connsiteX4" fmla="*/ 375032 w 1807784"/>
                  <a:gd name="connsiteY4" fmla="*/ 1090867 h 1200975"/>
                  <a:gd name="connsiteX5" fmla="*/ 442596 w 1807784"/>
                  <a:gd name="connsiteY5" fmla="*/ 1088644 h 1200975"/>
                  <a:gd name="connsiteX6" fmla="*/ 526924 w 1807784"/>
                  <a:gd name="connsiteY6" fmla="*/ 1105916 h 1200975"/>
                  <a:gd name="connsiteX7" fmla="*/ 613602 w 1807784"/>
                  <a:gd name="connsiteY7" fmla="*/ 1200976 h 1200975"/>
                  <a:gd name="connsiteX8" fmla="*/ 1194182 w 1807784"/>
                  <a:gd name="connsiteY8" fmla="*/ 1200976 h 1200975"/>
                  <a:gd name="connsiteX9" fmla="*/ 1280860 w 1807784"/>
                  <a:gd name="connsiteY9" fmla="*/ 1105916 h 1200975"/>
                  <a:gd name="connsiteX10" fmla="*/ 1365188 w 1807784"/>
                  <a:gd name="connsiteY10" fmla="*/ 1088644 h 1200975"/>
                  <a:gd name="connsiteX11" fmla="*/ 1432752 w 1807784"/>
                  <a:gd name="connsiteY11" fmla="*/ 1090867 h 1200975"/>
                  <a:gd name="connsiteX12" fmla="*/ 1796797 w 1807784"/>
                  <a:gd name="connsiteY12" fmla="*/ 1093343 h 1200975"/>
                  <a:gd name="connsiteX13" fmla="*/ 1807783 w 1807784"/>
                  <a:gd name="connsiteY13" fmla="*/ 19495 h 1200975"/>
                  <a:gd name="connsiteX14" fmla="*/ 1788479 w 1807784"/>
                  <a:gd name="connsiteY14" fmla="*/ 0 h 120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07784" h="1200975">
                    <a:moveTo>
                      <a:pt x="1788415" y="0"/>
                    </a:moveTo>
                    <a:lnTo>
                      <a:pt x="19305" y="0"/>
                    </a:lnTo>
                    <a:cubicBezTo>
                      <a:pt x="8574" y="0"/>
                      <a:pt x="-126" y="8763"/>
                      <a:pt x="1" y="19495"/>
                    </a:cubicBezTo>
                    <a:lnTo>
                      <a:pt x="10987" y="1093343"/>
                    </a:lnTo>
                    <a:lnTo>
                      <a:pt x="375032" y="1090867"/>
                    </a:lnTo>
                    <a:cubicBezTo>
                      <a:pt x="397575" y="1090740"/>
                      <a:pt x="420117" y="1089787"/>
                      <a:pt x="442596" y="1088644"/>
                    </a:cubicBezTo>
                    <a:cubicBezTo>
                      <a:pt x="468504" y="1087311"/>
                      <a:pt x="510097" y="1088200"/>
                      <a:pt x="526924" y="1105916"/>
                    </a:cubicBezTo>
                    <a:cubicBezTo>
                      <a:pt x="552070" y="1132459"/>
                      <a:pt x="581471" y="1200976"/>
                      <a:pt x="613602" y="1200976"/>
                    </a:cubicBezTo>
                    <a:lnTo>
                      <a:pt x="1194182" y="1200976"/>
                    </a:lnTo>
                    <a:cubicBezTo>
                      <a:pt x="1226313" y="1200976"/>
                      <a:pt x="1255714" y="1132459"/>
                      <a:pt x="1280860" y="1105916"/>
                    </a:cubicBezTo>
                    <a:cubicBezTo>
                      <a:pt x="1297624" y="1088200"/>
                      <a:pt x="1339280" y="1087247"/>
                      <a:pt x="1365188" y="1088644"/>
                    </a:cubicBezTo>
                    <a:cubicBezTo>
                      <a:pt x="1387730" y="1089787"/>
                      <a:pt x="1410209" y="1090740"/>
                      <a:pt x="1432752" y="1090867"/>
                    </a:cubicBezTo>
                    <a:lnTo>
                      <a:pt x="1796797" y="1093343"/>
                    </a:lnTo>
                    <a:lnTo>
                      <a:pt x="1807783" y="19495"/>
                    </a:lnTo>
                    <a:cubicBezTo>
                      <a:pt x="1807910" y="8763"/>
                      <a:pt x="1799210" y="0"/>
                      <a:pt x="1788479" y="0"/>
                    </a:cubicBezTo>
                    <a:close/>
                  </a:path>
                </a:pathLst>
              </a:custGeom>
              <a:solidFill>
                <a:srgbClr val="1F1E24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44" name="Forme libre 7">
                <a:extLst>
                  <a:ext uri="{FF2B5EF4-FFF2-40B4-BE49-F238E27FC236}">
                    <a16:creationId xmlns:a16="http://schemas.microsoft.com/office/drawing/2014/main" id="{8D1DC019-CA10-16A9-69B2-E1CFD3F9BD46}"/>
                  </a:ext>
                </a:extLst>
              </p:cNvPr>
              <p:cNvSpPr/>
              <p:nvPr/>
            </p:nvSpPr>
            <p:spPr>
              <a:xfrm>
                <a:off x="5891847" y="4303067"/>
                <a:ext cx="580580" cy="84010"/>
              </a:xfrm>
              <a:custGeom>
                <a:avLst/>
                <a:gdLst>
                  <a:gd name="connsiteX0" fmla="*/ 482663 w 580580"/>
                  <a:gd name="connsiteY0" fmla="*/ 0 h 84010"/>
                  <a:gd name="connsiteX1" fmla="*/ 97854 w 580580"/>
                  <a:gd name="connsiteY1" fmla="*/ 0 h 84010"/>
                  <a:gd name="connsiteX2" fmla="*/ 0 w 580580"/>
                  <a:gd name="connsiteY2" fmla="*/ 84010 h 84010"/>
                  <a:gd name="connsiteX3" fmla="*/ 580580 w 580580"/>
                  <a:gd name="connsiteY3" fmla="*/ 84010 h 84010"/>
                  <a:gd name="connsiteX4" fmla="*/ 482727 w 580580"/>
                  <a:gd name="connsiteY4" fmla="*/ 0 h 8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0580" h="84010">
                    <a:moveTo>
                      <a:pt x="482663" y="0"/>
                    </a:moveTo>
                    <a:lnTo>
                      <a:pt x="97854" y="0"/>
                    </a:lnTo>
                    <a:cubicBezTo>
                      <a:pt x="97854" y="0"/>
                      <a:pt x="48895" y="84010"/>
                      <a:pt x="0" y="84010"/>
                    </a:cubicBezTo>
                    <a:lnTo>
                      <a:pt x="580580" y="84010"/>
                    </a:lnTo>
                    <a:cubicBezTo>
                      <a:pt x="531622" y="84010"/>
                      <a:pt x="482727" y="0"/>
                      <a:pt x="482727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45" name="Forme libre 8">
                <a:extLst>
                  <a:ext uri="{FF2B5EF4-FFF2-40B4-BE49-F238E27FC236}">
                    <a16:creationId xmlns:a16="http://schemas.microsoft.com/office/drawing/2014/main" id="{DA14BF21-3D87-8CAE-DD58-A7683F2F68FC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20" cy="119189"/>
              </a:xfrm>
              <a:custGeom>
                <a:avLst/>
                <a:gdLst>
                  <a:gd name="connsiteX0" fmla="*/ 128 w 1807720"/>
                  <a:gd name="connsiteY0" fmla="*/ 33211 h 119189"/>
                  <a:gd name="connsiteX1" fmla="*/ 1 w 1807720"/>
                  <a:gd name="connsiteY1" fmla="*/ 19495 h 119189"/>
                  <a:gd name="connsiteX2" fmla="*/ 19305 w 1807720"/>
                  <a:gd name="connsiteY2" fmla="*/ 0 h 119189"/>
                  <a:gd name="connsiteX3" fmla="*/ 1788415 w 1807720"/>
                  <a:gd name="connsiteY3" fmla="*/ 0 h 119189"/>
                  <a:gd name="connsiteX4" fmla="*/ 1807719 w 1807720"/>
                  <a:gd name="connsiteY4" fmla="*/ 19495 h 119189"/>
                  <a:gd name="connsiteX5" fmla="*/ 1807592 w 1807720"/>
                  <a:gd name="connsiteY5" fmla="*/ 33211 h 119189"/>
                  <a:gd name="connsiteX6" fmla="*/ 128 w 1807720"/>
                  <a:gd name="connsiteY6" fmla="*/ 33211 h 119189"/>
                  <a:gd name="connsiteX7" fmla="*/ 382 w 1807720"/>
                  <a:gd name="connsiteY7" fmla="*/ 59563 h 119189"/>
                  <a:gd name="connsiteX8" fmla="*/ 1017 w 1807720"/>
                  <a:gd name="connsiteY8" fmla="*/ 119190 h 119189"/>
                  <a:gd name="connsiteX9" fmla="*/ 1806703 w 1807720"/>
                  <a:gd name="connsiteY9" fmla="*/ 119190 h 119189"/>
                  <a:gd name="connsiteX10" fmla="*/ 1807338 w 1807720"/>
                  <a:gd name="connsiteY10" fmla="*/ 59563 h 119189"/>
                  <a:gd name="connsiteX11" fmla="*/ 382 w 1807720"/>
                  <a:gd name="connsiteY11" fmla="*/ 59563 h 119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807720" h="119189">
                    <a:moveTo>
                      <a:pt x="128" y="33211"/>
                    </a:moveTo>
                    <a:lnTo>
                      <a:pt x="1" y="19495"/>
                    </a:lnTo>
                    <a:cubicBezTo>
                      <a:pt x="-126" y="8763"/>
                      <a:pt x="8574" y="0"/>
                      <a:pt x="19305" y="0"/>
                    </a:cubicBezTo>
                    <a:lnTo>
                      <a:pt x="1788415" y="0"/>
                    </a:lnTo>
                    <a:cubicBezTo>
                      <a:pt x="1799147" y="0"/>
                      <a:pt x="1807847" y="8763"/>
                      <a:pt x="1807719" y="19495"/>
                    </a:cubicBezTo>
                    <a:lnTo>
                      <a:pt x="1807592" y="33211"/>
                    </a:lnTo>
                    <a:lnTo>
                      <a:pt x="128" y="33211"/>
                    </a:lnTo>
                    <a:close/>
                    <a:moveTo>
                      <a:pt x="382" y="59563"/>
                    </a:moveTo>
                    <a:lnTo>
                      <a:pt x="1017" y="119190"/>
                    </a:lnTo>
                    <a:lnTo>
                      <a:pt x="1806703" y="119190"/>
                    </a:lnTo>
                    <a:lnTo>
                      <a:pt x="1807338" y="59563"/>
                    </a:lnTo>
                    <a:lnTo>
                      <a:pt x="382" y="59563"/>
                    </a:ln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46" name="Forme libre 9">
                <a:extLst>
                  <a:ext uri="{FF2B5EF4-FFF2-40B4-BE49-F238E27FC236}">
                    <a16:creationId xmlns:a16="http://schemas.microsoft.com/office/drawing/2014/main" id="{DC8E8278-EA36-077B-C337-1E24E90F4E41}"/>
                  </a:ext>
                </a:extLst>
              </p:cNvPr>
              <p:cNvSpPr/>
              <p:nvPr/>
            </p:nvSpPr>
            <p:spPr>
              <a:xfrm>
                <a:off x="5701982" y="1951852"/>
                <a:ext cx="960247" cy="2374010"/>
              </a:xfrm>
              <a:custGeom>
                <a:avLst/>
                <a:gdLst>
                  <a:gd name="connsiteX0" fmla="*/ 893509 w 960247"/>
                  <a:gd name="connsiteY0" fmla="*/ 2374011 h 2374010"/>
                  <a:gd name="connsiteX1" fmla="*/ 610108 w 960247"/>
                  <a:gd name="connsiteY1" fmla="*/ 602552 h 2374010"/>
                  <a:gd name="connsiteX2" fmla="*/ 725488 w 960247"/>
                  <a:gd name="connsiteY2" fmla="*/ 325501 h 2374010"/>
                  <a:gd name="connsiteX3" fmla="*/ 789178 w 960247"/>
                  <a:gd name="connsiteY3" fmla="*/ 214376 h 2374010"/>
                  <a:gd name="connsiteX4" fmla="*/ 735457 w 960247"/>
                  <a:gd name="connsiteY4" fmla="*/ 158179 h 2374010"/>
                  <a:gd name="connsiteX5" fmla="*/ 480124 w 960247"/>
                  <a:gd name="connsiteY5" fmla="*/ 70358 h 2374010"/>
                  <a:gd name="connsiteX6" fmla="*/ 224790 w 960247"/>
                  <a:gd name="connsiteY6" fmla="*/ 158179 h 2374010"/>
                  <a:gd name="connsiteX7" fmla="*/ 171069 w 960247"/>
                  <a:gd name="connsiteY7" fmla="*/ 214376 h 2374010"/>
                  <a:gd name="connsiteX8" fmla="*/ 234760 w 960247"/>
                  <a:gd name="connsiteY8" fmla="*/ 325501 h 2374010"/>
                  <a:gd name="connsiteX9" fmla="*/ 350139 w 960247"/>
                  <a:gd name="connsiteY9" fmla="*/ 602552 h 2374010"/>
                  <a:gd name="connsiteX10" fmla="*/ 66739 w 960247"/>
                  <a:gd name="connsiteY10" fmla="*/ 2374011 h 2374010"/>
                  <a:gd name="connsiteX11" fmla="*/ 0 w 960247"/>
                  <a:gd name="connsiteY11" fmla="*/ 2362518 h 2374010"/>
                  <a:gd name="connsiteX12" fmla="*/ 283464 w 960247"/>
                  <a:gd name="connsiteY12" fmla="*/ 590550 h 2374010"/>
                  <a:gd name="connsiteX13" fmla="*/ 183515 w 960247"/>
                  <a:gd name="connsiteY13" fmla="*/ 371412 h 2374010"/>
                  <a:gd name="connsiteX14" fmla="*/ 104267 w 960247"/>
                  <a:gd name="connsiteY14" fmla="*/ 203518 h 2374010"/>
                  <a:gd name="connsiteX15" fmla="*/ 189421 w 960247"/>
                  <a:gd name="connsiteY15" fmla="*/ 98235 h 2374010"/>
                  <a:gd name="connsiteX16" fmla="*/ 480124 w 960247"/>
                  <a:gd name="connsiteY16" fmla="*/ 0 h 2374010"/>
                  <a:gd name="connsiteX17" fmla="*/ 770827 w 960247"/>
                  <a:gd name="connsiteY17" fmla="*/ 98235 h 2374010"/>
                  <a:gd name="connsiteX18" fmla="*/ 855980 w 960247"/>
                  <a:gd name="connsiteY18" fmla="*/ 203518 h 2374010"/>
                  <a:gd name="connsiteX19" fmla="*/ 776732 w 960247"/>
                  <a:gd name="connsiteY19" fmla="*/ 371412 h 2374010"/>
                  <a:gd name="connsiteX20" fmla="*/ 676783 w 960247"/>
                  <a:gd name="connsiteY20" fmla="*/ 590550 h 2374010"/>
                  <a:gd name="connsiteX21" fmla="*/ 960247 w 960247"/>
                  <a:gd name="connsiteY21" fmla="*/ 2362518 h 2374010"/>
                  <a:gd name="connsiteX22" fmla="*/ 893509 w 960247"/>
                  <a:gd name="connsiteY22" fmla="*/ 2374011 h 237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60247" h="2374010">
                    <a:moveTo>
                      <a:pt x="893509" y="2374011"/>
                    </a:moveTo>
                    <a:cubicBezTo>
                      <a:pt x="890841" y="2357184"/>
                      <a:pt x="624205" y="687007"/>
                      <a:pt x="610108" y="602552"/>
                    </a:cubicBezTo>
                    <a:cubicBezTo>
                      <a:pt x="592391" y="495999"/>
                      <a:pt x="646747" y="420497"/>
                      <a:pt x="725488" y="325501"/>
                    </a:cubicBezTo>
                    <a:cubicBezTo>
                      <a:pt x="766318" y="276225"/>
                      <a:pt x="792797" y="238443"/>
                      <a:pt x="789178" y="214376"/>
                    </a:cubicBezTo>
                    <a:cubicBezTo>
                      <a:pt x="786765" y="198311"/>
                      <a:pt x="768731" y="179388"/>
                      <a:pt x="735457" y="158179"/>
                    </a:cubicBezTo>
                    <a:cubicBezTo>
                      <a:pt x="644081" y="99886"/>
                      <a:pt x="558165" y="70358"/>
                      <a:pt x="480124" y="70358"/>
                    </a:cubicBezTo>
                    <a:cubicBezTo>
                      <a:pt x="402082" y="70358"/>
                      <a:pt x="316166" y="99886"/>
                      <a:pt x="224790" y="158179"/>
                    </a:cubicBezTo>
                    <a:cubicBezTo>
                      <a:pt x="191579" y="179388"/>
                      <a:pt x="173482" y="198247"/>
                      <a:pt x="171069" y="214376"/>
                    </a:cubicBezTo>
                    <a:cubicBezTo>
                      <a:pt x="167450" y="238506"/>
                      <a:pt x="193929" y="276225"/>
                      <a:pt x="234760" y="325501"/>
                    </a:cubicBezTo>
                    <a:cubicBezTo>
                      <a:pt x="313500" y="420497"/>
                      <a:pt x="367856" y="495999"/>
                      <a:pt x="350139" y="602552"/>
                    </a:cubicBezTo>
                    <a:cubicBezTo>
                      <a:pt x="336106" y="687007"/>
                      <a:pt x="69469" y="2357184"/>
                      <a:pt x="66739" y="2374011"/>
                    </a:cubicBezTo>
                    <a:lnTo>
                      <a:pt x="0" y="2362518"/>
                    </a:lnTo>
                    <a:cubicBezTo>
                      <a:pt x="2667" y="2345690"/>
                      <a:pt x="269367" y="675259"/>
                      <a:pt x="283464" y="590550"/>
                    </a:cubicBezTo>
                    <a:cubicBezTo>
                      <a:pt x="295212" y="519938"/>
                      <a:pt x="263588" y="468122"/>
                      <a:pt x="183515" y="371412"/>
                    </a:cubicBezTo>
                    <a:cubicBezTo>
                      <a:pt x="135128" y="312992"/>
                      <a:pt x="95758" y="260096"/>
                      <a:pt x="104267" y="203518"/>
                    </a:cubicBezTo>
                    <a:cubicBezTo>
                      <a:pt x="111824" y="152971"/>
                      <a:pt x="156528" y="119190"/>
                      <a:pt x="189421" y="98235"/>
                    </a:cubicBezTo>
                    <a:cubicBezTo>
                      <a:pt x="291592" y="33084"/>
                      <a:pt x="389382" y="0"/>
                      <a:pt x="480124" y="0"/>
                    </a:cubicBezTo>
                    <a:cubicBezTo>
                      <a:pt x="570865" y="0"/>
                      <a:pt x="668655" y="33020"/>
                      <a:pt x="770827" y="98235"/>
                    </a:cubicBezTo>
                    <a:cubicBezTo>
                      <a:pt x="803783" y="119253"/>
                      <a:pt x="848424" y="153035"/>
                      <a:pt x="855980" y="203518"/>
                    </a:cubicBezTo>
                    <a:cubicBezTo>
                      <a:pt x="864489" y="260096"/>
                      <a:pt x="825119" y="313055"/>
                      <a:pt x="776732" y="371412"/>
                    </a:cubicBezTo>
                    <a:cubicBezTo>
                      <a:pt x="696659" y="468122"/>
                      <a:pt x="665036" y="519874"/>
                      <a:pt x="676783" y="590550"/>
                    </a:cubicBezTo>
                    <a:cubicBezTo>
                      <a:pt x="690880" y="675259"/>
                      <a:pt x="957516" y="2345627"/>
                      <a:pt x="960247" y="2362518"/>
                    </a:cubicBezTo>
                    <a:lnTo>
                      <a:pt x="893509" y="2374011"/>
                    </a:lnTo>
                    <a:close/>
                  </a:path>
                </a:pathLst>
              </a:custGeom>
              <a:solidFill>
                <a:srgbClr val="939393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47" name="Forme libre 10">
                <a:extLst>
                  <a:ext uri="{FF2B5EF4-FFF2-40B4-BE49-F238E27FC236}">
                    <a16:creationId xmlns:a16="http://schemas.microsoft.com/office/drawing/2014/main" id="{E282BB28-7812-BB40-2A2B-4EA5A4951286}"/>
                  </a:ext>
                </a:extLst>
              </p:cNvPr>
              <p:cNvSpPr/>
              <p:nvPr/>
            </p:nvSpPr>
            <p:spPr>
              <a:xfrm>
                <a:off x="5265610" y="4226930"/>
                <a:ext cx="510034" cy="152130"/>
              </a:xfrm>
              <a:custGeom>
                <a:avLst/>
                <a:gdLst>
                  <a:gd name="connsiteX0" fmla="*/ 505714 w 510034"/>
                  <a:gd name="connsiteY0" fmla="*/ 80201 h 152130"/>
                  <a:gd name="connsiteX1" fmla="*/ 462979 w 510034"/>
                  <a:gd name="connsiteY1" fmla="*/ 7493 h 152130"/>
                  <a:gd name="connsiteX2" fmla="*/ 449898 w 510034"/>
                  <a:gd name="connsiteY2" fmla="*/ 0 h 152130"/>
                  <a:gd name="connsiteX3" fmla="*/ 19304 w 510034"/>
                  <a:gd name="connsiteY3" fmla="*/ 0 h 152130"/>
                  <a:gd name="connsiteX4" fmla="*/ 0 w 510034"/>
                  <a:gd name="connsiteY4" fmla="*/ 19304 h 152130"/>
                  <a:gd name="connsiteX5" fmla="*/ 0 w 510034"/>
                  <a:gd name="connsiteY5" fmla="*/ 151003 h 152130"/>
                  <a:gd name="connsiteX6" fmla="*/ 436690 w 510034"/>
                  <a:gd name="connsiteY6" fmla="*/ 152082 h 152130"/>
                  <a:gd name="connsiteX7" fmla="*/ 505333 w 510034"/>
                  <a:gd name="connsiteY7" fmla="*/ 111633 h 152130"/>
                  <a:gd name="connsiteX8" fmla="*/ 505778 w 510034"/>
                  <a:gd name="connsiteY8" fmla="*/ 80201 h 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34" h="152130">
                    <a:moveTo>
                      <a:pt x="505714" y="80201"/>
                    </a:moveTo>
                    <a:lnTo>
                      <a:pt x="462979" y="7493"/>
                    </a:lnTo>
                    <a:cubicBezTo>
                      <a:pt x="460248" y="2857"/>
                      <a:pt x="455295" y="0"/>
                      <a:pt x="449898" y="0"/>
                    </a:cubicBezTo>
                    <a:lnTo>
                      <a:pt x="19304" y="0"/>
                    </a:lnTo>
                    <a:cubicBezTo>
                      <a:pt x="8636" y="0"/>
                      <a:pt x="0" y="8636"/>
                      <a:pt x="0" y="19304"/>
                    </a:cubicBezTo>
                    <a:lnTo>
                      <a:pt x="0" y="151003"/>
                    </a:lnTo>
                    <a:lnTo>
                      <a:pt x="436690" y="152082"/>
                    </a:lnTo>
                    <a:cubicBezTo>
                      <a:pt x="451295" y="152654"/>
                      <a:pt x="481203" y="148653"/>
                      <a:pt x="505333" y="111633"/>
                    </a:cubicBezTo>
                    <a:cubicBezTo>
                      <a:pt x="511493" y="102171"/>
                      <a:pt x="511556" y="89916"/>
                      <a:pt x="505778" y="80201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48" name="Forme libre 11">
                <a:extLst>
                  <a:ext uri="{FF2B5EF4-FFF2-40B4-BE49-F238E27FC236}">
                    <a16:creationId xmlns:a16="http://schemas.microsoft.com/office/drawing/2014/main" id="{9BC25084-0DFC-B2AC-7254-D5C4C230B793}"/>
                  </a:ext>
                </a:extLst>
              </p:cNvPr>
              <p:cNvSpPr/>
              <p:nvPr/>
            </p:nvSpPr>
            <p:spPr>
              <a:xfrm>
                <a:off x="6588718" y="4226993"/>
                <a:ext cx="510009" cy="152140"/>
              </a:xfrm>
              <a:custGeom>
                <a:avLst/>
                <a:gdLst>
                  <a:gd name="connsiteX0" fmla="*/ 490642 w 510009"/>
                  <a:gd name="connsiteY0" fmla="*/ 0 h 152140"/>
                  <a:gd name="connsiteX1" fmla="*/ 60049 w 510009"/>
                  <a:gd name="connsiteY1" fmla="*/ 0 h 152140"/>
                  <a:gd name="connsiteX2" fmla="*/ 46968 w 510009"/>
                  <a:gd name="connsiteY2" fmla="*/ 7493 h 152140"/>
                  <a:gd name="connsiteX3" fmla="*/ 4232 w 510009"/>
                  <a:gd name="connsiteY3" fmla="*/ 80201 h 152140"/>
                  <a:gd name="connsiteX4" fmla="*/ 4677 w 510009"/>
                  <a:gd name="connsiteY4" fmla="*/ 111633 h 152140"/>
                  <a:gd name="connsiteX5" fmla="*/ 73320 w 510009"/>
                  <a:gd name="connsiteY5" fmla="*/ 152083 h 152140"/>
                  <a:gd name="connsiteX6" fmla="*/ 510010 w 510009"/>
                  <a:gd name="connsiteY6" fmla="*/ 151003 h 152140"/>
                  <a:gd name="connsiteX7" fmla="*/ 510010 w 510009"/>
                  <a:gd name="connsiteY7" fmla="*/ 19304 h 152140"/>
                  <a:gd name="connsiteX8" fmla="*/ 490706 w 510009"/>
                  <a:gd name="connsiteY8" fmla="*/ 0 h 152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09" h="152140">
                    <a:moveTo>
                      <a:pt x="490642" y="0"/>
                    </a:moveTo>
                    <a:lnTo>
                      <a:pt x="60049" y="0"/>
                    </a:lnTo>
                    <a:cubicBezTo>
                      <a:pt x="54651" y="0"/>
                      <a:pt x="49698" y="2858"/>
                      <a:pt x="46968" y="7493"/>
                    </a:cubicBezTo>
                    <a:lnTo>
                      <a:pt x="4232" y="80201"/>
                    </a:lnTo>
                    <a:cubicBezTo>
                      <a:pt x="-1483" y="89916"/>
                      <a:pt x="-1483" y="102172"/>
                      <a:pt x="4677" y="111633"/>
                    </a:cubicBezTo>
                    <a:cubicBezTo>
                      <a:pt x="28807" y="148654"/>
                      <a:pt x="58715" y="152718"/>
                      <a:pt x="73320" y="152083"/>
                    </a:cubicBezTo>
                    <a:lnTo>
                      <a:pt x="510010" y="151003"/>
                    </a:lnTo>
                    <a:lnTo>
                      <a:pt x="510010" y="19304"/>
                    </a:lnTo>
                    <a:cubicBezTo>
                      <a:pt x="510010" y="8636"/>
                      <a:pt x="501374" y="0"/>
                      <a:pt x="490706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</p:grp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2C66B907-AA31-9B38-A67B-CAD1D2AFA775}"/>
                </a:ext>
              </a:extLst>
            </p:cNvPr>
            <p:cNvCxnSpPr>
              <a:cxnSpLocks/>
              <a:stCxn id="52" idx="16"/>
            </p:cNvCxnSpPr>
            <p:nvPr/>
          </p:nvCxnSpPr>
          <p:spPr>
            <a:xfrm flipH="1" flipV="1">
              <a:off x="1127209" y="764628"/>
              <a:ext cx="1" cy="1315596"/>
            </a:xfrm>
            <a:prstGeom prst="line">
              <a:avLst/>
            </a:prstGeom>
            <a:ln w="952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08DF4A8-CD09-3568-CDEA-CF418EDCF6ED}"/>
                </a:ext>
              </a:extLst>
            </p:cNvPr>
            <p:cNvCxnSpPr>
              <a:cxnSpLocks/>
              <a:stCxn id="46" idx="5"/>
            </p:cNvCxnSpPr>
            <p:nvPr/>
          </p:nvCxnSpPr>
          <p:spPr>
            <a:xfrm flipH="1" flipV="1">
              <a:off x="2251067" y="845387"/>
              <a:ext cx="1" cy="1245859"/>
            </a:xfrm>
            <a:prstGeom prst="line">
              <a:avLst/>
            </a:prstGeom>
            <a:ln w="952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1E909FAA-36A2-D078-560E-C07ADEBBF5E2}"/>
              </a:ext>
            </a:extLst>
          </p:cNvPr>
          <p:cNvGrpSpPr/>
          <p:nvPr/>
        </p:nvGrpSpPr>
        <p:grpSpPr>
          <a:xfrm>
            <a:off x="6349341" y="1135117"/>
            <a:ext cx="2164220" cy="4377669"/>
            <a:chOff x="6349341" y="906517"/>
            <a:chExt cx="2164220" cy="4377669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160826CF-A6F2-6CAB-0D3B-058B3F3DEC4F}"/>
                </a:ext>
              </a:extLst>
            </p:cNvPr>
            <p:cNvSpPr/>
            <p:nvPr/>
          </p:nvSpPr>
          <p:spPr>
            <a:xfrm rot="16380000">
              <a:off x="7408249" y="3101944"/>
              <a:ext cx="1692880" cy="343308"/>
            </a:xfrm>
            <a:prstGeom prst="rect">
              <a:avLst/>
            </a:prstGeom>
            <a:solidFill>
              <a:schemeClr val="bg2"/>
            </a:solidFill>
            <a:ln w="76200">
              <a:noFill/>
            </a:ln>
            <a:effectLst>
              <a:outerShdw blurRad="63500" dist="139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12A16017-F8EE-8912-8CB2-358CC806C238}"/>
                </a:ext>
              </a:extLst>
            </p:cNvPr>
            <p:cNvSpPr/>
            <p:nvPr/>
          </p:nvSpPr>
          <p:spPr>
            <a:xfrm rot="21353068">
              <a:off x="6367335" y="4896181"/>
              <a:ext cx="1077657" cy="343308"/>
            </a:xfrm>
            <a:prstGeom prst="rect">
              <a:avLst/>
            </a:prstGeom>
            <a:solidFill>
              <a:schemeClr val="bg2"/>
            </a:solidFill>
            <a:ln w="76200">
              <a:noFill/>
            </a:ln>
            <a:effectLst>
              <a:outerShdw blurRad="63500" dist="139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8" name="Rectangle 145">
              <a:extLst>
                <a:ext uri="{FF2B5EF4-FFF2-40B4-BE49-F238E27FC236}">
                  <a16:creationId xmlns:a16="http://schemas.microsoft.com/office/drawing/2014/main" id="{B42FD656-9340-AE60-4219-9C5537406376}"/>
                </a:ext>
              </a:extLst>
            </p:cNvPr>
            <p:cNvSpPr/>
            <p:nvPr/>
          </p:nvSpPr>
          <p:spPr>
            <a:xfrm rot="240000">
              <a:off x="7435904" y="4453503"/>
              <a:ext cx="1077657" cy="784967"/>
            </a:xfrm>
            <a:custGeom>
              <a:avLst/>
              <a:gdLst>
                <a:gd name="connsiteX0" fmla="*/ 0 w 1436876"/>
                <a:gd name="connsiteY0" fmla="*/ 0 h 457744"/>
                <a:gd name="connsiteX1" fmla="*/ 1436876 w 1436876"/>
                <a:gd name="connsiteY1" fmla="*/ 0 h 457744"/>
                <a:gd name="connsiteX2" fmla="*/ 1436876 w 1436876"/>
                <a:gd name="connsiteY2" fmla="*/ 457744 h 457744"/>
                <a:gd name="connsiteX3" fmla="*/ 0 w 1436876"/>
                <a:gd name="connsiteY3" fmla="*/ 457744 h 457744"/>
                <a:gd name="connsiteX4" fmla="*/ 0 w 1436876"/>
                <a:gd name="connsiteY4" fmla="*/ 0 h 457744"/>
                <a:gd name="connsiteX0" fmla="*/ 0 w 1436876"/>
                <a:gd name="connsiteY0" fmla="*/ 381826 h 839570"/>
                <a:gd name="connsiteX1" fmla="*/ 1332349 w 1436876"/>
                <a:gd name="connsiteY1" fmla="*/ 0 h 839570"/>
                <a:gd name="connsiteX2" fmla="*/ 1436876 w 1436876"/>
                <a:gd name="connsiteY2" fmla="*/ 839570 h 839570"/>
                <a:gd name="connsiteX3" fmla="*/ 0 w 1436876"/>
                <a:gd name="connsiteY3" fmla="*/ 839570 h 839570"/>
                <a:gd name="connsiteX4" fmla="*/ 0 w 1436876"/>
                <a:gd name="connsiteY4" fmla="*/ 381826 h 839570"/>
                <a:gd name="connsiteX0" fmla="*/ 0 w 1436876"/>
                <a:gd name="connsiteY0" fmla="*/ 401966 h 859710"/>
                <a:gd name="connsiteX1" fmla="*/ 1290585 w 1436876"/>
                <a:gd name="connsiteY1" fmla="*/ 0 h 859710"/>
                <a:gd name="connsiteX2" fmla="*/ 1436876 w 1436876"/>
                <a:gd name="connsiteY2" fmla="*/ 859710 h 859710"/>
                <a:gd name="connsiteX3" fmla="*/ 0 w 1436876"/>
                <a:gd name="connsiteY3" fmla="*/ 859710 h 859710"/>
                <a:gd name="connsiteX4" fmla="*/ 0 w 1436876"/>
                <a:gd name="connsiteY4" fmla="*/ 401966 h 859710"/>
                <a:gd name="connsiteX0" fmla="*/ 0 w 1436876"/>
                <a:gd name="connsiteY0" fmla="*/ 532572 h 990316"/>
                <a:gd name="connsiteX1" fmla="*/ 1220919 w 1436876"/>
                <a:gd name="connsiteY1" fmla="*/ 0 h 990316"/>
                <a:gd name="connsiteX2" fmla="*/ 1436876 w 1436876"/>
                <a:gd name="connsiteY2" fmla="*/ 990316 h 990316"/>
                <a:gd name="connsiteX3" fmla="*/ 0 w 1436876"/>
                <a:gd name="connsiteY3" fmla="*/ 990316 h 990316"/>
                <a:gd name="connsiteX4" fmla="*/ 0 w 1436876"/>
                <a:gd name="connsiteY4" fmla="*/ 532572 h 990316"/>
                <a:gd name="connsiteX0" fmla="*/ 0 w 1436876"/>
                <a:gd name="connsiteY0" fmla="*/ 588879 h 1046623"/>
                <a:gd name="connsiteX1" fmla="*/ 1242925 w 1436876"/>
                <a:gd name="connsiteY1" fmla="*/ 0 h 1046623"/>
                <a:gd name="connsiteX2" fmla="*/ 1436876 w 1436876"/>
                <a:gd name="connsiteY2" fmla="*/ 1046623 h 1046623"/>
                <a:gd name="connsiteX3" fmla="*/ 0 w 1436876"/>
                <a:gd name="connsiteY3" fmla="*/ 1046623 h 1046623"/>
                <a:gd name="connsiteX4" fmla="*/ 0 w 1436876"/>
                <a:gd name="connsiteY4" fmla="*/ 588879 h 1046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36876" h="1046623">
                  <a:moveTo>
                    <a:pt x="0" y="588879"/>
                  </a:moveTo>
                  <a:lnTo>
                    <a:pt x="1242925" y="0"/>
                  </a:lnTo>
                  <a:lnTo>
                    <a:pt x="1436876" y="1046623"/>
                  </a:lnTo>
                  <a:lnTo>
                    <a:pt x="0" y="1046623"/>
                  </a:lnTo>
                  <a:lnTo>
                    <a:pt x="0" y="588879"/>
                  </a:lnTo>
                  <a:close/>
                </a:path>
              </a:pathLst>
            </a:custGeom>
            <a:solidFill>
              <a:schemeClr val="bg2"/>
            </a:solidFill>
            <a:ln w="76200">
              <a:noFill/>
            </a:ln>
            <a:effectLst>
              <a:outerShdw blurRad="63500" dist="139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29B23C61-C7E6-CDD1-091D-74662EB77865}"/>
                </a:ext>
              </a:extLst>
            </p:cNvPr>
            <p:cNvSpPr/>
            <p:nvPr/>
          </p:nvSpPr>
          <p:spPr>
            <a:xfrm>
              <a:off x="6349341" y="2384816"/>
              <a:ext cx="2142263" cy="2899370"/>
            </a:xfrm>
            <a:prstGeom prst="rect">
              <a:avLst/>
            </a:prstGeom>
            <a:solidFill>
              <a:schemeClr val="bg1"/>
            </a:solidFill>
            <a:ln w="76200"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60" name="Groupe 12">
              <a:extLst>
                <a:ext uri="{FF2B5EF4-FFF2-40B4-BE49-F238E27FC236}">
                  <a16:creationId xmlns:a16="http://schemas.microsoft.com/office/drawing/2014/main" id="{F6BDB098-EEF9-78C1-28FF-A9F0A4F9A883}"/>
                </a:ext>
              </a:extLst>
            </p:cNvPr>
            <p:cNvGrpSpPr/>
            <p:nvPr/>
          </p:nvGrpSpPr>
          <p:grpSpPr>
            <a:xfrm>
              <a:off x="6704326" y="2119885"/>
              <a:ext cx="287166" cy="381488"/>
              <a:chOff x="5265610" y="1951852"/>
              <a:chExt cx="1833117" cy="2435225"/>
            </a:xfrm>
          </p:grpSpPr>
          <p:sp>
            <p:nvSpPr>
              <p:cNvPr id="70" name="Forme libre 6">
                <a:extLst>
                  <a:ext uri="{FF2B5EF4-FFF2-40B4-BE49-F238E27FC236}">
                    <a16:creationId xmlns:a16="http://schemas.microsoft.com/office/drawing/2014/main" id="{8D1753BE-E6D5-3656-A7AA-C34A534A457D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84" cy="1200975"/>
              </a:xfrm>
              <a:custGeom>
                <a:avLst/>
                <a:gdLst>
                  <a:gd name="connsiteX0" fmla="*/ 1788415 w 1807784"/>
                  <a:gd name="connsiteY0" fmla="*/ 0 h 1200975"/>
                  <a:gd name="connsiteX1" fmla="*/ 19305 w 1807784"/>
                  <a:gd name="connsiteY1" fmla="*/ 0 h 1200975"/>
                  <a:gd name="connsiteX2" fmla="*/ 1 w 1807784"/>
                  <a:gd name="connsiteY2" fmla="*/ 19495 h 1200975"/>
                  <a:gd name="connsiteX3" fmla="*/ 10987 w 1807784"/>
                  <a:gd name="connsiteY3" fmla="*/ 1093343 h 1200975"/>
                  <a:gd name="connsiteX4" fmla="*/ 375032 w 1807784"/>
                  <a:gd name="connsiteY4" fmla="*/ 1090867 h 1200975"/>
                  <a:gd name="connsiteX5" fmla="*/ 442596 w 1807784"/>
                  <a:gd name="connsiteY5" fmla="*/ 1088644 h 1200975"/>
                  <a:gd name="connsiteX6" fmla="*/ 526924 w 1807784"/>
                  <a:gd name="connsiteY6" fmla="*/ 1105916 h 1200975"/>
                  <a:gd name="connsiteX7" fmla="*/ 613602 w 1807784"/>
                  <a:gd name="connsiteY7" fmla="*/ 1200976 h 1200975"/>
                  <a:gd name="connsiteX8" fmla="*/ 1194182 w 1807784"/>
                  <a:gd name="connsiteY8" fmla="*/ 1200976 h 1200975"/>
                  <a:gd name="connsiteX9" fmla="*/ 1280860 w 1807784"/>
                  <a:gd name="connsiteY9" fmla="*/ 1105916 h 1200975"/>
                  <a:gd name="connsiteX10" fmla="*/ 1365188 w 1807784"/>
                  <a:gd name="connsiteY10" fmla="*/ 1088644 h 1200975"/>
                  <a:gd name="connsiteX11" fmla="*/ 1432752 w 1807784"/>
                  <a:gd name="connsiteY11" fmla="*/ 1090867 h 1200975"/>
                  <a:gd name="connsiteX12" fmla="*/ 1796797 w 1807784"/>
                  <a:gd name="connsiteY12" fmla="*/ 1093343 h 1200975"/>
                  <a:gd name="connsiteX13" fmla="*/ 1807783 w 1807784"/>
                  <a:gd name="connsiteY13" fmla="*/ 19495 h 1200975"/>
                  <a:gd name="connsiteX14" fmla="*/ 1788479 w 1807784"/>
                  <a:gd name="connsiteY14" fmla="*/ 0 h 120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07784" h="1200975">
                    <a:moveTo>
                      <a:pt x="1788415" y="0"/>
                    </a:moveTo>
                    <a:lnTo>
                      <a:pt x="19305" y="0"/>
                    </a:lnTo>
                    <a:cubicBezTo>
                      <a:pt x="8574" y="0"/>
                      <a:pt x="-126" y="8763"/>
                      <a:pt x="1" y="19495"/>
                    </a:cubicBezTo>
                    <a:lnTo>
                      <a:pt x="10987" y="1093343"/>
                    </a:lnTo>
                    <a:lnTo>
                      <a:pt x="375032" y="1090867"/>
                    </a:lnTo>
                    <a:cubicBezTo>
                      <a:pt x="397575" y="1090740"/>
                      <a:pt x="420117" y="1089787"/>
                      <a:pt x="442596" y="1088644"/>
                    </a:cubicBezTo>
                    <a:cubicBezTo>
                      <a:pt x="468504" y="1087311"/>
                      <a:pt x="510097" y="1088200"/>
                      <a:pt x="526924" y="1105916"/>
                    </a:cubicBezTo>
                    <a:cubicBezTo>
                      <a:pt x="552070" y="1132459"/>
                      <a:pt x="581471" y="1200976"/>
                      <a:pt x="613602" y="1200976"/>
                    </a:cubicBezTo>
                    <a:lnTo>
                      <a:pt x="1194182" y="1200976"/>
                    </a:lnTo>
                    <a:cubicBezTo>
                      <a:pt x="1226313" y="1200976"/>
                      <a:pt x="1255714" y="1132459"/>
                      <a:pt x="1280860" y="1105916"/>
                    </a:cubicBezTo>
                    <a:cubicBezTo>
                      <a:pt x="1297624" y="1088200"/>
                      <a:pt x="1339280" y="1087247"/>
                      <a:pt x="1365188" y="1088644"/>
                    </a:cubicBezTo>
                    <a:cubicBezTo>
                      <a:pt x="1387730" y="1089787"/>
                      <a:pt x="1410209" y="1090740"/>
                      <a:pt x="1432752" y="1090867"/>
                    </a:cubicBezTo>
                    <a:lnTo>
                      <a:pt x="1796797" y="1093343"/>
                    </a:lnTo>
                    <a:lnTo>
                      <a:pt x="1807783" y="19495"/>
                    </a:lnTo>
                    <a:cubicBezTo>
                      <a:pt x="1807910" y="8763"/>
                      <a:pt x="1799210" y="0"/>
                      <a:pt x="1788479" y="0"/>
                    </a:cubicBezTo>
                    <a:close/>
                  </a:path>
                </a:pathLst>
              </a:custGeom>
              <a:solidFill>
                <a:srgbClr val="1F1E24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71" name="Forme libre 7">
                <a:extLst>
                  <a:ext uri="{FF2B5EF4-FFF2-40B4-BE49-F238E27FC236}">
                    <a16:creationId xmlns:a16="http://schemas.microsoft.com/office/drawing/2014/main" id="{D26BA21E-102C-8B96-3D84-462026CE6389}"/>
                  </a:ext>
                </a:extLst>
              </p:cNvPr>
              <p:cNvSpPr/>
              <p:nvPr/>
            </p:nvSpPr>
            <p:spPr>
              <a:xfrm>
                <a:off x="5891847" y="4303067"/>
                <a:ext cx="580580" cy="84010"/>
              </a:xfrm>
              <a:custGeom>
                <a:avLst/>
                <a:gdLst>
                  <a:gd name="connsiteX0" fmla="*/ 482663 w 580580"/>
                  <a:gd name="connsiteY0" fmla="*/ 0 h 84010"/>
                  <a:gd name="connsiteX1" fmla="*/ 97854 w 580580"/>
                  <a:gd name="connsiteY1" fmla="*/ 0 h 84010"/>
                  <a:gd name="connsiteX2" fmla="*/ 0 w 580580"/>
                  <a:gd name="connsiteY2" fmla="*/ 84010 h 84010"/>
                  <a:gd name="connsiteX3" fmla="*/ 580580 w 580580"/>
                  <a:gd name="connsiteY3" fmla="*/ 84010 h 84010"/>
                  <a:gd name="connsiteX4" fmla="*/ 482727 w 580580"/>
                  <a:gd name="connsiteY4" fmla="*/ 0 h 8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0580" h="84010">
                    <a:moveTo>
                      <a:pt x="482663" y="0"/>
                    </a:moveTo>
                    <a:lnTo>
                      <a:pt x="97854" y="0"/>
                    </a:lnTo>
                    <a:cubicBezTo>
                      <a:pt x="97854" y="0"/>
                      <a:pt x="48895" y="84010"/>
                      <a:pt x="0" y="84010"/>
                    </a:cubicBezTo>
                    <a:lnTo>
                      <a:pt x="580580" y="84010"/>
                    </a:lnTo>
                    <a:cubicBezTo>
                      <a:pt x="531622" y="84010"/>
                      <a:pt x="482727" y="0"/>
                      <a:pt x="482727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72" name="Forme libre 8">
                <a:extLst>
                  <a:ext uri="{FF2B5EF4-FFF2-40B4-BE49-F238E27FC236}">
                    <a16:creationId xmlns:a16="http://schemas.microsoft.com/office/drawing/2014/main" id="{B0F2A7B3-395D-A806-1FA0-0C1D2E563109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20" cy="119189"/>
              </a:xfrm>
              <a:custGeom>
                <a:avLst/>
                <a:gdLst>
                  <a:gd name="connsiteX0" fmla="*/ 128 w 1807720"/>
                  <a:gd name="connsiteY0" fmla="*/ 33211 h 119189"/>
                  <a:gd name="connsiteX1" fmla="*/ 1 w 1807720"/>
                  <a:gd name="connsiteY1" fmla="*/ 19495 h 119189"/>
                  <a:gd name="connsiteX2" fmla="*/ 19305 w 1807720"/>
                  <a:gd name="connsiteY2" fmla="*/ 0 h 119189"/>
                  <a:gd name="connsiteX3" fmla="*/ 1788415 w 1807720"/>
                  <a:gd name="connsiteY3" fmla="*/ 0 h 119189"/>
                  <a:gd name="connsiteX4" fmla="*/ 1807719 w 1807720"/>
                  <a:gd name="connsiteY4" fmla="*/ 19495 h 119189"/>
                  <a:gd name="connsiteX5" fmla="*/ 1807592 w 1807720"/>
                  <a:gd name="connsiteY5" fmla="*/ 33211 h 119189"/>
                  <a:gd name="connsiteX6" fmla="*/ 128 w 1807720"/>
                  <a:gd name="connsiteY6" fmla="*/ 33211 h 119189"/>
                  <a:gd name="connsiteX7" fmla="*/ 382 w 1807720"/>
                  <a:gd name="connsiteY7" fmla="*/ 59563 h 119189"/>
                  <a:gd name="connsiteX8" fmla="*/ 1017 w 1807720"/>
                  <a:gd name="connsiteY8" fmla="*/ 119190 h 119189"/>
                  <a:gd name="connsiteX9" fmla="*/ 1806703 w 1807720"/>
                  <a:gd name="connsiteY9" fmla="*/ 119190 h 119189"/>
                  <a:gd name="connsiteX10" fmla="*/ 1807338 w 1807720"/>
                  <a:gd name="connsiteY10" fmla="*/ 59563 h 119189"/>
                  <a:gd name="connsiteX11" fmla="*/ 382 w 1807720"/>
                  <a:gd name="connsiteY11" fmla="*/ 59563 h 119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807720" h="119189">
                    <a:moveTo>
                      <a:pt x="128" y="33211"/>
                    </a:moveTo>
                    <a:lnTo>
                      <a:pt x="1" y="19495"/>
                    </a:lnTo>
                    <a:cubicBezTo>
                      <a:pt x="-126" y="8763"/>
                      <a:pt x="8574" y="0"/>
                      <a:pt x="19305" y="0"/>
                    </a:cubicBezTo>
                    <a:lnTo>
                      <a:pt x="1788415" y="0"/>
                    </a:lnTo>
                    <a:cubicBezTo>
                      <a:pt x="1799147" y="0"/>
                      <a:pt x="1807847" y="8763"/>
                      <a:pt x="1807719" y="19495"/>
                    </a:cubicBezTo>
                    <a:lnTo>
                      <a:pt x="1807592" y="33211"/>
                    </a:lnTo>
                    <a:lnTo>
                      <a:pt x="128" y="33211"/>
                    </a:lnTo>
                    <a:close/>
                    <a:moveTo>
                      <a:pt x="382" y="59563"/>
                    </a:moveTo>
                    <a:lnTo>
                      <a:pt x="1017" y="119190"/>
                    </a:lnTo>
                    <a:lnTo>
                      <a:pt x="1806703" y="119190"/>
                    </a:lnTo>
                    <a:lnTo>
                      <a:pt x="1807338" y="59563"/>
                    </a:lnTo>
                    <a:lnTo>
                      <a:pt x="382" y="59563"/>
                    </a:ln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73" name="Forme libre 9">
                <a:extLst>
                  <a:ext uri="{FF2B5EF4-FFF2-40B4-BE49-F238E27FC236}">
                    <a16:creationId xmlns:a16="http://schemas.microsoft.com/office/drawing/2014/main" id="{4762392D-E494-81BC-CA9F-CB2AB94E0A4D}"/>
                  </a:ext>
                </a:extLst>
              </p:cNvPr>
              <p:cNvSpPr/>
              <p:nvPr/>
            </p:nvSpPr>
            <p:spPr>
              <a:xfrm>
                <a:off x="5701982" y="1951852"/>
                <a:ext cx="960247" cy="2374010"/>
              </a:xfrm>
              <a:custGeom>
                <a:avLst/>
                <a:gdLst>
                  <a:gd name="connsiteX0" fmla="*/ 893509 w 960247"/>
                  <a:gd name="connsiteY0" fmla="*/ 2374011 h 2374010"/>
                  <a:gd name="connsiteX1" fmla="*/ 610108 w 960247"/>
                  <a:gd name="connsiteY1" fmla="*/ 602552 h 2374010"/>
                  <a:gd name="connsiteX2" fmla="*/ 725488 w 960247"/>
                  <a:gd name="connsiteY2" fmla="*/ 325501 h 2374010"/>
                  <a:gd name="connsiteX3" fmla="*/ 789178 w 960247"/>
                  <a:gd name="connsiteY3" fmla="*/ 214376 h 2374010"/>
                  <a:gd name="connsiteX4" fmla="*/ 735457 w 960247"/>
                  <a:gd name="connsiteY4" fmla="*/ 158179 h 2374010"/>
                  <a:gd name="connsiteX5" fmla="*/ 480124 w 960247"/>
                  <a:gd name="connsiteY5" fmla="*/ 70358 h 2374010"/>
                  <a:gd name="connsiteX6" fmla="*/ 224790 w 960247"/>
                  <a:gd name="connsiteY6" fmla="*/ 158179 h 2374010"/>
                  <a:gd name="connsiteX7" fmla="*/ 171069 w 960247"/>
                  <a:gd name="connsiteY7" fmla="*/ 214376 h 2374010"/>
                  <a:gd name="connsiteX8" fmla="*/ 234760 w 960247"/>
                  <a:gd name="connsiteY8" fmla="*/ 325501 h 2374010"/>
                  <a:gd name="connsiteX9" fmla="*/ 350139 w 960247"/>
                  <a:gd name="connsiteY9" fmla="*/ 602552 h 2374010"/>
                  <a:gd name="connsiteX10" fmla="*/ 66739 w 960247"/>
                  <a:gd name="connsiteY10" fmla="*/ 2374011 h 2374010"/>
                  <a:gd name="connsiteX11" fmla="*/ 0 w 960247"/>
                  <a:gd name="connsiteY11" fmla="*/ 2362518 h 2374010"/>
                  <a:gd name="connsiteX12" fmla="*/ 283464 w 960247"/>
                  <a:gd name="connsiteY12" fmla="*/ 590550 h 2374010"/>
                  <a:gd name="connsiteX13" fmla="*/ 183515 w 960247"/>
                  <a:gd name="connsiteY13" fmla="*/ 371412 h 2374010"/>
                  <a:gd name="connsiteX14" fmla="*/ 104267 w 960247"/>
                  <a:gd name="connsiteY14" fmla="*/ 203518 h 2374010"/>
                  <a:gd name="connsiteX15" fmla="*/ 189421 w 960247"/>
                  <a:gd name="connsiteY15" fmla="*/ 98235 h 2374010"/>
                  <a:gd name="connsiteX16" fmla="*/ 480124 w 960247"/>
                  <a:gd name="connsiteY16" fmla="*/ 0 h 2374010"/>
                  <a:gd name="connsiteX17" fmla="*/ 770827 w 960247"/>
                  <a:gd name="connsiteY17" fmla="*/ 98235 h 2374010"/>
                  <a:gd name="connsiteX18" fmla="*/ 855980 w 960247"/>
                  <a:gd name="connsiteY18" fmla="*/ 203518 h 2374010"/>
                  <a:gd name="connsiteX19" fmla="*/ 776732 w 960247"/>
                  <a:gd name="connsiteY19" fmla="*/ 371412 h 2374010"/>
                  <a:gd name="connsiteX20" fmla="*/ 676783 w 960247"/>
                  <a:gd name="connsiteY20" fmla="*/ 590550 h 2374010"/>
                  <a:gd name="connsiteX21" fmla="*/ 960247 w 960247"/>
                  <a:gd name="connsiteY21" fmla="*/ 2362518 h 2374010"/>
                  <a:gd name="connsiteX22" fmla="*/ 893509 w 960247"/>
                  <a:gd name="connsiteY22" fmla="*/ 2374011 h 237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60247" h="2374010">
                    <a:moveTo>
                      <a:pt x="893509" y="2374011"/>
                    </a:moveTo>
                    <a:cubicBezTo>
                      <a:pt x="890841" y="2357184"/>
                      <a:pt x="624205" y="687007"/>
                      <a:pt x="610108" y="602552"/>
                    </a:cubicBezTo>
                    <a:cubicBezTo>
                      <a:pt x="592391" y="495999"/>
                      <a:pt x="646747" y="420497"/>
                      <a:pt x="725488" y="325501"/>
                    </a:cubicBezTo>
                    <a:cubicBezTo>
                      <a:pt x="766318" y="276225"/>
                      <a:pt x="792797" y="238443"/>
                      <a:pt x="789178" y="214376"/>
                    </a:cubicBezTo>
                    <a:cubicBezTo>
                      <a:pt x="786765" y="198311"/>
                      <a:pt x="768731" y="179388"/>
                      <a:pt x="735457" y="158179"/>
                    </a:cubicBezTo>
                    <a:cubicBezTo>
                      <a:pt x="644081" y="99886"/>
                      <a:pt x="558165" y="70358"/>
                      <a:pt x="480124" y="70358"/>
                    </a:cubicBezTo>
                    <a:cubicBezTo>
                      <a:pt x="402082" y="70358"/>
                      <a:pt x="316166" y="99886"/>
                      <a:pt x="224790" y="158179"/>
                    </a:cubicBezTo>
                    <a:cubicBezTo>
                      <a:pt x="191579" y="179388"/>
                      <a:pt x="173482" y="198247"/>
                      <a:pt x="171069" y="214376"/>
                    </a:cubicBezTo>
                    <a:cubicBezTo>
                      <a:pt x="167450" y="238506"/>
                      <a:pt x="193929" y="276225"/>
                      <a:pt x="234760" y="325501"/>
                    </a:cubicBezTo>
                    <a:cubicBezTo>
                      <a:pt x="313500" y="420497"/>
                      <a:pt x="367856" y="495999"/>
                      <a:pt x="350139" y="602552"/>
                    </a:cubicBezTo>
                    <a:cubicBezTo>
                      <a:pt x="336106" y="687007"/>
                      <a:pt x="69469" y="2357184"/>
                      <a:pt x="66739" y="2374011"/>
                    </a:cubicBezTo>
                    <a:lnTo>
                      <a:pt x="0" y="2362518"/>
                    </a:lnTo>
                    <a:cubicBezTo>
                      <a:pt x="2667" y="2345690"/>
                      <a:pt x="269367" y="675259"/>
                      <a:pt x="283464" y="590550"/>
                    </a:cubicBezTo>
                    <a:cubicBezTo>
                      <a:pt x="295212" y="519938"/>
                      <a:pt x="263588" y="468122"/>
                      <a:pt x="183515" y="371412"/>
                    </a:cubicBezTo>
                    <a:cubicBezTo>
                      <a:pt x="135128" y="312992"/>
                      <a:pt x="95758" y="260096"/>
                      <a:pt x="104267" y="203518"/>
                    </a:cubicBezTo>
                    <a:cubicBezTo>
                      <a:pt x="111824" y="152971"/>
                      <a:pt x="156528" y="119190"/>
                      <a:pt x="189421" y="98235"/>
                    </a:cubicBezTo>
                    <a:cubicBezTo>
                      <a:pt x="291592" y="33084"/>
                      <a:pt x="389382" y="0"/>
                      <a:pt x="480124" y="0"/>
                    </a:cubicBezTo>
                    <a:cubicBezTo>
                      <a:pt x="570865" y="0"/>
                      <a:pt x="668655" y="33020"/>
                      <a:pt x="770827" y="98235"/>
                    </a:cubicBezTo>
                    <a:cubicBezTo>
                      <a:pt x="803783" y="119253"/>
                      <a:pt x="848424" y="153035"/>
                      <a:pt x="855980" y="203518"/>
                    </a:cubicBezTo>
                    <a:cubicBezTo>
                      <a:pt x="864489" y="260096"/>
                      <a:pt x="825119" y="313055"/>
                      <a:pt x="776732" y="371412"/>
                    </a:cubicBezTo>
                    <a:cubicBezTo>
                      <a:pt x="696659" y="468122"/>
                      <a:pt x="665036" y="519874"/>
                      <a:pt x="676783" y="590550"/>
                    </a:cubicBezTo>
                    <a:cubicBezTo>
                      <a:pt x="690880" y="675259"/>
                      <a:pt x="957516" y="2345627"/>
                      <a:pt x="960247" y="2362518"/>
                    </a:cubicBezTo>
                    <a:lnTo>
                      <a:pt x="893509" y="2374011"/>
                    </a:lnTo>
                    <a:close/>
                  </a:path>
                </a:pathLst>
              </a:custGeom>
              <a:solidFill>
                <a:srgbClr val="939393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74" name="Forme libre 10">
                <a:extLst>
                  <a:ext uri="{FF2B5EF4-FFF2-40B4-BE49-F238E27FC236}">
                    <a16:creationId xmlns:a16="http://schemas.microsoft.com/office/drawing/2014/main" id="{E4DF55E0-9C63-BCB3-A117-6FA9E4CB2CC0}"/>
                  </a:ext>
                </a:extLst>
              </p:cNvPr>
              <p:cNvSpPr/>
              <p:nvPr/>
            </p:nvSpPr>
            <p:spPr>
              <a:xfrm>
                <a:off x="5265610" y="4226930"/>
                <a:ext cx="510034" cy="152130"/>
              </a:xfrm>
              <a:custGeom>
                <a:avLst/>
                <a:gdLst>
                  <a:gd name="connsiteX0" fmla="*/ 505714 w 510034"/>
                  <a:gd name="connsiteY0" fmla="*/ 80201 h 152130"/>
                  <a:gd name="connsiteX1" fmla="*/ 462979 w 510034"/>
                  <a:gd name="connsiteY1" fmla="*/ 7493 h 152130"/>
                  <a:gd name="connsiteX2" fmla="*/ 449898 w 510034"/>
                  <a:gd name="connsiteY2" fmla="*/ 0 h 152130"/>
                  <a:gd name="connsiteX3" fmla="*/ 19304 w 510034"/>
                  <a:gd name="connsiteY3" fmla="*/ 0 h 152130"/>
                  <a:gd name="connsiteX4" fmla="*/ 0 w 510034"/>
                  <a:gd name="connsiteY4" fmla="*/ 19304 h 152130"/>
                  <a:gd name="connsiteX5" fmla="*/ 0 w 510034"/>
                  <a:gd name="connsiteY5" fmla="*/ 151003 h 152130"/>
                  <a:gd name="connsiteX6" fmla="*/ 436690 w 510034"/>
                  <a:gd name="connsiteY6" fmla="*/ 152082 h 152130"/>
                  <a:gd name="connsiteX7" fmla="*/ 505333 w 510034"/>
                  <a:gd name="connsiteY7" fmla="*/ 111633 h 152130"/>
                  <a:gd name="connsiteX8" fmla="*/ 505778 w 510034"/>
                  <a:gd name="connsiteY8" fmla="*/ 80201 h 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34" h="152130">
                    <a:moveTo>
                      <a:pt x="505714" y="80201"/>
                    </a:moveTo>
                    <a:lnTo>
                      <a:pt x="462979" y="7493"/>
                    </a:lnTo>
                    <a:cubicBezTo>
                      <a:pt x="460248" y="2857"/>
                      <a:pt x="455295" y="0"/>
                      <a:pt x="449898" y="0"/>
                    </a:cubicBezTo>
                    <a:lnTo>
                      <a:pt x="19304" y="0"/>
                    </a:lnTo>
                    <a:cubicBezTo>
                      <a:pt x="8636" y="0"/>
                      <a:pt x="0" y="8636"/>
                      <a:pt x="0" y="19304"/>
                    </a:cubicBezTo>
                    <a:lnTo>
                      <a:pt x="0" y="151003"/>
                    </a:lnTo>
                    <a:lnTo>
                      <a:pt x="436690" y="152082"/>
                    </a:lnTo>
                    <a:cubicBezTo>
                      <a:pt x="451295" y="152654"/>
                      <a:pt x="481203" y="148653"/>
                      <a:pt x="505333" y="111633"/>
                    </a:cubicBezTo>
                    <a:cubicBezTo>
                      <a:pt x="511493" y="102171"/>
                      <a:pt x="511556" y="89916"/>
                      <a:pt x="505778" y="80201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75" name="Forme libre 11">
                <a:extLst>
                  <a:ext uri="{FF2B5EF4-FFF2-40B4-BE49-F238E27FC236}">
                    <a16:creationId xmlns:a16="http://schemas.microsoft.com/office/drawing/2014/main" id="{F2E65FFB-43E2-7314-2A93-970BB5E2A00E}"/>
                  </a:ext>
                </a:extLst>
              </p:cNvPr>
              <p:cNvSpPr/>
              <p:nvPr/>
            </p:nvSpPr>
            <p:spPr>
              <a:xfrm>
                <a:off x="6588718" y="4226993"/>
                <a:ext cx="510009" cy="152140"/>
              </a:xfrm>
              <a:custGeom>
                <a:avLst/>
                <a:gdLst>
                  <a:gd name="connsiteX0" fmla="*/ 490642 w 510009"/>
                  <a:gd name="connsiteY0" fmla="*/ 0 h 152140"/>
                  <a:gd name="connsiteX1" fmla="*/ 60049 w 510009"/>
                  <a:gd name="connsiteY1" fmla="*/ 0 h 152140"/>
                  <a:gd name="connsiteX2" fmla="*/ 46968 w 510009"/>
                  <a:gd name="connsiteY2" fmla="*/ 7493 h 152140"/>
                  <a:gd name="connsiteX3" fmla="*/ 4232 w 510009"/>
                  <a:gd name="connsiteY3" fmla="*/ 80201 h 152140"/>
                  <a:gd name="connsiteX4" fmla="*/ 4677 w 510009"/>
                  <a:gd name="connsiteY4" fmla="*/ 111633 h 152140"/>
                  <a:gd name="connsiteX5" fmla="*/ 73320 w 510009"/>
                  <a:gd name="connsiteY5" fmla="*/ 152083 h 152140"/>
                  <a:gd name="connsiteX6" fmla="*/ 510010 w 510009"/>
                  <a:gd name="connsiteY6" fmla="*/ 151003 h 152140"/>
                  <a:gd name="connsiteX7" fmla="*/ 510010 w 510009"/>
                  <a:gd name="connsiteY7" fmla="*/ 19304 h 152140"/>
                  <a:gd name="connsiteX8" fmla="*/ 490706 w 510009"/>
                  <a:gd name="connsiteY8" fmla="*/ 0 h 152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09" h="152140">
                    <a:moveTo>
                      <a:pt x="490642" y="0"/>
                    </a:moveTo>
                    <a:lnTo>
                      <a:pt x="60049" y="0"/>
                    </a:lnTo>
                    <a:cubicBezTo>
                      <a:pt x="54651" y="0"/>
                      <a:pt x="49698" y="2858"/>
                      <a:pt x="46968" y="7493"/>
                    </a:cubicBezTo>
                    <a:lnTo>
                      <a:pt x="4232" y="80201"/>
                    </a:lnTo>
                    <a:cubicBezTo>
                      <a:pt x="-1483" y="89916"/>
                      <a:pt x="-1483" y="102172"/>
                      <a:pt x="4677" y="111633"/>
                    </a:cubicBezTo>
                    <a:cubicBezTo>
                      <a:pt x="28807" y="148654"/>
                      <a:pt x="58715" y="152718"/>
                      <a:pt x="73320" y="152083"/>
                    </a:cubicBezTo>
                    <a:lnTo>
                      <a:pt x="510010" y="151003"/>
                    </a:lnTo>
                    <a:lnTo>
                      <a:pt x="510010" y="19304"/>
                    </a:lnTo>
                    <a:cubicBezTo>
                      <a:pt x="510010" y="8636"/>
                      <a:pt x="501374" y="0"/>
                      <a:pt x="490706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</p:grpSp>
        <p:grpSp>
          <p:nvGrpSpPr>
            <p:cNvPr id="61" name="Groupe 12">
              <a:extLst>
                <a:ext uri="{FF2B5EF4-FFF2-40B4-BE49-F238E27FC236}">
                  <a16:creationId xmlns:a16="http://schemas.microsoft.com/office/drawing/2014/main" id="{60BE74F9-CE01-3961-869C-C0B2CC9DFEBB}"/>
                </a:ext>
              </a:extLst>
            </p:cNvPr>
            <p:cNvGrpSpPr/>
            <p:nvPr/>
          </p:nvGrpSpPr>
          <p:grpSpPr>
            <a:xfrm>
              <a:off x="7828184" y="2119885"/>
              <a:ext cx="287166" cy="381488"/>
              <a:chOff x="5265610" y="1951852"/>
              <a:chExt cx="1833117" cy="2435225"/>
            </a:xfrm>
          </p:grpSpPr>
          <p:sp>
            <p:nvSpPr>
              <p:cNvPr id="64" name="Forme libre 6">
                <a:extLst>
                  <a:ext uri="{FF2B5EF4-FFF2-40B4-BE49-F238E27FC236}">
                    <a16:creationId xmlns:a16="http://schemas.microsoft.com/office/drawing/2014/main" id="{B246C3D1-911C-766A-33BF-E27A151C5C18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84" cy="1200975"/>
              </a:xfrm>
              <a:custGeom>
                <a:avLst/>
                <a:gdLst>
                  <a:gd name="connsiteX0" fmla="*/ 1788415 w 1807784"/>
                  <a:gd name="connsiteY0" fmla="*/ 0 h 1200975"/>
                  <a:gd name="connsiteX1" fmla="*/ 19305 w 1807784"/>
                  <a:gd name="connsiteY1" fmla="*/ 0 h 1200975"/>
                  <a:gd name="connsiteX2" fmla="*/ 1 w 1807784"/>
                  <a:gd name="connsiteY2" fmla="*/ 19495 h 1200975"/>
                  <a:gd name="connsiteX3" fmla="*/ 10987 w 1807784"/>
                  <a:gd name="connsiteY3" fmla="*/ 1093343 h 1200975"/>
                  <a:gd name="connsiteX4" fmla="*/ 375032 w 1807784"/>
                  <a:gd name="connsiteY4" fmla="*/ 1090867 h 1200975"/>
                  <a:gd name="connsiteX5" fmla="*/ 442596 w 1807784"/>
                  <a:gd name="connsiteY5" fmla="*/ 1088644 h 1200975"/>
                  <a:gd name="connsiteX6" fmla="*/ 526924 w 1807784"/>
                  <a:gd name="connsiteY6" fmla="*/ 1105916 h 1200975"/>
                  <a:gd name="connsiteX7" fmla="*/ 613602 w 1807784"/>
                  <a:gd name="connsiteY7" fmla="*/ 1200976 h 1200975"/>
                  <a:gd name="connsiteX8" fmla="*/ 1194182 w 1807784"/>
                  <a:gd name="connsiteY8" fmla="*/ 1200976 h 1200975"/>
                  <a:gd name="connsiteX9" fmla="*/ 1280860 w 1807784"/>
                  <a:gd name="connsiteY9" fmla="*/ 1105916 h 1200975"/>
                  <a:gd name="connsiteX10" fmla="*/ 1365188 w 1807784"/>
                  <a:gd name="connsiteY10" fmla="*/ 1088644 h 1200975"/>
                  <a:gd name="connsiteX11" fmla="*/ 1432752 w 1807784"/>
                  <a:gd name="connsiteY11" fmla="*/ 1090867 h 1200975"/>
                  <a:gd name="connsiteX12" fmla="*/ 1796797 w 1807784"/>
                  <a:gd name="connsiteY12" fmla="*/ 1093343 h 1200975"/>
                  <a:gd name="connsiteX13" fmla="*/ 1807783 w 1807784"/>
                  <a:gd name="connsiteY13" fmla="*/ 19495 h 1200975"/>
                  <a:gd name="connsiteX14" fmla="*/ 1788479 w 1807784"/>
                  <a:gd name="connsiteY14" fmla="*/ 0 h 120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07784" h="1200975">
                    <a:moveTo>
                      <a:pt x="1788415" y="0"/>
                    </a:moveTo>
                    <a:lnTo>
                      <a:pt x="19305" y="0"/>
                    </a:lnTo>
                    <a:cubicBezTo>
                      <a:pt x="8574" y="0"/>
                      <a:pt x="-126" y="8763"/>
                      <a:pt x="1" y="19495"/>
                    </a:cubicBezTo>
                    <a:lnTo>
                      <a:pt x="10987" y="1093343"/>
                    </a:lnTo>
                    <a:lnTo>
                      <a:pt x="375032" y="1090867"/>
                    </a:lnTo>
                    <a:cubicBezTo>
                      <a:pt x="397575" y="1090740"/>
                      <a:pt x="420117" y="1089787"/>
                      <a:pt x="442596" y="1088644"/>
                    </a:cubicBezTo>
                    <a:cubicBezTo>
                      <a:pt x="468504" y="1087311"/>
                      <a:pt x="510097" y="1088200"/>
                      <a:pt x="526924" y="1105916"/>
                    </a:cubicBezTo>
                    <a:cubicBezTo>
                      <a:pt x="552070" y="1132459"/>
                      <a:pt x="581471" y="1200976"/>
                      <a:pt x="613602" y="1200976"/>
                    </a:cubicBezTo>
                    <a:lnTo>
                      <a:pt x="1194182" y="1200976"/>
                    </a:lnTo>
                    <a:cubicBezTo>
                      <a:pt x="1226313" y="1200976"/>
                      <a:pt x="1255714" y="1132459"/>
                      <a:pt x="1280860" y="1105916"/>
                    </a:cubicBezTo>
                    <a:cubicBezTo>
                      <a:pt x="1297624" y="1088200"/>
                      <a:pt x="1339280" y="1087247"/>
                      <a:pt x="1365188" y="1088644"/>
                    </a:cubicBezTo>
                    <a:cubicBezTo>
                      <a:pt x="1387730" y="1089787"/>
                      <a:pt x="1410209" y="1090740"/>
                      <a:pt x="1432752" y="1090867"/>
                    </a:cubicBezTo>
                    <a:lnTo>
                      <a:pt x="1796797" y="1093343"/>
                    </a:lnTo>
                    <a:lnTo>
                      <a:pt x="1807783" y="19495"/>
                    </a:lnTo>
                    <a:cubicBezTo>
                      <a:pt x="1807910" y="8763"/>
                      <a:pt x="1799210" y="0"/>
                      <a:pt x="1788479" y="0"/>
                    </a:cubicBezTo>
                    <a:close/>
                  </a:path>
                </a:pathLst>
              </a:custGeom>
              <a:solidFill>
                <a:srgbClr val="1F1E24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65" name="Forme libre 7">
                <a:extLst>
                  <a:ext uri="{FF2B5EF4-FFF2-40B4-BE49-F238E27FC236}">
                    <a16:creationId xmlns:a16="http://schemas.microsoft.com/office/drawing/2014/main" id="{7E97E29D-0905-BF28-808B-353974197F8A}"/>
                  </a:ext>
                </a:extLst>
              </p:cNvPr>
              <p:cNvSpPr/>
              <p:nvPr/>
            </p:nvSpPr>
            <p:spPr>
              <a:xfrm>
                <a:off x="5891847" y="4303067"/>
                <a:ext cx="580580" cy="84010"/>
              </a:xfrm>
              <a:custGeom>
                <a:avLst/>
                <a:gdLst>
                  <a:gd name="connsiteX0" fmla="*/ 482663 w 580580"/>
                  <a:gd name="connsiteY0" fmla="*/ 0 h 84010"/>
                  <a:gd name="connsiteX1" fmla="*/ 97854 w 580580"/>
                  <a:gd name="connsiteY1" fmla="*/ 0 h 84010"/>
                  <a:gd name="connsiteX2" fmla="*/ 0 w 580580"/>
                  <a:gd name="connsiteY2" fmla="*/ 84010 h 84010"/>
                  <a:gd name="connsiteX3" fmla="*/ 580580 w 580580"/>
                  <a:gd name="connsiteY3" fmla="*/ 84010 h 84010"/>
                  <a:gd name="connsiteX4" fmla="*/ 482727 w 580580"/>
                  <a:gd name="connsiteY4" fmla="*/ 0 h 8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0580" h="84010">
                    <a:moveTo>
                      <a:pt x="482663" y="0"/>
                    </a:moveTo>
                    <a:lnTo>
                      <a:pt x="97854" y="0"/>
                    </a:lnTo>
                    <a:cubicBezTo>
                      <a:pt x="97854" y="0"/>
                      <a:pt x="48895" y="84010"/>
                      <a:pt x="0" y="84010"/>
                    </a:cubicBezTo>
                    <a:lnTo>
                      <a:pt x="580580" y="84010"/>
                    </a:lnTo>
                    <a:cubicBezTo>
                      <a:pt x="531622" y="84010"/>
                      <a:pt x="482727" y="0"/>
                      <a:pt x="482727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66" name="Forme libre 8">
                <a:extLst>
                  <a:ext uri="{FF2B5EF4-FFF2-40B4-BE49-F238E27FC236}">
                    <a16:creationId xmlns:a16="http://schemas.microsoft.com/office/drawing/2014/main" id="{F36F3634-7543-C21B-9359-89C3BA46E3A5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20" cy="119189"/>
              </a:xfrm>
              <a:custGeom>
                <a:avLst/>
                <a:gdLst>
                  <a:gd name="connsiteX0" fmla="*/ 128 w 1807720"/>
                  <a:gd name="connsiteY0" fmla="*/ 33211 h 119189"/>
                  <a:gd name="connsiteX1" fmla="*/ 1 w 1807720"/>
                  <a:gd name="connsiteY1" fmla="*/ 19495 h 119189"/>
                  <a:gd name="connsiteX2" fmla="*/ 19305 w 1807720"/>
                  <a:gd name="connsiteY2" fmla="*/ 0 h 119189"/>
                  <a:gd name="connsiteX3" fmla="*/ 1788415 w 1807720"/>
                  <a:gd name="connsiteY3" fmla="*/ 0 h 119189"/>
                  <a:gd name="connsiteX4" fmla="*/ 1807719 w 1807720"/>
                  <a:gd name="connsiteY4" fmla="*/ 19495 h 119189"/>
                  <a:gd name="connsiteX5" fmla="*/ 1807592 w 1807720"/>
                  <a:gd name="connsiteY5" fmla="*/ 33211 h 119189"/>
                  <a:gd name="connsiteX6" fmla="*/ 128 w 1807720"/>
                  <a:gd name="connsiteY6" fmla="*/ 33211 h 119189"/>
                  <a:gd name="connsiteX7" fmla="*/ 382 w 1807720"/>
                  <a:gd name="connsiteY7" fmla="*/ 59563 h 119189"/>
                  <a:gd name="connsiteX8" fmla="*/ 1017 w 1807720"/>
                  <a:gd name="connsiteY8" fmla="*/ 119190 h 119189"/>
                  <a:gd name="connsiteX9" fmla="*/ 1806703 w 1807720"/>
                  <a:gd name="connsiteY9" fmla="*/ 119190 h 119189"/>
                  <a:gd name="connsiteX10" fmla="*/ 1807338 w 1807720"/>
                  <a:gd name="connsiteY10" fmla="*/ 59563 h 119189"/>
                  <a:gd name="connsiteX11" fmla="*/ 382 w 1807720"/>
                  <a:gd name="connsiteY11" fmla="*/ 59563 h 119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807720" h="119189">
                    <a:moveTo>
                      <a:pt x="128" y="33211"/>
                    </a:moveTo>
                    <a:lnTo>
                      <a:pt x="1" y="19495"/>
                    </a:lnTo>
                    <a:cubicBezTo>
                      <a:pt x="-126" y="8763"/>
                      <a:pt x="8574" y="0"/>
                      <a:pt x="19305" y="0"/>
                    </a:cubicBezTo>
                    <a:lnTo>
                      <a:pt x="1788415" y="0"/>
                    </a:lnTo>
                    <a:cubicBezTo>
                      <a:pt x="1799147" y="0"/>
                      <a:pt x="1807847" y="8763"/>
                      <a:pt x="1807719" y="19495"/>
                    </a:cubicBezTo>
                    <a:lnTo>
                      <a:pt x="1807592" y="33211"/>
                    </a:lnTo>
                    <a:lnTo>
                      <a:pt x="128" y="33211"/>
                    </a:lnTo>
                    <a:close/>
                    <a:moveTo>
                      <a:pt x="382" y="59563"/>
                    </a:moveTo>
                    <a:lnTo>
                      <a:pt x="1017" y="119190"/>
                    </a:lnTo>
                    <a:lnTo>
                      <a:pt x="1806703" y="119190"/>
                    </a:lnTo>
                    <a:lnTo>
                      <a:pt x="1807338" y="59563"/>
                    </a:lnTo>
                    <a:lnTo>
                      <a:pt x="382" y="59563"/>
                    </a:ln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67" name="Forme libre 9">
                <a:extLst>
                  <a:ext uri="{FF2B5EF4-FFF2-40B4-BE49-F238E27FC236}">
                    <a16:creationId xmlns:a16="http://schemas.microsoft.com/office/drawing/2014/main" id="{70439E93-6A10-6B3D-CF9E-683282C03E37}"/>
                  </a:ext>
                </a:extLst>
              </p:cNvPr>
              <p:cNvSpPr/>
              <p:nvPr/>
            </p:nvSpPr>
            <p:spPr>
              <a:xfrm>
                <a:off x="5701982" y="1951852"/>
                <a:ext cx="960247" cy="2374010"/>
              </a:xfrm>
              <a:custGeom>
                <a:avLst/>
                <a:gdLst>
                  <a:gd name="connsiteX0" fmla="*/ 893509 w 960247"/>
                  <a:gd name="connsiteY0" fmla="*/ 2374011 h 2374010"/>
                  <a:gd name="connsiteX1" fmla="*/ 610108 w 960247"/>
                  <a:gd name="connsiteY1" fmla="*/ 602552 h 2374010"/>
                  <a:gd name="connsiteX2" fmla="*/ 725488 w 960247"/>
                  <a:gd name="connsiteY2" fmla="*/ 325501 h 2374010"/>
                  <a:gd name="connsiteX3" fmla="*/ 789178 w 960247"/>
                  <a:gd name="connsiteY3" fmla="*/ 214376 h 2374010"/>
                  <a:gd name="connsiteX4" fmla="*/ 735457 w 960247"/>
                  <a:gd name="connsiteY4" fmla="*/ 158179 h 2374010"/>
                  <a:gd name="connsiteX5" fmla="*/ 480124 w 960247"/>
                  <a:gd name="connsiteY5" fmla="*/ 70358 h 2374010"/>
                  <a:gd name="connsiteX6" fmla="*/ 224790 w 960247"/>
                  <a:gd name="connsiteY6" fmla="*/ 158179 h 2374010"/>
                  <a:gd name="connsiteX7" fmla="*/ 171069 w 960247"/>
                  <a:gd name="connsiteY7" fmla="*/ 214376 h 2374010"/>
                  <a:gd name="connsiteX8" fmla="*/ 234760 w 960247"/>
                  <a:gd name="connsiteY8" fmla="*/ 325501 h 2374010"/>
                  <a:gd name="connsiteX9" fmla="*/ 350139 w 960247"/>
                  <a:gd name="connsiteY9" fmla="*/ 602552 h 2374010"/>
                  <a:gd name="connsiteX10" fmla="*/ 66739 w 960247"/>
                  <a:gd name="connsiteY10" fmla="*/ 2374011 h 2374010"/>
                  <a:gd name="connsiteX11" fmla="*/ 0 w 960247"/>
                  <a:gd name="connsiteY11" fmla="*/ 2362518 h 2374010"/>
                  <a:gd name="connsiteX12" fmla="*/ 283464 w 960247"/>
                  <a:gd name="connsiteY12" fmla="*/ 590550 h 2374010"/>
                  <a:gd name="connsiteX13" fmla="*/ 183515 w 960247"/>
                  <a:gd name="connsiteY13" fmla="*/ 371412 h 2374010"/>
                  <a:gd name="connsiteX14" fmla="*/ 104267 w 960247"/>
                  <a:gd name="connsiteY14" fmla="*/ 203518 h 2374010"/>
                  <a:gd name="connsiteX15" fmla="*/ 189421 w 960247"/>
                  <a:gd name="connsiteY15" fmla="*/ 98235 h 2374010"/>
                  <a:gd name="connsiteX16" fmla="*/ 480124 w 960247"/>
                  <a:gd name="connsiteY16" fmla="*/ 0 h 2374010"/>
                  <a:gd name="connsiteX17" fmla="*/ 770827 w 960247"/>
                  <a:gd name="connsiteY17" fmla="*/ 98235 h 2374010"/>
                  <a:gd name="connsiteX18" fmla="*/ 855980 w 960247"/>
                  <a:gd name="connsiteY18" fmla="*/ 203518 h 2374010"/>
                  <a:gd name="connsiteX19" fmla="*/ 776732 w 960247"/>
                  <a:gd name="connsiteY19" fmla="*/ 371412 h 2374010"/>
                  <a:gd name="connsiteX20" fmla="*/ 676783 w 960247"/>
                  <a:gd name="connsiteY20" fmla="*/ 590550 h 2374010"/>
                  <a:gd name="connsiteX21" fmla="*/ 960247 w 960247"/>
                  <a:gd name="connsiteY21" fmla="*/ 2362518 h 2374010"/>
                  <a:gd name="connsiteX22" fmla="*/ 893509 w 960247"/>
                  <a:gd name="connsiteY22" fmla="*/ 2374011 h 237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60247" h="2374010">
                    <a:moveTo>
                      <a:pt x="893509" y="2374011"/>
                    </a:moveTo>
                    <a:cubicBezTo>
                      <a:pt x="890841" y="2357184"/>
                      <a:pt x="624205" y="687007"/>
                      <a:pt x="610108" y="602552"/>
                    </a:cubicBezTo>
                    <a:cubicBezTo>
                      <a:pt x="592391" y="495999"/>
                      <a:pt x="646747" y="420497"/>
                      <a:pt x="725488" y="325501"/>
                    </a:cubicBezTo>
                    <a:cubicBezTo>
                      <a:pt x="766318" y="276225"/>
                      <a:pt x="792797" y="238443"/>
                      <a:pt x="789178" y="214376"/>
                    </a:cubicBezTo>
                    <a:cubicBezTo>
                      <a:pt x="786765" y="198311"/>
                      <a:pt x="768731" y="179388"/>
                      <a:pt x="735457" y="158179"/>
                    </a:cubicBezTo>
                    <a:cubicBezTo>
                      <a:pt x="644081" y="99886"/>
                      <a:pt x="558165" y="70358"/>
                      <a:pt x="480124" y="70358"/>
                    </a:cubicBezTo>
                    <a:cubicBezTo>
                      <a:pt x="402082" y="70358"/>
                      <a:pt x="316166" y="99886"/>
                      <a:pt x="224790" y="158179"/>
                    </a:cubicBezTo>
                    <a:cubicBezTo>
                      <a:pt x="191579" y="179388"/>
                      <a:pt x="173482" y="198247"/>
                      <a:pt x="171069" y="214376"/>
                    </a:cubicBezTo>
                    <a:cubicBezTo>
                      <a:pt x="167450" y="238506"/>
                      <a:pt x="193929" y="276225"/>
                      <a:pt x="234760" y="325501"/>
                    </a:cubicBezTo>
                    <a:cubicBezTo>
                      <a:pt x="313500" y="420497"/>
                      <a:pt x="367856" y="495999"/>
                      <a:pt x="350139" y="602552"/>
                    </a:cubicBezTo>
                    <a:cubicBezTo>
                      <a:pt x="336106" y="687007"/>
                      <a:pt x="69469" y="2357184"/>
                      <a:pt x="66739" y="2374011"/>
                    </a:cubicBezTo>
                    <a:lnTo>
                      <a:pt x="0" y="2362518"/>
                    </a:lnTo>
                    <a:cubicBezTo>
                      <a:pt x="2667" y="2345690"/>
                      <a:pt x="269367" y="675259"/>
                      <a:pt x="283464" y="590550"/>
                    </a:cubicBezTo>
                    <a:cubicBezTo>
                      <a:pt x="295212" y="519938"/>
                      <a:pt x="263588" y="468122"/>
                      <a:pt x="183515" y="371412"/>
                    </a:cubicBezTo>
                    <a:cubicBezTo>
                      <a:pt x="135128" y="312992"/>
                      <a:pt x="95758" y="260096"/>
                      <a:pt x="104267" y="203518"/>
                    </a:cubicBezTo>
                    <a:cubicBezTo>
                      <a:pt x="111824" y="152971"/>
                      <a:pt x="156528" y="119190"/>
                      <a:pt x="189421" y="98235"/>
                    </a:cubicBezTo>
                    <a:cubicBezTo>
                      <a:pt x="291592" y="33084"/>
                      <a:pt x="389382" y="0"/>
                      <a:pt x="480124" y="0"/>
                    </a:cubicBezTo>
                    <a:cubicBezTo>
                      <a:pt x="570865" y="0"/>
                      <a:pt x="668655" y="33020"/>
                      <a:pt x="770827" y="98235"/>
                    </a:cubicBezTo>
                    <a:cubicBezTo>
                      <a:pt x="803783" y="119253"/>
                      <a:pt x="848424" y="153035"/>
                      <a:pt x="855980" y="203518"/>
                    </a:cubicBezTo>
                    <a:cubicBezTo>
                      <a:pt x="864489" y="260096"/>
                      <a:pt x="825119" y="313055"/>
                      <a:pt x="776732" y="371412"/>
                    </a:cubicBezTo>
                    <a:cubicBezTo>
                      <a:pt x="696659" y="468122"/>
                      <a:pt x="665036" y="519874"/>
                      <a:pt x="676783" y="590550"/>
                    </a:cubicBezTo>
                    <a:cubicBezTo>
                      <a:pt x="690880" y="675259"/>
                      <a:pt x="957516" y="2345627"/>
                      <a:pt x="960247" y="2362518"/>
                    </a:cubicBezTo>
                    <a:lnTo>
                      <a:pt x="893509" y="2374011"/>
                    </a:lnTo>
                    <a:close/>
                  </a:path>
                </a:pathLst>
              </a:custGeom>
              <a:solidFill>
                <a:srgbClr val="939393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68" name="Forme libre 10">
                <a:extLst>
                  <a:ext uri="{FF2B5EF4-FFF2-40B4-BE49-F238E27FC236}">
                    <a16:creationId xmlns:a16="http://schemas.microsoft.com/office/drawing/2014/main" id="{EC87B640-E730-3FD1-8A3D-AC5ACE30469E}"/>
                  </a:ext>
                </a:extLst>
              </p:cNvPr>
              <p:cNvSpPr/>
              <p:nvPr/>
            </p:nvSpPr>
            <p:spPr>
              <a:xfrm>
                <a:off x="5265610" y="4226930"/>
                <a:ext cx="510034" cy="152130"/>
              </a:xfrm>
              <a:custGeom>
                <a:avLst/>
                <a:gdLst>
                  <a:gd name="connsiteX0" fmla="*/ 505714 w 510034"/>
                  <a:gd name="connsiteY0" fmla="*/ 80201 h 152130"/>
                  <a:gd name="connsiteX1" fmla="*/ 462979 w 510034"/>
                  <a:gd name="connsiteY1" fmla="*/ 7493 h 152130"/>
                  <a:gd name="connsiteX2" fmla="*/ 449898 w 510034"/>
                  <a:gd name="connsiteY2" fmla="*/ 0 h 152130"/>
                  <a:gd name="connsiteX3" fmla="*/ 19304 w 510034"/>
                  <a:gd name="connsiteY3" fmla="*/ 0 h 152130"/>
                  <a:gd name="connsiteX4" fmla="*/ 0 w 510034"/>
                  <a:gd name="connsiteY4" fmla="*/ 19304 h 152130"/>
                  <a:gd name="connsiteX5" fmla="*/ 0 w 510034"/>
                  <a:gd name="connsiteY5" fmla="*/ 151003 h 152130"/>
                  <a:gd name="connsiteX6" fmla="*/ 436690 w 510034"/>
                  <a:gd name="connsiteY6" fmla="*/ 152082 h 152130"/>
                  <a:gd name="connsiteX7" fmla="*/ 505333 w 510034"/>
                  <a:gd name="connsiteY7" fmla="*/ 111633 h 152130"/>
                  <a:gd name="connsiteX8" fmla="*/ 505778 w 510034"/>
                  <a:gd name="connsiteY8" fmla="*/ 80201 h 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34" h="152130">
                    <a:moveTo>
                      <a:pt x="505714" y="80201"/>
                    </a:moveTo>
                    <a:lnTo>
                      <a:pt x="462979" y="7493"/>
                    </a:lnTo>
                    <a:cubicBezTo>
                      <a:pt x="460248" y="2857"/>
                      <a:pt x="455295" y="0"/>
                      <a:pt x="449898" y="0"/>
                    </a:cubicBezTo>
                    <a:lnTo>
                      <a:pt x="19304" y="0"/>
                    </a:lnTo>
                    <a:cubicBezTo>
                      <a:pt x="8636" y="0"/>
                      <a:pt x="0" y="8636"/>
                      <a:pt x="0" y="19304"/>
                    </a:cubicBezTo>
                    <a:lnTo>
                      <a:pt x="0" y="151003"/>
                    </a:lnTo>
                    <a:lnTo>
                      <a:pt x="436690" y="152082"/>
                    </a:lnTo>
                    <a:cubicBezTo>
                      <a:pt x="451295" y="152654"/>
                      <a:pt x="481203" y="148653"/>
                      <a:pt x="505333" y="111633"/>
                    </a:cubicBezTo>
                    <a:cubicBezTo>
                      <a:pt x="511493" y="102171"/>
                      <a:pt x="511556" y="89916"/>
                      <a:pt x="505778" y="80201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69" name="Forme libre 11">
                <a:extLst>
                  <a:ext uri="{FF2B5EF4-FFF2-40B4-BE49-F238E27FC236}">
                    <a16:creationId xmlns:a16="http://schemas.microsoft.com/office/drawing/2014/main" id="{E5F6E7C6-A961-7383-B465-7F24AA39901E}"/>
                  </a:ext>
                </a:extLst>
              </p:cNvPr>
              <p:cNvSpPr/>
              <p:nvPr/>
            </p:nvSpPr>
            <p:spPr>
              <a:xfrm>
                <a:off x="6588718" y="4226993"/>
                <a:ext cx="510009" cy="152140"/>
              </a:xfrm>
              <a:custGeom>
                <a:avLst/>
                <a:gdLst>
                  <a:gd name="connsiteX0" fmla="*/ 490642 w 510009"/>
                  <a:gd name="connsiteY0" fmla="*/ 0 h 152140"/>
                  <a:gd name="connsiteX1" fmla="*/ 60049 w 510009"/>
                  <a:gd name="connsiteY1" fmla="*/ 0 h 152140"/>
                  <a:gd name="connsiteX2" fmla="*/ 46968 w 510009"/>
                  <a:gd name="connsiteY2" fmla="*/ 7493 h 152140"/>
                  <a:gd name="connsiteX3" fmla="*/ 4232 w 510009"/>
                  <a:gd name="connsiteY3" fmla="*/ 80201 h 152140"/>
                  <a:gd name="connsiteX4" fmla="*/ 4677 w 510009"/>
                  <a:gd name="connsiteY4" fmla="*/ 111633 h 152140"/>
                  <a:gd name="connsiteX5" fmla="*/ 73320 w 510009"/>
                  <a:gd name="connsiteY5" fmla="*/ 152083 h 152140"/>
                  <a:gd name="connsiteX6" fmla="*/ 510010 w 510009"/>
                  <a:gd name="connsiteY6" fmla="*/ 151003 h 152140"/>
                  <a:gd name="connsiteX7" fmla="*/ 510010 w 510009"/>
                  <a:gd name="connsiteY7" fmla="*/ 19304 h 152140"/>
                  <a:gd name="connsiteX8" fmla="*/ 490706 w 510009"/>
                  <a:gd name="connsiteY8" fmla="*/ 0 h 152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09" h="152140">
                    <a:moveTo>
                      <a:pt x="490642" y="0"/>
                    </a:moveTo>
                    <a:lnTo>
                      <a:pt x="60049" y="0"/>
                    </a:lnTo>
                    <a:cubicBezTo>
                      <a:pt x="54651" y="0"/>
                      <a:pt x="49698" y="2858"/>
                      <a:pt x="46968" y="7493"/>
                    </a:cubicBezTo>
                    <a:lnTo>
                      <a:pt x="4232" y="80201"/>
                    </a:lnTo>
                    <a:cubicBezTo>
                      <a:pt x="-1483" y="89916"/>
                      <a:pt x="-1483" y="102172"/>
                      <a:pt x="4677" y="111633"/>
                    </a:cubicBezTo>
                    <a:cubicBezTo>
                      <a:pt x="28807" y="148654"/>
                      <a:pt x="58715" y="152718"/>
                      <a:pt x="73320" y="152083"/>
                    </a:cubicBezTo>
                    <a:lnTo>
                      <a:pt x="510010" y="151003"/>
                    </a:lnTo>
                    <a:lnTo>
                      <a:pt x="510010" y="19304"/>
                    </a:lnTo>
                    <a:cubicBezTo>
                      <a:pt x="510010" y="8636"/>
                      <a:pt x="501374" y="0"/>
                      <a:pt x="490706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</p:grp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F11914A1-0155-899A-9E40-3CDB5721ACD1}"/>
                </a:ext>
              </a:extLst>
            </p:cNvPr>
            <p:cNvCxnSpPr>
              <a:cxnSpLocks/>
              <a:stCxn id="73" idx="16"/>
            </p:cNvCxnSpPr>
            <p:nvPr/>
          </p:nvCxnSpPr>
          <p:spPr>
            <a:xfrm flipH="1" flipV="1">
              <a:off x="6847899" y="906517"/>
              <a:ext cx="1" cy="1213368"/>
            </a:xfrm>
            <a:prstGeom prst="line">
              <a:avLst/>
            </a:prstGeom>
            <a:ln w="952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D70BE779-ECBC-7A5D-A151-E99B291A0D68}"/>
                </a:ext>
              </a:extLst>
            </p:cNvPr>
            <p:cNvCxnSpPr>
              <a:cxnSpLocks/>
              <a:stCxn id="67" idx="5"/>
            </p:cNvCxnSpPr>
            <p:nvPr/>
          </p:nvCxnSpPr>
          <p:spPr>
            <a:xfrm flipH="1" flipV="1">
              <a:off x="7971757" y="906517"/>
              <a:ext cx="1" cy="1224390"/>
            </a:xfrm>
            <a:prstGeom prst="line">
              <a:avLst/>
            </a:prstGeom>
            <a:ln w="952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225C7904-512A-61F7-1E2E-901A4A4B0335}"/>
              </a:ext>
            </a:extLst>
          </p:cNvPr>
          <p:cNvGrpSpPr/>
          <p:nvPr/>
        </p:nvGrpSpPr>
        <p:grpSpPr>
          <a:xfrm>
            <a:off x="3779097" y="3473138"/>
            <a:ext cx="1585808" cy="1637028"/>
            <a:chOff x="332936" y="2854911"/>
            <a:chExt cx="2926080" cy="2182705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75908493-7F43-D9B2-61D7-FCE47F313B44}"/>
                </a:ext>
              </a:extLst>
            </p:cNvPr>
            <p:cNvSpPr txBox="1"/>
            <p:nvPr/>
          </p:nvSpPr>
          <p:spPr>
            <a:xfrm>
              <a:off x="332936" y="2854911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07C4875E-3EFC-9C4F-B6B1-B083B3A79687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631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EEF5B802-C2F4-8D93-9CF0-2C2DF2D5996D}"/>
              </a:ext>
            </a:extLst>
          </p:cNvPr>
          <p:cNvGrpSpPr/>
          <p:nvPr/>
        </p:nvGrpSpPr>
        <p:grpSpPr>
          <a:xfrm>
            <a:off x="906878" y="3473138"/>
            <a:ext cx="1585808" cy="1637028"/>
            <a:chOff x="332936" y="2854911"/>
            <a:chExt cx="2926080" cy="2182705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D802A5C1-B21A-F363-ADA0-76AF608BE8F3}"/>
                </a:ext>
              </a:extLst>
            </p:cNvPr>
            <p:cNvSpPr txBox="1"/>
            <p:nvPr/>
          </p:nvSpPr>
          <p:spPr>
            <a:xfrm>
              <a:off x="332936" y="2854911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F8F87ED6-5094-08E1-5410-1B4ED3CCC6A6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631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C27884A4-7F6E-3BAF-8853-91289AF6D407}"/>
              </a:ext>
            </a:extLst>
          </p:cNvPr>
          <p:cNvGrpSpPr/>
          <p:nvPr/>
        </p:nvGrpSpPr>
        <p:grpSpPr>
          <a:xfrm>
            <a:off x="6627568" y="3473138"/>
            <a:ext cx="1585808" cy="1637028"/>
            <a:chOff x="332936" y="2854911"/>
            <a:chExt cx="2926080" cy="2182705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62D30DC9-F23A-397D-BF87-C15FFBD09F25}"/>
                </a:ext>
              </a:extLst>
            </p:cNvPr>
            <p:cNvSpPr txBox="1"/>
            <p:nvPr/>
          </p:nvSpPr>
          <p:spPr>
            <a:xfrm>
              <a:off x="332936" y="2854911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A7826B06-9286-068E-AB3F-EF76F8556E47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631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85" name="Graphic 84" descr="Bar chart with solid fill">
            <a:extLst>
              <a:ext uri="{FF2B5EF4-FFF2-40B4-BE49-F238E27FC236}">
                <a16:creationId xmlns:a16="http://schemas.microsoft.com/office/drawing/2014/main" id="{67460D65-7111-B332-8CC4-56B25C6198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425461" y="2930638"/>
            <a:ext cx="548640" cy="548640"/>
          </a:xfrm>
          <a:prstGeom prst="rect">
            <a:avLst/>
          </a:prstGeom>
        </p:spPr>
      </p:pic>
      <p:pic>
        <p:nvPicPr>
          <p:cNvPr id="87" name="Graphic 86" descr="Gears with solid fill">
            <a:extLst>
              <a:ext uri="{FF2B5EF4-FFF2-40B4-BE49-F238E27FC236}">
                <a16:creationId xmlns:a16="http://schemas.microsoft.com/office/drawing/2014/main" id="{3453355C-A3A8-679B-CF17-AFBC96E3DD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297680" y="2930638"/>
            <a:ext cx="548640" cy="548640"/>
          </a:xfrm>
          <a:prstGeom prst="rect">
            <a:avLst/>
          </a:prstGeom>
        </p:spPr>
      </p:pic>
      <p:pic>
        <p:nvPicPr>
          <p:cNvPr id="88" name="Graphic 87" descr="Lights On with solid fill">
            <a:extLst>
              <a:ext uri="{FF2B5EF4-FFF2-40B4-BE49-F238E27FC236}">
                <a16:creationId xmlns:a16="http://schemas.microsoft.com/office/drawing/2014/main" id="{AB0DD39B-5931-9E87-30BB-679B447372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7146152" y="2930638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24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10529</TotalTime>
  <Words>274</Words>
  <Application>Microsoft Office PowerPoint</Application>
  <PresentationFormat>On-screen Show (4:3)</PresentationFormat>
  <Paragraphs>17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Hanging Card Trio – Slide Template</vt:lpstr>
      <vt:lpstr>Hanging Card Trio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Hanging Card Trio</dc:title>
  <dc:creator>PresentationGO.com</dc:creator>
  <dc:description>© Copyright PresentationGO.com - Do not distribute or sale without written permission.</dc:description>
  <cp:lastModifiedBy>Christophe Barroche</cp:lastModifiedBy>
  <cp:revision>31</cp:revision>
  <dcterms:created xsi:type="dcterms:W3CDTF">2014-11-26T05:14:11Z</dcterms:created>
  <dcterms:modified xsi:type="dcterms:W3CDTF">2025-07-23T19:37:23Z</dcterms:modified>
  <cp:category>Text &amp; Tables</cp:category>
</cp:coreProperties>
</file>