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87" y="7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Card Trio – Slide Template</a:t>
            </a: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B817EC89-4AB3-BFFA-8AB9-8E5D8AF92327}"/>
              </a:ext>
            </a:extLst>
          </p:cNvPr>
          <p:cNvGrpSpPr/>
          <p:nvPr/>
        </p:nvGrpSpPr>
        <p:grpSpPr>
          <a:xfrm>
            <a:off x="4667825" y="955418"/>
            <a:ext cx="2885627" cy="4947163"/>
            <a:chOff x="4667825" y="955418"/>
            <a:chExt cx="2885627" cy="4947163"/>
          </a:xfrm>
        </p:grpSpPr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802D3C7-87EF-B8C8-15E3-2FAA2CC5AC02}"/>
                </a:ext>
              </a:extLst>
            </p:cNvPr>
            <p:cNvSpPr/>
            <p:nvPr/>
          </p:nvSpPr>
          <p:spPr>
            <a:xfrm rot="16380000">
              <a:off x="6079703" y="2992925"/>
              <a:ext cx="2257173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0BE44742-67BD-DE72-7EB0-866F7C523A24}"/>
                </a:ext>
              </a:extLst>
            </p:cNvPr>
            <p:cNvSpPr/>
            <p:nvPr/>
          </p:nvSpPr>
          <p:spPr>
            <a:xfrm rot="21353068">
              <a:off x="4691817" y="5385241"/>
              <a:ext cx="1436876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2FACA389-3450-F7D1-8C55-385F8876F8CD}"/>
                </a:ext>
              </a:extLst>
            </p:cNvPr>
            <p:cNvSpPr/>
            <p:nvPr/>
          </p:nvSpPr>
          <p:spPr>
            <a:xfrm rot="240000">
              <a:off x="6116576" y="4795004"/>
              <a:ext cx="1436876" cy="1046623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5CA530DC-45A5-3183-9F61-DAE242289ABF}"/>
                </a:ext>
              </a:extLst>
            </p:cNvPr>
            <p:cNvSpPr/>
            <p:nvPr/>
          </p:nvSpPr>
          <p:spPr>
            <a:xfrm>
              <a:off x="4667825" y="2036754"/>
              <a:ext cx="2856351" cy="386582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1" name="Groupe 12">
              <a:extLst>
                <a:ext uri="{FF2B5EF4-FFF2-40B4-BE49-F238E27FC236}">
                  <a16:creationId xmlns:a16="http://schemas.microsoft.com/office/drawing/2014/main" id="{07C9BC84-EF6F-AD37-2F52-2887851BD98C}"/>
                </a:ext>
              </a:extLst>
            </p:cNvPr>
            <p:cNvGrpSpPr/>
            <p:nvPr/>
          </p:nvGrpSpPr>
          <p:grpSpPr>
            <a:xfrm>
              <a:off x="5141138" y="1683513"/>
              <a:ext cx="382888" cy="508651"/>
              <a:chOff x="5265610" y="1951852"/>
              <a:chExt cx="1833117" cy="2435225"/>
            </a:xfrm>
          </p:grpSpPr>
          <p:sp>
            <p:nvSpPr>
              <p:cNvPr id="33" name="Forme libre 6">
                <a:extLst>
                  <a:ext uri="{FF2B5EF4-FFF2-40B4-BE49-F238E27FC236}">
                    <a16:creationId xmlns:a16="http://schemas.microsoft.com/office/drawing/2014/main" id="{C23AE017-9B43-E7CD-8768-0B38CF2BE7A8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4" name="Forme libre 7">
                <a:extLst>
                  <a:ext uri="{FF2B5EF4-FFF2-40B4-BE49-F238E27FC236}">
                    <a16:creationId xmlns:a16="http://schemas.microsoft.com/office/drawing/2014/main" id="{B6501E38-C3F0-1C52-62B9-AE4659789415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5" name="Forme libre 8">
                <a:extLst>
                  <a:ext uri="{FF2B5EF4-FFF2-40B4-BE49-F238E27FC236}">
                    <a16:creationId xmlns:a16="http://schemas.microsoft.com/office/drawing/2014/main" id="{5829C212-B804-1F73-FB72-3A7E06FF2422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6" name="Forme libre 9">
                <a:extLst>
                  <a:ext uri="{FF2B5EF4-FFF2-40B4-BE49-F238E27FC236}">
                    <a16:creationId xmlns:a16="http://schemas.microsoft.com/office/drawing/2014/main" id="{4E9D28A4-06C1-7EEB-6140-9013E36D6139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7" name="Forme libre 10">
                <a:extLst>
                  <a:ext uri="{FF2B5EF4-FFF2-40B4-BE49-F238E27FC236}">
                    <a16:creationId xmlns:a16="http://schemas.microsoft.com/office/drawing/2014/main" id="{AC91224C-11BC-027B-402B-05FDE2E0A8B6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8" name="Forme libre 11">
                <a:extLst>
                  <a:ext uri="{FF2B5EF4-FFF2-40B4-BE49-F238E27FC236}">
                    <a16:creationId xmlns:a16="http://schemas.microsoft.com/office/drawing/2014/main" id="{E09A6C46-D87B-91F0-F403-34E43703FFA9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grpSp>
          <p:nvGrpSpPr>
            <p:cNvPr id="135" name="Groupe 12">
              <a:extLst>
                <a:ext uri="{FF2B5EF4-FFF2-40B4-BE49-F238E27FC236}">
                  <a16:creationId xmlns:a16="http://schemas.microsoft.com/office/drawing/2014/main" id="{D6052BE0-E0CA-984C-1303-3A730FFE0D36}"/>
                </a:ext>
              </a:extLst>
            </p:cNvPr>
            <p:cNvGrpSpPr/>
            <p:nvPr/>
          </p:nvGrpSpPr>
          <p:grpSpPr>
            <a:xfrm>
              <a:off x="6639616" y="1683513"/>
              <a:ext cx="382888" cy="508651"/>
              <a:chOff x="5265610" y="1951852"/>
              <a:chExt cx="1833117" cy="2435225"/>
            </a:xfrm>
          </p:grpSpPr>
          <p:sp>
            <p:nvSpPr>
              <p:cNvPr id="136" name="Forme libre 6">
                <a:extLst>
                  <a:ext uri="{FF2B5EF4-FFF2-40B4-BE49-F238E27FC236}">
                    <a16:creationId xmlns:a16="http://schemas.microsoft.com/office/drawing/2014/main" id="{336AD72A-EEF9-AACA-857F-FA1E40EE693A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37" name="Forme libre 7">
                <a:extLst>
                  <a:ext uri="{FF2B5EF4-FFF2-40B4-BE49-F238E27FC236}">
                    <a16:creationId xmlns:a16="http://schemas.microsoft.com/office/drawing/2014/main" id="{DCBA5A3A-3582-0504-1D0D-6A0D4FC81D44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38" name="Forme libre 8">
                <a:extLst>
                  <a:ext uri="{FF2B5EF4-FFF2-40B4-BE49-F238E27FC236}">
                    <a16:creationId xmlns:a16="http://schemas.microsoft.com/office/drawing/2014/main" id="{553826E1-C31D-6ECB-75AA-E1EEE16B9B33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39" name="Forme libre 9">
                <a:extLst>
                  <a:ext uri="{FF2B5EF4-FFF2-40B4-BE49-F238E27FC236}">
                    <a16:creationId xmlns:a16="http://schemas.microsoft.com/office/drawing/2014/main" id="{31D198D2-4BF8-EBCB-021D-8866B20FE4BF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40" name="Forme libre 10">
                <a:extLst>
                  <a:ext uri="{FF2B5EF4-FFF2-40B4-BE49-F238E27FC236}">
                    <a16:creationId xmlns:a16="http://schemas.microsoft.com/office/drawing/2014/main" id="{D07D30BA-76EC-163E-0888-1BB878C7418C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41" name="Forme libre 11">
                <a:extLst>
                  <a:ext uri="{FF2B5EF4-FFF2-40B4-BE49-F238E27FC236}">
                    <a16:creationId xmlns:a16="http://schemas.microsoft.com/office/drawing/2014/main" id="{D1582CF3-5A42-19F3-F4DF-A3B2EEDB2DA0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D105669-A19F-D44A-84B4-E5514DB8A987}"/>
                </a:ext>
              </a:extLst>
            </p:cNvPr>
            <p:cNvCxnSpPr>
              <a:cxnSpLocks/>
              <a:stCxn id="36" idx="16"/>
            </p:cNvCxnSpPr>
            <p:nvPr/>
          </p:nvCxnSpPr>
          <p:spPr>
            <a:xfrm flipV="1">
              <a:off x="5332569" y="955418"/>
              <a:ext cx="0" cy="72809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ECFBD329-5D2D-AB19-EBA8-5143087638F0}"/>
                </a:ext>
              </a:extLst>
            </p:cNvPr>
            <p:cNvCxnSpPr>
              <a:cxnSpLocks/>
              <a:stCxn id="139" idx="5"/>
            </p:cNvCxnSpPr>
            <p:nvPr/>
          </p:nvCxnSpPr>
          <p:spPr>
            <a:xfrm flipV="1">
              <a:off x="6831047" y="955418"/>
              <a:ext cx="0" cy="74279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A676A22-F73D-6FCA-6110-FDE78E961878}"/>
              </a:ext>
            </a:extLst>
          </p:cNvPr>
          <p:cNvGrpSpPr/>
          <p:nvPr/>
        </p:nvGrpSpPr>
        <p:grpSpPr>
          <a:xfrm>
            <a:off x="838200" y="902537"/>
            <a:ext cx="2885627" cy="4947163"/>
            <a:chOff x="838200" y="902537"/>
            <a:chExt cx="2885627" cy="4947163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1C07ADCE-0C55-F6DC-FA9B-A71020104E7F}"/>
                </a:ext>
              </a:extLst>
            </p:cNvPr>
            <p:cNvSpPr/>
            <p:nvPr/>
          </p:nvSpPr>
          <p:spPr>
            <a:xfrm rot="16380000">
              <a:off x="2250078" y="2940044"/>
              <a:ext cx="2257173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15C9D57D-0489-3B9A-199C-CFB32147BCDE}"/>
                </a:ext>
              </a:extLst>
            </p:cNvPr>
            <p:cNvSpPr/>
            <p:nvPr/>
          </p:nvSpPr>
          <p:spPr>
            <a:xfrm rot="21353068">
              <a:off x="853566" y="5332360"/>
              <a:ext cx="1436876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45">
              <a:extLst>
                <a:ext uri="{FF2B5EF4-FFF2-40B4-BE49-F238E27FC236}">
                  <a16:creationId xmlns:a16="http://schemas.microsoft.com/office/drawing/2014/main" id="{39EDE009-F02D-B281-4F89-C56D52BD90E7}"/>
                </a:ext>
              </a:extLst>
            </p:cNvPr>
            <p:cNvSpPr/>
            <p:nvPr/>
          </p:nvSpPr>
          <p:spPr>
            <a:xfrm rot="240000">
              <a:off x="2286951" y="4742123"/>
              <a:ext cx="1436876" cy="1046623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0412CEB7-EBA3-2E90-7303-CF196E57F93C}"/>
                </a:ext>
              </a:extLst>
            </p:cNvPr>
            <p:cNvSpPr/>
            <p:nvPr/>
          </p:nvSpPr>
          <p:spPr>
            <a:xfrm>
              <a:off x="838200" y="1983873"/>
              <a:ext cx="2856351" cy="386582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2" name="Groupe 12">
              <a:extLst>
                <a:ext uri="{FF2B5EF4-FFF2-40B4-BE49-F238E27FC236}">
                  <a16:creationId xmlns:a16="http://schemas.microsoft.com/office/drawing/2014/main" id="{6D9FFC19-53AC-7A19-CBBF-745FB3F8F758}"/>
                </a:ext>
              </a:extLst>
            </p:cNvPr>
            <p:cNvGrpSpPr/>
            <p:nvPr/>
          </p:nvGrpSpPr>
          <p:grpSpPr>
            <a:xfrm>
              <a:off x="1311513" y="1630632"/>
              <a:ext cx="382888" cy="508651"/>
              <a:chOff x="5265610" y="1951852"/>
              <a:chExt cx="1833117" cy="2435225"/>
            </a:xfrm>
          </p:grpSpPr>
          <p:sp>
            <p:nvSpPr>
              <p:cNvPr id="192" name="Forme libre 6">
                <a:extLst>
                  <a:ext uri="{FF2B5EF4-FFF2-40B4-BE49-F238E27FC236}">
                    <a16:creationId xmlns:a16="http://schemas.microsoft.com/office/drawing/2014/main" id="{6C981CB9-D405-22F4-EDC6-2398B8C7ABA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3" name="Forme libre 7">
                <a:extLst>
                  <a:ext uri="{FF2B5EF4-FFF2-40B4-BE49-F238E27FC236}">
                    <a16:creationId xmlns:a16="http://schemas.microsoft.com/office/drawing/2014/main" id="{45BDAA9D-8918-05AE-CC0C-0DB66934AE12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4" name="Forme libre 8">
                <a:extLst>
                  <a:ext uri="{FF2B5EF4-FFF2-40B4-BE49-F238E27FC236}">
                    <a16:creationId xmlns:a16="http://schemas.microsoft.com/office/drawing/2014/main" id="{526B04D5-452F-BA35-74BB-6DF30A2F73B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5" name="Forme libre 9">
                <a:extLst>
                  <a:ext uri="{FF2B5EF4-FFF2-40B4-BE49-F238E27FC236}">
                    <a16:creationId xmlns:a16="http://schemas.microsoft.com/office/drawing/2014/main" id="{6446AA8F-7B19-1A35-E889-94BF01CDDF99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6" name="Forme libre 10">
                <a:extLst>
                  <a:ext uri="{FF2B5EF4-FFF2-40B4-BE49-F238E27FC236}">
                    <a16:creationId xmlns:a16="http://schemas.microsoft.com/office/drawing/2014/main" id="{9BEDF99D-E02C-A477-061E-EEA1ED8BBB05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7" name="Forme libre 11">
                <a:extLst>
                  <a:ext uri="{FF2B5EF4-FFF2-40B4-BE49-F238E27FC236}">
                    <a16:creationId xmlns:a16="http://schemas.microsoft.com/office/drawing/2014/main" id="{5A6B46E4-F8FC-E774-4973-940219F64B31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grpSp>
          <p:nvGrpSpPr>
            <p:cNvPr id="183" name="Groupe 12">
              <a:extLst>
                <a:ext uri="{FF2B5EF4-FFF2-40B4-BE49-F238E27FC236}">
                  <a16:creationId xmlns:a16="http://schemas.microsoft.com/office/drawing/2014/main" id="{675B4CC9-58DC-B791-660B-44E6D0E6E50D}"/>
                </a:ext>
              </a:extLst>
            </p:cNvPr>
            <p:cNvGrpSpPr/>
            <p:nvPr/>
          </p:nvGrpSpPr>
          <p:grpSpPr>
            <a:xfrm>
              <a:off x="2809991" y="1630632"/>
              <a:ext cx="382888" cy="508651"/>
              <a:chOff x="5265610" y="1951852"/>
              <a:chExt cx="1833117" cy="2435225"/>
            </a:xfrm>
          </p:grpSpPr>
          <p:sp>
            <p:nvSpPr>
              <p:cNvPr id="186" name="Forme libre 6">
                <a:extLst>
                  <a:ext uri="{FF2B5EF4-FFF2-40B4-BE49-F238E27FC236}">
                    <a16:creationId xmlns:a16="http://schemas.microsoft.com/office/drawing/2014/main" id="{EA00CD6B-2E0F-9FB1-4932-2D391BA613B3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87" name="Forme libre 7">
                <a:extLst>
                  <a:ext uri="{FF2B5EF4-FFF2-40B4-BE49-F238E27FC236}">
                    <a16:creationId xmlns:a16="http://schemas.microsoft.com/office/drawing/2014/main" id="{1F53C44D-E628-CED6-911F-9251DBB79BDF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88" name="Forme libre 8">
                <a:extLst>
                  <a:ext uri="{FF2B5EF4-FFF2-40B4-BE49-F238E27FC236}">
                    <a16:creationId xmlns:a16="http://schemas.microsoft.com/office/drawing/2014/main" id="{5B89D052-85B1-2141-5591-B8F68D2AEB17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89" name="Forme libre 9">
                <a:extLst>
                  <a:ext uri="{FF2B5EF4-FFF2-40B4-BE49-F238E27FC236}">
                    <a16:creationId xmlns:a16="http://schemas.microsoft.com/office/drawing/2014/main" id="{6F201D23-3B0E-8A88-6D68-CF5075527082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0" name="Forme libre 10">
                <a:extLst>
                  <a:ext uri="{FF2B5EF4-FFF2-40B4-BE49-F238E27FC236}">
                    <a16:creationId xmlns:a16="http://schemas.microsoft.com/office/drawing/2014/main" id="{49F0F22A-21F2-E2AF-92B6-50C075452270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1" name="Forme libre 11">
                <a:extLst>
                  <a:ext uri="{FF2B5EF4-FFF2-40B4-BE49-F238E27FC236}">
                    <a16:creationId xmlns:a16="http://schemas.microsoft.com/office/drawing/2014/main" id="{613C2B54-9871-6827-1FC0-5E802BAC2A46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6F42283-F989-0F6C-3768-9A948E7A3ADC}"/>
                </a:ext>
              </a:extLst>
            </p:cNvPr>
            <p:cNvCxnSpPr>
              <a:cxnSpLocks/>
              <a:stCxn id="195" idx="16"/>
            </p:cNvCxnSpPr>
            <p:nvPr/>
          </p:nvCxnSpPr>
          <p:spPr>
            <a:xfrm flipV="1">
              <a:off x="1502944" y="902537"/>
              <a:ext cx="0" cy="72809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F7FD28A-53E4-3981-B8A7-1A4EF505BF94}"/>
                </a:ext>
              </a:extLst>
            </p:cNvPr>
            <p:cNvCxnSpPr>
              <a:cxnSpLocks/>
              <a:stCxn id="189" idx="5"/>
            </p:cNvCxnSpPr>
            <p:nvPr/>
          </p:nvCxnSpPr>
          <p:spPr>
            <a:xfrm flipV="1">
              <a:off x="3001422" y="902537"/>
              <a:ext cx="0" cy="74279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5E00A34F-FD60-E712-2705-3BD34319820D}"/>
              </a:ext>
            </a:extLst>
          </p:cNvPr>
          <p:cNvGrpSpPr/>
          <p:nvPr/>
        </p:nvGrpSpPr>
        <p:grpSpPr>
          <a:xfrm>
            <a:off x="8465787" y="955418"/>
            <a:ext cx="2885627" cy="4947163"/>
            <a:chOff x="8465787" y="955418"/>
            <a:chExt cx="2885627" cy="4947163"/>
          </a:xfrm>
        </p:grpSpPr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B58C5374-3595-EB32-D222-7C5CCE229EEE}"/>
                </a:ext>
              </a:extLst>
            </p:cNvPr>
            <p:cNvSpPr/>
            <p:nvPr/>
          </p:nvSpPr>
          <p:spPr>
            <a:xfrm rot="16380000">
              <a:off x="9877665" y="2992925"/>
              <a:ext cx="2257173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63419EDF-A1C5-928D-8D1D-1ECD0769370B}"/>
                </a:ext>
              </a:extLst>
            </p:cNvPr>
            <p:cNvSpPr/>
            <p:nvPr/>
          </p:nvSpPr>
          <p:spPr>
            <a:xfrm rot="21353068">
              <a:off x="8489779" y="5385241"/>
              <a:ext cx="1436876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145">
              <a:extLst>
                <a:ext uri="{FF2B5EF4-FFF2-40B4-BE49-F238E27FC236}">
                  <a16:creationId xmlns:a16="http://schemas.microsoft.com/office/drawing/2014/main" id="{846CBCD9-B194-EA41-9B11-8877A0A8B32F}"/>
                </a:ext>
              </a:extLst>
            </p:cNvPr>
            <p:cNvSpPr/>
            <p:nvPr/>
          </p:nvSpPr>
          <p:spPr>
            <a:xfrm rot="240000">
              <a:off x="9914538" y="4795004"/>
              <a:ext cx="1436876" cy="1046623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2C84E611-60DE-6E41-294F-59839B308CA2}"/>
                </a:ext>
              </a:extLst>
            </p:cNvPr>
            <p:cNvSpPr/>
            <p:nvPr/>
          </p:nvSpPr>
          <p:spPr>
            <a:xfrm>
              <a:off x="8465787" y="2036754"/>
              <a:ext cx="2856351" cy="386582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4" name="Groupe 12">
              <a:extLst>
                <a:ext uri="{FF2B5EF4-FFF2-40B4-BE49-F238E27FC236}">
                  <a16:creationId xmlns:a16="http://schemas.microsoft.com/office/drawing/2014/main" id="{03FBB84C-B8AA-D477-FD56-BE846033F817}"/>
                </a:ext>
              </a:extLst>
            </p:cNvPr>
            <p:cNvGrpSpPr/>
            <p:nvPr/>
          </p:nvGrpSpPr>
          <p:grpSpPr>
            <a:xfrm>
              <a:off x="8939100" y="1683513"/>
              <a:ext cx="382888" cy="508651"/>
              <a:chOff x="5265610" y="1951852"/>
              <a:chExt cx="1833117" cy="2435225"/>
            </a:xfrm>
          </p:grpSpPr>
          <p:sp>
            <p:nvSpPr>
              <p:cNvPr id="214" name="Forme libre 6">
                <a:extLst>
                  <a:ext uri="{FF2B5EF4-FFF2-40B4-BE49-F238E27FC236}">
                    <a16:creationId xmlns:a16="http://schemas.microsoft.com/office/drawing/2014/main" id="{94149039-E1D3-FBEE-C618-E4D0402DDCB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5" name="Forme libre 7">
                <a:extLst>
                  <a:ext uri="{FF2B5EF4-FFF2-40B4-BE49-F238E27FC236}">
                    <a16:creationId xmlns:a16="http://schemas.microsoft.com/office/drawing/2014/main" id="{98D85296-0200-EF5F-0308-ADCE3FC43D7F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6" name="Forme libre 8">
                <a:extLst>
                  <a:ext uri="{FF2B5EF4-FFF2-40B4-BE49-F238E27FC236}">
                    <a16:creationId xmlns:a16="http://schemas.microsoft.com/office/drawing/2014/main" id="{D6E87B9A-3D9D-55A1-01D6-A5D2DE8119CE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7" name="Forme libre 9">
                <a:extLst>
                  <a:ext uri="{FF2B5EF4-FFF2-40B4-BE49-F238E27FC236}">
                    <a16:creationId xmlns:a16="http://schemas.microsoft.com/office/drawing/2014/main" id="{DCC44F96-CD4D-C0B1-13A7-DB0141365CA8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8" name="Forme libre 10">
                <a:extLst>
                  <a:ext uri="{FF2B5EF4-FFF2-40B4-BE49-F238E27FC236}">
                    <a16:creationId xmlns:a16="http://schemas.microsoft.com/office/drawing/2014/main" id="{6B9752CA-15C1-0DAD-535C-0D3448F97004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9" name="Forme libre 11">
                <a:extLst>
                  <a:ext uri="{FF2B5EF4-FFF2-40B4-BE49-F238E27FC236}">
                    <a16:creationId xmlns:a16="http://schemas.microsoft.com/office/drawing/2014/main" id="{2F8030DB-EFCC-AE12-A24A-CE0E10695DFA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grpSp>
          <p:nvGrpSpPr>
            <p:cNvPr id="205" name="Groupe 12">
              <a:extLst>
                <a:ext uri="{FF2B5EF4-FFF2-40B4-BE49-F238E27FC236}">
                  <a16:creationId xmlns:a16="http://schemas.microsoft.com/office/drawing/2014/main" id="{971172D9-95C7-2C4C-B39F-6B1A68504099}"/>
                </a:ext>
              </a:extLst>
            </p:cNvPr>
            <p:cNvGrpSpPr/>
            <p:nvPr/>
          </p:nvGrpSpPr>
          <p:grpSpPr>
            <a:xfrm>
              <a:off x="10437578" y="1683513"/>
              <a:ext cx="382888" cy="508651"/>
              <a:chOff x="5265610" y="1951852"/>
              <a:chExt cx="1833117" cy="2435225"/>
            </a:xfrm>
          </p:grpSpPr>
          <p:sp>
            <p:nvSpPr>
              <p:cNvPr id="208" name="Forme libre 6">
                <a:extLst>
                  <a:ext uri="{FF2B5EF4-FFF2-40B4-BE49-F238E27FC236}">
                    <a16:creationId xmlns:a16="http://schemas.microsoft.com/office/drawing/2014/main" id="{1F2B221D-D387-D042-ED74-69F052FF373F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09" name="Forme libre 7">
                <a:extLst>
                  <a:ext uri="{FF2B5EF4-FFF2-40B4-BE49-F238E27FC236}">
                    <a16:creationId xmlns:a16="http://schemas.microsoft.com/office/drawing/2014/main" id="{DAF84223-A4B7-C0D6-D9BC-24F011116421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0" name="Forme libre 8">
                <a:extLst>
                  <a:ext uri="{FF2B5EF4-FFF2-40B4-BE49-F238E27FC236}">
                    <a16:creationId xmlns:a16="http://schemas.microsoft.com/office/drawing/2014/main" id="{7FC07C81-154B-D1BB-B263-CFB2F24DF0A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1" name="Forme libre 9">
                <a:extLst>
                  <a:ext uri="{FF2B5EF4-FFF2-40B4-BE49-F238E27FC236}">
                    <a16:creationId xmlns:a16="http://schemas.microsoft.com/office/drawing/2014/main" id="{C9BBA860-BE78-DDAA-4945-E89EDCBE7071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2" name="Forme libre 10">
                <a:extLst>
                  <a:ext uri="{FF2B5EF4-FFF2-40B4-BE49-F238E27FC236}">
                    <a16:creationId xmlns:a16="http://schemas.microsoft.com/office/drawing/2014/main" id="{CAF30E95-DBCE-C5CF-7816-A533F4829550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3" name="Forme libre 11">
                <a:extLst>
                  <a:ext uri="{FF2B5EF4-FFF2-40B4-BE49-F238E27FC236}">
                    <a16:creationId xmlns:a16="http://schemas.microsoft.com/office/drawing/2014/main" id="{B59C9796-1927-CE67-B73D-23F8AEA5A016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0C4DE950-EAF5-540C-F689-07D93B3F52AD}"/>
                </a:ext>
              </a:extLst>
            </p:cNvPr>
            <p:cNvCxnSpPr>
              <a:cxnSpLocks/>
              <a:stCxn id="217" idx="16"/>
            </p:cNvCxnSpPr>
            <p:nvPr/>
          </p:nvCxnSpPr>
          <p:spPr>
            <a:xfrm flipV="1">
              <a:off x="9130531" y="955418"/>
              <a:ext cx="0" cy="72809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325D6111-FC78-6DCB-FC69-8E40F7A99FE6}"/>
                </a:ext>
              </a:extLst>
            </p:cNvPr>
            <p:cNvCxnSpPr>
              <a:cxnSpLocks/>
              <a:stCxn id="211" idx="5"/>
            </p:cNvCxnSpPr>
            <p:nvPr/>
          </p:nvCxnSpPr>
          <p:spPr>
            <a:xfrm flipV="1">
              <a:off x="10629009" y="955418"/>
              <a:ext cx="0" cy="74279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8869C65F-C337-C1B8-2BA4-63CF0D3D933F}"/>
              </a:ext>
            </a:extLst>
          </p:cNvPr>
          <p:cNvGrpSpPr/>
          <p:nvPr/>
        </p:nvGrpSpPr>
        <p:grpSpPr>
          <a:xfrm>
            <a:off x="5038795" y="3213828"/>
            <a:ext cx="2114411" cy="2121149"/>
            <a:chOff x="332936" y="2885689"/>
            <a:chExt cx="2926080" cy="2121149"/>
          </a:xfrm>
        </p:grpSpPr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0B14FF0E-7B65-7430-FF5D-D1AC42C27047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979756CD-9FB4-1870-7D52-E5C3480C78F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E8AE108F-2677-6BA6-509F-296827886C0B}"/>
              </a:ext>
            </a:extLst>
          </p:cNvPr>
          <p:cNvGrpSpPr/>
          <p:nvPr/>
        </p:nvGrpSpPr>
        <p:grpSpPr>
          <a:xfrm>
            <a:off x="1209170" y="3213828"/>
            <a:ext cx="2114411" cy="2121149"/>
            <a:chOff x="332936" y="2885689"/>
            <a:chExt cx="2926080" cy="2121149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D7A07C21-A348-15C5-0964-EC0BDBCF3032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A647FE2-4968-FEA8-B8EF-2C5EBD77FB5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14DC7568-16E6-FC47-5E71-8FFB7CDEE1CF}"/>
              </a:ext>
            </a:extLst>
          </p:cNvPr>
          <p:cNvGrpSpPr/>
          <p:nvPr/>
        </p:nvGrpSpPr>
        <p:grpSpPr>
          <a:xfrm>
            <a:off x="8836757" y="3213828"/>
            <a:ext cx="2114411" cy="2121149"/>
            <a:chOff x="332936" y="2885689"/>
            <a:chExt cx="2926080" cy="2121149"/>
          </a:xfrm>
        </p:grpSpPr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FB40542-A5F6-47FF-1711-28024C312736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EC62D7B7-3611-82C1-8BB1-78783E410EA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3" name="Graphic 232" descr="Bar chart with solid fill">
            <a:extLst>
              <a:ext uri="{FF2B5EF4-FFF2-40B4-BE49-F238E27FC236}">
                <a16:creationId xmlns:a16="http://schemas.microsoft.com/office/drawing/2014/main" id="{D4C594B4-DA4B-92F2-D44D-326A568DC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00615" y="2459717"/>
            <a:ext cx="731520" cy="731520"/>
          </a:xfrm>
          <a:prstGeom prst="rect">
            <a:avLst/>
          </a:prstGeom>
        </p:spPr>
      </p:pic>
      <p:pic>
        <p:nvPicPr>
          <p:cNvPr id="234" name="Graphic 233" descr="Gears with solid fill">
            <a:extLst>
              <a:ext uri="{FF2B5EF4-FFF2-40B4-BE49-F238E27FC236}">
                <a16:creationId xmlns:a16="http://schemas.microsoft.com/office/drawing/2014/main" id="{5F5C7F9C-FB1D-C4A2-D58F-5672B8FAB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30240" y="2459717"/>
            <a:ext cx="731520" cy="731520"/>
          </a:xfrm>
          <a:prstGeom prst="rect">
            <a:avLst/>
          </a:prstGeom>
        </p:spPr>
      </p:pic>
      <p:pic>
        <p:nvPicPr>
          <p:cNvPr id="235" name="Graphic 234" descr="Lights On with solid fill">
            <a:extLst>
              <a:ext uri="{FF2B5EF4-FFF2-40B4-BE49-F238E27FC236}">
                <a16:creationId xmlns:a16="http://schemas.microsoft.com/office/drawing/2014/main" id="{E97F3412-196C-710E-AC3F-8538C0B75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528202" y="245971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33B13-73AC-879A-863D-9AE8E4937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1B052-B5B3-5FF6-5A41-85354B27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Card Trio – Slide Template</a:t>
            </a: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97013994-8386-AF46-BE3E-98AA7429FB67}"/>
              </a:ext>
            </a:extLst>
          </p:cNvPr>
          <p:cNvGrpSpPr/>
          <p:nvPr/>
        </p:nvGrpSpPr>
        <p:grpSpPr>
          <a:xfrm>
            <a:off x="4667825" y="955418"/>
            <a:ext cx="2885627" cy="4947163"/>
            <a:chOff x="4667825" y="955418"/>
            <a:chExt cx="2885627" cy="4947163"/>
          </a:xfrm>
        </p:grpSpPr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284702D0-4D7F-392E-AA8D-917D4AC04422}"/>
                </a:ext>
              </a:extLst>
            </p:cNvPr>
            <p:cNvSpPr/>
            <p:nvPr/>
          </p:nvSpPr>
          <p:spPr>
            <a:xfrm rot="16380000">
              <a:off x="6079703" y="2992925"/>
              <a:ext cx="2257173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B685F958-3C06-95DF-9952-5787B14C31D8}"/>
                </a:ext>
              </a:extLst>
            </p:cNvPr>
            <p:cNvSpPr/>
            <p:nvPr/>
          </p:nvSpPr>
          <p:spPr>
            <a:xfrm rot="21353068">
              <a:off x="4691817" y="5385241"/>
              <a:ext cx="1436876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41E6E1A5-B3EE-8793-6D39-A359F0B72271}"/>
                </a:ext>
              </a:extLst>
            </p:cNvPr>
            <p:cNvSpPr/>
            <p:nvPr/>
          </p:nvSpPr>
          <p:spPr>
            <a:xfrm rot="240000">
              <a:off x="6116576" y="4795004"/>
              <a:ext cx="1436876" cy="1046623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F6805BD-7A88-178C-F6BE-AEC2B64D91D9}"/>
                </a:ext>
              </a:extLst>
            </p:cNvPr>
            <p:cNvSpPr/>
            <p:nvPr/>
          </p:nvSpPr>
          <p:spPr>
            <a:xfrm>
              <a:off x="4667825" y="2036754"/>
              <a:ext cx="2856351" cy="386582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1" name="Groupe 12">
              <a:extLst>
                <a:ext uri="{FF2B5EF4-FFF2-40B4-BE49-F238E27FC236}">
                  <a16:creationId xmlns:a16="http://schemas.microsoft.com/office/drawing/2014/main" id="{E4DFF720-A9DE-B44F-86BA-9D16CD9D8891}"/>
                </a:ext>
              </a:extLst>
            </p:cNvPr>
            <p:cNvGrpSpPr/>
            <p:nvPr/>
          </p:nvGrpSpPr>
          <p:grpSpPr>
            <a:xfrm>
              <a:off x="5141138" y="1683513"/>
              <a:ext cx="382888" cy="508651"/>
              <a:chOff x="5265610" y="1951852"/>
              <a:chExt cx="1833117" cy="2435225"/>
            </a:xfrm>
          </p:grpSpPr>
          <p:sp>
            <p:nvSpPr>
              <p:cNvPr id="33" name="Forme libre 6">
                <a:extLst>
                  <a:ext uri="{FF2B5EF4-FFF2-40B4-BE49-F238E27FC236}">
                    <a16:creationId xmlns:a16="http://schemas.microsoft.com/office/drawing/2014/main" id="{8677A6C5-D7F3-9578-AAA6-FAC9752F867A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4" name="Forme libre 7">
                <a:extLst>
                  <a:ext uri="{FF2B5EF4-FFF2-40B4-BE49-F238E27FC236}">
                    <a16:creationId xmlns:a16="http://schemas.microsoft.com/office/drawing/2014/main" id="{29188F0A-0C41-7BC5-3F6D-C249DDA1D1AC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5" name="Forme libre 8">
                <a:extLst>
                  <a:ext uri="{FF2B5EF4-FFF2-40B4-BE49-F238E27FC236}">
                    <a16:creationId xmlns:a16="http://schemas.microsoft.com/office/drawing/2014/main" id="{4449A3DC-95CB-74DA-D7A7-BDE7728F5844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6" name="Forme libre 9">
                <a:extLst>
                  <a:ext uri="{FF2B5EF4-FFF2-40B4-BE49-F238E27FC236}">
                    <a16:creationId xmlns:a16="http://schemas.microsoft.com/office/drawing/2014/main" id="{3579B9AF-5173-5723-A31B-C9779FC928A3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7" name="Forme libre 10">
                <a:extLst>
                  <a:ext uri="{FF2B5EF4-FFF2-40B4-BE49-F238E27FC236}">
                    <a16:creationId xmlns:a16="http://schemas.microsoft.com/office/drawing/2014/main" id="{C8C36906-3C1B-DDD7-7421-BE6F4A02E2CA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8" name="Forme libre 11">
                <a:extLst>
                  <a:ext uri="{FF2B5EF4-FFF2-40B4-BE49-F238E27FC236}">
                    <a16:creationId xmlns:a16="http://schemas.microsoft.com/office/drawing/2014/main" id="{7EF6F451-3613-7C8C-3F81-363765D44476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grpSp>
          <p:nvGrpSpPr>
            <p:cNvPr id="135" name="Groupe 12">
              <a:extLst>
                <a:ext uri="{FF2B5EF4-FFF2-40B4-BE49-F238E27FC236}">
                  <a16:creationId xmlns:a16="http://schemas.microsoft.com/office/drawing/2014/main" id="{8F395D03-0B59-CE65-BEC8-156071F0FDE1}"/>
                </a:ext>
              </a:extLst>
            </p:cNvPr>
            <p:cNvGrpSpPr/>
            <p:nvPr/>
          </p:nvGrpSpPr>
          <p:grpSpPr>
            <a:xfrm>
              <a:off x="6639616" y="1683513"/>
              <a:ext cx="382888" cy="508651"/>
              <a:chOff x="5265610" y="1951852"/>
              <a:chExt cx="1833117" cy="2435225"/>
            </a:xfrm>
          </p:grpSpPr>
          <p:sp>
            <p:nvSpPr>
              <p:cNvPr id="136" name="Forme libre 6">
                <a:extLst>
                  <a:ext uri="{FF2B5EF4-FFF2-40B4-BE49-F238E27FC236}">
                    <a16:creationId xmlns:a16="http://schemas.microsoft.com/office/drawing/2014/main" id="{F7910CB3-23B8-89D8-6052-4BD9A6A2034E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37" name="Forme libre 7">
                <a:extLst>
                  <a:ext uri="{FF2B5EF4-FFF2-40B4-BE49-F238E27FC236}">
                    <a16:creationId xmlns:a16="http://schemas.microsoft.com/office/drawing/2014/main" id="{6CC1B59B-296C-38F7-AEDC-25C0943E1CA4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38" name="Forme libre 8">
                <a:extLst>
                  <a:ext uri="{FF2B5EF4-FFF2-40B4-BE49-F238E27FC236}">
                    <a16:creationId xmlns:a16="http://schemas.microsoft.com/office/drawing/2014/main" id="{9C5AF1BB-0119-6D0F-A180-8000DE75A920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39" name="Forme libre 9">
                <a:extLst>
                  <a:ext uri="{FF2B5EF4-FFF2-40B4-BE49-F238E27FC236}">
                    <a16:creationId xmlns:a16="http://schemas.microsoft.com/office/drawing/2014/main" id="{A0294A9F-CDDA-1332-2E07-8176A1394E79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40" name="Forme libre 10">
                <a:extLst>
                  <a:ext uri="{FF2B5EF4-FFF2-40B4-BE49-F238E27FC236}">
                    <a16:creationId xmlns:a16="http://schemas.microsoft.com/office/drawing/2014/main" id="{1FB86D27-3AF0-1D1D-F011-2B41C5701CB8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41" name="Forme libre 11">
                <a:extLst>
                  <a:ext uri="{FF2B5EF4-FFF2-40B4-BE49-F238E27FC236}">
                    <a16:creationId xmlns:a16="http://schemas.microsoft.com/office/drawing/2014/main" id="{1449CD99-DF71-27A1-8F8A-A8A35EEB1D4C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C9B29F6E-30A1-9A91-5DC1-690DB053413C}"/>
                </a:ext>
              </a:extLst>
            </p:cNvPr>
            <p:cNvCxnSpPr>
              <a:cxnSpLocks/>
              <a:stCxn id="36" idx="16"/>
            </p:cNvCxnSpPr>
            <p:nvPr/>
          </p:nvCxnSpPr>
          <p:spPr>
            <a:xfrm flipV="1">
              <a:off x="5332569" y="955418"/>
              <a:ext cx="0" cy="72809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4A045D7-9F6F-6E2D-4504-E3715362A360}"/>
                </a:ext>
              </a:extLst>
            </p:cNvPr>
            <p:cNvCxnSpPr>
              <a:cxnSpLocks/>
              <a:stCxn id="139" idx="5"/>
            </p:cNvCxnSpPr>
            <p:nvPr/>
          </p:nvCxnSpPr>
          <p:spPr>
            <a:xfrm flipV="1">
              <a:off x="6831047" y="955418"/>
              <a:ext cx="0" cy="74279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89A8079D-5AEC-CAC7-FF18-0AA2E122FA85}"/>
              </a:ext>
            </a:extLst>
          </p:cNvPr>
          <p:cNvGrpSpPr/>
          <p:nvPr/>
        </p:nvGrpSpPr>
        <p:grpSpPr>
          <a:xfrm>
            <a:off x="838200" y="902537"/>
            <a:ext cx="2885627" cy="4947163"/>
            <a:chOff x="838200" y="902537"/>
            <a:chExt cx="2885627" cy="4947163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E2E3052F-1BD5-1A46-D9B8-64ECFCEE9F5C}"/>
                </a:ext>
              </a:extLst>
            </p:cNvPr>
            <p:cNvSpPr/>
            <p:nvPr/>
          </p:nvSpPr>
          <p:spPr>
            <a:xfrm rot="16380000">
              <a:off x="2250078" y="2940044"/>
              <a:ext cx="2257173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AC2939FD-A89A-CBF8-B1D3-BCD7A13B851F}"/>
                </a:ext>
              </a:extLst>
            </p:cNvPr>
            <p:cNvSpPr/>
            <p:nvPr/>
          </p:nvSpPr>
          <p:spPr>
            <a:xfrm rot="21353068">
              <a:off x="853566" y="5332360"/>
              <a:ext cx="1436876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45">
              <a:extLst>
                <a:ext uri="{FF2B5EF4-FFF2-40B4-BE49-F238E27FC236}">
                  <a16:creationId xmlns:a16="http://schemas.microsoft.com/office/drawing/2014/main" id="{57D15026-6778-6587-F784-6AE846693438}"/>
                </a:ext>
              </a:extLst>
            </p:cNvPr>
            <p:cNvSpPr/>
            <p:nvPr/>
          </p:nvSpPr>
          <p:spPr>
            <a:xfrm rot="240000">
              <a:off x="2286951" y="4742123"/>
              <a:ext cx="1436876" cy="1046623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566CBD23-6218-5EEF-D006-8B5DA8CBFEFA}"/>
                </a:ext>
              </a:extLst>
            </p:cNvPr>
            <p:cNvSpPr/>
            <p:nvPr/>
          </p:nvSpPr>
          <p:spPr>
            <a:xfrm>
              <a:off x="838200" y="1983873"/>
              <a:ext cx="2856351" cy="386582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2" name="Groupe 12">
              <a:extLst>
                <a:ext uri="{FF2B5EF4-FFF2-40B4-BE49-F238E27FC236}">
                  <a16:creationId xmlns:a16="http://schemas.microsoft.com/office/drawing/2014/main" id="{E1B49920-8B01-C2F0-8A7C-AB4EC1799157}"/>
                </a:ext>
              </a:extLst>
            </p:cNvPr>
            <p:cNvGrpSpPr/>
            <p:nvPr/>
          </p:nvGrpSpPr>
          <p:grpSpPr>
            <a:xfrm>
              <a:off x="1311513" y="1630632"/>
              <a:ext cx="382888" cy="508651"/>
              <a:chOff x="5265610" y="1951852"/>
              <a:chExt cx="1833117" cy="2435225"/>
            </a:xfrm>
          </p:grpSpPr>
          <p:sp>
            <p:nvSpPr>
              <p:cNvPr id="192" name="Forme libre 6">
                <a:extLst>
                  <a:ext uri="{FF2B5EF4-FFF2-40B4-BE49-F238E27FC236}">
                    <a16:creationId xmlns:a16="http://schemas.microsoft.com/office/drawing/2014/main" id="{8228B26F-1705-D212-83D3-D6CA247A6C65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3" name="Forme libre 7">
                <a:extLst>
                  <a:ext uri="{FF2B5EF4-FFF2-40B4-BE49-F238E27FC236}">
                    <a16:creationId xmlns:a16="http://schemas.microsoft.com/office/drawing/2014/main" id="{E30D013C-5E0B-431C-80F7-85E934BDEB86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4" name="Forme libre 8">
                <a:extLst>
                  <a:ext uri="{FF2B5EF4-FFF2-40B4-BE49-F238E27FC236}">
                    <a16:creationId xmlns:a16="http://schemas.microsoft.com/office/drawing/2014/main" id="{44411D2D-7521-D2AB-AB08-B4C6BF3A3082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5" name="Forme libre 9">
                <a:extLst>
                  <a:ext uri="{FF2B5EF4-FFF2-40B4-BE49-F238E27FC236}">
                    <a16:creationId xmlns:a16="http://schemas.microsoft.com/office/drawing/2014/main" id="{A65C502D-2954-4CD4-A950-13B515E9BE60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6" name="Forme libre 10">
                <a:extLst>
                  <a:ext uri="{FF2B5EF4-FFF2-40B4-BE49-F238E27FC236}">
                    <a16:creationId xmlns:a16="http://schemas.microsoft.com/office/drawing/2014/main" id="{45188F96-AF61-A11F-1224-76AD14B351A8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7" name="Forme libre 11">
                <a:extLst>
                  <a:ext uri="{FF2B5EF4-FFF2-40B4-BE49-F238E27FC236}">
                    <a16:creationId xmlns:a16="http://schemas.microsoft.com/office/drawing/2014/main" id="{F5258811-A320-5531-E05D-DB152130C50F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grpSp>
          <p:nvGrpSpPr>
            <p:cNvPr id="183" name="Groupe 12">
              <a:extLst>
                <a:ext uri="{FF2B5EF4-FFF2-40B4-BE49-F238E27FC236}">
                  <a16:creationId xmlns:a16="http://schemas.microsoft.com/office/drawing/2014/main" id="{88777692-6197-1B57-0253-96C763F65272}"/>
                </a:ext>
              </a:extLst>
            </p:cNvPr>
            <p:cNvGrpSpPr/>
            <p:nvPr/>
          </p:nvGrpSpPr>
          <p:grpSpPr>
            <a:xfrm>
              <a:off x="2809991" y="1630632"/>
              <a:ext cx="382888" cy="508651"/>
              <a:chOff x="5265610" y="1951852"/>
              <a:chExt cx="1833117" cy="2435225"/>
            </a:xfrm>
          </p:grpSpPr>
          <p:sp>
            <p:nvSpPr>
              <p:cNvPr id="186" name="Forme libre 6">
                <a:extLst>
                  <a:ext uri="{FF2B5EF4-FFF2-40B4-BE49-F238E27FC236}">
                    <a16:creationId xmlns:a16="http://schemas.microsoft.com/office/drawing/2014/main" id="{2E6720D3-910E-F7EF-626C-BCA76423D898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87" name="Forme libre 7">
                <a:extLst>
                  <a:ext uri="{FF2B5EF4-FFF2-40B4-BE49-F238E27FC236}">
                    <a16:creationId xmlns:a16="http://schemas.microsoft.com/office/drawing/2014/main" id="{32DEEC39-9D79-D4BF-E051-9050205D2C68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88" name="Forme libre 8">
                <a:extLst>
                  <a:ext uri="{FF2B5EF4-FFF2-40B4-BE49-F238E27FC236}">
                    <a16:creationId xmlns:a16="http://schemas.microsoft.com/office/drawing/2014/main" id="{0DB3FCF5-E928-FD98-416F-20C42A58D744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89" name="Forme libre 9">
                <a:extLst>
                  <a:ext uri="{FF2B5EF4-FFF2-40B4-BE49-F238E27FC236}">
                    <a16:creationId xmlns:a16="http://schemas.microsoft.com/office/drawing/2014/main" id="{0AC85234-EB99-752E-5190-F2E85EFFB527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0" name="Forme libre 10">
                <a:extLst>
                  <a:ext uri="{FF2B5EF4-FFF2-40B4-BE49-F238E27FC236}">
                    <a16:creationId xmlns:a16="http://schemas.microsoft.com/office/drawing/2014/main" id="{ECD9169E-0FEA-6979-B9DF-BE3971296B3C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91" name="Forme libre 11">
                <a:extLst>
                  <a:ext uri="{FF2B5EF4-FFF2-40B4-BE49-F238E27FC236}">
                    <a16:creationId xmlns:a16="http://schemas.microsoft.com/office/drawing/2014/main" id="{0E9F4981-0D1A-4274-4338-FA707C6ECB47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28AB065-274C-A50A-F79F-6CC4087C96F4}"/>
                </a:ext>
              </a:extLst>
            </p:cNvPr>
            <p:cNvCxnSpPr>
              <a:cxnSpLocks/>
              <a:stCxn id="195" idx="16"/>
            </p:cNvCxnSpPr>
            <p:nvPr/>
          </p:nvCxnSpPr>
          <p:spPr>
            <a:xfrm flipV="1">
              <a:off x="1502944" y="902537"/>
              <a:ext cx="0" cy="72809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2B029623-6D47-9DB6-C600-9A451328997D}"/>
                </a:ext>
              </a:extLst>
            </p:cNvPr>
            <p:cNvCxnSpPr>
              <a:cxnSpLocks/>
              <a:stCxn id="189" idx="5"/>
            </p:cNvCxnSpPr>
            <p:nvPr/>
          </p:nvCxnSpPr>
          <p:spPr>
            <a:xfrm flipV="1">
              <a:off x="3001422" y="902537"/>
              <a:ext cx="0" cy="74279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A353BA19-CE50-54C2-CCDB-2D8A8B1CCE48}"/>
              </a:ext>
            </a:extLst>
          </p:cNvPr>
          <p:cNvGrpSpPr/>
          <p:nvPr/>
        </p:nvGrpSpPr>
        <p:grpSpPr>
          <a:xfrm>
            <a:off x="8465787" y="955418"/>
            <a:ext cx="2885627" cy="4947163"/>
            <a:chOff x="8465787" y="955418"/>
            <a:chExt cx="2885627" cy="4947163"/>
          </a:xfrm>
        </p:grpSpPr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81AA1D06-0368-AD51-CA8A-6AFC348A7999}"/>
                </a:ext>
              </a:extLst>
            </p:cNvPr>
            <p:cNvSpPr/>
            <p:nvPr/>
          </p:nvSpPr>
          <p:spPr>
            <a:xfrm rot="16380000">
              <a:off x="9877665" y="2992925"/>
              <a:ext cx="2257173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42288E1-E105-D292-A950-58FAD60A866D}"/>
                </a:ext>
              </a:extLst>
            </p:cNvPr>
            <p:cNvSpPr/>
            <p:nvPr/>
          </p:nvSpPr>
          <p:spPr>
            <a:xfrm rot="21353068">
              <a:off x="8489779" y="5385241"/>
              <a:ext cx="1436876" cy="457744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145">
              <a:extLst>
                <a:ext uri="{FF2B5EF4-FFF2-40B4-BE49-F238E27FC236}">
                  <a16:creationId xmlns:a16="http://schemas.microsoft.com/office/drawing/2014/main" id="{9B6E7FB2-2CA6-669F-B0F9-2C4B8984C9FE}"/>
                </a:ext>
              </a:extLst>
            </p:cNvPr>
            <p:cNvSpPr/>
            <p:nvPr/>
          </p:nvSpPr>
          <p:spPr>
            <a:xfrm rot="240000">
              <a:off x="9914538" y="4795004"/>
              <a:ext cx="1436876" cy="1046623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76063E01-8890-1F34-CB48-2EF33DDA036B}"/>
                </a:ext>
              </a:extLst>
            </p:cNvPr>
            <p:cNvSpPr/>
            <p:nvPr/>
          </p:nvSpPr>
          <p:spPr>
            <a:xfrm>
              <a:off x="8465787" y="2036754"/>
              <a:ext cx="2856351" cy="386582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4" name="Groupe 12">
              <a:extLst>
                <a:ext uri="{FF2B5EF4-FFF2-40B4-BE49-F238E27FC236}">
                  <a16:creationId xmlns:a16="http://schemas.microsoft.com/office/drawing/2014/main" id="{666CF77B-C276-8819-DDAD-DA0466A9F33E}"/>
                </a:ext>
              </a:extLst>
            </p:cNvPr>
            <p:cNvGrpSpPr/>
            <p:nvPr/>
          </p:nvGrpSpPr>
          <p:grpSpPr>
            <a:xfrm>
              <a:off x="8939100" y="1683513"/>
              <a:ext cx="382888" cy="508651"/>
              <a:chOff x="5265610" y="1951852"/>
              <a:chExt cx="1833117" cy="2435225"/>
            </a:xfrm>
          </p:grpSpPr>
          <p:sp>
            <p:nvSpPr>
              <p:cNvPr id="214" name="Forme libre 6">
                <a:extLst>
                  <a:ext uri="{FF2B5EF4-FFF2-40B4-BE49-F238E27FC236}">
                    <a16:creationId xmlns:a16="http://schemas.microsoft.com/office/drawing/2014/main" id="{B42CD567-8023-0412-8BC3-5DB0D6E81ED6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5" name="Forme libre 7">
                <a:extLst>
                  <a:ext uri="{FF2B5EF4-FFF2-40B4-BE49-F238E27FC236}">
                    <a16:creationId xmlns:a16="http://schemas.microsoft.com/office/drawing/2014/main" id="{2623D868-E3E1-02DF-F3ED-78D07370010B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6" name="Forme libre 8">
                <a:extLst>
                  <a:ext uri="{FF2B5EF4-FFF2-40B4-BE49-F238E27FC236}">
                    <a16:creationId xmlns:a16="http://schemas.microsoft.com/office/drawing/2014/main" id="{78D818EC-9172-FE3C-BBFE-C79D41FCF16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7" name="Forme libre 9">
                <a:extLst>
                  <a:ext uri="{FF2B5EF4-FFF2-40B4-BE49-F238E27FC236}">
                    <a16:creationId xmlns:a16="http://schemas.microsoft.com/office/drawing/2014/main" id="{A8808ED7-AE80-7DD1-AF14-A86EC51064DD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8" name="Forme libre 10">
                <a:extLst>
                  <a:ext uri="{FF2B5EF4-FFF2-40B4-BE49-F238E27FC236}">
                    <a16:creationId xmlns:a16="http://schemas.microsoft.com/office/drawing/2014/main" id="{D2E5416C-AC52-292B-5F5A-31546F2C3100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9" name="Forme libre 11">
                <a:extLst>
                  <a:ext uri="{FF2B5EF4-FFF2-40B4-BE49-F238E27FC236}">
                    <a16:creationId xmlns:a16="http://schemas.microsoft.com/office/drawing/2014/main" id="{8DD6735D-414D-E989-C16D-25A20A36C0BC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grpSp>
          <p:nvGrpSpPr>
            <p:cNvPr id="205" name="Groupe 12">
              <a:extLst>
                <a:ext uri="{FF2B5EF4-FFF2-40B4-BE49-F238E27FC236}">
                  <a16:creationId xmlns:a16="http://schemas.microsoft.com/office/drawing/2014/main" id="{96E0F0CF-FBEC-1E23-4199-14D4D5B3DB1D}"/>
                </a:ext>
              </a:extLst>
            </p:cNvPr>
            <p:cNvGrpSpPr/>
            <p:nvPr/>
          </p:nvGrpSpPr>
          <p:grpSpPr>
            <a:xfrm>
              <a:off x="10437578" y="1683513"/>
              <a:ext cx="382888" cy="508651"/>
              <a:chOff x="5265610" y="1951852"/>
              <a:chExt cx="1833117" cy="2435225"/>
            </a:xfrm>
          </p:grpSpPr>
          <p:sp>
            <p:nvSpPr>
              <p:cNvPr id="208" name="Forme libre 6">
                <a:extLst>
                  <a:ext uri="{FF2B5EF4-FFF2-40B4-BE49-F238E27FC236}">
                    <a16:creationId xmlns:a16="http://schemas.microsoft.com/office/drawing/2014/main" id="{BA1B0FCD-C060-0FDA-44D3-EDEF4A6106CE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09" name="Forme libre 7">
                <a:extLst>
                  <a:ext uri="{FF2B5EF4-FFF2-40B4-BE49-F238E27FC236}">
                    <a16:creationId xmlns:a16="http://schemas.microsoft.com/office/drawing/2014/main" id="{2FF263D8-54A1-68C5-56CB-DA453B9B5628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0" name="Forme libre 8">
                <a:extLst>
                  <a:ext uri="{FF2B5EF4-FFF2-40B4-BE49-F238E27FC236}">
                    <a16:creationId xmlns:a16="http://schemas.microsoft.com/office/drawing/2014/main" id="{A135BB58-C11C-A2E6-B6B4-B03DB26B580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1" name="Forme libre 9">
                <a:extLst>
                  <a:ext uri="{FF2B5EF4-FFF2-40B4-BE49-F238E27FC236}">
                    <a16:creationId xmlns:a16="http://schemas.microsoft.com/office/drawing/2014/main" id="{6E61CB63-9096-A261-003F-24BA2960876D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2" name="Forme libre 10">
                <a:extLst>
                  <a:ext uri="{FF2B5EF4-FFF2-40B4-BE49-F238E27FC236}">
                    <a16:creationId xmlns:a16="http://schemas.microsoft.com/office/drawing/2014/main" id="{8B64B5FD-E13D-65E0-EB94-708FF62CC5E6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13" name="Forme libre 11">
                <a:extLst>
                  <a:ext uri="{FF2B5EF4-FFF2-40B4-BE49-F238E27FC236}">
                    <a16:creationId xmlns:a16="http://schemas.microsoft.com/office/drawing/2014/main" id="{DC4DC329-2B20-0A91-BDDB-644A914D8120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3A15E1BE-C965-8E8D-1CD7-F8EAEE38E2BB}"/>
                </a:ext>
              </a:extLst>
            </p:cNvPr>
            <p:cNvCxnSpPr>
              <a:cxnSpLocks/>
              <a:stCxn id="217" idx="16"/>
            </p:cNvCxnSpPr>
            <p:nvPr/>
          </p:nvCxnSpPr>
          <p:spPr>
            <a:xfrm flipV="1">
              <a:off x="9130531" y="955418"/>
              <a:ext cx="0" cy="72809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A6404E4-733E-0CB4-5F80-8356EB1205D6}"/>
                </a:ext>
              </a:extLst>
            </p:cNvPr>
            <p:cNvCxnSpPr>
              <a:cxnSpLocks/>
              <a:stCxn id="211" idx="5"/>
            </p:cNvCxnSpPr>
            <p:nvPr/>
          </p:nvCxnSpPr>
          <p:spPr>
            <a:xfrm flipV="1">
              <a:off x="10629009" y="955418"/>
              <a:ext cx="0" cy="74279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FCE0ECA4-2FEE-4E63-3A13-973967CFEB97}"/>
              </a:ext>
            </a:extLst>
          </p:cNvPr>
          <p:cNvGrpSpPr/>
          <p:nvPr/>
        </p:nvGrpSpPr>
        <p:grpSpPr>
          <a:xfrm>
            <a:off x="5038795" y="3213828"/>
            <a:ext cx="2114411" cy="2121149"/>
            <a:chOff x="332936" y="2885689"/>
            <a:chExt cx="2926080" cy="2121149"/>
          </a:xfrm>
        </p:grpSpPr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B78951F-E291-DC33-C83A-9BC6386D98E4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4ED9ACD-2D00-ED1F-8E00-39BFAD82614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780601F3-E97C-ED7A-609C-FCDFA3B3CA7D}"/>
              </a:ext>
            </a:extLst>
          </p:cNvPr>
          <p:cNvGrpSpPr/>
          <p:nvPr/>
        </p:nvGrpSpPr>
        <p:grpSpPr>
          <a:xfrm>
            <a:off x="1209170" y="3213828"/>
            <a:ext cx="2114411" cy="2121149"/>
            <a:chOff x="332936" y="2885689"/>
            <a:chExt cx="2926080" cy="2121149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5737F078-A399-78BC-C9A7-308AD916294C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4B4079E5-AE0E-D7D8-7F72-45F81FD5E94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EC48F0D2-0E81-395E-E915-22C24381EA7C}"/>
              </a:ext>
            </a:extLst>
          </p:cNvPr>
          <p:cNvGrpSpPr/>
          <p:nvPr/>
        </p:nvGrpSpPr>
        <p:grpSpPr>
          <a:xfrm>
            <a:off x="8836757" y="3213828"/>
            <a:ext cx="2114411" cy="2121149"/>
            <a:chOff x="332936" y="2885689"/>
            <a:chExt cx="2926080" cy="2121149"/>
          </a:xfrm>
        </p:grpSpPr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4816195D-6F55-D35C-4B1B-A85CC5B7E815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1A390D20-055A-62E1-658C-F19D6711CF0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" name="Graphic 2" descr="Bar chart with solid fill">
            <a:extLst>
              <a:ext uri="{FF2B5EF4-FFF2-40B4-BE49-F238E27FC236}">
                <a16:creationId xmlns:a16="http://schemas.microsoft.com/office/drawing/2014/main" id="{63C0AE78-DC8E-BA82-797D-EFF9BB058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00615" y="2459717"/>
            <a:ext cx="731520" cy="731520"/>
          </a:xfrm>
          <a:prstGeom prst="rect">
            <a:avLst/>
          </a:prstGeom>
        </p:spPr>
      </p:pic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E54CD641-AAA1-C276-F3A1-EE4F4BE34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30240" y="2459717"/>
            <a:ext cx="731520" cy="731520"/>
          </a:xfrm>
          <a:prstGeom prst="rect">
            <a:avLst/>
          </a:prstGeom>
        </p:spPr>
      </p:pic>
      <p:pic>
        <p:nvPicPr>
          <p:cNvPr id="5" name="Graphic 4" descr="Lights On with solid fill">
            <a:extLst>
              <a:ext uri="{FF2B5EF4-FFF2-40B4-BE49-F238E27FC236}">
                <a16:creationId xmlns:a16="http://schemas.microsoft.com/office/drawing/2014/main" id="{25C87142-FC8C-4DB9-B7C1-AE43423934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528202" y="245971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9589</TotalTime>
  <Words>274</Words>
  <Application>Microsoft Office PowerPoint</Application>
  <PresentationFormat>Widescreen</PresentationFormat>
  <Paragraphs>17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Hanging Card Trio – Slide Template</vt:lpstr>
      <vt:lpstr>Hanging Card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Hanging Card Trio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2025-07-23T19:36:51Z</dcterms:modified>
  <cp:category>Text &amp; Tables</cp:category>
</cp:coreProperties>
</file>