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883C-A816-3EA6-79AF-08DB5A7DF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4000421C-7515-45FE-6765-65640C8DBE13}"/>
              </a:ext>
            </a:extLst>
          </p:cNvPr>
          <p:cNvSpPr/>
          <p:nvPr/>
        </p:nvSpPr>
        <p:spPr>
          <a:xfrm>
            <a:off x="3806532" y="2975048"/>
            <a:ext cx="1530936" cy="2071991"/>
          </a:xfrm>
          <a:prstGeom prst="rect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A4613D-65D0-FF0B-D8D1-A171DD2B5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Ideas Line – Slide Template</a:t>
            </a:r>
          </a:p>
        </p:txBody>
      </p:sp>
      <p:grpSp>
        <p:nvGrpSpPr>
          <p:cNvPr id="31" name="Groupe 12">
            <a:extLst>
              <a:ext uri="{FF2B5EF4-FFF2-40B4-BE49-F238E27FC236}">
                <a16:creationId xmlns:a16="http://schemas.microsoft.com/office/drawing/2014/main" id="{DCFD64CB-4532-C368-62C8-B0E2214131E1}"/>
              </a:ext>
            </a:extLst>
          </p:cNvPr>
          <p:cNvGrpSpPr/>
          <p:nvPr/>
        </p:nvGrpSpPr>
        <p:grpSpPr>
          <a:xfrm>
            <a:off x="4382477" y="2548543"/>
            <a:ext cx="379047" cy="503549"/>
            <a:chOff x="5265610" y="1951852"/>
            <a:chExt cx="1833117" cy="2435225"/>
          </a:xfrm>
        </p:grpSpPr>
        <p:sp>
          <p:nvSpPr>
            <p:cNvPr id="33" name="Forme libre 6">
              <a:extLst>
                <a:ext uri="{FF2B5EF4-FFF2-40B4-BE49-F238E27FC236}">
                  <a16:creationId xmlns:a16="http://schemas.microsoft.com/office/drawing/2014/main" id="{1C897425-A65E-4C36-5A77-C15858440960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4" name="Forme libre 7">
              <a:extLst>
                <a:ext uri="{FF2B5EF4-FFF2-40B4-BE49-F238E27FC236}">
                  <a16:creationId xmlns:a16="http://schemas.microsoft.com/office/drawing/2014/main" id="{D7D4A1FA-3893-E490-C84A-3B399C5D7067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5" name="Forme libre 8">
              <a:extLst>
                <a:ext uri="{FF2B5EF4-FFF2-40B4-BE49-F238E27FC236}">
                  <a16:creationId xmlns:a16="http://schemas.microsoft.com/office/drawing/2014/main" id="{61A68D5C-B942-EF9D-A877-95F9FB99AFD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6" name="Forme libre 9">
              <a:extLst>
                <a:ext uri="{FF2B5EF4-FFF2-40B4-BE49-F238E27FC236}">
                  <a16:creationId xmlns:a16="http://schemas.microsoft.com/office/drawing/2014/main" id="{8C49C5DE-380D-FA26-66F7-9E8D4F863D6E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7" name="Forme libre 10">
              <a:extLst>
                <a:ext uri="{FF2B5EF4-FFF2-40B4-BE49-F238E27FC236}">
                  <a16:creationId xmlns:a16="http://schemas.microsoft.com/office/drawing/2014/main" id="{54529311-DFC9-91B7-0A56-CF9B358B163D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8" name="Forme libre 11">
              <a:extLst>
                <a:ext uri="{FF2B5EF4-FFF2-40B4-BE49-F238E27FC236}">
                  <a16:creationId xmlns:a16="http://schemas.microsoft.com/office/drawing/2014/main" id="{E457F22A-AEB4-D0FC-CA19-D5118AC3FB80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9A7E310-1629-85E9-A157-188C8BBBE17B}"/>
              </a:ext>
            </a:extLst>
          </p:cNvPr>
          <p:cNvCxnSpPr>
            <a:cxnSpLocks/>
            <a:endCxn id="35" idx="7"/>
          </p:cNvCxnSpPr>
          <p:nvPr/>
        </p:nvCxnSpPr>
        <p:spPr>
          <a:xfrm>
            <a:off x="1" y="1942376"/>
            <a:ext cx="4385168" cy="87368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1F070B6-47F9-3090-CDDA-89F4E1FEF0FD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4754893" y="1942376"/>
            <a:ext cx="4389107" cy="86136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D7EE242-FD12-A9EC-3AF3-D988031FD0AA}"/>
              </a:ext>
            </a:extLst>
          </p:cNvPr>
          <p:cNvSpPr/>
          <p:nvPr/>
        </p:nvSpPr>
        <p:spPr>
          <a:xfrm>
            <a:off x="2074049" y="2647901"/>
            <a:ext cx="1530936" cy="2071991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8" name="Groupe 12">
            <a:extLst>
              <a:ext uri="{FF2B5EF4-FFF2-40B4-BE49-F238E27FC236}">
                <a16:creationId xmlns:a16="http://schemas.microsoft.com/office/drawing/2014/main" id="{FAF71C9F-67E8-6CE1-5259-359DC2CC6906}"/>
              </a:ext>
            </a:extLst>
          </p:cNvPr>
          <p:cNvGrpSpPr/>
          <p:nvPr/>
        </p:nvGrpSpPr>
        <p:grpSpPr>
          <a:xfrm rot="660000">
            <a:off x="2646677" y="2226224"/>
            <a:ext cx="379047" cy="503549"/>
            <a:chOff x="5265610" y="1951852"/>
            <a:chExt cx="1833117" cy="2435225"/>
          </a:xfrm>
        </p:grpSpPr>
        <p:sp>
          <p:nvSpPr>
            <p:cNvPr id="79" name="Forme libre 6">
              <a:extLst>
                <a:ext uri="{FF2B5EF4-FFF2-40B4-BE49-F238E27FC236}">
                  <a16:creationId xmlns:a16="http://schemas.microsoft.com/office/drawing/2014/main" id="{9BC10E05-794D-ACFF-E829-23A5B7C919D9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0" name="Forme libre 7">
              <a:extLst>
                <a:ext uri="{FF2B5EF4-FFF2-40B4-BE49-F238E27FC236}">
                  <a16:creationId xmlns:a16="http://schemas.microsoft.com/office/drawing/2014/main" id="{33389116-5D47-28E4-6BCC-3812C2A71FBB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1" name="Forme libre 8">
              <a:extLst>
                <a:ext uri="{FF2B5EF4-FFF2-40B4-BE49-F238E27FC236}">
                  <a16:creationId xmlns:a16="http://schemas.microsoft.com/office/drawing/2014/main" id="{EC51F05D-F4EF-FF7B-219E-EA320A968EE7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2" name="Forme libre 9">
              <a:extLst>
                <a:ext uri="{FF2B5EF4-FFF2-40B4-BE49-F238E27FC236}">
                  <a16:creationId xmlns:a16="http://schemas.microsoft.com/office/drawing/2014/main" id="{17E89AC3-F625-BDB4-A578-8C006347FFF6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3" name="Forme libre 10">
              <a:extLst>
                <a:ext uri="{FF2B5EF4-FFF2-40B4-BE49-F238E27FC236}">
                  <a16:creationId xmlns:a16="http://schemas.microsoft.com/office/drawing/2014/main" id="{AB43CF00-7966-9B92-C747-31340A0819D5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4" name="Forme libre 11">
              <a:extLst>
                <a:ext uri="{FF2B5EF4-FFF2-40B4-BE49-F238E27FC236}">
                  <a16:creationId xmlns:a16="http://schemas.microsoft.com/office/drawing/2014/main" id="{0B7A83CE-7A91-8D7A-D39B-722E20E5215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3BD4593-FDA6-E429-3D7D-A8A948704121}"/>
              </a:ext>
            </a:extLst>
          </p:cNvPr>
          <p:cNvSpPr/>
          <p:nvPr/>
        </p:nvSpPr>
        <p:spPr>
          <a:xfrm>
            <a:off x="338270" y="2270654"/>
            <a:ext cx="1530936" cy="2071991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7" name="Groupe 12">
            <a:extLst>
              <a:ext uri="{FF2B5EF4-FFF2-40B4-BE49-F238E27FC236}">
                <a16:creationId xmlns:a16="http://schemas.microsoft.com/office/drawing/2014/main" id="{F205DCAC-8C46-1195-EEBD-B3687D40B6F6}"/>
              </a:ext>
            </a:extLst>
          </p:cNvPr>
          <p:cNvGrpSpPr/>
          <p:nvPr/>
        </p:nvGrpSpPr>
        <p:grpSpPr>
          <a:xfrm rot="660000">
            <a:off x="914214" y="1869526"/>
            <a:ext cx="379047" cy="503549"/>
            <a:chOff x="5265610" y="1951852"/>
            <a:chExt cx="1833117" cy="2435225"/>
          </a:xfrm>
        </p:grpSpPr>
        <p:sp>
          <p:nvSpPr>
            <p:cNvPr id="88" name="Forme libre 6">
              <a:extLst>
                <a:ext uri="{FF2B5EF4-FFF2-40B4-BE49-F238E27FC236}">
                  <a16:creationId xmlns:a16="http://schemas.microsoft.com/office/drawing/2014/main" id="{AAD314B4-B3BE-2424-BE70-6DF1C308310A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9" name="Forme libre 7">
              <a:extLst>
                <a:ext uri="{FF2B5EF4-FFF2-40B4-BE49-F238E27FC236}">
                  <a16:creationId xmlns:a16="http://schemas.microsoft.com/office/drawing/2014/main" id="{7474646F-12F1-ED22-F111-596D4272A0A6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0" name="Forme libre 8">
              <a:extLst>
                <a:ext uri="{FF2B5EF4-FFF2-40B4-BE49-F238E27FC236}">
                  <a16:creationId xmlns:a16="http://schemas.microsoft.com/office/drawing/2014/main" id="{631DADDF-4E62-0572-F6CF-20996A82E5A0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1" name="Forme libre 9">
              <a:extLst>
                <a:ext uri="{FF2B5EF4-FFF2-40B4-BE49-F238E27FC236}">
                  <a16:creationId xmlns:a16="http://schemas.microsoft.com/office/drawing/2014/main" id="{3900D112-1943-3EDB-8430-264B21F6B74B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2" name="Forme libre 10">
              <a:extLst>
                <a:ext uri="{FF2B5EF4-FFF2-40B4-BE49-F238E27FC236}">
                  <a16:creationId xmlns:a16="http://schemas.microsoft.com/office/drawing/2014/main" id="{3B1E932F-DD93-DF50-E2FD-5CC8ADD98EC2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3" name="Forme libre 11">
              <a:extLst>
                <a:ext uri="{FF2B5EF4-FFF2-40B4-BE49-F238E27FC236}">
                  <a16:creationId xmlns:a16="http://schemas.microsoft.com/office/drawing/2014/main" id="{293282A4-B7D9-7129-FAFF-EB6CA96F4180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B74BA99C-6357-BFD4-B9F9-55BA2158F719}"/>
              </a:ext>
            </a:extLst>
          </p:cNvPr>
          <p:cNvSpPr/>
          <p:nvPr/>
        </p:nvSpPr>
        <p:spPr>
          <a:xfrm>
            <a:off x="7274795" y="2291203"/>
            <a:ext cx="1530936" cy="2071991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8" name="Groupe 12">
            <a:extLst>
              <a:ext uri="{FF2B5EF4-FFF2-40B4-BE49-F238E27FC236}">
                <a16:creationId xmlns:a16="http://schemas.microsoft.com/office/drawing/2014/main" id="{06F21D3E-E3E6-E80F-6FB2-1379C8FE35E9}"/>
              </a:ext>
            </a:extLst>
          </p:cNvPr>
          <p:cNvGrpSpPr/>
          <p:nvPr/>
        </p:nvGrpSpPr>
        <p:grpSpPr>
          <a:xfrm rot="-660000">
            <a:off x="7847422" y="1874380"/>
            <a:ext cx="379047" cy="503549"/>
            <a:chOff x="5265610" y="1951852"/>
            <a:chExt cx="1833117" cy="2435225"/>
          </a:xfrm>
        </p:grpSpPr>
        <p:sp>
          <p:nvSpPr>
            <p:cNvPr id="106" name="Forme libre 6">
              <a:extLst>
                <a:ext uri="{FF2B5EF4-FFF2-40B4-BE49-F238E27FC236}">
                  <a16:creationId xmlns:a16="http://schemas.microsoft.com/office/drawing/2014/main" id="{9BF3FDC5-2735-092A-A569-15959BE4F3B2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7" name="Forme libre 7">
              <a:extLst>
                <a:ext uri="{FF2B5EF4-FFF2-40B4-BE49-F238E27FC236}">
                  <a16:creationId xmlns:a16="http://schemas.microsoft.com/office/drawing/2014/main" id="{A7A07FD7-23C1-9EB3-E952-497A1A036A69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8" name="Forme libre 8">
              <a:extLst>
                <a:ext uri="{FF2B5EF4-FFF2-40B4-BE49-F238E27FC236}">
                  <a16:creationId xmlns:a16="http://schemas.microsoft.com/office/drawing/2014/main" id="{C966DAEC-05B1-EB0C-6C45-39F860125661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9" name="Forme libre 9">
              <a:extLst>
                <a:ext uri="{FF2B5EF4-FFF2-40B4-BE49-F238E27FC236}">
                  <a16:creationId xmlns:a16="http://schemas.microsoft.com/office/drawing/2014/main" id="{079C68E1-F445-C258-A10C-8B3E4A2183C5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10" name="Forme libre 10">
              <a:extLst>
                <a:ext uri="{FF2B5EF4-FFF2-40B4-BE49-F238E27FC236}">
                  <a16:creationId xmlns:a16="http://schemas.microsoft.com/office/drawing/2014/main" id="{543C003C-0E63-0426-316E-E971D493C041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11" name="Forme libre 11">
              <a:extLst>
                <a:ext uri="{FF2B5EF4-FFF2-40B4-BE49-F238E27FC236}">
                  <a16:creationId xmlns:a16="http://schemas.microsoft.com/office/drawing/2014/main" id="{711E5822-BE48-FA82-A19F-7EC9BC19D74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AEF1AE12-FC89-902A-A1BC-8E933CA88337}"/>
              </a:ext>
            </a:extLst>
          </p:cNvPr>
          <p:cNvSpPr/>
          <p:nvPr/>
        </p:nvSpPr>
        <p:spPr>
          <a:xfrm>
            <a:off x="5539015" y="2627352"/>
            <a:ext cx="1530936" cy="2071991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9" name="Groupe 12">
            <a:extLst>
              <a:ext uri="{FF2B5EF4-FFF2-40B4-BE49-F238E27FC236}">
                <a16:creationId xmlns:a16="http://schemas.microsoft.com/office/drawing/2014/main" id="{4CAE47B1-E9CD-B0C1-E0A3-6FDD94C1079F}"/>
              </a:ext>
            </a:extLst>
          </p:cNvPr>
          <p:cNvGrpSpPr/>
          <p:nvPr/>
        </p:nvGrpSpPr>
        <p:grpSpPr>
          <a:xfrm rot="20940000">
            <a:off x="6114959" y="2219753"/>
            <a:ext cx="379047" cy="503549"/>
            <a:chOff x="5265610" y="1951852"/>
            <a:chExt cx="1833117" cy="2435225"/>
          </a:xfrm>
        </p:grpSpPr>
        <p:sp>
          <p:nvSpPr>
            <p:cNvPr id="100" name="Forme libre 6">
              <a:extLst>
                <a:ext uri="{FF2B5EF4-FFF2-40B4-BE49-F238E27FC236}">
                  <a16:creationId xmlns:a16="http://schemas.microsoft.com/office/drawing/2014/main" id="{308FBD97-2059-ACED-81DE-D615AFAAD5A0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1" name="Forme libre 7">
              <a:extLst>
                <a:ext uri="{FF2B5EF4-FFF2-40B4-BE49-F238E27FC236}">
                  <a16:creationId xmlns:a16="http://schemas.microsoft.com/office/drawing/2014/main" id="{D3A0C269-D84A-F564-7590-04270A9C413B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2" name="Forme libre 8">
              <a:extLst>
                <a:ext uri="{FF2B5EF4-FFF2-40B4-BE49-F238E27FC236}">
                  <a16:creationId xmlns:a16="http://schemas.microsoft.com/office/drawing/2014/main" id="{82364803-AC15-2F69-F142-A833DDF15795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3" name="Forme libre 9">
              <a:extLst>
                <a:ext uri="{FF2B5EF4-FFF2-40B4-BE49-F238E27FC236}">
                  <a16:creationId xmlns:a16="http://schemas.microsoft.com/office/drawing/2014/main" id="{F620D4E4-F88A-3B94-FE23-88D54ABFC1C4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4" name="Forme libre 10">
              <a:extLst>
                <a:ext uri="{FF2B5EF4-FFF2-40B4-BE49-F238E27FC236}">
                  <a16:creationId xmlns:a16="http://schemas.microsoft.com/office/drawing/2014/main" id="{77CBDFE2-761B-4DCD-01C8-6410F36586E8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5" name="Forme libre 11">
              <a:extLst>
                <a:ext uri="{FF2B5EF4-FFF2-40B4-BE49-F238E27FC236}">
                  <a16:creationId xmlns:a16="http://schemas.microsoft.com/office/drawing/2014/main" id="{78A58A74-5B3A-A6CF-95F5-2CDE86D426D9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00D75F4-4895-EF9C-05F1-CD1D69830F5D}"/>
              </a:ext>
            </a:extLst>
          </p:cNvPr>
          <p:cNvGrpSpPr/>
          <p:nvPr/>
        </p:nvGrpSpPr>
        <p:grpSpPr>
          <a:xfrm>
            <a:off x="3927716" y="3258052"/>
            <a:ext cx="1288569" cy="1567781"/>
            <a:chOff x="332936" y="2916466"/>
            <a:chExt cx="2926080" cy="2090374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121214E-3E8F-FB31-62BF-3D4A5B4D0CA9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8BC9D3-F311-53F5-A4A3-B464645B671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4AA324-2657-2B1D-919A-E2F4CF37C897}"/>
              </a:ext>
            </a:extLst>
          </p:cNvPr>
          <p:cNvGrpSpPr/>
          <p:nvPr/>
        </p:nvGrpSpPr>
        <p:grpSpPr>
          <a:xfrm>
            <a:off x="5660198" y="2910355"/>
            <a:ext cx="1288569" cy="1567781"/>
            <a:chOff x="332936" y="2916466"/>
            <a:chExt cx="2926080" cy="209037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839103A-90F5-01EB-38F4-8AD15CE6276F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89A71C-E0EF-41BF-4278-1D5C1B3A7FE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C9FD50-2A7A-85EA-28F6-55F942ED29AC}"/>
              </a:ext>
            </a:extLst>
          </p:cNvPr>
          <p:cNvGrpSpPr/>
          <p:nvPr/>
        </p:nvGrpSpPr>
        <p:grpSpPr>
          <a:xfrm>
            <a:off x="7395978" y="2574207"/>
            <a:ext cx="1288569" cy="1567781"/>
            <a:chOff x="332936" y="2916466"/>
            <a:chExt cx="2926080" cy="209037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FEC7DD5-BF49-72B1-6CAD-0D971A8DE67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AD6B124-EBEA-3571-6703-0D4D6E9D45D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B9E7401-557C-B323-8F24-B24E6AEBAED9}"/>
              </a:ext>
            </a:extLst>
          </p:cNvPr>
          <p:cNvGrpSpPr/>
          <p:nvPr/>
        </p:nvGrpSpPr>
        <p:grpSpPr>
          <a:xfrm>
            <a:off x="2195233" y="2930905"/>
            <a:ext cx="1288569" cy="1567781"/>
            <a:chOff x="332936" y="2916466"/>
            <a:chExt cx="2926080" cy="2090374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CA20953-1A1D-0601-191C-3367E606C6C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14BB3BB-1EDA-6E63-F360-1F32E2F36EDF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E5958AC-2655-6A31-C5E2-EF8E25C323CE}"/>
              </a:ext>
            </a:extLst>
          </p:cNvPr>
          <p:cNvGrpSpPr/>
          <p:nvPr/>
        </p:nvGrpSpPr>
        <p:grpSpPr>
          <a:xfrm>
            <a:off x="459453" y="2553658"/>
            <a:ext cx="1288569" cy="1567781"/>
            <a:chOff x="332936" y="2916466"/>
            <a:chExt cx="2926080" cy="2090374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08D0905-0819-F93C-5A29-56A26BA5135B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84683FF-BF1E-EEDE-BFFC-5DF6EABA382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33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F9D0F-81D0-A2D8-B6D7-FF318A154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FBAF8213-B77F-D545-0F28-2583C650EC00}"/>
              </a:ext>
            </a:extLst>
          </p:cNvPr>
          <p:cNvSpPr/>
          <p:nvPr/>
        </p:nvSpPr>
        <p:spPr>
          <a:xfrm>
            <a:off x="3806532" y="2975048"/>
            <a:ext cx="1530936" cy="2071991"/>
          </a:xfrm>
          <a:prstGeom prst="rect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F03C8-77CC-6C89-FC42-89B626E8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Ideas Line – Slide Template</a:t>
            </a:r>
          </a:p>
        </p:txBody>
      </p:sp>
      <p:grpSp>
        <p:nvGrpSpPr>
          <p:cNvPr id="31" name="Groupe 12">
            <a:extLst>
              <a:ext uri="{FF2B5EF4-FFF2-40B4-BE49-F238E27FC236}">
                <a16:creationId xmlns:a16="http://schemas.microsoft.com/office/drawing/2014/main" id="{A9CBC24B-E83C-5D12-202E-799821A4EA4A}"/>
              </a:ext>
            </a:extLst>
          </p:cNvPr>
          <p:cNvGrpSpPr/>
          <p:nvPr/>
        </p:nvGrpSpPr>
        <p:grpSpPr>
          <a:xfrm>
            <a:off x="4382477" y="2548543"/>
            <a:ext cx="379047" cy="503549"/>
            <a:chOff x="5265610" y="1951852"/>
            <a:chExt cx="1833117" cy="2435225"/>
          </a:xfrm>
        </p:grpSpPr>
        <p:sp>
          <p:nvSpPr>
            <p:cNvPr id="33" name="Forme libre 6">
              <a:extLst>
                <a:ext uri="{FF2B5EF4-FFF2-40B4-BE49-F238E27FC236}">
                  <a16:creationId xmlns:a16="http://schemas.microsoft.com/office/drawing/2014/main" id="{3B39E7A8-5EB3-2257-C358-887F73B4CB0F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4" name="Forme libre 7">
              <a:extLst>
                <a:ext uri="{FF2B5EF4-FFF2-40B4-BE49-F238E27FC236}">
                  <a16:creationId xmlns:a16="http://schemas.microsoft.com/office/drawing/2014/main" id="{0010BA7A-53B4-A0AE-0A31-C3F729DBC746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5" name="Forme libre 8">
              <a:extLst>
                <a:ext uri="{FF2B5EF4-FFF2-40B4-BE49-F238E27FC236}">
                  <a16:creationId xmlns:a16="http://schemas.microsoft.com/office/drawing/2014/main" id="{1F0E4CDF-45CF-F9C9-DA29-B2029600B875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6" name="Forme libre 9">
              <a:extLst>
                <a:ext uri="{FF2B5EF4-FFF2-40B4-BE49-F238E27FC236}">
                  <a16:creationId xmlns:a16="http://schemas.microsoft.com/office/drawing/2014/main" id="{1C6C5D8E-D843-4FD0-ACA5-E82ED3A490E7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7" name="Forme libre 10">
              <a:extLst>
                <a:ext uri="{FF2B5EF4-FFF2-40B4-BE49-F238E27FC236}">
                  <a16:creationId xmlns:a16="http://schemas.microsoft.com/office/drawing/2014/main" id="{18F70C9B-1FDB-C0CB-DD5B-A6B0839F2157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38" name="Forme libre 11">
              <a:extLst>
                <a:ext uri="{FF2B5EF4-FFF2-40B4-BE49-F238E27FC236}">
                  <a16:creationId xmlns:a16="http://schemas.microsoft.com/office/drawing/2014/main" id="{0D5D1E82-FC56-FB70-C19E-8B77277071B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6DC4FC1-4F74-20FA-71DC-77EC9CC8660F}"/>
              </a:ext>
            </a:extLst>
          </p:cNvPr>
          <p:cNvCxnSpPr>
            <a:cxnSpLocks/>
            <a:endCxn id="35" idx="7"/>
          </p:cNvCxnSpPr>
          <p:nvPr/>
        </p:nvCxnSpPr>
        <p:spPr>
          <a:xfrm>
            <a:off x="1" y="1942376"/>
            <a:ext cx="4385168" cy="87368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9E910D1-542D-352B-EA48-3753F7CD50A2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4754893" y="1942376"/>
            <a:ext cx="4389107" cy="861368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D15BCF-72C3-C370-1A96-B235E6317BA6}"/>
              </a:ext>
            </a:extLst>
          </p:cNvPr>
          <p:cNvSpPr/>
          <p:nvPr/>
        </p:nvSpPr>
        <p:spPr>
          <a:xfrm>
            <a:off x="2074049" y="2647901"/>
            <a:ext cx="1530936" cy="2071991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8" name="Groupe 12">
            <a:extLst>
              <a:ext uri="{FF2B5EF4-FFF2-40B4-BE49-F238E27FC236}">
                <a16:creationId xmlns:a16="http://schemas.microsoft.com/office/drawing/2014/main" id="{737BD0C5-1995-262A-2392-CCF1C9021021}"/>
              </a:ext>
            </a:extLst>
          </p:cNvPr>
          <p:cNvGrpSpPr/>
          <p:nvPr/>
        </p:nvGrpSpPr>
        <p:grpSpPr>
          <a:xfrm rot="660000">
            <a:off x="2646677" y="2226224"/>
            <a:ext cx="379047" cy="503549"/>
            <a:chOff x="5265610" y="1951852"/>
            <a:chExt cx="1833117" cy="2435225"/>
          </a:xfrm>
        </p:grpSpPr>
        <p:sp>
          <p:nvSpPr>
            <p:cNvPr id="79" name="Forme libre 6">
              <a:extLst>
                <a:ext uri="{FF2B5EF4-FFF2-40B4-BE49-F238E27FC236}">
                  <a16:creationId xmlns:a16="http://schemas.microsoft.com/office/drawing/2014/main" id="{05CB5F1C-C826-5ABF-8E82-B527AA769DAA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0" name="Forme libre 7">
              <a:extLst>
                <a:ext uri="{FF2B5EF4-FFF2-40B4-BE49-F238E27FC236}">
                  <a16:creationId xmlns:a16="http://schemas.microsoft.com/office/drawing/2014/main" id="{4355CC09-EF20-6681-1F85-9E300844C3F3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1" name="Forme libre 8">
              <a:extLst>
                <a:ext uri="{FF2B5EF4-FFF2-40B4-BE49-F238E27FC236}">
                  <a16:creationId xmlns:a16="http://schemas.microsoft.com/office/drawing/2014/main" id="{E688606B-6D6D-4596-012B-DCEFE3ED1FC6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2" name="Forme libre 9">
              <a:extLst>
                <a:ext uri="{FF2B5EF4-FFF2-40B4-BE49-F238E27FC236}">
                  <a16:creationId xmlns:a16="http://schemas.microsoft.com/office/drawing/2014/main" id="{46B0E550-FE97-828D-01F2-B0940C987C2E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3" name="Forme libre 10">
              <a:extLst>
                <a:ext uri="{FF2B5EF4-FFF2-40B4-BE49-F238E27FC236}">
                  <a16:creationId xmlns:a16="http://schemas.microsoft.com/office/drawing/2014/main" id="{D71A36A6-9F85-0AC9-D546-BE1C7D353654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4" name="Forme libre 11">
              <a:extLst>
                <a:ext uri="{FF2B5EF4-FFF2-40B4-BE49-F238E27FC236}">
                  <a16:creationId xmlns:a16="http://schemas.microsoft.com/office/drawing/2014/main" id="{CA27A458-5218-45F3-D16E-2D20CCCA59E1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B497F31F-DD53-252B-6C1F-981052F88871}"/>
              </a:ext>
            </a:extLst>
          </p:cNvPr>
          <p:cNvSpPr/>
          <p:nvPr/>
        </p:nvSpPr>
        <p:spPr>
          <a:xfrm>
            <a:off x="338270" y="2270654"/>
            <a:ext cx="1530936" cy="2071991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7" name="Groupe 12">
            <a:extLst>
              <a:ext uri="{FF2B5EF4-FFF2-40B4-BE49-F238E27FC236}">
                <a16:creationId xmlns:a16="http://schemas.microsoft.com/office/drawing/2014/main" id="{233464CF-A317-F62F-58C1-3AB055738CC6}"/>
              </a:ext>
            </a:extLst>
          </p:cNvPr>
          <p:cNvGrpSpPr/>
          <p:nvPr/>
        </p:nvGrpSpPr>
        <p:grpSpPr>
          <a:xfrm rot="660000">
            <a:off x="914214" y="1869526"/>
            <a:ext cx="379047" cy="503549"/>
            <a:chOff x="5265610" y="1951852"/>
            <a:chExt cx="1833117" cy="2435225"/>
          </a:xfrm>
        </p:grpSpPr>
        <p:sp>
          <p:nvSpPr>
            <p:cNvPr id="88" name="Forme libre 6">
              <a:extLst>
                <a:ext uri="{FF2B5EF4-FFF2-40B4-BE49-F238E27FC236}">
                  <a16:creationId xmlns:a16="http://schemas.microsoft.com/office/drawing/2014/main" id="{86574422-5D2C-B585-8019-11BF85E2B781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89" name="Forme libre 7">
              <a:extLst>
                <a:ext uri="{FF2B5EF4-FFF2-40B4-BE49-F238E27FC236}">
                  <a16:creationId xmlns:a16="http://schemas.microsoft.com/office/drawing/2014/main" id="{CC5CF437-D0AE-CB68-CF58-A4D98D8AB211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0" name="Forme libre 8">
              <a:extLst>
                <a:ext uri="{FF2B5EF4-FFF2-40B4-BE49-F238E27FC236}">
                  <a16:creationId xmlns:a16="http://schemas.microsoft.com/office/drawing/2014/main" id="{E3F8B58E-BAFC-1DDD-9541-BD4399922A8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1" name="Forme libre 9">
              <a:extLst>
                <a:ext uri="{FF2B5EF4-FFF2-40B4-BE49-F238E27FC236}">
                  <a16:creationId xmlns:a16="http://schemas.microsoft.com/office/drawing/2014/main" id="{50FBF77C-815E-720C-D766-57683B58C0F7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2" name="Forme libre 10">
              <a:extLst>
                <a:ext uri="{FF2B5EF4-FFF2-40B4-BE49-F238E27FC236}">
                  <a16:creationId xmlns:a16="http://schemas.microsoft.com/office/drawing/2014/main" id="{84B8B3BD-3DE8-834C-A8AF-DC08158C282B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93" name="Forme libre 11">
              <a:extLst>
                <a:ext uri="{FF2B5EF4-FFF2-40B4-BE49-F238E27FC236}">
                  <a16:creationId xmlns:a16="http://schemas.microsoft.com/office/drawing/2014/main" id="{5A626B63-4339-6E95-3A2B-75284F7283DE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F8D21B09-48D2-713A-01D5-64AC2EB029F1}"/>
              </a:ext>
            </a:extLst>
          </p:cNvPr>
          <p:cNvSpPr/>
          <p:nvPr/>
        </p:nvSpPr>
        <p:spPr>
          <a:xfrm>
            <a:off x="7274795" y="2291203"/>
            <a:ext cx="1530936" cy="2071991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8" name="Groupe 12">
            <a:extLst>
              <a:ext uri="{FF2B5EF4-FFF2-40B4-BE49-F238E27FC236}">
                <a16:creationId xmlns:a16="http://schemas.microsoft.com/office/drawing/2014/main" id="{11078A0F-63C5-42E4-CAE5-FF046469A3EB}"/>
              </a:ext>
            </a:extLst>
          </p:cNvPr>
          <p:cNvGrpSpPr/>
          <p:nvPr/>
        </p:nvGrpSpPr>
        <p:grpSpPr>
          <a:xfrm rot="-660000">
            <a:off x="7847422" y="1874380"/>
            <a:ext cx="379047" cy="503549"/>
            <a:chOff x="5265610" y="1951852"/>
            <a:chExt cx="1833117" cy="2435225"/>
          </a:xfrm>
        </p:grpSpPr>
        <p:sp>
          <p:nvSpPr>
            <p:cNvPr id="106" name="Forme libre 6">
              <a:extLst>
                <a:ext uri="{FF2B5EF4-FFF2-40B4-BE49-F238E27FC236}">
                  <a16:creationId xmlns:a16="http://schemas.microsoft.com/office/drawing/2014/main" id="{55D55CB9-6B8E-11D5-D193-906C29A9399F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7" name="Forme libre 7">
              <a:extLst>
                <a:ext uri="{FF2B5EF4-FFF2-40B4-BE49-F238E27FC236}">
                  <a16:creationId xmlns:a16="http://schemas.microsoft.com/office/drawing/2014/main" id="{DC436EE0-1DD3-2ED2-BFF7-D5D24C06CD24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8" name="Forme libre 8">
              <a:extLst>
                <a:ext uri="{FF2B5EF4-FFF2-40B4-BE49-F238E27FC236}">
                  <a16:creationId xmlns:a16="http://schemas.microsoft.com/office/drawing/2014/main" id="{03C2A4A7-659E-AF72-533E-BF9AEDC2CB3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9" name="Forme libre 9">
              <a:extLst>
                <a:ext uri="{FF2B5EF4-FFF2-40B4-BE49-F238E27FC236}">
                  <a16:creationId xmlns:a16="http://schemas.microsoft.com/office/drawing/2014/main" id="{735C139A-1C99-9030-692D-806D88002CCB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10" name="Forme libre 10">
              <a:extLst>
                <a:ext uri="{FF2B5EF4-FFF2-40B4-BE49-F238E27FC236}">
                  <a16:creationId xmlns:a16="http://schemas.microsoft.com/office/drawing/2014/main" id="{24E614B7-9CA3-3BC5-FF37-3FF985E40A50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11" name="Forme libre 11">
              <a:extLst>
                <a:ext uri="{FF2B5EF4-FFF2-40B4-BE49-F238E27FC236}">
                  <a16:creationId xmlns:a16="http://schemas.microsoft.com/office/drawing/2014/main" id="{D7789D97-CD7F-9857-35A1-6FE3133D581C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0CE6278D-6896-5B81-5CC2-6495B198A1FF}"/>
              </a:ext>
            </a:extLst>
          </p:cNvPr>
          <p:cNvSpPr/>
          <p:nvPr/>
        </p:nvSpPr>
        <p:spPr>
          <a:xfrm>
            <a:off x="5539015" y="2627352"/>
            <a:ext cx="1530936" cy="2071991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9" name="Groupe 12">
            <a:extLst>
              <a:ext uri="{FF2B5EF4-FFF2-40B4-BE49-F238E27FC236}">
                <a16:creationId xmlns:a16="http://schemas.microsoft.com/office/drawing/2014/main" id="{3DA3C643-25D1-0963-D635-AA2C4273FAF2}"/>
              </a:ext>
            </a:extLst>
          </p:cNvPr>
          <p:cNvGrpSpPr/>
          <p:nvPr/>
        </p:nvGrpSpPr>
        <p:grpSpPr>
          <a:xfrm rot="20940000">
            <a:off x="6114959" y="2219753"/>
            <a:ext cx="379047" cy="503549"/>
            <a:chOff x="5265610" y="1951852"/>
            <a:chExt cx="1833117" cy="2435225"/>
          </a:xfrm>
        </p:grpSpPr>
        <p:sp>
          <p:nvSpPr>
            <p:cNvPr id="100" name="Forme libre 6">
              <a:extLst>
                <a:ext uri="{FF2B5EF4-FFF2-40B4-BE49-F238E27FC236}">
                  <a16:creationId xmlns:a16="http://schemas.microsoft.com/office/drawing/2014/main" id="{846D873C-DB2D-80AA-EFEB-0AA6EAB9EEBB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1" name="Forme libre 7">
              <a:extLst>
                <a:ext uri="{FF2B5EF4-FFF2-40B4-BE49-F238E27FC236}">
                  <a16:creationId xmlns:a16="http://schemas.microsoft.com/office/drawing/2014/main" id="{835E9FCE-B68B-905B-6524-96DA34558407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2" name="Forme libre 8">
              <a:extLst>
                <a:ext uri="{FF2B5EF4-FFF2-40B4-BE49-F238E27FC236}">
                  <a16:creationId xmlns:a16="http://schemas.microsoft.com/office/drawing/2014/main" id="{B9557216-5D18-D2B0-F566-5AEEF809ABDA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3" name="Forme libre 9">
              <a:extLst>
                <a:ext uri="{FF2B5EF4-FFF2-40B4-BE49-F238E27FC236}">
                  <a16:creationId xmlns:a16="http://schemas.microsoft.com/office/drawing/2014/main" id="{2252F9A6-9A28-CE37-E652-C5B65AEE7C02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4" name="Forme libre 10">
              <a:extLst>
                <a:ext uri="{FF2B5EF4-FFF2-40B4-BE49-F238E27FC236}">
                  <a16:creationId xmlns:a16="http://schemas.microsoft.com/office/drawing/2014/main" id="{B4DD8520-B62C-CA2A-4536-B4602BBBE77D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  <p:sp>
          <p:nvSpPr>
            <p:cNvPr id="105" name="Forme libre 11">
              <a:extLst>
                <a:ext uri="{FF2B5EF4-FFF2-40B4-BE49-F238E27FC236}">
                  <a16:creationId xmlns:a16="http://schemas.microsoft.com/office/drawing/2014/main" id="{74359058-6178-E777-A6FE-C48AB30D77E6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77580A16-8C48-CD56-2038-8347149E6906}"/>
              </a:ext>
            </a:extLst>
          </p:cNvPr>
          <p:cNvGrpSpPr/>
          <p:nvPr/>
        </p:nvGrpSpPr>
        <p:grpSpPr>
          <a:xfrm>
            <a:off x="3927716" y="3258052"/>
            <a:ext cx="1288569" cy="1567781"/>
            <a:chOff x="332936" y="2916466"/>
            <a:chExt cx="2926080" cy="2090374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CAC5148-00CF-5232-B330-8C1F5F6AC2D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D8EF385-75DD-F9EC-F407-1A35A14F23E9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AD4CE63-A4F3-79ED-08BF-F9A9ECB8C802}"/>
              </a:ext>
            </a:extLst>
          </p:cNvPr>
          <p:cNvGrpSpPr/>
          <p:nvPr/>
        </p:nvGrpSpPr>
        <p:grpSpPr>
          <a:xfrm>
            <a:off x="5660198" y="2910355"/>
            <a:ext cx="1288569" cy="1567781"/>
            <a:chOff x="332936" y="2916466"/>
            <a:chExt cx="2926080" cy="209037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FF5D341-27D4-F6A8-7FE2-71A3CDD8B23C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FF9F8-1458-A77F-D23D-A49505D86CE9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470C49F-0BC9-D6E3-EAE3-B554B9C14AD5}"/>
              </a:ext>
            </a:extLst>
          </p:cNvPr>
          <p:cNvGrpSpPr/>
          <p:nvPr/>
        </p:nvGrpSpPr>
        <p:grpSpPr>
          <a:xfrm>
            <a:off x="7395978" y="2574207"/>
            <a:ext cx="1288569" cy="1567781"/>
            <a:chOff x="332936" y="2916466"/>
            <a:chExt cx="2926080" cy="209037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CC2C7D5-D406-4904-56FC-8CD6E65BE3E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446AFD9-A608-3F7E-7365-D6D8B9A56A3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A2E35A4-10FD-3ECB-163B-9F29E420E6A2}"/>
              </a:ext>
            </a:extLst>
          </p:cNvPr>
          <p:cNvGrpSpPr/>
          <p:nvPr/>
        </p:nvGrpSpPr>
        <p:grpSpPr>
          <a:xfrm>
            <a:off x="2195233" y="2930905"/>
            <a:ext cx="1288569" cy="1567781"/>
            <a:chOff x="332936" y="2916466"/>
            <a:chExt cx="2926080" cy="2090374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D389880-7B40-C60F-78C7-E3C7EE678A39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14ADD07-6845-9910-65E5-D0536A3FDB2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06C6FF2-3A95-5E0D-7921-8DE3844F6B7B}"/>
              </a:ext>
            </a:extLst>
          </p:cNvPr>
          <p:cNvGrpSpPr/>
          <p:nvPr/>
        </p:nvGrpSpPr>
        <p:grpSpPr>
          <a:xfrm>
            <a:off x="459453" y="2553658"/>
            <a:ext cx="1288569" cy="1567781"/>
            <a:chOff x="332936" y="2916466"/>
            <a:chExt cx="2926080" cy="2090374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E9CD6F4-F157-A053-6650-1C7063D67B2C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BA9545C-0167-D8E6-C971-93F75865258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91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10529</TotalTime>
  <Words>430</Words>
  <Application>Microsoft Office PowerPoint</Application>
  <PresentationFormat>On-screen Show (4:3)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Hanging Ideas Line – Slide Template</vt:lpstr>
      <vt:lpstr>Hanging Ideas 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Ideas Line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2025-07-23T19:37:57Z</dcterms:modified>
  <cp:category>Text &amp; Tables</cp:category>
</cp:coreProperties>
</file>