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5" r:id="rId4"/>
    <p:sldId id="36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87" y="7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4883C-A816-3EA6-79AF-08DB5A7DF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>
            <a:extLst>
              <a:ext uri="{FF2B5EF4-FFF2-40B4-BE49-F238E27FC236}">
                <a16:creationId xmlns:a16="http://schemas.microsoft.com/office/drawing/2014/main" id="{4000421C-7515-45FE-6765-65640C8DBE13}"/>
              </a:ext>
            </a:extLst>
          </p:cNvPr>
          <p:cNvSpPr/>
          <p:nvPr/>
        </p:nvSpPr>
        <p:spPr>
          <a:xfrm>
            <a:off x="5075376" y="2823730"/>
            <a:ext cx="2041248" cy="2762655"/>
          </a:xfrm>
          <a:prstGeom prst="rect">
            <a:avLst/>
          </a:prstGeom>
          <a:solidFill>
            <a:schemeClr val="accent3"/>
          </a:solidFill>
          <a:ln w="76200">
            <a:solidFill>
              <a:schemeClr val="bg1"/>
            </a:solidFill>
          </a:ln>
          <a:effectLst>
            <a:outerShdw blurRad="2667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A4613D-65D0-FF0B-D8D1-A171DD2B5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Hanging Ideas Line – Slide Template</a:t>
            </a:r>
          </a:p>
        </p:txBody>
      </p:sp>
      <p:grpSp>
        <p:nvGrpSpPr>
          <p:cNvPr id="31" name="Groupe 12">
            <a:extLst>
              <a:ext uri="{FF2B5EF4-FFF2-40B4-BE49-F238E27FC236}">
                <a16:creationId xmlns:a16="http://schemas.microsoft.com/office/drawing/2014/main" id="{DCFD64CB-4532-C368-62C8-B0E2214131E1}"/>
              </a:ext>
            </a:extLst>
          </p:cNvPr>
          <p:cNvGrpSpPr/>
          <p:nvPr/>
        </p:nvGrpSpPr>
        <p:grpSpPr>
          <a:xfrm>
            <a:off x="5843302" y="2255056"/>
            <a:ext cx="505396" cy="671399"/>
            <a:chOff x="5265610" y="1951852"/>
            <a:chExt cx="1833117" cy="2435225"/>
          </a:xfrm>
        </p:grpSpPr>
        <p:sp>
          <p:nvSpPr>
            <p:cNvPr id="33" name="Forme libre 6">
              <a:extLst>
                <a:ext uri="{FF2B5EF4-FFF2-40B4-BE49-F238E27FC236}">
                  <a16:creationId xmlns:a16="http://schemas.microsoft.com/office/drawing/2014/main" id="{1C897425-A65E-4C36-5A77-C15858440960}"/>
                </a:ext>
              </a:extLst>
            </p:cNvPr>
            <p:cNvSpPr/>
            <p:nvPr/>
          </p:nvSpPr>
          <p:spPr>
            <a:xfrm>
              <a:off x="5278245" y="3186038"/>
              <a:ext cx="1807784" cy="1200975"/>
            </a:xfrm>
            <a:custGeom>
              <a:avLst/>
              <a:gdLst>
                <a:gd name="connsiteX0" fmla="*/ 1788415 w 1807784"/>
                <a:gd name="connsiteY0" fmla="*/ 0 h 1200975"/>
                <a:gd name="connsiteX1" fmla="*/ 19305 w 1807784"/>
                <a:gd name="connsiteY1" fmla="*/ 0 h 1200975"/>
                <a:gd name="connsiteX2" fmla="*/ 1 w 1807784"/>
                <a:gd name="connsiteY2" fmla="*/ 19495 h 1200975"/>
                <a:gd name="connsiteX3" fmla="*/ 10987 w 1807784"/>
                <a:gd name="connsiteY3" fmla="*/ 1093343 h 1200975"/>
                <a:gd name="connsiteX4" fmla="*/ 375032 w 1807784"/>
                <a:gd name="connsiteY4" fmla="*/ 1090867 h 1200975"/>
                <a:gd name="connsiteX5" fmla="*/ 442596 w 1807784"/>
                <a:gd name="connsiteY5" fmla="*/ 1088644 h 1200975"/>
                <a:gd name="connsiteX6" fmla="*/ 526924 w 1807784"/>
                <a:gd name="connsiteY6" fmla="*/ 1105916 h 1200975"/>
                <a:gd name="connsiteX7" fmla="*/ 613602 w 1807784"/>
                <a:gd name="connsiteY7" fmla="*/ 1200976 h 1200975"/>
                <a:gd name="connsiteX8" fmla="*/ 1194182 w 1807784"/>
                <a:gd name="connsiteY8" fmla="*/ 1200976 h 1200975"/>
                <a:gd name="connsiteX9" fmla="*/ 1280860 w 1807784"/>
                <a:gd name="connsiteY9" fmla="*/ 1105916 h 1200975"/>
                <a:gd name="connsiteX10" fmla="*/ 1365188 w 1807784"/>
                <a:gd name="connsiteY10" fmla="*/ 1088644 h 1200975"/>
                <a:gd name="connsiteX11" fmla="*/ 1432752 w 1807784"/>
                <a:gd name="connsiteY11" fmla="*/ 1090867 h 1200975"/>
                <a:gd name="connsiteX12" fmla="*/ 1796797 w 1807784"/>
                <a:gd name="connsiteY12" fmla="*/ 1093343 h 1200975"/>
                <a:gd name="connsiteX13" fmla="*/ 1807783 w 1807784"/>
                <a:gd name="connsiteY13" fmla="*/ 19495 h 1200975"/>
                <a:gd name="connsiteX14" fmla="*/ 1788479 w 1807784"/>
                <a:gd name="connsiteY14" fmla="*/ 0 h 120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07784" h="1200975">
                  <a:moveTo>
                    <a:pt x="1788415" y="0"/>
                  </a:moveTo>
                  <a:lnTo>
                    <a:pt x="19305" y="0"/>
                  </a:lnTo>
                  <a:cubicBezTo>
                    <a:pt x="8574" y="0"/>
                    <a:pt x="-126" y="8763"/>
                    <a:pt x="1" y="19495"/>
                  </a:cubicBezTo>
                  <a:lnTo>
                    <a:pt x="10987" y="1093343"/>
                  </a:lnTo>
                  <a:lnTo>
                    <a:pt x="375032" y="1090867"/>
                  </a:lnTo>
                  <a:cubicBezTo>
                    <a:pt x="397575" y="1090740"/>
                    <a:pt x="420117" y="1089787"/>
                    <a:pt x="442596" y="1088644"/>
                  </a:cubicBezTo>
                  <a:cubicBezTo>
                    <a:pt x="468504" y="1087311"/>
                    <a:pt x="510097" y="1088200"/>
                    <a:pt x="526924" y="1105916"/>
                  </a:cubicBezTo>
                  <a:cubicBezTo>
                    <a:pt x="552070" y="1132459"/>
                    <a:pt x="581471" y="1200976"/>
                    <a:pt x="613602" y="1200976"/>
                  </a:cubicBezTo>
                  <a:lnTo>
                    <a:pt x="1194182" y="1200976"/>
                  </a:lnTo>
                  <a:cubicBezTo>
                    <a:pt x="1226313" y="1200976"/>
                    <a:pt x="1255714" y="1132459"/>
                    <a:pt x="1280860" y="1105916"/>
                  </a:cubicBezTo>
                  <a:cubicBezTo>
                    <a:pt x="1297624" y="1088200"/>
                    <a:pt x="1339280" y="1087247"/>
                    <a:pt x="1365188" y="1088644"/>
                  </a:cubicBezTo>
                  <a:cubicBezTo>
                    <a:pt x="1387730" y="1089787"/>
                    <a:pt x="1410209" y="1090740"/>
                    <a:pt x="1432752" y="1090867"/>
                  </a:cubicBezTo>
                  <a:lnTo>
                    <a:pt x="1796797" y="1093343"/>
                  </a:lnTo>
                  <a:lnTo>
                    <a:pt x="1807783" y="19495"/>
                  </a:lnTo>
                  <a:cubicBezTo>
                    <a:pt x="1807910" y="8763"/>
                    <a:pt x="1799210" y="0"/>
                    <a:pt x="1788479" y="0"/>
                  </a:cubicBezTo>
                  <a:close/>
                </a:path>
              </a:pathLst>
            </a:custGeom>
            <a:solidFill>
              <a:srgbClr val="1F1E24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34" name="Forme libre 7">
              <a:extLst>
                <a:ext uri="{FF2B5EF4-FFF2-40B4-BE49-F238E27FC236}">
                  <a16:creationId xmlns:a16="http://schemas.microsoft.com/office/drawing/2014/main" id="{D7D4A1FA-3893-E490-C84A-3B399C5D7067}"/>
                </a:ext>
              </a:extLst>
            </p:cNvPr>
            <p:cNvSpPr/>
            <p:nvPr/>
          </p:nvSpPr>
          <p:spPr>
            <a:xfrm>
              <a:off x="5891847" y="4303067"/>
              <a:ext cx="580580" cy="84010"/>
            </a:xfrm>
            <a:custGeom>
              <a:avLst/>
              <a:gdLst>
                <a:gd name="connsiteX0" fmla="*/ 482663 w 580580"/>
                <a:gd name="connsiteY0" fmla="*/ 0 h 84010"/>
                <a:gd name="connsiteX1" fmla="*/ 97854 w 580580"/>
                <a:gd name="connsiteY1" fmla="*/ 0 h 84010"/>
                <a:gd name="connsiteX2" fmla="*/ 0 w 580580"/>
                <a:gd name="connsiteY2" fmla="*/ 84010 h 84010"/>
                <a:gd name="connsiteX3" fmla="*/ 580580 w 580580"/>
                <a:gd name="connsiteY3" fmla="*/ 84010 h 84010"/>
                <a:gd name="connsiteX4" fmla="*/ 482727 w 580580"/>
                <a:gd name="connsiteY4" fmla="*/ 0 h 8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0580" h="84010">
                  <a:moveTo>
                    <a:pt x="482663" y="0"/>
                  </a:moveTo>
                  <a:lnTo>
                    <a:pt x="97854" y="0"/>
                  </a:lnTo>
                  <a:cubicBezTo>
                    <a:pt x="97854" y="0"/>
                    <a:pt x="48895" y="84010"/>
                    <a:pt x="0" y="84010"/>
                  </a:cubicBezTo>
                  <a:lnTo>
                    <a:pt x="580580" y="84010"/>
                  </a:lnTo>
                  <a:cubicBezTo>
                    <a:pt x="531622" y="84010"/>
                    <a:pt x="482727" y="0"/>
                    <a:pt x="482727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35" name="Forme libre 8">
              <a:extLst>
                <a:ext uri="{FF2B5EF4-FFF2-40B4-BE49-F238E27FC236}">
                  <a16:creationId xmlns:a16="http://schemas.microsoft.com/office/drawing/2014/main" id="{61A68D5C-B942-EF9D-A877-95F9FB99AFD9}"/>
                </a:ext>
              </a:extLst>
            </p:cNvPr>
            <p:cNvSpPr/>
            <p:nvPr/>
          </p:nvSpPr>
          <p:spPr>
            <a:xfrm>
              <a:off x="5278245" y="3186038"/>
              <a:ext cx="1807720" cy="119189"/>
            </a:xfrm>
            <a:custGeom>
              <a:avLst/>
              <a:gdLst>
                <a:gd name="connsiteX0" fmla="*/ 128 w 1807720"/>
                <a:gd name="connsiteY0" fmla="*/ 33211 h 119189"/>
                <a:gd name="connsiteX1" fmla="*/ 1 w 1807720"/>
                <a:gd name="connsiteY1" fmla="*/ 19495 h 119189"/>
                <a:gd name="connsiteX2" fmla="*/ 19305 w 1807720"/>
                <a:gd name="connsiteY2" fmla="*/ 0 h 119189"/>
                <a:gd name="connsiteX3" fmla="*/ 1788415 w 1807720"/>
                <a:gd name="connsiteY3" fmla="*/ 0 h 119189"/>
                <a:gd name="connsiteX4" fmla="*/ 1807719 w 1807720"/>
                <a:gd name="connsiteY4" fmla="*/ 19495 h 119189"/>
                <a:gd name="connsiteX5" fmla="*/ 1807592 w 1807720"/>
                <a:gd name="connsiteY5" fmla="*/ 33211 h 119189"/>
                <a:gd name="connsiteX6" fmla="*/ 128 w 1807720"/>
                <a:gd name="connsiteY6" fmla="*/ 33211 h 119189"/>
                <a:gd name="connsiteX7" fmla="*/ 382 w 1807720"/>
                <a:gd name="connsiteY7" fmla="*/ 59563 h 119189"/>
                <a:gd name="connsiteX8" fmla="*/ 1017 w 1807720"/>
                <a:gd name="connsiteY8" fmla="*/ 119190 h 119189"/>
                <a:gd name="connsiteX9" fmla="*/ 1806703 w 1807720"/>
                <a:gd name="connsiteY9" fmla="*/ 119190 h 119189"/>
                <a:gd name="connsiteX10" fmla="*/ 1807338 w 1807720"/>
                <a:gd name="connsiteY10" fmla="*/ 59563 h 119189"/>
                <a:gd name="connsiteX11" fmla="*/ 382 w 1807720"/>
                <a:gd name="connsiteY11" fmla="*/ 59563 h 119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7720" h="119189">
                  <a:moveTo>
                    <a:pt x="128" y="33211"/>
                  </a:moveTo>
                  <a:lnTo>
                    <a:pt x="1" y="19495"/>
                  </a:lnTo>
                  <a:cubicBezTo>
                    <a:pt x="-126" y="8763"/>
                    <a:pt x="8574" y="0"/>
                    <a:pt x="19305" y="0"/>
                  </a:cubicBezTo>
                  <a:lnTo>
                    <a:pt x="1788415" y="0"/>
                  </a:lnTo>
                  <a:cubicBezTo>
                    <a:pt x="1799147" y="0"/>
                    <a:pt x="1807847" y="8763"/>
                    <a:pt x="1807719" y="19495"/>
                  </a:cubicBezTo>
                  <a:lnTo>
                    <a:pt x="1807592" y="33211"/>
                  </a:lnTo>
                  <a:lnTo>
                    <a:pt x="128" y="33211"/>
                  </a:lnTo>
                  <a:close/>
                  <a:moveTo>
                    <a:pt x="382" y="59563"/>
                  </a:moveTo>
                  <a:lnTo>
                    <a:pt x="1017" y="119190"/>
                  </a:lnTo>
                  <a:lnTo>
                    <a:pt x="1806703" y="119190"/>
                  </a:lnTo>
                  <a:lnTo>
                    <a:pt x="1807338" y="59563"/>
                  </a:lnTo>
                  <a:lnTo>
                    <a:pt x="382" y="59563"/>
                  </a:ln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36" name="Forme libre 9">
              <a:extLst>
                <a:ext uri="{FF2B5EF4-FFF2-40B4-BE49-F238E27FC236}">
                  <a16:creationId xmlns:a16="http://schemas.microsoft.com/office/drawing/2014/main" id="{8C49C5DE-380D-FA26-66F7-9E8D4F863D6E}"/>
                </a:ext>
              </a:extLst>
            </p:cNvPr>
            <p:cNvSpPr/>
            <p:nvPr/>
          </p:nvSpPr>
          <p:spPr>
            <a:xfrm>
              <a:off x="5701982" y="1951852"/>
              <a:ext cx="960247" cy="2374010"/>
            </a:xfrm>
            <a:custGeom>
              <a:avLst/>
              <a:gdLst>
                <a:gd name="connsiteX0" fmla="*/ 893509 w 960247"/>
                <a:gd name="connsiteY0" fmla="*/ 2374011 h 2374010"/>
                <a:gd name="connsiteX1" fmla="*/ 610108 w 960247"/>
                <a:gd name="connsiteY1" fmla="*/ 602552 h 2374010"/>
                <a:gd name="connsiteX2" fmla="*/ 725488 w 960247"/>
                <a:gd name="connsiteY2" fmla="*/ 325501 h 2374010"/>
                <a:gd name="connsiteX3" fmla="*/ 789178 w 960247"/>
                <a:gd name="connsiteY3" fmla="*/ 214376 h 2374010"/>
                <a:gd name="connsiteX4" fmla="*/ 735457 w 960247"/>
                <a:gd name="connsiteY4" fmla="*/ 158179 h 2374010"/>
                <a:gd name="connsiteX5" fmla="*/ 480124 w 960247"/>
                <a:gd name="connsiteY5" fmla="*/ 70358 h 2374010"/>
                <a:gd name="connsiteX6" fmla="*/ 224790 w 960247"/>
                <a:gd name="connsiteY6" fmla="*/ 158179 h 2374010"/>
                <a:gd name="connsiteX7" fmla="*/ 171069 w 960247"/>
                <a:gd name="connsiteY7" fmla="*/ 214376 h 2374010"/>
                <a:gd name="connsiteX8" fmla="*/ 234760 w 960247"/>
                <a:gd name="connsiteY8" fmla="*/ 325501 h 2374010"/>
                <a:gd name="connsiteX9" fmla="*/ 350139 w 960247"/>
                <a:gd name="connsiteY9" fmla="*/ 602552 h 2374010"/>
                <a:gd name="connsiteX10" fmla="*/ 66739 w 960247"/>
                <a:gd name="connsiteY10" fmla="*/ 2374011 h 2374010"/>
                <a:gd name="connsiteX11" fmla="*/ 0 w 960247"/>
                <a:gd name="connsiteY11" fmla="*/ 2362518 h 2374010"/>
                <a:gd name="connsiteX12" fmla="*/ 283464 w 960247"/>
                <a:gd name="connsiteY12" fmla="*/ 590550 h 2374010"/>
                <a:gd name="connsiteX13" fmla="*/ 183515 w 960247"/>
                <a:gd name="connsiteY13" fmla="*/ 371412 h 2374010"/>
                <a:gd name="connsiteX14" fmla="*/ 104267 w 960247"/>
                <a:gd name="connsiteY14" fmla="*/ 203518 h 2374010"/>
                <a:gd name="connsiteX15" fmla="*/ 189421 w 960247"/>
                <a:gd name="connsiteY15" fmla="*/ 98235 h 2374010"/>
                <a:gd name="connsiteX16" fmla="*/ 480124 w 960247"/>
                <a:gd name="connsiteY16" fmla="*/ 0 h 2374010"/>
                <a:gd name="connsiteX17" fmla="*/ 770827 w 960247"/>
                <a:gd name="connsiteY17" fmla="*/ 98235 h 2374010"/>
                <a:gd name="connsiteX18" fmla="*/ 855980 w 960247"/>
                <a:gd name="connsiteY18" fmla="*/ 203518 h 2374010"/>
                <a:gd name="connsiteX19" fmla="*/ 776732 w 960247"/>
                <a:gd name="connsiteY19" fmla="*/ 371412 h 2374010"/>
                <a:gd name="connsiteX20" fmla="*/ 676783 w 960247"/>
                <a:gd name="connsiteY20" fmla="*/ 590550 h 2374010"/>
                <a:gd name="connsiteX21" fmla="*/ 960247 w 960247"/>
                <a:gd name="connsiteY21" fmla="*/ 2362518 h 2374010"/>
                <a:gd name="connsiteX22" fmla="*/ 893509 w 960247"/>
                <a:gd name="connsiteY22" fmla="*/ 2374011 h 237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60247" h="2374010">
                  <a:moveTo>
                    <a:pt x="893509" y="2374011"/>
                  </a:moveTo>
                  <a:cubicBezTo>
                    <a:pt x="890841" y="2357184"/>
                    <a:pt x="624205" y="687007"/>
                    <a:pt x="610108" y="602552"/>
                  </a:cubicBezTo>
                  <a:cubicBezTo>
                    <a:pt x="592391" y="495999"/>
                    <a:pt x="646747" y="420497"/>
                    <a:pt x="725488" y="325501"/>
                  </a:cubicBezTo>
                  <a:cubicBezTo>
                    <a:pt x="766318" y="276225"/>
                    <a:pt x="792797" y="238443"/>
                    <a:pt x="789178" y="214376"/>
                  </a:cubicBezTo>
                  <a:cubicBezTo>
                    <a:pt x="786765" y="198311"/>
                    <a:pt x="768731" y="179388"/>
                    <a:pt x="735457" y="158179"/>
                  </a:cubicBezTo>
                  <a:cubicBezTo>
                    <a:pt x="644081" y="99886"/>
                    <a:pt x="558165" y="70358"/>
                    <a:pt x="480124" y="70358"/>
                  </a:cubicBezTo>
                  <a:cubicBezTo>
                    <a:pt x="402082" y="70358"/>
                    <a:pt x="316166" y="99886"/>
                    <a:pt x="224790" y="158179"/>
                  </a:cubicBezTo>
                  <a:cubicBezTo>
                    <a:pt x="191579" y="179388"/>
                    <a:pt x="173482" y="198247"/>
                    <a:pt x="171069" y="214376"/>
                  </a:cubicBezTo>
                  <a:cubicBezTo>
                    <a:pt x="167450" y="238506"/>
                    <a:pt x="193929" y="276225"/>
                    <a:pt x="234760" y="325501"/>
                  </a:cubicBezTo>
                  <a:cubicBezTo>
                    <a:pt x="313500" y="420497"/>
                    <a:pt x="367856" y="495999"/>
                    <a:pt x="350139" y="602552"/>
                  </a:cubicBezTo>
                  <a:cubicBezTo>
                    <a:pt x="336106" y="687007"/>
                    <a:pt x="69469" y="2357184"/>
                    <a:pt x="66739" y="2374011"/>
                  </a:cubicBezTo>
                  <a:lnTo>
                    <a:pt x="0" y="2362518"/>
                  </a:lnTo>
                  <a:cubicBezTo>
                    <a:pt x="2667" y="2345690"/>
                    <a:pt x="269367" y="675259"/>
                    <a:pt x="283464" y="590550"/>
                  </a:cubicBezTo>
                  <a:cubicBezTo>
                    <a:pt x="295212" y="519938"/>
                    <a:pt x="263588" y="468122"/>
                    <a:pt x="183515" y="371412"/>
                  </a:cubicBezTo>
                  <a:cubicBezTo>
                    <a:pt x="135128" y="312992"/>
                    <a:pt x="95758" y="260096"/>
                    <a:pt x="104267" y="203518"/>
                  </a:cubicBezTo>
                  <a:cubicBezTo>
                    <a:pt x="111824" y="152971"/>
                    <a:pt x="156528" y="119190"/>
                    <a:pt x="189421" y="98235"/>
                  </a:cubicBezTo>
                  <a:cubicBezTo>
                    <a:pt x="291592" y="33084"/>
                    <a:pt x="389382" y="0"/>
                    <a:pt x="480124" y="0"/>
                  </a:cubicBezTo>
                  <a:cubicBezTo>
                    <a:pt x="570865" y="0"/>
                    <a:pt x="668655" y="33020"/>
                    <a:pt x="770827" y="98235"/>
                  </a:cubicBezTo>
                  <a:cubicBezTo>
                    <a:pt x="803783" y="119253"/>
                    <a:pt x="848424" y="153035"/>
                    <a:pt x="855980" y="203518"/>
                  </a:cubicBezTo>
                  <a:cubicBezTo>
                    <a:pt x="864489" y="260096"/>
                    <a:pt x="825119" y="313055"/>
                    <a:pt x="776732" y="371412"/>
                  </a:cubicBezTo>
                  <a:cubicBezTo>
                    <a:pt x="696659" y="468122"/>
                    <a:pt x="665036" y="519874"/>
                    <a:pt x="676783" y="590550"/>
                  </a:cubicBezTo>
                  <a:cubicBezTo>
                    <a:pt x="690880" y="675259"/>
                    <a:pt x="957516" y="2345627"/>
                    <a:pt x="960247" y="2362518"/>
                  </a:cubicBezTo>
                  <a:lnTo>
                    <a:pt x="893509" y="2374011"/>
                  </a:lnTo>
                  <a:close/>
                </a:path>
              </a:pathLst>
            </a:custGeom>
            <a:solidFill>
              <a:srgbClr val="93939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37" name="Forme libre 10">
              <a:extLst>
                <a:ext uri="{FF2B5EF4-FFF2-40B4-BE49-F238E27FC236}">
                  <a16:creationId xmlns:a16="http://schemas.microsoft.com/office/drawing/2014/main" id="{54529311-DFC9-91B7-0A56-CF9B358B163D}"/>
                </a:ext>
              </a:extLst>
            </p:cNvPr>
            <p:cNvSpPr/>
            <p:nvPr/>
          </p:nvSpPr>
          <p:spPr>
            <a:xfrm>
              <a:off x="5265610" y="4226930"/>
              <a:ext cx="510034" cy="152130"/>
            </a:xfrm>
            <a:custGeom>
              <a:avLst/>
              <a:gdLst>
                <a:gd name="connsiteX0" fmla="*/ 505714 w 510034"/>
                <a:gd name="connsiteY0" fmla="*/ 80201 h 152130"/>
                <a:gd name="connsiteX1" fmla="*/ 462979 w 510034"/>
                <a:gd name="connsiteY1" fmla="*/ 7493 h 152130"/>
                <a:gd name="connsiteX2" fmla="*/ 449898 w 510034"/>
                <a:gd name="connsiteY2" fmla="*/ 0 h 152130"/>
                <a:gd name="connsiteX3" fmla="*/ 19304 w 510034"/>
                <a:gd name="connsiteY3" fmla="*/ 0 h 152130"/>
                <a:gd name="connsiteX4" fmla="*/ 0 w 510034"/>
                <a:gd name="connsiteY4" fmla="*/ 19304 h 152130"/>
                <a:gd name="connsiteX5" fmla="*/ 0 w 510034"/>
                <a:gd name="connsiteY5" fmla="*/ 151003 h 152130"/>
                <a:gd name="connsiteX6" fmla="*/ 436690 w 510034"/>
                <a:gd name="connsiteY6" fmla="*/ 152082 h 152130"/>
                <a:gd name="connsiteX7" fmla="*/ 505333 w 510034"/>
                <a:gd name="connsiteY7" fmla="*/ 111633 h 152130"/>
                <a:gd name="connsiteX8" fmla="*/ 505778 w 510034"/>
                <a:gd name="connsiteY8" fmla="*/ 80201 h 1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34" h="152130">
                  <a:moveTo>
                    <a:pt x="505714" y="80201"/>
                  </a:moveTo>
                  <a:lnTo>
                    <a:pt x="462979" y="7493"/>
                  </a:lnTo>
                  <a:cubicBezTo>
                    <a:pt x="460248" y="2857"/>
                    <a:pt x="455295" y="0"/>
                    <a:pt x="449898" y="0"/>
                  </a:cubicBezTo>
                  <a:lnTo>
                    <a:pt x="19304" y="0"/>
                  </a:lnTo>
                  <a:cubicBezTo>
                    <a:pt x="8636" y="0"/>
                    <a:pt x="0" y="8636"/>
                    <a:pt x="0" y="19304"/>
                  </a:cubicBezTo>
                  <a:lnTo>
                    <a:pt x="0" y="151003"/>
                  </a:lnTo>
                  <a:lnTo>
                    <a:pt x="436690" y="152082"/>
                  </a:lnTo>
                  <a:cubicBezTo>
                    <a:pt x="451295" y="152654"/>
                    <a:pt x="481203" y="148653"/>
                    <a:pt x="505333" y="111633"/>
                  </a:cubicBezTo>
                  <a:cubicBezTo>
                    <a:pt x="511493" y="102171"/>
                    <a:pt x="511556" y="89916"/>
                    <a:pt x="505778" y="80201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38" name="Forme libre 11">
              <a:extLst>
                <a:ext uri="{FF2B5EF4-FFF2-40B4-BE49-F238E27FC236}">
                  <a16:creationId xmlns:a16="http://schemas.microsoft.com/office/drawing/2014/main" id="{E457F22A-AEB4-D0FC-CA19-D5118AC3FB80}"/>
                </a:ext>
              </a:extLst>
            </p:cNvPr>
            <p:cNvSpPr/>
            <p:nvPr/>
          </p:nvSpPr>
          <p:spPr>
            <a:xfrm>
              <a:off x="6588718" y="4226993"/>
              <a:ext cx="510009" cy="152140"/>
            </a:xfrm>
            <a:custGeom>
              <a:avLst/>
              <a:gdLst>
                <a:gd name="connsiteX0" fmla="*/ 490642 w 510009"/>
                <a:gd name="connsiteY0" fmla="*/ 0 h 152140"/>
                <a:gd name="connsiteX1" fmla="*/ 60049 w 510009"/>
                <a:gd name="connsiteY1" fmla="*/ 0 h 152140"/>
                <a:gd name="connsiteX2" fmla="*/ 46968 w 510009"/>
                <a:gd name="connsiteY2" fmla="*/ 7493 h 152140"/>
                <a:gd name="connsiteX3" fmla="*/ 4232 w 510009"/>
                <a:gd name="connsiteY3" fmla="*/ 80201 h 152140"/>
                <a:gd name="connsiteX4" fmla="*/ 4677 w 510009"/>
                <a:gd name="connsiteY4" fmla="*/ 111633 h 152140"/>
                <a:gd name="connsiteX5" fmla="*/ 73320 w 510009"/>
                <a:gd name="connsiteY5" fmla="*/ 152083 h 152140"/>
                <a:gd name="connsiteX6" fmla="*/ 510010 w 510009"/>
                <a:gd name="connsiteY6" fmla="*/ 151003 h 152140"/>
                <a:gd name="connsiteX7" fmla="*/ 510010 w 510009"/>
                <a:gd name="connsiteY7" fmla="*/ 19304 h 152140"/>
                <a:gd name="connsiteX8" fmla="*/ 490706 w 510009"/>
                <a:gd name="connsiteY8" fmla="*/ 0 h 152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09" h="152140">
                  <a:moveTo>
                    <a:pt x="490642" y="0"/>
                  </a:moveTo>
                  <a:lnTo>
                    <a:pt x="60049" y="0"/>
                  </a:lnTo>
                  <a:cubicBezTo>
                    <a:pt x="54651" y="0"/>
                    <a:pt x="49698" y="2858"/>
                    <a:pt x="46968" y="7493"/>
                  </a:cubicBezTo>
                  <a:lnTo>
                    <a:pt x="4232" y="80201"/>
                  </a:lnTo>
                  <a:cubicBezTo>
                    <a:pt x="-1483" y="89916"/>
                    <a:pt x="-1483" y="102172"/>
                    <a:pt x="4677" y="111633"/>
                  </a:cubicBezTo>
                  <a:cubicBezTo>
                    <a:pt x="28807" y="148654"/>
                    <a:pt x="58715" y="152718"/>
                    <a:pt x="73320" y="152083"/>
                  </a:cubicBezTo>
                  <a:lnTo>
                    <a:pt x="510010" y="151003"/>
                  </a:lnTo>
                  <a:lnTo>
                    <a:pt x="510010" y="19304"/>
                  </a:lnTo>
                  <a:cubicBezTo>
                    <a:pt x="510010" y="8636"/>
                    <a:pt x="501374" y="0"/>
                    <a:pt x="490706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</p:grp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09A7E310-1629-85E9-A157-188C8BBBE17B}"/>
              </a:ext>
            </a:extLst>
          </p:cNvPr>
          <p:cNvCxnSpPr>
            <a:cxnSpLocks/>
            <a:endCxn id="35" idx="7"/>
          </p:cNvCxnSpPr>
          <p:nvPr/>
        </p:nvCxnSpPr>
        <p:spPr>
          <a:xfrm>
            <a:off x="0" y="1446835"/>
            <a:ext cx="5846891" cy="1164912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11F070B6-47F9-3090-CDDA-89F4E1FEF0FD}"/>
              </a:ext>
            </a:extLst>
          </p:cNvPr>
          <p:cNvCxnSpPr>
            <a:cxnSpLocks/>
            <a:stCxn id="35" idx="3"/>
          </p:cNvCxnSpPr>
          <p:nvPr/>
        </p:nvCxnSpPr>
        <p:spPr>
          <a:xfrm flipV="1">
            <a:off x="6339858" y="1446835"/>
            <a:ext cx="5852142" cy="114849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BD7EE242-FD12-A9EC-3AF3-D988031FD0AA}"/>
              </a:ext>
            </a:extLst>
          </p:cNvPr>
          <p:cNvSpPr/>
          <p:nvPr/>
        </p:nvSpPr>
        <p:spPr>
          <a:xfrm>
            <a:off x="2765399" y="2387534"/>
            <a:ext cx="2041248" cy="2762655"/>
          </a:xfrm>
          <a:prstGeom prst="rect">
            <a:avLst/>
          </a:prstGeom>
          <a:solidFill>
            <a:schemeClr val="accent2"/>
          </a:solidFill>
          <a:ln w="76200">
            <a:solidFill>
              <a:schemeClr val="bg1"/>
            </a:solidFill>
          </a:ln>
          <a:effectLst>
            <a:outerShdw blurRad="2667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8" name="Groupe 12">
            <a:extLst>
              <a:ext uri="{FF2B5EF4-FFF2-40B4-BE49-F238E27FC236}">
                <a16:creationId xmlns:a16="http://schemas.microsoft.com/office/drawing/2014/main" id="{FAF71C9F-67E8-6CE1-5259-359DC2CC6906}"/>
              </a:ext>
            </a:extLst>
          </p:cNvPr>
          <p:cNvGrpSpPr/>
          <p:nvPr/>
        </p:nvGrpSpPr>
        <p:grpSpPr>
          <a:xfrm rot="660000">
            <a:off x="3528902" y="1825298"/>
            <a:ext cx="505396" cy="671399"/>
            <a:chOff x="5265610" y="1951852"/>
            <a:chExt cx="1833117" cy="2435225"/>
          </a:xfrm>
        </p:grpSpPr>
        <p:sp>
          <p:nvSpPr>
            <p:cNvPr id="79" name="Forme libre 6">
              <a:extLst>
                <a:ext uri="{FF2B5EF4-FFF2-40B4-BE49-F238E27FC236}">
                  <a16:creationId xmlns:a16="http://schemas.microsoft.com/office/drawing/2014/main" id="{9BC10E05-794D-ACFF-E829-23A5B7C919D9}"/>
                </a:ext>
              </a:extLst>
            </p:cNvPr>
            <p:cNvSpPr/>
            <p:nvPr/>
          </p:nvSpPr>
          <p:spPr>
            <a:xfrm>
              <a:off x="5278245" y="3186038"/>
              <a:ext cx="1807784" cy="1200975"/>
            </a:xfrm>
            <a:custGeom>
              <a:avLst/>
              <a:gdLst>
                <a:gd name="connsiteX0" fmla="*/ 1788415 w 1807784"/>
                <a:gd name="connsiteY0" fmla="*/ 0 h 1200975"/>
                <a:gd name="connsiteX1" fmla="*/ 19305 w 1807784"/>
                <a:gd name="connsiteY1" fmla="*/ 0 h 1200975"/>
                <a:gd name="connsiteX2" fmla="*/ 1 w 1807784"/>
                <a:gd name="connsiteY2" fmla="*/ 19495 h 1200975"/>
                <a:gd name="connsiteX3" fmla="*/ 10987 w 1807784"/>
                <a:gd name="connsiteY3" fmla="*/ 1093343 h 1200975"/>
                <a:gd name="connsiteX4" fmla="*/ 375032 w 1807784"/>
                <a:gd name="connsiteY4" fmla="*/ 1090867 h 1200975"/>
                <a:gd name="connsiteX5" fmla="*/ 442596 w 1807784"/>
                <a:gd name="connsiteY5" fmla="*/ 1088644 h 1200975"/>
                <a:gd name="connsiteX6" fmla="*/ 526924 w 1807784"/>
                <a:gd name="connsiteY6" fmla="*/ 1105916 h 1200975"/>
                <a:gd name="connsiteX7" fmla="*/ 613602 w 1807784"/>
                <a:gd name="connsiteY7" fmla="*/ 1200976 h 1200975"/>
                <a:gd name="connsiteX8" fmla="*/ 1194182 w 1807784"/>
                <a:gd name="connsiteY8" fmla="*/ 1200976 h 1200975"/>
                <a:gd name="connsiteX9" fmla="*/ 1280860 w 1807784"/>
                <a:gd name="connsiteY9" fmla="*/ 1105916 h 1200975"/>
                <a:gd name="connsiteX10" fmla="*/ 1365188 w 1807784"/>
                <a:gd name="connsiteY10" fmla="*/ 1088644 h 1200975"/>
                <a:gd name="connsiteX11" fmla="*/ 1432752 w 1807784"/>
                <a:gd name="connsiteY11" fmla="*/ 1090867 h 1200975"/>
                <a:gd name="connsiteX12" fmla="*/ 1796797 w 1807784"/>
                <a:gd name="connsiteY12" fmla="*/ 1093343 h 1200975"/>
                <a:gd name="connsiteX13" fmla="*/ 1807783 w 1807784"/>
                <a:gd name="connsiteY13" fmla="*/ 19495 h 1200975"/>
                <a:gd name="connsiteX14" fmla="*/ 1788479 w 1807784"/>
                <a:gd name="connsiteY14" fmla="*/ 0 h 120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07784" h="1200975">
                  <a:moveTo>
                    <a:pt x="1788415" y="0"/>
                  </a:moveTo>
                  <a:lnTo>
                    <a:pt x="19305" y="0"/>
                  </a:lnTo>
                  <a:cubicBezTo>
                    <a:pt x="8574" y="0"/>
                    <a:pt x="-126" y="8763"/>
                    <a:pt x="1" y="19495"/>
                  </a:cubicBezTo>
                  <a:lnTo>
                    <a:pt x="10987" y="1093343"/>
                  </a:lnTo>
                  <a:lnTo>
                    <a:pt x="375032" y="1090867"/>
                  </a:lnTo>
                  <a:cubicBezTo>
                    <a:pt x="397575" y="1090740"/>
                    <a:pt x="420117" y="1089787"/>
                    <a:pt x="442596" y="1088644"/>
                  </a:cubicBezTo>
                  <a:cubicBezTo>
                    <a:pt x="468504" y="1087311"/>
                    <a:pt x="510097" y="1088200"/>
                    <a:pt x="526924" y="1105916"/>
                  </a:cubicBezTo>
                  <a:cubicBezTo>
                    <a:pt x="552070" y="1132459"/>
                    <a:pt x="581471" y="1200976"/>
                    <a:pt x="613602" y="1200976"/>
                  </a:cubicBezTo>
                  <a:lnTo>
                    <a:pt x="1194182" y="1200976"/>
                  </a:lnTo>
                  <a:cubicBezTo>
                    <a:pt x="1226313" y="1200976"/>
                    <a:pt x="1255714" y="1132459"/>
                    <a:pt x="1280860" y="1105916"/>
                  </a:cubicBezTo>
                  <a:cubicBezTo>
                    <a:pt x="1297624" y="1088200"/>
                    <a:pt x="1339280" y="1087247"/>
                    <a:pt x="1365188" y="1088644"/>
                  </a:cubicBezTo>
                  <a:cubicBezTo>
                    <a:pt x="1387730" y="1089787"/>
                    <a:pt x="1410209" y="1090740"/>
                    <a:pt x="1432752" y="1090867"/>
                  </a:cubicBezTo>
                  <a:lnTo>
                    <a:pt x="1796797" y="1093343"/>
                  </a:lnTo>
                  <a:lnTo>
                    <a:pt x="1807783" y="19495"/>
                  </a:lnTo>
                  <a:cubicBezTo>
                    <a:pt x="1807910" y="8763"/>
                    <a:pt x="1799210" y="0"/>
                    <a:pt x="1788479" y="0"/>
                  </a:cubicBezTo>
                  <a:close/>
                </a:path>
              </a:pathLst>
            </a:custGeom>
            <a:solidFill>
              <a:srgbClr val="1F1E24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80" name="Forme libre 7">
              <a:extLst>
                <a:ext uri="{FF2B5EF4-FFF2-40B4-BE49-F238E27FC236}">
                  <a16:creationId xmlns:a16="http://schemas.microsoft.com/office/drawing/2014/main" id="{33389116-5D47-28E4-6BCC-3812C2A71FBB}"/>
                </a:ext>
              </a:extLst>
            </p:cNvPr>
            <p:cNvSpPr/>
            <p:nvPr/>
          </p:nvSpPr>
          <p:spPr>
            <a:xfrm>
              <a:off x="5891847" y="4303067"/>
              <a:ext cx="580580" cy="84010"/>
            </a:xfrm>
            <a:custGeom>
              <a:avLst/>
              <a:gdLst>
                <a:gd name="connsiteX0" fmla="*/ 482663 w 580580"/>
                <a:gd name="connsiteY0" fmla="*/ 0 h 84010"/>
                <a:gd name="connsiteX1" fmla="*/ 97854 w 580580"/>
                <a:gd name="connsiteY1" fmla="*/ 0 h 84010"/>
                <a:gd name="connsiteX2" fmla="*/ 0 w 580580"/>
                <a:gd name="connsiteY2" fmla="*/ 84010 h 84010"/>
                <a:gd name="connsiteX3" fmla="*/ 580580 w 580580"/>
                <a:gd name="connsiteY3" fmla="*/ 84010 h 84010"/>
                <a:gd name="connsiteX4" fmla="*/ 482727 w 580580"/>
                <a:gd name="connsiteY4" fmla="*/ 0 h 8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0580" h="84010">
                  <a:moveTo>
                    <a:pt x="482663" y="0"/>
                  </a:moveTo>
                  <a:lnTo>
                    <a:pt x="97854" y="0"/>
                  </a:lnTo>
                  <a:cubicBezTo>
                    <a:pt x="97854" y="0"/>
                    <a:pt x="48895" y="84010"/>
                    <a:pt x="0" y="84010"/>
                  </a:cubicBezTo>
                  <a:lnTo>
                    <a:pt x="580580" y="84010"/>
                  </a:lnTo>
                  <a:cubicBezTo>
                    <a:pt x="531622" y="84010"/>
                    <a:pt x="482727" y="0"/>
                    <a:pt x="482727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81" name="Forme libre 8">
              <a:extLst>
                <a:ext uri="{FF2B5EF4-FFF2-40B4-BE49-F238E27FC236}">
                  <a16:creationId xmlns:a16="http://schemas.microsoft.com/office/drawing/2014/main" id="{EC51F05D-F4EF-FF7B-219E-EA320A968EE7}"/>
                </a:ext>
              </a:extLst>
            </p:cNvPr>
            <p:cNvSpPr/>
            <p:nvPr/>
          </p:nvSpPr>
          <p:spPr>
            <a:xfrm>
              <a:off x="5278245" y="3186038"/>
              <a:ext cx="1807720" cy="119189"/>
            </a:xfrm>
            <a:custGeom>
              <a:avLst/>
              <a:gdLst>
                <a:gd name="connsiteX0" fmla="*/ 128 w 1807720"/>
                <a:gd name="connsiteY0" fmla="*/ 33211 h 119189"/>
                <a:gd name="connsiteX1" fmla="*/ 1 w 1807720"/>
                <a:gd name="connsiteY1" fmla="*/ 19495 h 119189"/>
                <a:gd name="connsiteX2" fmla="*/ 19305 w 1807720"/>
                <a:gd name="connsiteY2" fmla="*/ 0 h 119189"/>
                <a:gd name="connsiteX3" fmla="*/ 1788415 w 1807720"/>
                <a:gd name="connsiteY3" fmla="*/ 0 h 119189"/>
                <a:gd name="connsiteX4" fmla="*/ 1807719 w 1807720"/>
                <a:gd name="connsiteY4" fmla="*/ 19495 h 119189"/>
                <a:gd name="connsiteX5" fmla="*/ 1807592 w 1807720"/>
                <a:gd name="connsiteY5" fmla="*/ 33211 h 119189"/>
                <a:gd name="connsiteX6" fmla="*/ 128 w 1807720"/>
                <a:gd name="connsiteY6" fmla="*/ 33211 h 119189"/>
                <a:gd name="connsiteX7" fmla="*/ 382 w 1807720"/>
                <a:gd name="connsiteY7" fmla="*/ 59563 h 119189"/>
                <a:gd name="connsiteX8" fmla="*/ 1017 w 1807720"/>
                <a:gd name="connsiteY8" fmla="*/ 119190 h 119189"/>
                <a:gd name="connsiteX9" fmla="*/ 1806703 w 1807720"/>
                <a:gd name="connsiteY9" fmla="*/ 119190 h 119189"/>
                <a:gd name="connsiteX10" fmla="*/ 1807338 w 1807720"/>
                <a:gd name="connsiteY10" fmla="*/ 59563 h 119189"/>
                <a:gd name="connsiteX11" fmla="*/ 382 w 1807720"/>
                <a:gd name="connsiteY11" fmla="*/ 59563 h 119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7720" h="119189">
                  <a:moveTo>
                    <a:pt x="128" y="33211"/>
                  </a:moveTo>
                  <a:lnTo>
                    <a:pt x="1" y="19495"/>
                  </a:lnTo>
                  <a:cubicBezTo>
                    <a:pt x="-126" y="8763"/>
                    <a:pt x="8574" y="0"/>
                    <a:pt x="19305" y="0"/>
                  </a:cubicBezTo>
                  <a:lnTo>
                    <a:pt x="1788415" y="0"/>
                  </a:lnTo>
                  <a:cubicBezTo>
                    <a:pt x="1799147" y="0"/>
                    <a:pt x="1807847" y="8763"/>
                    <a:pt x="1807719" y="19495"/>
                  </a:cubicBezTo>
                  <a:lnTo>
                    <a:pt x="1807592" y="33211"/>
                  </a:lnTo>
                  <a:lnTo>
                    <a:pt x="128" y="33211"/>
                  </a:lnTo>
                  <a:close/>
                  <a:moveTo>
                    <a:pt x="382" y="59563"/>
                  </a:moveTo>
                  <a:lnTo>
                    <a:pt x="1017" y="119190"/>
                  </a:lnTo>
                  <a:lnTo>
                    <a:pt x="1806703" y="119190"/>
                  </a:lnTo>
                  <a:lnTo>
                    <a:pt x="1807338" y="59563"/>
                  </a:lnTo>
                  <a:lnTo>
                    <a:pt x="382" y="59563"/>
                  </a:ln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82" name="Forme libre 9">
              <a:extLst>
                <a:ext uri="{FF2B5EF4-FFF2-40B4-BE49-F238E27FC236}">
                  <a16:creationId xmlns:a16="http://schemas.microsoft.com/office/drawing/2014/main" id="{17E89AC3-F625-BDB4-A578-8C006347FFF6}"/>
                </a:ext>
              </a:extLst>
            </p:cNvPr>
            <p:cNvSpPr/>
            <p:nvPr/>
          </p:nvSpPr>
          <p:spPr>
            <a:xfrm>
              <a:off x="5701982" y="1951852"/>
              <a:ext cx="960247" cy="2374010"/>
            </a:xfrm>
            <a:custGeom>
              <a:avLst/>
              <a:gdLst>
                <a:gd name="connsiteX0" fmla="*/ 893509 w 960247"/>
                <a:gd name="connsiteY0" fmla="*/ 2374011 h 2374010"/>
                <a:gd name="connsiteX1" fmla="*/ 610108 w 960247"/>
                <a:gd name="connsiteY1" fmla="*/ 602552 h 2374010"/>
                <a:gd name="connsiteX2" fmla="*/ 725488 w 960247"/>
                <a:gd name="connsiteY2" fmla="*/ 325501 h 2374010"/>
                <a:gd name="connsiteX3" fmla="*/ 789178 w 960247"/>
                <a:gd name="connsiteY3" fmla="*/ 214376 h 2374010"/>
                <a:gd name="connsiteX4" fmla="*/ 735457 w 960247"/>
                <a:gd name="connsiteY4" fmla="*/ 158179 h 2374010"/>
                <a:gd name="connsiteX5" fmla="*/ 480124 w 960247"/>
                <a:gd name="connsiteY5" fmla="*/ 70358 h 2374010"/>
                <a:gd name="connsiteX6" fmla="*/ 224790 w 960247"/>
                <a:gd name="connsiteY6" fmla="*/ 158179 h 2374010"/>
                <a:gd name="connsiteX7" fmla="*/ 171069 w 960247"/>
                <a:gd name="connsiteY7" fmla="*/ 214376 h 2374010"/>
                <a:gd name="connsiteX8" fmla="*/ 234760 w 960247"/>
                <a:gd name="connsiteY8" fmla="*/ 325501 h 2374010"/>
                <a:gd name="connsiteX9" fmla="*/ 350139 w 960247"/>
                <a:gd name="connsiteY9" fmla="*/ 602552 h 2374010"/>
                <a:gd name="connsiteX10" fmla="*/ 66739 w 960247"/>
                <a:gd name="connsiteY10" fmla="*/ 2374011 h 2374010"/>
                <a:gd name="connsiteX11" fmla="*/ 0 w 960247"/>
                <a:gd name="connsiteY11" fmla="*/ 2362518 h 2374010"/>
                <a:gd name="connsiteX12" fmla="*/ 283464 w 960247"/>
                <a:gd name="connsiteY12" fmla="*/ 590550 h 2374010"/>
                <a:gd name="connsiteX13" fmla="*/ 183515 w 960247"/>
                <a:gd name="connsiteY13" fmla="*/ 371412 h 2374010"/>
                <a:gd name="connsiteX14" fmla="*/ 104267 w 960247"/>
                <a:gd name="connsiteY14" fmla="*/ 203518 h 2374010"/>
                <a:gd name="connsiteX15" fmla="*/ 189421 w 960247"/>
                <a:gd name="connsiteY15" fmla="*/ 98235 h 2374010"/>
                <a:gd name="connsiteX16" fmla="*/ 480124 w 960247"/>
                <a:gd name="connsiteY16" fmla="*/ 0 h 2374010"/>
                <a:gd name="connsiteX17" fmla="*/ 770827 w 960247"/>
                <a:gd name="connsiteY17" fmla="*/ 98235 h 2374010"/>
                <a:gd name="connsiteX18" fmla="*/ 855980 w 960247"/>
                <a:gd name="connsiteY18" fmla="*/ 203518 h 2374010"/>
                <a:gd name="connsiteX19" fmla="*/ 776732 w 960247"/>
                <a:gd name="connsiteY19" fmla="*/ 371412 h 2374010"/>
                <a:gd name="connsiteX20" fmla="*/ 676783 w 960247"/>
                <a:gd name="connsiteY20" fmla="*/ 590550 h 2374010"/>
                <a:gd name="connsiteX21" fmla="*/ 960247 w 960247"/>
                <a:gd name="connsiteY21" fmla="*/ 2362518 h 2374010"/>
                <a:gd name="connsiteX22" fmla="*/ 893509 w 960247"/>
                <a:gd name="connsiteY22" fmla="*/ 2374011 h 237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60247" h="2374010">
                  <a:moveTo>
                    <a:pt x="893509" y="2374011"/>
                  </a:moveTo>
                  <a:cubicBezTo>
                    <a:pt x="890841" y="2357184"/>
                    <a:pt x="624205" y="687007"/>
                    <a:pt x="610108" y="602552"/>
                  </a:cubicBezTo>
                  <a:cubicBezTo>
                    <a:pt x="592391" y="495999"/>
                    <a:pt x="646747" y="420497"/>
                    <a:pt x="725488" y="325501"/>
                  </a:cubicBezTo>
                  <a:cubicBezTo>
                    <a:pt x="766318" y="276225"/>
                    <a:pt x="792797" y="238443"/>
                    <a:pt x="789178" y="214376"/>
                  </a:cubicBezTo>
                  <a:cubicBezTo>
                    <a:pt x="786765" y="198311"/>
                    <a:pt x="768731" y="179388"/>
                    <a:pt x="735457" y="158179"/>
                  </a:cubicBezTo>
                  <a:cubicBezTo>
                    <a:pt x="644081" y="99886"/>
                    <a:pt x="558165" y="70358"/>
                    <a:pt x="480124" y="70358"/>
                  </a:cubicBezTo>
                  <a:cubicBezTo>
                    <a:pt x="402082" y="70358"/>
                    <a:pt x="316166" y="99886"/>
                    <a:pt x="224790" y="158179"/>
                  </a:cubicBezTo>
                  <a:cubicBezTo>
                    <a:pt x="191579" y="179388"/>
                    <a:pt x="173482" y="198247"/>
                    <a:pt x="171069" y="214376"/>
                  </a:cubicBezTo>
                  <a:cubicBezTo>
                    <a:pt x="167450" y="238506"/>
                    <a:pt x="193929" y="276225"/>
                    <a:pt x="234760" y="325501"/>
                  </a:cubicBezTo>
                  <a:cubicBezTo>
                    <a:pt x="313500" y="420497"/>
                    <a:pt x="367856" y="495999"/>
                    <a:pt x="350139" y="602552"/>
                  </a:cubicBezTo>
                  <a:cubicBezTo>
                    <a:pt x="336106" y="687007"/>
                    <a:pt x="69469" y="2357184"/>
                    <a:pt x="66739" y="2374011"/>
                  </a:cubicBezTo>
                  <a:lnTo>
                    <a:pt x="0" y="2362518"/>
                  </a:lnTo>
                  <a:cubicBezTo>
                    <a:pt x="2667" y="2345690"/>
                    <a:pt x="269367" y="675259"/>
                    <a:pt x="283464" y="590550"/>
                  </a:cubicBezTo>
                  <a:cubicBezTo>
                    <a:pt x="295212" y="519938"/>
                    <a:pt x="263588" y="468122"/>
                    <a:pt x="183515" y="371412"/>
                  </a:cubicBezTo>
                  <a:cubicBezTo>
                    <a:pt x="135128" y="312992"/>
                    <a:pt x="95758" y="260096"/>
                    <a:pt x="104267" y="203518"/>
                  </a:cubicBezTo>
                  <a:cubicBezTo>
                    <a:pt x="111824" y="152971"/>
                    <a:pt x="156528" y="119190"/>
                    <a:pt x="189421" y="98235"/>
                  </a:cubicBezTo>
                  <a:cubicBezTo>
                    <a:pt x="291592" y="33084"/>
                    <a:pt x="389382" y="0"/>
                    <a:pt x="480124" y="0"/>
                  </a:cubicBezTo>
                  <a:cubicBezTo>
                    <a:pt x="570865" y="0"/>
                    <a:pt x="668655" y="33020"/>
                    <a:pt x="770827" y="98235"/>
                  </a:cubicBezTo>
                  <a:cubicBezTo>
                    <a:pt x="803783" y="119253"/>
                    <a:pt x="848424" y="153035"/>
                    <a:pt x="855980" y="203518"/>
                  </a:cubicBezTo>
                  <a:cubicBezTo>
                    <a:pt x="864489" y="260096"/>
                    <a:pt x="825119" y="313055"/>
                    <a:pt x="776732" y="371412"/>
                  </a:cubicBezTo>
                  <a:cubicBezTo>
                    <a:pt x="696659" y="468122"/>
                    <a:pt x="665036" y="519874"/>
                    <a:pt x="676783" y="590550"/>
                  </a:cubicBezTo>
                  <a:cubicBezTo>
                    <a:pt x="690880" y="675259"/>
                    <a:pt x="957516" y="2345627"/>
                    <a:pt x="960247" y="2362518"/>
                  </a:cubicBezTo>
                  <a:lnTo>
                    <a:pt x="893509" y="2374011"/>
                  </a:lnTo>
                  <a:close/>
                </a:path>
              </a:pathLst>
            </a:custGeom>
            <a:solidFill>
              <a:srgbClr val="93939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83" name="Forme libre 10">
              <a:extLst>
                <a:ext uri="{FF2B5EF4-FFF2-40B4-BE49-F238E27FC236}">
                  <a16:creationId xmlns:a16="http://schemas.microsoft.com/office/drawing/2014/main" id="{AB43CF00-7966-9B92-C747-31340A0819D5}"/>
                </a:ext>
              </a:extLst>
            </p:cNvPr>
            <p:cNvSpPr/>
            <p:nvPr/>
          </p:nvSpPr>
          <p:spPr>
            <a:xfrm>
              <a:off x="5265610" y="4226930"/>
              <a:ext cx="510034" cy="152130"/>
            </a:xfrm>
            <a:custGeom>
              <a:avLst/>
              <a:gdLst>
                <a:gd name="connsiteX0" fmla="*/ 505714 w 510034"/>
                <a:gd name="connsiteY0" fmla="*/ 80201 h 152130"/>
                <a:gd name="connsiteX1" fmla="*/ 462979 w 510034"/>
                <a:gd name="connsiteY1" fmla="*/ 7493 h 152130"/>
                <a:gd name="connsiteX2" fmla="*/ 449898 w 510034"/>
                <a:gd name="connsiteY2" fmla="*/ 0 h 152130"/>
                <a:gd name="connsiteX3" fmla="*/ 19304 w 510034"/>
                <a:gd name="connsiteY3" fmla="*/ 0 h 152130"/>
                <a:gd name="connsiteX4" fmla="*/ 0 w 510034"/>
                <a:gd name="connsiteY4" fmla="*/ 19304 h 152130"/>
                <a:gd name="connsiteX5" fmla="*/ 0 w 510034"/>
                <a:gd name="connsiteY5" fmla="*/ 151003 h 152130"/>
                <a:gd name="connsiteX6" fmla="*/ 436690 w 510034"/>
                <a:gd name="connsiteY6" fmla="*/ 152082 h 152130"/>
                <a:gd name="connsiteX7" fmla="*/ 505333 w 510034"/>
                <a:gd name="connsiteY7" fmla="*/ 111633 h 152130"/>
                <a:gd name="connsiteX8" fmla="*/ 505778 w 510034"/>
                <a:gd name="connsiteY8" fmla="*/ 80201 h 1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34" h="152130">
                  <a:moveTo>
                    <a:pt x="505714" y="80201"/>
                  </a:moveTo>
                  <a:lnTo>
                    <a:pt x="462979" y="7493"/>
                  </a:lnTo>
                  <a:cubicBezTo>
                    <a:pt x="460248" y="2857"/>
                    <a:pt x="455295" y="0"/>
                    <a:pt x="449898" y="0"/>
                  </a:cubicBezTo>
                  <a:lnTo>
                    <a:pt x="19304" y="0"/>
                  </a:lnTo>
                  <a:cubicBezTo>
                    <a:pt x="8636" y="0"/>
                    <a:pt x="0" y="8636"/>
                    <a:pt x="0" y="19304"/>
                  </a:cubicBezTo>
                  <a:lnTo>
                    <a:pt x="0" y="151003"/>
                  </a:lnTo>
                  <a:lnTo>
                    <a:pt x="436690" y="152082"/>
                  </a:lnTo>
                  <a:cubicBezTo>
                    <a:pt x="451295" y="152654"/>
                    <a:pt x="481203" y="148653"/>
                    <a:pt x="505333" y="111633"/>
                  </a:cubicBezTo>
                  <a:cubicBezTo>
                    <a:pt x="511493" y="102171"/>
                    <a:pt x="511556" y="89916"/>
                    <a:pt x="505778" y="80201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84" name="Forme libre 11">
              <a:extLst>
                <a:ext uri="{FF2B5EF4-FFF2-40B4-BE49-F238E27FC236}">
                  <a16:creationId xmlns:a16="http://schemas.microsoft.com/office/drawing/2014/main" id="{0B7A83CE-7A91-8D7A-D39B-722E20E5215F}"/>
                </a:ext>
              </a:extLst>
            </p:cNvPr>
            <p:cNvSpPr/>
            <p:nvPr/>
          </p:nvSpPr>
          <p:spPr>
            <a:xfrm>
              <a:off x="6588718" y="4226993"/>
              <a:ext cx="510009" cy="152140"/>
            </a:xfrm>
            <a:custGeom>
              <a:avLst/>
              <a:gdLst>
                <a:gd name="connsiteX0" fmla="*/ 490642 w 510009"/>
                <a:gd name="connsiteY0" fmla="*/ 0 h 152140"/>
                <a:gd name="connsiteX1" fmla="*/ 60049 w 510009"/>
                <a:gd name="connsiteY1" fmla="*/ 0 h 152140"/>
                <a:gd name="connsiteX2" fmla="*/ 46968 w 510009"/>
                <a:gd name="connsiteY2" fmla="*/ 7493 h 152140"/>
                <a:gd name="connsiteX3" fmla="*/ 4232 w 510009"/>
                <a:gd name="connsiteY3" fmla="*/ 80201 h 152140"/>
                <a:gd name="connsiteX4" fmla="*/ 4677 w 510009"/>
                <a:gd name="connsiteY4" fmla="*/ 111633 h 152140"/>
                <a:gd name="connsiteX5" fmla="*/ 73320 w 510009"/>
                <a:gd name="connsiteY5" fmla="*/ 152083 h 152140"/>
                <a:gd name="connsiteX6" fmla="*/ 510010 w 510009"/>
                <a:gd name="connsiteY6" fmla="*/ 151003 h 152140"/>
                <a:gd name="connsiteX7" fmla="*/ 510010 w 510009"/>
                <a:gd name="connsiteY7" fmla="*/ 19304 h 152140"/>
                <a:gd name="connsiteX8" fmla="*/ 490706 w 510009"/>
                <a:gd name="connsiteY8" fmla="*/ 0 h 152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09" h="152140">
                  <a:moveTo>
                    <a:pt x="490642" y="0"/>
                  </a:moveTo>
                  <a:lnTo>
                    <a:pt x="60049" y="0"/>
                  </a:lnTo>
                  <a:cubicBezTo>
                    <a:pt x="54651" y="0"/>
                    <a:pt x="49698" y="2858"/>
                    <a:pt x="46968" y="7493"/>
                  </a:cubicBezTo>
                  <a:lnTo>
                    <a:pt x="4232" y="80201"/>
                  </a:lnTo>
                  <a:cubicBezTo>
                    <a:pt x="-1483" y="89916"/>
                    <a:pt x="-1483" y="102172"/>
                    <a:pt x="4677" y="111633"/>
                  </a:cubicBezTo>
                  <a:cubicBezTo>
                    <a:pt x="28807" y="148654"/>
                    <a:pt x="58715" y="152718"/>
                    <a:pt x="73320" y="152083"/>
                  </a:cubicBezTo>
                  <a:lnTo>
                    <a:pt x="510010" y="151003"/>
                  </a:lnTo>
                  <a:lnTo>
                    <a:pt x="510010" y="19304"/>
                  </a:lnTo>
                  <a:cubicBezTo>
                    <a:pt x="510010" y="8636"/>
                    <a:pt x="501374" y="0"/>
                    <a:pt x="490706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</p:grpSp>
      <p:sp>
        <p:nvSpPr>
          <p:cNvPr id="85" name="Rectangle 84">
            <a:extLst>
              <a:ext uri="{FF2B5EF4-FFF2-40B4-BE49-F238E27FC236}">
                <a16:creationId xmlns:a16="http://schemas.microsoft.com/office/drawing/2014/main" id="{13BD4593-FDA6-E429-3D7D-A8A948704121}"/>
              </a:ext>
            </a:extLst>
          </p:cNvPr>
          <p:cNvSpPr/>
          <p:nvPr/>
        </p:nvSpPr>
        <p:spPr>
          <a:xfrm>
            <a:off x="451026" y="1884538"/>
            <a:ext cx="2041248" cy="2762655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bg1"/>
            </a:solidFill>
          </a:ln>
          <a:effectLst>
            <a:outerShdw blurRad="2667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7" name="Groupe 12">
            <a:extLst>
              <a:ext uri="{FF2B5EF4-FFF2-40B4-BE49-F238E27FC236}">
                <a16:creationId xmlns:a16="http://schemas.microsoft.com/office/drawing/2014/main" id="{F205DCAC-8C46-1195-EEBD-B3687D40B6F6}"/>
              </a:ext>
            </a:extLst>
          </p:cNvPr>
          <p:cNvGrpSpPr/>
          <p:nvPr/>
        </p:nvGrpSpPr>
        <p:grpSpPr>
          <a:xfrm rot="660000">
            <a:off x="1218952" y="1349701"/>
            <a:ext cx="505396" cy="671399"/>
            <a:chOff x="5265610" y="1951852"/>
            <a:chExt cx="1833117" cy="2435225"/>
          </a:xfrm>
        </p:grpSpPr>
        <p:sp>
          <p:nvSpPr>
            <p:cNvPr id="88" name="Forme libre 6">
              <a:extLst>
                <a:ext uri="{FF2B5EF4-FFF2-40B4-BE49-F238E27FC236}">
                  <a16:creationId xmlns:a16="http://schemas.microsoft.com/office/drawing/2014/main" id="{AAD314B4-B3BE-2424-BE70-6DF1C308310A}"/>
                </a:ext>
              </a:extLst>
            </p:cNvPr>
            <p:cNvSpPr/>
            <p:nvPr/>
          </p:nvSpPr>
          <p:spPr>
            <a:xfrm>
              <a:off x="5278245" y="3186038"/>
              <a:ext cx="1807784" cy="1200975"/>
            </a:xfrm>
            <a:custGeom>
              <a:avLst/>
              <a:gdLst>
                <a:gd name="connsiteX0" fmla="*/ 1788415 w 1807784"/>
                <a:gd name="connsiteY0" fmla="*/ 0 h 1200975"/>
                <a:gd name="connsiteX1" fmla="*/ 19305 w 1807784"/>
                <a:gd name="connsiteY1" fmla="*/ 0 h 1200975"/>
                <a:gd name="connsiteX2" fmla="*/ 1 w 1807784"/>
                <a:gd name="connsiteY2" fmla="*/ 19495 h 1200975"/>
                <a:gd name="connsiteX3" fmla="*/ 10987 w 1807784"/>
                <a:gd name="connsiteY3" fmla="*/ 1093343 h 1200975"/>
                <a:gd name="connsiteX4" fmla="*/ 375032 w 1807784"/>
                <a:gd name="connsiteY4" fmla="*/ 1090867 h 1200975"/>
                <a:gd name="connsiteX5" fmla="*/ 442596 w 1807784"/>
                <a:gd name="connsiteY5" fmla="*/ 1088644 h 1200975"/>
                <a:gd name="connsiteX6" fmla="*/ 526924 w 1807784"/>
                <a:gd name="connsiteY6" fmla="*/ 1105916 h 1200975"/>
                <a:gd name="connsiteX7" fmla="*/ 613602 w 1807784"/>
                <a:gd name="connsiteY7" fmla="*/ 1200976 h 1200975"/>
                <a:gd name="connsiteX8" fmla="*/ 1194182 w 1807784"/>
                <a:gd name="connsiteY8" fmla="*/ 1200976 h 1200975"/>
                <a:gd name="connsiteX9" fmla="*/ 1280860 w 1807784"/>
                <a:gd name="connsiteY9" fmla="*/ 1105916 h 1200975"/>
                <a:gd name="connsiteX10" fmla="*/ 1365188 w 1807784"/>
                <a:gd name="connsiteY10" fmla="*/ 1088644 h 1200975"/>
                <a:gd name="connsiteX11" fmla="*/ 1432752 w 1807784"/>
                <a:gd name="connsiteY11" fmla="*/ 1090867 h 1200975"/>
                <a:gd name="connsiteX12" fmla="*/ 1796797 w 1807784"/>
                <a:gd name="connsiteY12" fmla="*/ 1093343 h 1200975"/>
                <a:gd name="connsiteX13" fmla="*/ 1807783 w 1807784"/>
                <a:gd name="connsiteY13" fmla="*/ 19495 h 1200975"/>
                <a:gd name="connsiteX14" fmla="*/ 1788479 w 1807784"/>
                <a:gd name="connsiteY14" fmla="*/ 0 h 120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07784" h="1200975">
                  <a:moveTo>
                    <a:pt x="1788415" y="0"/>
                  </a:moveTo>
                  <a:lnTo>
                    <a:pt x="19305" y="0"/>
                  </a:lnTo>
                  <a:cubicBezTo>
                    <a:pt x="8574" y="0"/>
                    <a:pt x="-126" y="8763"/>
                    <a:pt x="1" y="19495"/>
                  </a:cubicBezTo>
                  <a:lnTo>
                    <a:pt x="10987" y="1093343"/>
                  </a:lnTo>
                  <a:lnTo>
                    <a:pt x="375032" y="1090867"/>
                  </a:lnTo>
                  <a:cubicBezTo>
                    <a:pt x="397575" y="1090740"/>
                    <a:pt x="420117" y="1089787"/>
                    <a:pt x="442596" y="1088644"/>
                  </a:cubicBezTo>
                  <a:cubicBezTo>
                    <a:pt x="468504" y="1087311"/>
                    <a:pt x="510097" y="1088200"/>
                    <a:pt x="526924" y="1105916"/>
                  </a:cubicBezTo>
                  <a:cubicBezTo>
                    <a:pt x="552070" y="1132459"/>
                    <a:pt x="581471" y="1200976"/>
                    <a:pt x="613602" y="1200976"/>
                  </a:cubicBezTo>
                  <a:lnTo>
                    <a:pt x="1194182" y="1200976"/>
                  </a:lnTo>
                  <a:cubicBezTo>
                    <a:pt x="1226313" y="1200976"/>
                    <a:pt x="1255714" y="1132459"/>
                    <a:pt x="1280860" y="1105916"/>
                  </a:cubicBezTo>
                  <a:cubicBezTo>
                    <a:pt x="1297624" y="1088200"/>
                    <a:pt x="1339280" y="1087247"/>
                    <a:pt x="1365188" y="1088644"/>
                  </a:cubicBezTo>
                  <a:cubicBezTo>
                    <a:pt x="1387730" y="1089787"/>
                    <a:pt x="1410209" y="1090740"/>
                    <a:pt x="1432752" y="1090867"/>
                  </a:cubicBezTo>
                  <a:lnTo>
                    <a:pt x="1796797" y="1093343"/>
                  </a:lnTo>
                  <a:lnTo>
                    <a:pt x="1807783" y="19495"/>
                  </a:lnTo>
                  <a:cubicBezTo>
                    <a:pt x="1807910" y="8763"/>
                    <a:pt x="1799210" y="0"/>
                    <a:pt x="1788479" y="0"/>
                  </a:cubicBezTo>
                  <a:close/>
                </a:path>
              </a:pathLst>
            </a:custGeom>
            <a:solidFill>
              <a:srgbClr val="1F1E24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89" name="Forme libre 7">
              <a:extLst>
                <a:ext uri="{FF2B5EF4-FFF2-40B4-BE49-F238E27FC236}">
                  <a16:creationId xmlns:a16="http://schemas.microsoft.com/office/drawing/2014/main" id="{7474646F-12F1-ED22-F111-596D4272A0A6}"/>
                </a:ext>
              </a:extLst>
            </p:cNvPr>
            <p:cNvSpPr/>
            <p:nvPr/>
          </p:nvSpPr>
          <p:spPr>
            <a:xfrm>
              <a:off x="5891847" y="4303067"/>
              <a:ext cx="580580" cy="84010"/>
            </a:xfrm>
            <a:custGeom>
              <a:avLst/>
              <a:gdLst>
                <a:gd name="connsiteX0" fmla="*/ 482663 w 580580"/>
                <a:gd name="connsiteY0" fmla="*/ 0 h 84010"/>
                <a:gd name="connsiteX1" fmla="*/ 97854 w 580580"/>
                <a:gd name="connsiteY1" fmla="*/ 0 h 84010"/>
                <a:gd name="connsiteX2" fmla="*/ 0 w 580580"/>
                <a:gd name="connsiteY2" fmla="*/ 84010 h 84010"/>
                <a:gd name="connsiteX3" fmla="*/ 580580 w 580580"/>
                <a:gd name="connsiteY3" fmla="*/ 84010 h 84010"/>
                <a:gd name="connsiteX4" fmla="*/ 482727 w 580580"/>
                <a:gd name="connsiteY4" fmla="*/ 0 h 8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0580" h="84010">
                  <a:moveTo>
                    <a:pt x="482663" y="0"/>
                  </a:moveTo>
                  <a:lnTo>
                    <a:pt x="97854" y="0"/>
                  </a:lnTo>
                  <a:cubicBezTo>
                    <a:pt x="97854" y="0"/>
                    <a:pt x="48895" y="84010"/>
                    <a:pt x="0" y="84010"/>
                  </a:cubicBezTo>
                  <a:lnTo>
                    <a:pt x="580580" y="84010"/>
                  </a:lnTo>
                  <a:cubicBezTo>
                    <a:pt x="531622" y="84010"/>
                    <a:pt x="482727" y="0"/>
                    <a:pt x="482727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90" name="Forme libre 8">
              <a:extLst>
                <a:ext uri="{FF2B5EF4-FFF2-40B4-BE49-F238E27FC236}">
                  <a16:creationId xmlns:a16="http://schemas.microsoft.com/office/drawing/2014/main" id="{631DADDF-4E62-0572-F6CF-20996A82E5A0}"/>
                </a:ext>
              </a:extLst>
            </p:cNvPr>
            <p:cNvSpPr/>
            <p:nvPr/>
          </p:nvSpPr>
          <p:spPr>
            <a:xfrm>
              <a:off x="5278245" y="3186038"/>
              <a:ext cx="1807720" cy="119189"/>
            </a:xfrm>
            <a:custGeom>
              <a:avLst/>
              <a:gdLst>
                <a:gd name="connsiteX0" fmla="*/ 128 w 1807720"/>
                <a:gd name="connsiteY0" fmla="*/ 33211 h 119189"/>
                <a:gd name="connsiteX1" fmla="*/ 1 w 1807720"/>
                <a:gd name="connsiteY1" fmla="*/ 19495 h 119189"/>
                <a:gd name="connsiteX2" fmla="*/ 19305 w 1807720"/>
                <a:gd name="connsiteY2" fmla="*/ 0 h 119189"/>
                <a:gd name="connsiteX3" fmla="*/ 1788415 w 1807720"/>
                <a:gd name="connsiteY3" fmla="*/ 0 h 119189"/>
                <a:gd name="connsiteX4" fmla="*/ 1807719 w 1807720"/>
                <a:gd name="connsiteY4" fmla="*/ 19495 h 119189"/>
                <a:gd name="connsiteX5" fmla="*/ 1807592 w 1807720"/>
                <a:gd name="connsiteY5" fmla="*/ 33211 h 119189"/>
                <a:gd name="connsiteX6" fmla="*/ 128 w 1807720"/>
                <a:gd name="connsiteY6" fmla="*/ 33211 h 119189"/>
                <a:gd name="connsiteX7" fmla="*/ 382 w 1807720"/>
                <a:gd name="connsiteY7" fmla="*/ 59563 h 119189"/>
                <a:gd name="connsiteX8" fmla="*/ 1017 w 1807720"/>
                <a:gd name="connsiteY8" fmla="*/ 119190 h 119189"/>
                <a:gd name="connsiteX9" fmla="*/ 1806703 w 1807720"/>
                <a:gd name="connsiteY9" fmla="*/ 119190 h 119189"/>
                <a:gd name="connsiteX10" fmla="*/ 1807338 w 1807720"/>
                <a:gd name="connsiteY10" fmla="*/ 59563 h 119189"/>
                <a:gd name="connsiteX11" fmla="*/ 382 w 1807720"/>
                <a:gd name="connsiteY11" fmla="*/ 59563 h 119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7720" h="119189">
                  <a:moveTo>
                    <a:pt x="128" y="33211"/>
                  </a:moveTo>
                  <a:lnTo>
                    <a:pt x="1" y="19495"/>
                  </a:lnTo>
                  <a:cubicBezTo>
                    <a:pt x="-126" y="8763"/>
                    <a:pt x="8574" y="0"/>
                    <a:pt x="19305" y="0"/>
                  </a:cubicBezTo>
                  <a:lnTo>
                    <a:pt x="1788415" y="0"/>
                  </a:lnTo>
                  <a:cubicBezTo>
                    <a:pt x="1799147" y="0"/>
                    <a:pt x="1807847" y="8763"/>
                    <a:pt x="1807719" y="19495"/>
                  </a:cubicBezTo>
                  <a:lnTo>
                    <a:pt x="1807592" y="33211"/>
                  </a:lnTo>
                  <a:lnTo>
                    <a:pt x="128" y="33211"/>
                  </a:lnTo>
                  <a:close/>
                  <a:moveTo>
                    <a:pt x="382" y="59563"/>
                  </a:moveTo>
                  <a:lnTo>
                    <a:pt x="1017" y="119190"/>
                  </a:lnTo>
                  <a:lnTo>
                    <a:pt x="1806703" y="119190"/>
                  </a:lnTo>
                  <a:lnTo>
                    <a:pt x="1807338" y="59563"/>
                  </a:lnTo>
                  <a:lnTo>
                    <a:pt x="382" y="59563"/>
                  </a:ln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91" name="Forme libre 9">
              <a:extLst>
                <a:ext uri="{FF2B5EF4-FFF2-40B4-BE49-F238E27FC236}">
                  <a16:creationId xmlns:a16="http://schemas.microsoft.com/office/drawing/2014/main" id="{3900D112-1943-3EDB-8430-264B21F6B74B}"/>
                </a:ext>
              </a:extLst>
            </p:cNvPr>
            <p:cNvSpPr/>
            <p:nvPr/>
          </p:nvSpPr>
          <p:spPr>
            <a:xfrm>
              <a:off x="5701982" y="1951852"/>
              <a:ext cx="960247" cy="2374010"/>
            </a:xfrm>
            <a:custGeom>
              <a:avLst/>
              <a:gdLst>
                <a:gd name="connsiteX0" fmla="*/ 893509 w 960247"/>
                <a:gd name="connsiteY0" fmla="*/ 2374011 h 2374010"/>
                <a:gd name="connsiteX1" fmla="*/ 610108 w 960247"/>
                <a:gd name="connsiteY1" fmla="*/ 602552 h 2374010"/>
                <a:gd name="connsiteX2" fmla="*/ 725488 w 960247"/>
                <a:gd name="connsiteY2" fmla="*/ 325501 h 2374010"/>
                <a:gd name="connsiteX3" fmla="*/ 789178 w 960247"/>
                <a:gd name="connsiteY3" fmla="*/ 214376 h 2374010"/>
                <a:gd name="connsiteX4" fmla="*/ 735457 w 960247"/>
                <a:gd name="connsiteY4" fmla="*/ 158179 h 2374010"/>
                <a:gd name="connsiteX5" fmla="*/ 480124 w 960247"/>
                <a:gd name="connsiteY5" fmla="*/ 70358 h 2374010"/>
                <a:gd name="connsiteX6" fmla="*/ 224790 w 960247"/>
                <a:gd name="connsiteY6" fmla="*/ 158179 h 2374010"/>
                <a:gd name="connsiteX7" fmla="*/ 171069 w 960247"/>
                <a:gd name="connsiteY7" fmla="*/ 214376 h 2374010"/>
                <a:gd name="connsiteX8" fmla="*/ 234760 w 960247"/>
                <a:gd name="connsiteY8" fmla="*/ 325501 h 2374010"/>
                <a:gd name="connsiteX9" fmla="*/ 350139 w 960247"/>
                <a:gd name="connsiteY9" fmla="*/ 602552 h 2374010"/>
                <a:gd name="connsiteX10" fmla="*/ 66739 w 960247"/>
                <a:gd name="connsiteY10" fmla="*/ 2374011 h 2374010"/>
                <a:gd name="connsiteX11" fmla="*/ 0 w 960247"/>
                <a:gd name="connsiteY11" fmla="*/ 2362518 h 2374010"/>
                <a:gd name="connsiteX12" fmla="*/ 283464 w 960247"/>
                <a:gd name="connsiteY12" fmla="*/ 590550 h 2374010"/>
                <a:gd name="connsiteX13" fmla="*/ 183515 w 960247"/>
                <a:gd name="connsiteY13" fmla="*/ 371412 h 2374010"/>
                <a:gd name="connsiteX14" fmla="*/ 104267 w 960247"/>
                <a:gd name="connsiteY14" fmla="*/ 203518 h 2374010"/>
                <a:gd name="connsiteX15" fmla="*/ 189421 w 960247"/>
                <a:gd name="connsiteY15" fmla="*/ 98235 h 2374010"/>
                <a:gd name="connsiteX16" fmla="*/ 480124 w 960247"/>
                <a:gd name="connsiteY16" fmla="*/ 0 h 2374010"/>
                <a:gd name="connsiteX17" fmla="*/ 770827 w 960247"/>
                <a:gd name="connsiteY17" fmla="*/ 98235 h 2374010"/>
                <a:gd name="connsiteX18" fmla="*/ 855980 w 960247"/>
                <a:gd name="connsiteY18" fmla="*/ 203518 h 2374010"/>
                <a:gd name="connsiteX19" fmla="*/ 776732 w 960247"/>
                <a:gd name="connsiteY19" fmla="*/ 371412 h 2374010"/>
                <a:gd name="connsiteX20" fmla="*/ 676783 w 960247"/>
                <a:gd name="connsiteY20" fmla="*/ 590550 h 2374010"/>
                <a:gd name="connsiteX21" fmla="*/ 960247 w 960247"/>
                <a:gd name="connsiteY21" fmla="*/ 2362518 h 2374010"/>
                <a:gd name="connsiteX22" fmla="*/ 893509 w 960247"/>
                <a:gd name="connsiteY22" fmla="*/ 2374011 h 237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60247" h="2374010">
                  <a:moveTo>
                    <a:pt x="893509" y="2374011"/>
                  </a:moveTo>
                  <a:cubicBezTo>
                    <a:pt x="890841" y="2357184"/>
                    <a:pt x="624205" y="687007"/>
                    <a:pt x="610108" y="602552"/>
                  </a:cubicBezTo>
                  <a:cubicBezTo>
                    <a:pt x="592391" y="495999"/>
                    <a:pt x="646747" y="420497"/>
                    <a:pt x="725488" y="325501"/>
                  </a:cubicBezTo>
                  <a:cubicBezTo>
                    <a:pt x="766318" y="276225"/>
                    <a:pt x="792797" y="238443"/>
                    <a:pt x="789178" y="214376"/>
                  </a:cubicBezTo>
                  <a:cubicBezTo>
                    <a:pt x="786765" y="198311"/>
                    <a:pt x="768731" y="179388"/>
                    <a:pt x="735457" y="158179"/>
                  </a:cubicBezTo>
                  <a:cubicBezTo>
                    <a:pt x="644081" y="99886"/>
                    <a:pt x="558165" y="70358"/>
                    <a:pt x="480124" y="70358"/>
                  </a:cubicBezTo>
                  <a:cubicBezTo>
                    <a:pt x="402082" y="70358"/>
                    <a:pt x="316166" y="99886"/>
                    <a:pt x="224790" y="158179"/>
                  </a:cubicBezTo>
                  <a:cubicBezTo>
                    <a:pt x="191579" y="179388"/>
                    <a:pt x="173482" y="198247"/>
                    <a:pt x="171069" y="214376"/>
                  </a:cubicBezTo>
                  <a:cubicBezTo>
                    <a:pt x="167450" y="238506"/>
                    <a:pt x="193929" y="276225"/>
                    <a:pt x="234760" y="325501"/>
                  </a:cubicBezTo>
                  <a:cubicBezTo>
                    <a:pt x="313500" y="420497"/>
                    <a:pt x="367856" y="495999"/>
                    <a:pt x="350139" y="602552"/>
                  </a:cubicBezTo>
                  <a:cubicBezTo>
                    <a:pt x="336106" y="687007"/>
                    <a:pt x="69469" y="2357184"/>
                    <a:pt x="66739" y="2374011"/>
                  </a:cubicBezTo>
                  <a:lnTo>
                    <a:pt x="0" y="2362518"/>
                  </a:lnTo>
                  <a:cubicBezTo>
                    <a:pt x="2667" y="2345690"/>
                    <a:pt x="269367" y="675259"/>
                    <a:pt x="283464" y="590550"/>
                  </a:cubicBezTo>
                  <a:cubicBezTo>
                    <a:pt x="295212" y="519938"/>
                    <a:pt x="263588" y="468122"/>
                    <a:pt x="183515" y="371412"/>
                  </a:cubicBezTo>
                  <a:cubicBezTo>
                    <a:pt x="135128" y="312992"/>
                    <a:pt x="95758" y="260096"/>
                    <a:pt x="104267" y="203518"/>
                  </a:cubicBezTo>
                  <a:cubicBezTo>
                    <a:pt x="111824" y="152971"/>
                    <a:pt x="156528" y="119190"/>
                    <a:pt x="189421" y="98235"/>
                  </a:cubicBezTo>
                  <a:cubicBezTo>
                    <a:pt x="291592" y="33084"/>
                    <a:pt x="389382" y="0"/>
                    <a:pt x="480124" y="0"/>
                  </a:cubicBezTo>
                  <a:cubicBezTo>
                    <a:pt x="570865" y="0"/>
                    <a:pt x="668655" y="33020"/>
                    <a:pt x="770827" y="98235"/>
                  </a:cubicBezTo>
                  <a:cubicBezTo>
                    <a:pt x="803783" y="119253"/>
                    <a:pt x="848424" y="153035"/>
                    <a:pt x="855980" y="203518"/>
                  </a:cubicBezTo>
                  <a:cubicBezTo>
                    <a:pt x="864489" y="260096"/>
                    <a:pt x="825119" y="313055"/>
                    <a:pt x="776732" y="371412"/>
                  </a:cubicBezTo>
                  <a:cubicBezTo>
                    <a:pt x="696659" y="468122"/>
                    <a:pt x="665036" y="519874"/>
                    <a:pt x="676783" y="590550"/>
                  </a:cubicBezTo>
                  <a:cubicBezTo>
                    <a:pt x="690880" y="675259"/>
                    <a:pt x="957516" y="2345627"/>
                    <a:pt x="960247" y="2362518"/>
                  </a:cubicBezTo>
                  <a:lnTo>
                    <a:pt x="893509" y="2374011"/>
                  </a:lnTo>
                  <a:close/>
                </a:path>
              </a:pathLst>
            </a:custGeom>
            <a:solidFill>
              <a:srgbClr val="93939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92" name="Forme libre 10">
              <a:extLst>
                <a:ext uri="{FF2B5EF4-FFF2-40B4-BE49-F238E27FC236}">
                  <a16:creationId xmlns:a16="http://schemas.microsoft.com/office/drawing/2014/main" id="{3B1E932F-DD93-DF50-E2FD-5CC8ADD98EC2}"/>
                </a:ext>
              </a:extLst>
            </p:cNvPr>
            <p:cNvSpPr/>
            <p:nvPr/>
          </p:nvSpPr>
          <p:spPr>
            <a:xfrm>
              <a:off x="5265610" y="4226930"/>
              <a:ext cx="510034" cy="152130"/>
            </a:xfrm>
            <a:custGeom>
              <a:avLst/>
              <a:gdLst>
                <a:gd name="connsiteX0" fmla="*/ 505714 w 510034"/>
                <a:gd name="connsiteY0" fmla="*/ 80201 h 152130"/>
                <a:gd name="connsiteX1" fmla="*/ 462979 w 510034"/>
                <a:gd name="connsiteY1" fmla="*/ 7493 h 152130"/>
                <a:gd name="connsiteX2" fmla="*/ 449898 w 510034"/>
                <a:gd name="connsiteY2" fmla="*/ 0 h 152130"/>
                <a:gd name="connsiteX3" fmla="*/ 19304 w 510034"/>
                <a:gd name="connsiteY3" fmla="*/ 0 h 152130"/>
                <a:gd name="connsiteX4" fmla="*/ 0 w 510034"/>
                <a:gd name="connsiteY4" fmla="*/ 19304 h 152130"/>
                <a:gd name="connsiteX5" fmla="*/ 0 w 510034"/>
                <a:gd name="connsiteY5" fmla="*/ 151003 h 152130"/>
                <a:gd name="connsiteX6" fmla="*/ 436690 w 510034"/>
                <a:gd name="connsiteY6" fmla="*/ 152082 h 152130"/>
                <a:gd name="connsiteX7" fmla="*/ 505333 w 510034"/>
                <a:gd name="connsiteY7" fmla="*/ 111633 h 152130"/>
                <a:gd name="connsiteX8" fmla="*/ 505778 w 510034"/>
                <a:gd name="connsiteY8" fmla="*/ 80201 h 1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34" h="152130">
                  <a:moveTo>
                    <a:pt x="505714" y="80201"/>
                  </a:moveTo>
                  <a:lnTo>
                    <a:pt x="462979" y="7493"/>
                  </a:lnTo>
                  <a:cubicBezTo>
                    <a:pt x="460248" y="2857"/>
                    <a:pt x="455295" y="0"/>
                    <a:pt x="449898" y="0"/>
                  </a:cubicBezTo>
                  <a:lnTo>
                    <a:pt x="19304" y="0"/>
                  </a:lnTo>
                  <a:cubicBezTo>
                    <a:pt x="8636" y="0"/>
                    <a:pt x="0" y="8636"/>
                    <a:pt x="0" y="19304"/>
                  </a:cubicBezTo>
                  <a:lnTo>
                    <a:pt x="0" y="151003"/>
                  </a:lnTo>
                  <a:lnTo>
                    <a:pt x="436690" y="152082"/>
                  </a:lnTo>
                  <a:cubicBezTo>
                    <a:pt x="451295" y="152654"/>
                    <a:pt x="481203" y="148653"/>
                    <a:pt x="505333" y="111633"/>
                  </a:cubicBezTo>
                  <a:cubicBezTo>
                    <a:pt x="511493" y="102171"/>
                    <a:pt x="511556" y="89916"/>
                    <a:pt x="505778" y="80201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93" name="Forme libre 11">
              <a:extLst>
                <a:ext uri="{FF2B5EF4-FFF2-40B4-BE49-F238E27FC236}">
                  <a16:creationId xmlns:a16="http://schemas.microsoft.com/office/drawing/2014/main" id="{293282A4-B7D9-7129-FAFF-EB6CA96F4180}"/>
                </a:ext>
              </a:extLst>
            </p:cNvPr>
            <p:cNvSpPr/>
            <p:nvPr/>
          </p:nvSpPr>
          <p:spPr>
            <a:xfrm>
              <a:off x="6588718" y="4226993"/>
              <a:ext cx="510009" cy="152140"/>
            </a:xfrm>
            <a:custGeom>
              <a:avLst/>
              <a:gdLst>
                <a:gd name="connsiteX0" fmla="*/ 490642 w 510009"/>
                <a:gd name="connsiteY0" fmla="*/ 0 h 152140"/>
                <a:gd name="connsiteX1" fmla="*/ 60049 w 510009"/>
                <a:gd name="connsiteY1" fmla="*/ 0 h 152140"/>
                <a:gd name="connsiteX2" fmla="*/ 46968 w 510009"/>
                <a:gd name="connsiteY2" fmla="*/ 7493 h 152140"/>
                <a:gd name="connsiteX3" fmla="*/ 4232 w 510009"/>
                <a:gd name="connsiteY3" fmla="*/ 80201 h 152140"/>
                <a:gd name="connsiteX4" fmla="*/ 4677 w 510009"/>
                <a:gd name="connsiteY4" fmla="*/ 111633 h 152140"/>
                <a:gd name="connsiteX5" fmla="*/ 73320 w 510009"/>
                <a:gd name="connsiteY5" fmla="*/ 152083 h 152140"/>
                <a:gd name="connsiteX6" fmla="*/ 510010 w 510009"/>
                <a:gd name="connsiteY6" fmla="*/ 151003 h 152140"/>
                <a:gd name="connsiteX7" fmla="*/ 510010 w 510009"/>
                <a:gd name="connsiteY7" fmla="*/ 19304 h 152140"/>
                <a:gd name="connsiteX8" fmla="*/ 490706 w 510009"/>
                <a:gd name="connsiteY8" fmla="*/ 0 h 152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09" h="152140">
                  <a:moveTo>
                    <a:pt x="490642" y="0"/>
                  </a:moveTo>
                  <a:lnTo>
                    <a:pt x="60049" y="0"/>
                  </a:lnTo>
                  <a:cubicBezTo>
                    <a:pt x="54651" y="0"/>
                    <a:pt x="49698" y="2858"/>
                    <a:pt x="46968" y="7493"/>
                  </a:cubicBezTo>
                  <a:lnTo>
                    <a:pt x="4232" y="80201"/>
                  </a:lnTo>
                  <a:cubicBezTo>
                    <a:pt x="-1483" y="89916"/>
                    <a:pt x="-1483" y="102172"/>
                    <a:pt x="4677" y="111633"/>
                  </a:cubicBezTo>
                  <a:cubicBezTo>
                    <a:pt x="28807" y="148654"/>
                    <a:pt x="58715" y="152718"/>
                    <a:pt x="73320" y="152083"/>
                  </a:cubicBezTo>
                  <a:lnTo>
                    <a:pt x="510010" y="151003"/>
                  </a:lnTo>
                  <a:lnTo>
                    <a:pt x="510010" y="19304"/>
                  </a:lnTo>
                  <a:cubicBezTo>
                    <a:pt x="510010" y="8636"/>
                    <a:pt x="501374" y="0"/>
                    <a:pt x="490706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</p:grpSp>
      <p:sp>
        <p:nvSpPr>
          <p:cNvPr id="97" name="Rectangle 96">
            <a:extLst>
              <a:ext uri="{FF2B5EF4-FFF2-40B4-BE49-F238E27FC236}">
                <a16:creationId xmlns:a16="http://schemas.microsoft.com/office/drawing/2014/main" id="{B74BA99C-6357-BFD4-B9F9-55BA2158F719}"/>
              </a:ext>
            </a:extLst>
          </p:cNvPr>
          <p:cNvSpPr/>
          <p:nvPr/>
        </p:nvSpPr>
        <p:spPr>
          <a:xfrm>
            <a:off x="9699726" y="1911937"/>
            <a:ext cx="2041248" cy="2762655"/>
          </a:xfrm>
          <a:prstGeom prst="rect">
            <a:avLst/>
          </a:prstGeom>
          <a:solidFill>
            <a:schemeClr val="accent5"/>
          </a:solidFill>
          <a:ln w="76200">
            <a:solidFill>
              <a:schemeClr val="bg1"/>
            </a:solidFill>
          </a:ln>
          <a:effectLst>
            <a:outerShdw blurRad="2667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8" name="Groupe 12">
            <a:extLst>
              <a:ext uri="{FF2B5EF4-FFF2-40B4-BE49-F238E27FC236}">
                <a16:creationId xmlns:a16="http://schemas.microsoft.com/office/drawing/2014/main" id="{06F21D3E-E3E6-E80F-6FB2-1379C8FE35E9}"/>
              </a:ext>
            </a:extLst>
          </p:cNvPr>
          <p:cNvGrpSpPr/>
          <p:nvPr/>
        </p:nvGrpSpPr>
        <p:grpSpPr>
          <a:xfrm rot="-660000">
            <a:off x="10463229" y="1356172"/>
            <a:ext cx="505396" cy="671399"/>
            <a:chOff x="5265610" y="1951852"/>
            <a:chExt cx="1833117" cy="2435225"/>
          </a:xfrm>
        </p:grpSpPr>
        <p:sp>
          <p:nvSpPr>
            <p:cNvPr id="106" name="Forme libre 6">
              <a:extLst>
                <a:ext uri="{FF2B5EF4-FFF2-40B4-BE49-F238E27FC236}">
                  <a16:creationId xmlns:a16="http://schemas.microsoft.com/office/drawing/2014/main" id="{9BF3FDC5-2735-092A-A569-15959BE4F3B2}"/>
                </a:ext>
              </a:extLst>
            </p:cNvPr>
            <p:cNvSpPr/>
            <p:nvPr/>
          </p:nvSpPr>
          <p:spPr>
            <a:xfrm>
              <a:off x="5278245" y="3186038"/>
              <a:ext cx="1807784" cy="1200975"/>
            </a:xfrm>
            <a:custGeom>
              <a:avLst/>
              <a:gdLst>
                <a:gd name="connsiteX0" fmla="*/ 1788415 w 1807784"/>
                <a:gd name="connsiteY0" fmla="*/ 0 h 1200975"/>
                <a:gd name="connsiteX1" fmla="*/ 19305 w 1807784"/>
                <a:gd name="connsiteY1" fmla="*/ 0 h 1200975"/>
                <a:gd name="connsiteX2" fmla="*/ 1 w 1807784"/>
                <a:gd name="connsiteY2" fmla="*/ 19495 h 1200975"/>
                <a:gd name="connsiteX3" fmla="*/ 10987 w 1807784"/>
                <a:gd name="connsiteY3" fmla="*/ 1093343 h 1200975"/>
                <a:gd name="connsiteX4" fmla="*/ 375032 w 1807784"/>
                <a:gd name="connsiteY4" fmla="*/ 1090867 h 1200975"/>
                <a:gd name="connsiteX5" fmla="*/ 442596 w 1807784"/>
                <a:gd name="connsiteY5" fmla="*/ 1088644 h 1200975"/>
                <a:gd name="connsiteX6" fmla="*/ 526924 w 1807784"/>
                <a:gd name="connsiteY6" fmla="*/ 1105916 h 1200975"/>
                <a:gd name="connsiteX7" fmla="*/ 613602 w 1807784"/>
                <a:gd name="connsiteY7" fmla="*/ 1200976 h 1200975"/>
                <a:gd name="connsiteX8" fmla="*/ 1194182 w 1807784"/>
                <a:gd name="connsiteY8" fmla="*/ 1200976 h 1200975"/>
                <a:gd name="connsiteX9" fmla="*/ 1280860 w 1807784"/>
                <a:gd name="connsiteY9" fmla="*/ 1105916 h 1200975"/>
                <a:gd name="connsiteX10" fmla="*/ 1365188 w 1807784"/>
                <a:gd name="connsiteY10" fmla="*/ 1088644 h 1200975"/>
                <a:gd name="connsiteX11" fmla="*/ 1432752 w 1807784"/>
                <a:gd name="connsiteY11" fmla="*/ 1090867 h 1200975"/>
                <a:gd name="connsiteX12" fmla="*/ 1796797 w 1807784"/>
                <a:gd name="connsiteY12" fmla="*/ 1093343 h 1200975"/>
                <a:gd name="connsiteX13" fmla="*/ 1807783 w 1807784"/>
                <a:gd name="connsiteY13" fmla="*/ 19495 h 1200975"/>
                <a:gd name="connsiteX14" fmla="*/ 1788479 w 1807784"/>
                <a:gd name="connsiteY14" fmla="*/ 0 h 120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07784" h="1200975">
                  <a:moveTo>
                    <a:pt x="1788415" y="0"/>
                  </a:moveTo>
                  <a:lnTo>
                    <a:pt x="19305" y="0"/>
                  </a:lnTo>
                  <a:cubicBezTo>
                    <a:pt x="8574" y="0"/>
                    <a:pt x="-126" y="8763"/>
                    <a:pt x="1" y="19495"/>
                  </a:cubicBezTo>
                  <a:lnTo>
                    <a:pt x="10987" y="1093343"/>
                  </a:lnTo>
                  <a:lnTo>
                    <a:pt x="375032" y="1090867"/>
                  </a:lnTo>
                  <a:cubicBezTo>
                    <a:pt x="397575" y="1090740"/>
                    <a:pt x="420117" y="1089787"/>
                    <a:pt x="442596" y="1088644"/>
                  </a:cubicBezTo>
                  <a:cubicBezTo>
                    <a:pt x="468504" y="1087311"/>
                    <a:pt x="510097" y="1088200"/>
                    <a:pt x="526924" y="1105916"/>
                  </a:cubicBezTo>
                  <a:cubicBezTo>
                    <a:pt x="552070" y="1132459"/>
                    <a:pt x="581471" y="1200976"/>
                    <a:pt x="613602" y="1200976"/>
                  </a:cubicBezTo>
                  <a:lnTo>
                    <a:pt x="1194182" y="1200976"/>
                  </a:lnTo>
                  <a:cubicBezTo>
                    <a:pt x="1226313" y="1200976"/>
                    <a:pt x="1255714" y="1132459"/>
                    <a:pt x="1280860" y="1105916"/>
                  </a:cubicBezTo>
                  <a:cubicBezTo>
                    <a:pt x="1297624" y="1088200"/>
                    <a:pt x="1339280" y="1087247"/>
                    <a:pt x="1365188" y="1088644"/>
                  </a:cubicBezTo>
                  <a:cubicBezTo>
                    <a:pt x="1387730" y="1089787"/>
                    <a:pt x="1410209" y="1090740"/>
                    <a:pt x="1432752" y="1090867"/>
                  </a:cubicBezTo>
                  <a:lnTo>
                    <a:pt x="1796797" y="1093343"/>
                  </a:lnTo>
                  <a:lnTo>
                    <a:pt x="1807783" y="19495"/>
                  </a:lnTo>
                  <a:cubicBezTo>
                    <a:pt x="1807910" y="8763"/>
                    <a:pt x="1799210" y="0"/>
                    <a:pt x="1788479" y="0"/>
                  </a:cubicBezTo>
                  <a:close/>
                </a:path>
              </a:pathLst>
            </a:custGeom>
            <a:solidFill>
              <a:srgbClr val="1F1E24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107" name="Forme libre 7">
              <a:extLst>
                <a:ext uri="{FF2B5EF4-FFF2-40B4-BE49-F238E27FC236}">
                  <a16:creationId xmlns:a16="http://schemas.microsoft.com/office/drawing/2014/main" id="{A7A07FD7-23C1-9EB3-E952-497A1A036A69}"/>
                </a:ext>
              </a:extLst>
            </p:cNvPr>
            <p:cNvSpPr/>
            <p:nvPr/>
          </p:nvSpPr>
          <p:spPr>
            <a:xfrm>
              <a:off x="5891847" y="4303067"/>
              <a:ext cx="580580" cy="84010"/>
            </a:xfrm>
            <a:custGeom>
              <a:avLst/>
              <a:gdLst>
                <a:gd name="connsiteX0" fmla="*/ 482663 w 580580"/>
                <a:gd name="connsiteY0" fmla="*/ 0 h 84010"/>
                <a:gd name="connsiteX1" fmla="*/ 97854 w 580580"/>
                <a:gd name="connsiteY1" fmla="*/ 0 h 84010"/>
                <a:gd name="connsiteX2" fmla="*/ 0 w 580580"/>
                <a:gd name="connsiteY2" fmla="*/ 84010 h 84010"/>
                <a:gd name="connsiteX3" fmla="*/ 580580 w 580580"/>
                <a:gd name="connsiteY3" fmla="*/ 84010 h 84010"/>
                <a:gd name="connsiteX4" fmla="*/ 482727 w 580580"/>
                <a:gd name="connsiteY4" fmla="*/ 0 h 8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0580" h="84010">
                  <a:moveTo>
                    <a:pt x="482663" y="0"/>
                  </a:moveTo>
                  <a:lnTo>
                    <a:pt x="97854" y="0"/>
                  </a:lnTo>
                  <a:cubicBezTo>
                    <a:pt x="97854" y="0"/>
                    <a:pt x="48895" y="84010"/>
                    <a:pt x="0" y="84010"/>
                  </a:cubicBezTo>
                  <a:lnTo>
                    <a:pt x="580580" y="84010"/>
                  </a:lnTo>
                  <a:cubicBezTo>
                    <a:pt x="531622" y="84010"/>
                    <a:pt x="482727" y="0"/>
                    <a:pt x="482727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108" name="Forme libre 8">
              <a:extLst>
                <a:ext uri="{FF2B5EF4-FFF2-40B4-BE49-F238E27FC236}">
                  <a16:creationId xmlns:a16="http://schemas.microsoft.com/office/drawing/2014/main" id="{C966DAEC-05B1-EB0C-6C45-39F860125661}"/>
                </a:ext>
              </a:extLst>
            </p:cNvPr>
            <p:cNvSpPr/>
            <p:nvPr/>
          </p:nvSpPr>
          <p:spPr>
            <a:xfrm>
              <a:off x="5278245" y="3186038"/>
              <a:ext cx="1807720" cy="119189"/>
            </a:xfrm>
            <a:custGeom>
              <a:avLst/>
              <a:gdLst>
                <a:gd name="connsiteX0" fmla="*/ 128 w 1807720"/>
                <a:gd name="connsiteY0" fmla="*/ 33211 h 119189"/>
                <a:gd name="connsiteX1" fmla="*/ 1 w 1807720"/>
                <a:gd name="connsiteY1" fmla="*/ 19495 h 119189"/>
                <a:gd name="connsiteX2" fmla="*/ 19305 w 1807720"/>
                <a:gd name="connsiteY2" fmla="*/ 0 h 119189"/>
                <a:gd name="connsiteX3" fmla="*/ 1788415 w 1807720"/>
                <a:gd name="connsiteY3" fmla="*/ 0 h 119189"/>
                <a:gd name="connsiteX4" fmla="*/ 1807719 w 1807720"/>
                <a:gd name="connsiteY4" fmla="*/ 19495 h 119189"/>
                <a:gd name="connsiteX5" fmla="*/ 1807592 w 1807720"/>
                <a:gd name="connsiteY5" fmla="*/ 33211 h 119189"/>
                <a:gd name="connsiteX6" fmla="*/ 128 w 1807720"/>
                <a:gd name="connsiteY6" fmla="*/ 33211 h 119189"/>
                <a:gd name="connsiteX7" fmla="*/ 382 w 1807720"/>
                <a:gd name="connsiteY7" fmla="*/ 59563 h 119189"/>
                <a:gd name="connsiteX8" fmla="*/ 1017 w 1807720"/>
                <a:gd name="connsiteY8" fmla="*/ 119190 h 119189"/>
                <a:gd name="connsiteX9" fmla="*/ 1806703 w 1807720"/>
                <a:gd name="connsiteY9" fmla="*/ 119190 h 119189"/>
                <a:gd name="connsiteX10" fmla="*/ 1807338 w 1807720"/>
                <a:gd name="connsiteY10" fmla="*/ 59563 h 119189"/>
                <a:gd name="connsiteX11" fmla="*/ 382 w 1807720"/>
                <a:gd name="connsiteY11" fmla="*/ 59563 h 119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7720" h="119189">
                  <a:moveTo>
                    <a:pt x="128" y="33211"/>
                  </a:moveTo>
                  <a:lnTo>
                    <a:pt x="1" y="19495"/>
                  </a:lnTo>
                  <a:cubicBezTo>
                    <a:pt x="-126" y="8763"/>
                    <a:pt x="8574" y="0"/>
                    <a:pt x="19305" y="0"/>
                  </a:cubicBezTo>
                  <a:lnTo>
                    <a:pt x="1788415" y="0"/>
                  </a:lnTo>
                  <a:cubicBezTo>
                    <a:pt x="1799147" y="0"/>
                    <a:pt x="1807847" y="8763"/>
                    <a:pt x="1807719" y="19495"/>
                  </a:cubicBezTo>
                  <a:lnTo>
                    <a:pt x="1807592" y="33211"/>
                  </a:lnTo>
                  <a:lnTo>
                    <a:pt x="128" y="33211"/>
                  </a:lnTo>
                  <a:close/>
                  <a:moveTo>
                    <a:pt x="382" y="59563"/>
                  </a:moveTo>
                  <a:lnTo>
                    <a:pt x="1017" y="119190"/>
                  </a:lnTo>
                  <a:lnTo>
                    <a:pt x="1806703" y="119190"/>
                  </a:lnTo>
                  <a:lnTo>
                    <a:pt x="1807338" y="59563"/>
                  </a:lnTo>
                  <a:lnTo>
                    <a:pt x="382" y="59563"/>
                  </a:ln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109" name="Forme libre 9">
              <a:extLst>
                <a:ext uri="{FF2B5EF4-FFF2-40B4-BE49-F238E27FC236}">
                  <a16:creationId xmlns:a16="http://schemas.microsoft.com/office/drawing/2014/main" id="{079C68E1-F445-C258-A10C-8B3E4A2183C5}"/>
                </a:ext>
              </a:extLst>
            </p:cNvPr>
            <p:cNvSpPr/>
            <p:nvPr/>
          </p:nvSpPr>
          <p:spPr>
            <a:xfrm>
              <a:off x="5701982" y="1951852"/>
              <a:ext cx="960247" cy="2374010"/>
            </a:xfrm>
            <a:custGeom>
              <a:avLst/>
              <a:gdLst>
                <a:gd name="connsiteX0" fmla="*/ 893509 w 960247"/>
                <a:gd name="connsiteY0" fmla="*/ 2374011 h 2374010"/>
                <a:gd name="connsiteX1" fmla="*/ 610108 w 960247"/>
                <a:gd name="connsiteY1" fmla="*/ 602552 h 2374010"/>
                <a:gd name="connsiteX2" fmla="*/ 725488 w 960247"/>
                <a:gd name="connsiteY2" fmla="*/ 325501 h 2374010"/>
                <a:gd name="connsiteX3" fmla="*/ 789178 w 960247"/>
                <a:gd name="connsiteY3" fmla="*/ 214376 h 2374010"/>
                <a:gd name="connsiteX4" fmla="*/ 735457 w 960247"/>
                <a:gd name="connsiteY4" fmla="*/ 158179 h 2374010"/>
                <a:gd name="connsiteX5" fmla="*/ 480124 w 960247"/>
                <a:gd name="connsiteY5" fmla="*/ 70358 h 2374010"/>
                <a:gd name="connsiteX6" fmla="*/ 224790 w 960247"/>
                <a:gd name="connsiteY6" fmla="*/ 158179 h 2374010"/>
                <a:gd name="connsiteX7" fmla="*/ 171069 w 960247"/>
                <a:gd name="connsiteY7" fmla="*/ 214376 h 2374010"/>
                <a:gd name="connsiteX8" fmla="*/ 234760 w 960247"/>
                <a:gd name="connsiteY8" fmla="*/ 325501 h 2374010"/>
                <a:gd name="connsiteX9" fmla="*/ 350139 w 960247"/>
                <a:gd name="connsiteY9" fmla="*/ 602552 h 2374010"/>
                <a:gd name="connsiteX10" fmla="*/ 66739 w 960247"/>
                <a:gd name="connsiteY10" fmla="*/ 2374011 h 2374010"/>
                <a:gd name="connsiteX11" fmla="*/ 0 w 960247"/>
                <a:gd name="connsiteY11" fmla="*/ 2362518 h 2374010"/>
                <a:gd name="connsiteX12" fmla="*/ 283464 w 960247"/>
                <a:gd name="connsiteY12" fmla="*/ 590550 h 2374010"/>
                <a:gd name="connsiteX13" fmla="*/ 183515 w 960247"/>
                <a:gd name="connsiteY13" fmla="*/ 371412 h 2374010"/>
                <a:gd name="connsiteX14" fmla="*/ 104267 w 960247"/>
                <a:gd name="connsiteY14" fmla="*/ 203518 h 2374010"/>
                <a:gd name="connsiteX15" fmla="*/ 189421 w 960247"/>
                <a:gd name="connsiteY15" fmla="*/ 98235 h 2374010"/>
                <a:gd name="connsiteX16" fmla="*/ 480124 w 960247"/>
                <a:gd name="connsiteY16" fmla="*/ 0 h 2374010"/>
                <a:gd name="connsiteX17" fmla="*/ 770827 w 960247"/>
                <a:gd name="connsiteY17" fmla="*/ 98235 h 2374010"/>
                <a:gd name="connsiteX18" fmla="*/ 855980 w 960247"/>
                <a:gd name="connsiteY18" fmla="*/ 203518 h 2374010"/>
                <a:gd name="connsiteX19" fmla="*/ 776732 w 960247"/>
                <a:gd name="connsiteY19" fmla="*/ 371412 h 2374010"/>
                <a:gd name="connsiteX20" fmla="*/ 676783 w 960247"/>
                <a:gd name="connsiteY20" fmla="*/ 590550 h 2374010"/>
                <a:gd name="connsiteX21" fmla="*/ 960247 w 960247"/>
                <a:gd name="connsiteY21" fmla="*/ 2362518 h 2374010"/>
                <a:gd name="connsiteX22" fmla="*/ 893509 w 960247"/>
                <a:gd name="connsiteY22" fmla="*/ 2374011 h 237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60247" h="2374010">
                  <a:moveTo>
                    <a:pt x="893509" y="2374011"/>
                  </a:moveTo>
                  <a:cubicBezTo>
                    <a:pt x="890841" y="2357184"/>
                    <a:pt x="624205" y="687007"/>
                    <a:pt x="610108" y="602552"/>
                  </a:cubicBezTo>
                  <a:cubicBezTo>
                    <a:pt x="592391" y="495999"/>
                    <a:pt x="646747" y="420497"/>
                    <a:pt x="725488" y="325501"/>
                  </a:cubicBezTo>
                  <a:cubicBezTo>
                    <a:pt x="766318" y="276225"/>
                    <a:pt x="792797" y="238443"/>
                    <a:pt x="789178" y="214376"/>
                  </a:cubicBezTo>
                  <a:cubicBezTo>
                    <a:pt x="786765" y="198311"/>
                    <a:pt x="768731" y="179388"/>
                    <a:pt x="735457" y="158179"/>
                  </a:cubicBezTo>
                  <a:cubicBezTo>
                    <a:pt x="644081" y="99886"/>
                    <a:pt x="558165" y="70358"/>
                    <a:pt x="480124" y="70358"/>
                  </a:cubicBezTo>
                  <a:cubicBezTo>
                    <a:pt x="402082" y="70358"/>
                    <a:pt x="316166" y="99886"/>
                    <a:pt x="224790" y="158179"/>
                  </a:cubicBezTo>
                  <a:cubicBezTo>
                    <a:pt x="191579" y="179388"/>
                    <a:pt x="173482" y="198247"/>
                    <a:pt x="171069" y="214376"/>
                  </a:cubicBezTo>
                  <a:cubicBezTo>
                    <a:pt x="167450" y="238506"/>
                    <a:pt x="193929" y="276225"/>
                    <a:pt x="234760" y="325501"/>
                  </a:cubicBezTo>
                  <a:cubicBezTo>
                    <a:pt x="313500" y="420497"/>
                    <a:pt x="367856" y="495999"/>
                    <a:pt x="350139" y="602552"/>
                  </a:cubicBezTo>
                  <a:cubicBezTo>
                    <a:pt x="336106" y="687007"/>
                    <a:pt x="69469" y="2357184"/>
                    <a:pt x="66739" y="2374011"/>
                  </a:cubicBezTo>
                  <a:lnTo>
                    <a:pt x="0" y="2362518"/>
                  </a:lnTo>
                  <a:cubicBezTo>
                    <a:pt x="2667" y="2345690"/>
                    <a:pt x="269367" y="675259"/>
                    <a:pt x="283464" y="590550"/>
                  </a:cubicBezTo>
                  <a:cubicBezTo>
                    <a:pt x="295212" y="519938"/>
                    <a:pt x="263588" y="468122"/>
                    <a:pt x="183515" y="371412"/>
                  </a:cubicBezTo>
                  <a:cubicBezTo>
                    <a:pt x="135128" y="312992"/>
                    <a:pt x="95758" y="260096"/>
                    <a:pt x="104267" y="203518"/>
                  </a:cubicBezTo>
                  <a:cubicBezTo>
                    <a:pt x="111824" y="152971"/>
                    <a:pt x="156528" y="119190"/>
                    <a:pt x="189421" y="98235"/>
                  </a:cubicBezTo>
                  <a:cubicBezTo>
                    <a:pt x="291592" y="33084"/>
                    <a:pt x="389382" y="0"/>
                    <a:pt x="480124" y="0"/>
                  </a:cubicBezTo>
                  <a:cubicBezTo>
                    <a:pt x="570865" y="0"/>
                    <a:pt x="668655" y="33020"/>
                    <a:pt x="770827" y="98235"/>
                  </a:cubicBezTo>
                  <a:cubicBezTo>
                    <a:pt x="803783" y="119253"/>
                    <a:pt x="848424" y="153035"/>
                    <a:pt x="855980" y="203518"/>
                  </a:cubicBezTo>
                  <a:cubicBezTo>
                    <a:pt x="864489" y="260096"/>
                    <a:pt x="825119" y="313055"/>
                    <a:pt x="776732" y="371412"/>
                  </a:cubicBezTo>
                  <a:cubicBezTo>
                    <a:pt x="696659" y="468122"/>
                    <a:pt x="665036" y="519874"/>
                    <a:pt x="676783" y="590550"/>
                  </a:cubicBezTo>
                  <a:cubicBezTo>
                    <a:pt x="690880" y="675259"/>
                    <a:pt x="957516" y="2345627"/>
                    <a:pt x="960247" y="2362518"/>
                  </a:cubicBezTo>
                  <a:lnTo>
                    <a:pt x="893509" y="2374011"/>
                  </a:lnTo>
                  <a:close/>
                </a:path>
              </a:pathLst>
            </a:custGeom>
            <a:solidFill>
              <a:srgbClr val="93939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110" name="Forme libre 10">
              <a:extLst>
                <a:ext uri="{FF2B5EF4-FFF2-40B4-BE49-F238E27FC236}">
                  <a16:creationId xmlns:a16="http://schemas.microsoft.com/office/drawing/2014/main" id="{543C003C-0E63-0426-316E-E971D493C041}"/>
                </a:ext>
              </a:extLst>
            </p:cNvPr>
            <p:cNvSpPr/>
            <p:nvPr/>
          </p:nvSpPr>
          <p:spPr>
            <a:xfrm>
              <a:off x="5265610" y="4226930"/>
              <a:ext cx="510034" cy="152130"/>
            </a:xfrm>
            <a:custGeom>
              <a:avLst/>
              <a:gdLst>
                <a:gd name="connsiteX0" fmla="*/ 505714 w 510034"/>
                <a:gd name="connsiteY0" fmla="*/ 80201 h 152130"/>
                <a:gd name="connsiteX1" fmla="*/ 462979 w 510034"/>
                <a:gd name="connsiteY1" fmla="*/ 7493 h 152130"/>
                <a:gd name="connsiteX2" fmla="*/ 449898 w 510034"/>
                <a:gd name="connsiteY2" fmla="*/ 0 h 152130"/>
                <a:gd name="connsiteX3" fmla="*/ 19304 w 510034"/>
                <a:gd name="connsiteY3" fmla="*/ 0 h 152130"/>
                <a:gd name="connsiteX4" fmla="*/ 0 w 510034"/>
                <a:gd name="connsiteY4" fmla="*/ 19304 h 152130"/>
                <a:gd name="connsiteX5" fmla="*/ 0 w 510034"/>
                <a:gd name="connsiteY5" fmla="*/ 151003 h 152130"/>
                <a:gd name="connsiteX6" fmla="*/ 436690 w 510034"/>
                <a:gd name="connsiteY6" fmla="*/ 152082 h 152130"/>
                <a:gd name="connsiteX7" fmla="*/ 505333 w 510034"/>
                <a:gd name="connsiteY7" fmla="*/ 111633 h 152130"/>
                <a:gd name="connsiteX8" fmla="*/ 505778 w 510034"/>
                <a:gd name="connsiteY8" fmla="*/ 80201 h 1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34" h="152130">
                  <a:moveTo>
                    <a:pt x="505714" y="80201"/>
                  </a:moveTo>
                  <a:lnTo>
                    <a:pt x="462979" y="7493"/>
                  </a:lnTo>
                  <a:cubicBezTo>
                    <a:pt x="460248" y="2857"/>
                    <a:pt x="455295" y="0"/>
                    <a:pt x="449898" y="0"/>
                  </a:cubicBezTo>
                  <a:lnTo>
                    <a:pt x="19304" y="0"/>
                  </a:lnTo>
                  <a:cubicBezTo>
                    <a:pt x="8636" y="0"/>
                    <a:pt x="0" y="8636"/>
                    <a:pt x="0" y="19304"/>
                  </a:cubicBezTo>
                  <a:lnTo>
                    <a:pt x="0" y="151003"/>
                  </a:lnTo>
                  <a:lnTo>
                    <a:pt x="436690" y="152082"/>
                  </a:lnTo>
                  <a:cubicBezTo>
                    <a:pt x="451295" y="152654"/>
                    <a:pt x="481203" y="148653"/>
                    <a:pt x="505333" y="111633"/>
                  </a:cubicBezTo>
                  <a:cubicBezTo>
                    <a:pt x="511493" y="102171"/>
                    <a:pt x="511556" y="89916"/>
                    <a:pt x="505778" y="80201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111" name="Forme libre 11">
              <a:extLst>
                <a:ext uri="{FF2B5EF4-FFF2-40B4-BE49-F238E27FC236}">
                  <a16:creationId xmlns:a16="http://schemas.microsoft.com/office/drawing/2014/main" id="{711E5822-BE48-FA82-A19F-7EC9BC19D74F}"/>
                </a:ext>
              </a:extLst>
            </p:cNvPr>
            <p:cNvSpPr/>
            <p:nvPr/>
          </p:nvSpPr>
          <p:spPr>
            <a:xfrm>
              <a:off x="6588718" y="4226993"/>
              <a:ext cx="510009" cy="152140"/>
            </a:xfrm>
            <a:custGeom>
              <a:avLst/>
              <a:gdLst>
                <a:gd name="connsiteX0" fmla="*/ 490642 w 510009"/>
                <a:gd name="connsiteY0" fmla="*/ 0 h 152140"/>
                <a:gd name="connsiteX1" fmla="*/ 60049 w 510009"/>
                <a:gd name="connsiteY1" fmla="*/ 0 h 152140"/>
                <a:gd name="connsiteX2" fmla="*/ 46968 w 510009"/>
                <a:gd name="connsiteY2" fmla="*/ 7493 h 152140"/>
                <a:gd name="connsiteX3" fmla="*/ 4232 w 510009"/>
                <a:gd name="connsiteY3" fmla="*/ 80201 h 152140"/>
                <a:gd name="connsiteX4" fmla="*/ 4677 w 510009"/>
                <a:gd name="connsiteY4" fmla="*/ 111633 h 152140"/>
                <a:gd name="connsiteX5" fmla="*/ 73320 w 510009"/>
                <a:gd name="connsiteY5" fmla="*/ 152083 h 152140"/>
                <a:gd name="connsiteX6" fmla="*/ 510010 w 510009"/>
                <a:gd name="connsiteY6" fmla="*/ 151003 h 152140"/>
                <a:gd name="connsiteX7" fmla="*/ 510010 w 510009"/>
                <a:gd name="connsiteY7" fmla="*/ 19304 h 152140"/>
                <a:gd name="connsiteX8" fmla="*/ 490706 w 510009"/>
                <a:gd name="connsiteY8" fmla="*/ 0 h 152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09" h="152140">
                  <a:moveTo>
                    <a:pt x="490642" y="0"/>
                  </a:moveTo>
                  <a:lnTo>
                    <a:pt x="60049" y="0"/>
                  </a:lnTo>
                  <a:cubicBezTo>
                    <a:pt x="54651" y="0"/>
                    <a:pt x="49698" y="2858"/>
                    <a:pt x="46968" y="7493"/>
                  </a:cubicBezTo>
                  <a:lnTo>
                    <a:pt x="4232" y="80201"/>
                  </a:lnTo>
                  <a:cubicBezTo>
                    <a:pt x="-1483" y="89916"/>
                    <a:pt x="-1483" y="102172"/>
                    <a:pt x="4677" y="111633"/>
                  </a:cubicBezTo>
                  <a:cubicBezTo>
                    <a:pt x="28807" y="148654"/>
                    <a:pt x="58715" y="152718"/>
                    <a:pt x="73320" y="152083"/>
                  </a:cubicBezTo>
                  <a:lnTo>
                    <a:pt x="510010" y="151003"/>
                  </a:lnTo>
                  <a:lnTo>
                    <a:pt x="510010" y="19304"/>
                  </a:lnTo>
                  <a:cubicBezTo>
                    <a:pt x="510010" y="8636"/>
                    <a:pt x="501374" y="0"/>
                    <a:pt x="490706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</p:grpSp>
      <p:sp>
        <p:nvSpPr>
          <p:cNvPr id="96" name="Rectangle 95">
            <a:extLst>
              <a:ext uri="{FF2B5EF4-FFF2-40B4-BE49-F238E27FC236}">
                <a16:creationId xmlns:a16="http://schemas.microsoft.com/office/drawing/2014/main" id="{AEF1AE12-FC89-902A-A1BC-8E933CA88337}"/>
              </a:ext>
            </a:extLst>
          </p:cNvPr>
          <p:cNvSpPr/>
          <p:nvPr/>
        </p:nvSpPr>
        <p:spPr>
          <a:xfrm>
            <a:off x="7385353" y="2360135"/>
            <a:ext cx="2041248" cy="2762655"/>
          </a:xfrm>
          <a:prstGeom prst="rect">
            <a:avLst/>
          </a:prstGeom>
          <a:solidFill>
            <a:schemeClr val="accent4"/>
          </a:solidFill>
          <a:ln w="76200">
            <a:solidFill>
              <a:schemeClr val="bg1"/>
            </a:solidFill>
          </a:ln>
          <a:effectLst>
            <a:outerShdw blurRad="2667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9" name="Groupe 12">
            <a:extLst>
              <a:ext uri="{FF2B5EF4-FFF2-40B4-BE49-F238E27FC236}">
                <a16:creationId xmlns:a16="http://schemas.microsoft.com/office/drawing/2014/main" id="{4CAE47B1-E9CD-B0C1-E0A3-6FDD94C1079F}"/>
              </a:ext>
            </a:extLst>
          </p:cNvPr>
          <p:cNvGrpSpPr/>
          <p:nvPr/>
        </p:nvGrpSpPr>
        <p:grpSpPr>
          <a:xfrm rot="20940000">
            <a:off x="8153279" y="1816670"/>
            <a:ext cx="505396" cy="671399"/>
            <a:chOff x="5265610" y="1951852"/>
            <a:chExt cx="1833117" cy="2435225"/>
          </a:xfrm>
        </p:grpSpPr>
        <p:sp>
          <p:nvSpPr>
            <p:cNvPr id="100" name="Forme libre 6">
              <a:extLst>
                <a:ext uri="{FF2B5EF4-FFF2-40B4-BE49-F238E27FC236}">
                  <a16:creationId xmlns:a16="http://schemas.microsoft.com/office/drawing/2014/main" id="{308FBD97-2059-ACED-81DE-D615AFAAD5A0}"/>
                </a:ext>
              </a:extLst>
            </p:cNvPr>
            <p:cNvSpPr/>
            <p:nvPr/>
          </p:nvSpPr>
          <p:spPr>
            <a:xfrm>
              <a:off x="5278245" y="3186038"/>
              <a:ext cx="1807784" cy="1200975"/>
            </a:xfrm>
            <a:custGeom>
              <a:avLst/>
              <a:gdLst>
                <a:gd name="connsiteX0" fmla="*/ 1788415 w 1807784"/>
                <a:gd name="connsiteY0" fmla="*/ 0 h 1200975"/>
                <a:gd name="connsiteX1" fmla="*/ 19305 w 1807784"/>
                <a:gd name="connsiteY1" fmla="*/ 0 h 1200975"/>
                <a:gd name="connsiteX2" fmla="*/ 1 w 1807784"/>
                <a:gd name="connsiteY2" fmla="*/ 19495 h 1200975"/>
                <a:gd name="connsiteX3" fmla="*/ 10987 w 1807784"/>
                <a:gd name="connsiteY3" fmla="*/ 1093343 h 1200975"/>
                <a:gd name="connsiteX4" fmla="*/ 375032 w 1807784"/>
                <a:gd name="connsiteY4" fmla="*/ 1090867 h 1200975"/>
                <a:gd name="connsiteX5" fmla="*/ 442596 w 1807784"/>
                <a:gd name="connsiteY5" fmla="*/ 1088644 h 1200975"/>
                <a:gd name="connsiteX6" fmla="*/ 526924 w 1807784"/>
                <a:gd name="connsiteY6" fmla="*/ 1105916 h 1200975"/>
                <a:gd name="connsiteX7" fmla="*/ 613602 w 1807784"/>
                <a:gd name="connsiteY7" fmla="*/ 1200976 h 1200975"/>
                <a:gd name="connsiteX8" fmla="*/ 1194182 w 1807784"/>
                <a:gd name="connsiteY8" fmla="*/ 1200976 h 1200975"/>
                <a:gd name="connsiteX9" fmla="*/ 1280860 w 1807784"/>
                <a:gd name="connsiteY9" fmla="*/ 1105916 h 1200975"/>
                <a:gd name="connsiteX10" fmla="*/ 1365188 w 1807784"/>
                <a:gd name="connsiteY10" fmla="*/ 1088644 h 1200975"/>
                <a:gd name="connsiteX11" fmla="*/ 1432752 w 1807784"/>
                <a:gd name="connsiteY11" fmla="*/ 1090867 h 1200975"/>
                <a:gd name="connsiteX12" fmla="*/ 1796797 w 1807784"/>
                <a:gd name="connsiteY12" fmla="*/ 1093343 h 1200975"/>
                <a:gd name="connsiteX13" fmla="*/ 1807783 w 1807784"/>
                <a:gd name="connsiteY13" fmla="*/ 19495 h 1200975"/>
                <a:gd name="connsiteX14" fmla="*/ 1788479 w 1807784"/>
                <a:gd name="connsiteY14" fmla="*/ 0 h 120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07784" h="1200975">
                  <a:moveTo>
                    <a:pt x="1788415" y="0"/>
                  </a:moveTo>
                  <a:lnTo>
                    <a:pt x="19305" y="0"/>
                  </a:lnTo>
                  <a:cubicBezTo>
                    <a:pt x="8574" y="0"/>
                    <a:pt x="-126" y="8763"/>
                    <a:pt x="1" y="19495"/>
                  </a:cubicBezTo>
                  <a:lnTo>
                    <a:pt x="10987" y="1093343"/>
                  </a:lnTo>
                  <a:lnTo>
                    <a:pt x="375032" y="1090867"/>
                  </a:lnTo>
                  <a:cubicBezTo>
                    <a:pt x="397575" y="1090740"/>
                    <a:pt x="420117" y="1089787"/>
                    <a:pt x="442596" y="1088644"/>
                  </a:cubicBezTo>
                  <a:cubicBezTo>
                    <a:pt x="468504" y="1087311"/>
                    <a:pt x="510097" y="1088200"/>
                    <a:pt x="526924" y="1105916"/>
                  </a:cubicBezTo>
                  <a:cubicBezTo>
                    <a:pt x="552070" y="1132459"/>
                    <a:pt x="581471" y="1200976"/>
                    <a:pt x="613602" y="1200976"/>
                  </a:cubicBezTo>
                  <a:lnTo>
                    <a:pt x="1194182" y="1200976"/>
                  </a:lnTo>
                  <a:cubicBezTo>
                    <a:pt x="1226313" y="1200976"/>
                    <a:pt x="1255714" y="1132459"/>
                    <a:pt x="1280860" y="1105916"/>
                  </a:cubicBezTo>
                  <a:cubicBezTo>
                    <a:pt x="1297624" y="1088200"/>
                    <a:pt x="1339280" y="1087247"/>
                    <a:pt x="1365188" y="1088644"/>
                  </a:cubicBezTo>
                  <a:cubicBezTo>
                    <a:pt x="1387730" y="1089787"/>
                    <a:pt x="1410209" y="1090740"/>
                    <a:pt x="1432752" y="1090867"/>
                  </a:cubicBezTo>
                  <a:lnTo>
                    <a:pt x="1796797" y="1093343"/>
                  </a:lnTo>
                  <a:lnTo>
                    <a:pt x="1807783" y="19495"/>
                  </a:lnTo>
                  <a:cubicBezTo>
                    <a:pt x="1807910" y="8763"/>
                    <a:pt x="1799210" y="0"/>
                    <a:pt x="1788479" y="0"/>
                  </a:cubicBezTo>
                  <a:close/>
                </a:path>
              </a:pathLst>
            </a:custGeom>
            <a:solidFill>
              <a:srgbClr val="1F1E24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101" name="Forme libre 7">
              <a:extLst>
                <a:ext uri="{FF2B5EF4-FFF2-40B4-BE49-F238E27FC236}">
                  <a16:creationId xmlns:a16="http://schemas.microsoft.com/office/drawing/2014/main" id="{D3A0C269-D84A-F564-7590-04270A9C413B}"/>
                </a:ext>
              </a:extLst>
            </p:cNvPr>
            <p:cNvSpPr/>
            <p:nvPr/>
          </p:nvSpPr>
          <p:spPr>
            <a:xfrm>
              <a:off x="5891847" y="4303067"/>
              <a:ext cx="580580" cy="84010"/>
            </a:xfrm>
            <a:custGeom>
              <a:avLst/>
              <a:gdLst>
                <a:gd name="connsiteX0" fmla="*/ 482663 w 580580"/>
                <a:gd name="connsiteY0" fmla="*/ 0 h 84010"/>
                <a:gd name="connsiteX1" fmla="*/ 97854 w 580580"/>
                <a:gd name="connsiteY1" fmla="*/ 0 h 84010"/>
                <a:gd name="connsiteX2" fmla="*/ 0 w 580580"/>
                <a:gd name="connsiteY2" fmla="*/ 84010 h 84010"/>
                <a:gd name="connsiteX3" fmla="*/ 580580 w 580580"/>
                <a:gd name="connsiteY3" fmla="*/ 84010 h 84010"/>
                <a:gd name="connsiteX4" fmla="*/ 482727 w 580580"/>
                <a:gd name="connsiteY4" fmla="*/ 0 h 8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0580" h="84010">
                  <a:moveTo>
                    <a:pt x="482663" y="0"/>
                  </a:moveTo>
                  <a:lnTo>
                    <a:pt x="97854" y="0"/>
                  </a:lnTo>
                  <a:cubicBezTo>
                    <a:pt x="97854" y="0"/>
                    <a:pt x="48895" y="84010"/>
                    <a:pt x="0" y="84010"/>
                  </a:cubicBezTo>
                  <a:lnTo>
                    <a:pt x="580580" y="84010"/>
                  </a:lnTo>
                  <a:cubicBezTo>
                    <a:pt x="531622" y="84010"/>
                    <a:pt x="482727" y="0"/>
                    <a:pt x="482727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102" name="Forme libre 8">
              <a:extLst>
                <a:ext uri="{FF2B5EF4-FFF2-40B4-BE49-F238E27FC236}">
                  <a16:creationId xmlns:a16="http://schemas.microsoft.com/office/drawing/2014/main" id="{82364803-AC15-2F69-F142-A833DDF15795}"/>
                </a:ext>
              </a:extLst>
            </p:cNvPr>
            <p:cNvSpPr/>
            <p:nvPr/>
          </p:nvSpPr>
          <p:spPr>
            <a:xfrm>
              <a:off x="5278245" y="3186038"/>
              <a:ext cx="1807720" cy="119189"/>
            </a:xfrm>
            <a:custGeom>
              <a:avLst/>
              <a:gdLst>
                <a:gd name="connsiteX0" fmla="*/ 128 w 1807720"/>
                <a:gd name="connsiteY0" fmla="*/ 33211 h 119189"/>
                <a:gd name="connsiteX1" fmla="*/ 1 w 1807720"/>
                <a:gd name="connsiteY1" fmla="*/ 19495 h 119189"/>
                <a:gd name="connsiteX2" fmla="*/ 19305 w 1807720"/>
                <a:gd name="connsiteY2" fmla="*/ 0 h 119189"/>
                <a:gd name="connsiteX3" fmla="*/ 1788415 w 1807720"/>
                <a:gd name="connsiteY3" fmla="*/ 0 h 119189"/>
                <a:gd name="connsiteX4" fmla="*/ 1807719 w 1807720"/>
                <a:gd name="connsiteY4" fmla="*/ 19495 h 119189"/>
                <a:gd name="connsiteX5" fmla="*/ 1807592 w 1807720"/>
                <a:gd name="connsiteY5" fmla="*/ 33211 h 119189"/>
                <a:gd name="connsiteX6" fmla="*/ 128 w 1807720"/>
                <a:gd name="connsiteY6" fmla="*/ 33211 h 119189"/>
                <a:gd name="connsiteX7" fmla="*/ 382 w 1807720"/>
                <a:gd name="connsiteY7" fmla="*/ 59563 h 119189"/>
                <a:gd name="connsiteX8" fmla="*/ 1017 w 1807720"/>
                <a:gd name="connsiteY8" fmla="*/ 119190 h 119189"/>
                <a:gd name="connsiteX9" fmla="*/ 1806703 w 1807720"/>
                <a:gd name="connsiteY9" fmla="*/ 119190 h 119189"/>
                <a:gd name="connsiteX10" fmla="*/ 1807338 w 1807720"/>
                <a:gd name="connsiteY10" fmla="*/ 59563 h 119189"/>
                <a:gd name="connsiteX11" fmla="*/ 382 w 1807720"/>
                <a:gd name="connsiteY11" fmla="*/ 59563 h 119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7720" h="119189">
                  <a:moveTo>
                    <a:pt x="128" y="33211"/>
                  </a:moveTo>
                  <a:lnTo>
                    <a:pt x="1" y="19495"/>
                  </a:lnTo>
                  <a:cubicBezTo>
                    <a:pt x="-126" y="8763"/>
                    <a:pt x="8574" y="0"/>
                    <a:pt x="19305" y="0"/>
                  </a:cubicBezTo>
                  <a:lnTo>
                    <a:pt x="1788415" y="0"/>
                  </a:lnTo>
                  <a:cubicBezTo>
                    <a:pt x="1799147" y="0"/>
                    <a:pt x="1807847" y="8763"/>
                    <a:pt x="1807719" y="19495"/>
                  </a:cubicBezTo>
                  <a:lnTo>
                    <a:pt x="1807592" y="33211"/>
                  </a:lnTo>
                  <a:lnTo>
                    <a:pt x="128" y="33211"/>
                  </a:lnTo>
                  <a:close/>
                  <a:moveTo>
                    <a:pt x="382" y="59563"/>
                  </a:moveTo>
                  <a:lnTo>
                    <a:pt x="1017" y="119190"/>
                  </a:lnTo>
                  <a:lnTo>
                    <a:pt x="1806703" y="119190"/>
                  </a:lnTo>
                  <a:lnTo>
                    <a:pt x="1807338" y="59563"/>
                  </a:lnTo>
                  <a:lnTo>
                    <a:pt x="382" y="59563"/>
                  </a:ln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103" name="Forme libre 9">
              <a:extLst>
                <a:ext uri="{FF2B5EF4-FFF2-40B4-BE49-F238E27FC236}">
                  <a16:creationId xmlns:a16="http://schemas.microsoft.com/office/drawing/2014/main" id="{F620D4E4-F88A-3B94-FE23-88D54ABFC1C4}"/>
                </a:ext>
              </a:extLst>
            </p:cNvPr>
            <p:cNvSpPr/>
            <p:nvPr/>
          </p:nvSpPr>
          <p:spPr>
            <a:xfrm>
              <a:off x="5701982" y="1951852"/>
              <a:ext cx="960247" cy="2374010"/>
            </a:xfrm>
            <a:custGeom>
              <a:avLst/>
              <a:gdLst>
                <a:gd name="connsiteX0" fmla="*/ 893509 w 960247"/>
                <a:gd name="connsiteY0" fmla="*/ 2374011 h 2374010"/>
                <a:gd name="connsiteX1" fmla="*/ 610108 w 960247"/>
                <a:gd name="connsiteY1" fmla="*/ 602552 h 2374010"/>
                <a:gd name="connsiteX2" fmla="*/ 725488 w 960247"/>
                <a:gd name="connsiteY2" fmla="*/ 325501 h 2374010"/>
                <a:gd name="connsiteX3" fmla="*/ 789178 w 960247"/>
                <a:gd name="connsiteY3" fmla="*/ 214376 h 2374010"/>
                <a:gd name="connsiteX4" fmla="*/ 735457 w 960247"/>
                <a:gd name="connsiteY4" fmla="*/ 158179 h 2374010"/>
                <a:gd name="connsiteX5" fmla="*/ 480124 w 960247"/>
                <a:gd name="connsiteY5" fmla="*/ 70358 h 2374010"/>
                <a:gd name="connsiteX6" fmla="*/ 224790 w 960247"/>
                <a:gd name="connsiteY6" fmla="*/ 158179 h 2374010"/>
                <a:gd name="connsiteX7" fmla="*/ 171069 w 960247"/>
                <a:gd name="connsiteY7" fmla="*/ 214376 h 2374010"/>
                <a:gd name="connsiteX8" fmla="*/ 234760 w 960247"/>
                <a:gd name="connsiteY8" fmla="*/ 325501 h 2374010"/>
                <a:gd name="connsiteX9" fmla="*/ 350139 w 960247"/>
                <a:gd name="connsiteY9" fmla="*/ 602552 h 2374010"/>
                <a:gd name="connsiteX10" fmla="*/ 66739 w 960247"/>
                <a:gd name="connsiteY10" fmla="*/ 2374011 h 2374010"/>
                <a:gd name="connsiteX11" fmla="*/ 0 w 960247"/>
                <a:gd name="connsiteY11" fmla="*/ 2362518 h 2374010"/>
                <a:gd name="connsiteX12" fmla="*/ 283464 w 960247"/>
                <a:gd name="connsiteY12" fmla="*/ 590550 h 2374010"/>
                <a:gd name="connsiteX13" fmla="*/ 183515 w 960247"/>
                <a:gd name="connsiteY13" fmla="*/ 371412 h 2374010"/>
                <a:gd name="connsiteX14" fmla="*/ 104267 w 960247"/>
                <a:gd name="connsiteY14" fmla="*/ 203518 h 2374010"/>
                <a:gd name="connsiteX15" fmla="*/ 189421 w 960247"/>
                <a:gd name="connsiteY15" fmla="*/ 98235 h 2374010"/>
                <a:gd name="connsiteX16" fmla="*/ 480124 w 960247"/>
                <a:gd name="connsiteY16" fmla="*/ 0 h 2374010"/>
                <a:gd name="connsiteX17" fmla="*/ 770827 w 960247"/>
                <a:gd name="connsiteY17" fmla="*/ 98235 h 2374010"/>
                <a:gd name="connsiteX18" fmla="*/ 855980 w 960247"/>
                <a:gd name="connsiteY18" fmla="*/ 203518 h 2374010"/>
                <a:gd name="connsiteX19" fmla="*/ 776732 w 960247"/>
                <a:gd name="connsiteY19" fmla="*/ 371412 h 2374010"/>
                <a:gd name="connsiteX20" fmla="*/ 676783 w 960247"/>
                <a:gd name="connsiteY20" fmla="*/ 590550 h 2374010"/>
                <a:gd name="connsiteX21" fmla="*/ 960247 w 960247"/>
                <a:gd name="connsiteY21" fmla="*/ 2362518 h 2374010"/>
                <a:gd name="connsiteX22" fmla="*/ 893509 w 960247"/>
                <a:gd name="connsiteY22" fmla="*/ 2374011 h 237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60247" h="2374010">
                  <a:moveTo>
                    <a:pt x="893509" y="2374011"/>
                  </a:moveTo>
                  <a:cubicBezTo>
                    <a:pt x="890841" y="2357184"/>
                    <a:pt x="624205" y="687007"/>
                    <a:pt x="610108" y="602552"/>
                  </a:cubicBezTo>
                  <a:cubicBezTo>
                    <a:pt x="592391" y="495999"/>
                    <a:pt x="646747" y="420497"/>
                    <a:pt x="725488" y="325501"/>
                  </a:cubicBezTo>
                  <a:cubicBezTo>
                    <a:pt x="766318" y="276225"/>
                    <a:pt x="792797" y="238443"/>
                    <a:pt x="789178" y="214376"/>
                  </a:cubicBezTo>
                  <a:cubicBezTo>
                    <a:pt x="786765" y="198311"/>
                    <a:pt x="768731" y="179388"/>
                    <a:pt x="735457" y="158179"/>
                  </a:cubicBezTo>
                  <a:cubicBezTo>
                    <a:pt x="644081" y="99886"/>
                    <a:pt x="558165" y="70358"/>
                    <a:pt x="480124" y="70358"/>
                  </a:cubicBezTo>
                  <a:cubicBezTo>
                    <a:pt x="402082" y="70358"/>
                    <a:pt x="316166" y="99886"/>
                    <a:pt x="224790" y="158179"/>
                  </a:cubicBezTo>
                  <a:cubicBezTo>
                    <a:pt x="191579" y="179388"/>
                    <a:pt x="173482" y="198247"/>
                    <a:pt x="171069" y="214376"/>
                  </a:cubicBezTo>
                  <a:cubicBezTo>
                    <a:pt x="167450" y="238506"/>
                    <a:pt x="193929" y="276225"/>
                    <a:pt x="234760" y="325501"/>
                  </a:cubicBezTo>
                  <a:cubicBezTo>
                    <a:pt x="313500" y="420497"/>
                    <a:pt x="367856" y="495999"/>
                    <a:pt x="350139" y="602552"/>
                  </a:cubicBezTo>
                  <a:cubicBezTo>
                    <a:pt x="336106" y="687007"/>
                    <a:pt x="69469" y="2357184"/>
                    <a:pt x="66739" y="2374011"/>
                  </a:cubicBezTo>
                  <a:lnTo>
                    <a:pt x="0" y="2362518"/>
                  </a:lnTo>
                  <a:cubicBezTo>
                    <a:pt x="2667" y="2345690"/>
                    <a:pt x="269367" y="675259"/>
                    <a:pt x="283464" y="590550"/>
                  </a:cubicBezTo>
                  <a:cubicBezTo>
                    <a:pt x="295212" y="519938"/>
                    <a:pt x="263588" y="468122"/>
                    <a:pt x="183515" y="371412"/>
                  </a:cubicBezTo>
                  <a:cubicBezTo>
                    <a:pt x="135128" y="312992"/>
                    <a:pt x="95758" y="260096"/>
                    <a:pt x="104267" y="203518"/>
                  </a:cubicBezTo>
                  <a:cubicBezTo>
                    <a:pt x="111824" y="152971"/>
                    <a:pt x="156528" y="119190"/>
                    <a:pt x="189421" y="98235"/>
                  </a:cubicBezTo>
                  <a:cubicBezTo>
                    <a:pt x="291592" y="33084"/>
                    <a:pt x="389382" y="0"/>
                    <a:pt x="480124" y="0"/>
                  </a:cubicBezTo>
                  <a:cubicBezTo>
                    <a:pt x="570865" y="0"/>
                    <a:pt x="668655" y="33020"/>
                    <a:pt x="770827" y="98235"/>
                  </a:cubicBezTo>
                  <a:cubicBezTo>
                    <a:pt x="803783" y="119253"/>
                    <a:pt x="848424" y="153035"/>
                    <a:pt x="855980" y="203518"/>
                  </a:cubicBezTo>
                  <a:cubicBezTo>
                    <a:pt x="864489" y="260096"/>
                    <a:pt x="825119" y="313055"/>
                    <a:pt x="776732" y="371412"/>
                  </a:cubicBezTo>
                  <a:cubicBezTo>
                    <a:pt x="696659" y="468122"/>
                    <a:pt x="665036" y="519874"/>
                    <a:pt x="676783" y="590550"/>
                  </a:cubicBezTo>
                  <a:cubicBezTo>
                    <a:pt x="690880" y="675259"/>
                    <a:pt x="957516" y="2345627"/>
                    <a:pt x="960247" y="2362518"/>
                  </a:cubicBezTo>
                  <a:lnTo>
                    <a:pt x="893509" y="2374011"/>
                  </a:lnTo>
                  <a:close/>
                </a:path>
              </a:pathLst>
            </a:custGeom>
            <a:solidFill>
              <a:srgbClr val="93939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104" name="Forme libre 10">
              <a:extLst>
                <a:ext uri="{FF2B5EF4-FFF2-40B4-BE49-F238E27FC236}">
                  <a16:creationId xmlns:a16="http://schemas.microsoft.com/office/drawing/2014/main" id="{77CBDFE2-761B-4DCD-01C8-6410F36586E8}"/>
                </a:ext>
              </a:extLst>
            </p:cNvPr>
            <p:cNvSpPr/>
            <p:nvPr/>
          </p:nvSpPr>
          <p:spPr>
            <a:xfrm>
              <a:off x="5265610" y="4226930"/>
              <a:ext cx="510034" cy="152130"/>
            </a:xfrm>
            <a:custGeom>
              <a:avLst/>
              <a:gdLst>
                <a:gd name="connsiteX0" fmla="*/ 505714 w 510034"/>
                <a:gd name="connsiteY0" fmla="*/ 80201 h 152130"/>
                <a:gd name="connsiteX1" fmla="*/ 462979 w 510034"/>
                <a:gd name="connsiteY1" fmla="*/ 7493 h 152130"/>
                <a:gd name="connsiteX2" fmla="*/ 449898 w 510034"/>
                <a:gd name="connsiteY2" fmla="*/ 0 h 152130"/>
                <a:gd name="connsiteX3" fmla="*/ 19304 w 510034"/>
                <a:gd name="connsiteY3" fmla="*/ 0 h 152130"/>
                <a:gd name="connsiteX4" fmla="*/ 0 w 510034"/>
                <a:gd name="connsiteY4" fmla="*/ 19304 h 152130"/>
                <a:gd name="connsiteX5" fmla="*/ 0 w 510034"/>
                <a:gd name="connsiteY5" fmla="*/ 151003 h 152130"/>
                <a:gd name="connsiteX6" fmla="*/ 436690 w 510034"/>
                <a:gd name="connsiteY6" fmla="*/ 152082 h 152130"/>
                <a:gd name="connsiteX7" fmla="*/ 505333 w 510034"/>
                <a:gd name="connsiteY7" fmla="*/ 111633 h 152130"/>
                <a:gd name="connsiteX8" fmla="*/ 505778 w 510034"/>
                <a:gd name="connsiteY8" fmla="*/ 80201 h 1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34" h="152130">
                  <a:moveTo>
                    <a:pt x="505714" y="80201"/>
                  </a:moveTo>
                  <a:lnTo>
                    <a:pt x="462979" y="7493"/>
                  </a:lnTo>
                  <a:cubicBezTo>
                    <a:pt x="460248" y="2857"/>
                    <a:pt x="455295" y="0"/>
                    <a:pt x="449898" y="0"/>
                  </a:cubicBezTo>
                  <a:lnTo>
                    <a:pt x="19304" y="0"/>
                  </a:lnTo>
                  <a:cubicBezTo>
                    <a:pt x="8636" y="0"/>
                    <a:pt x="0" y="8636"/>
                    <a:pt x="0" y="19304"/>
                  </a:cubicBezTo>
                  <a:lnTo>
                    <a:pt x="0" y="151003"/>
                  </a:lnTo>
                  <a:lnTo>
                    <a:pt x="436690" y="152082"/>
                  </a:lnTo>
                  <a:cubicBezTo>
                    <a:pt x="451295" y="152654"/>
                    <a:pt x="481203" y="148653"/>
                    <a:pt x="505333" y="111633"/>
                  </a:cubicBezTo>
                  <a:cubicBezTo>
                    <a:pt x="511493" y="102171"/>
                    <a:pt x="511556" y="89916"/>
                    <a:pt x="505778" y="80201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105" name="Forme libre 11">
              <a:extLst>
                <a:ext uri="{FF2B5EF4-FFF2-40B4-BE49-F238E27FC236}">
                  <a16:creationId xmlns:a16="http://schemas.microsoft.com/office/drawing/2014/main" id="{78A58A74-5B3A-A6CF-95F5-2CDE86D426D9}"/>
                </a:ext>
              </a:extLst>
            </p:cNvPr>
            <p:cNvSpPr/>
            <p:nvPr/>
          </p:nvSpPr>
          <p:spPr>
            <a:xfrm>
              <a:off x="6588718" y="4226993"/>
              <a:ext cx="510009" cy="152140"/>
            </a:xfrm>
            <a:custGeom>
              <a:avLst/>
              <a:gdLst>
                <a:gd name="connsiteX0" fmla="*/ 490642 w 510009"/>
                <a:gd name="connsiteY0" fmla="*/ 0 h 152140"/>
                <a:gd name="connsiteX1" fmla="*/ 60049 w 510009"/>
                <a:gd name="connsiteY1" fmla="*/ 0 h 152140"/>
                <a:gd name="connsiteX2" fmla="*/ 46968 w 510009"/>
                <a:gd name="connsiteY2" fmla="*/ 7493 h 152140"/>
                <a:gd name="connsiteX3" fmla="*/ 4232 w 510009"/>
                <a:gd name="connsiteY3" fmla="*/ 80201 h 152140"/>
                <a:gd name="connsiteX4" fmla="*/ 4677 w 510009"/>
                <a:gd name="connsiteY4" fmla="*/ 111633 h 152140"/>
                <a:gd name="connsiteX5" fmla="*/ 73320 w 510009"/>
                <a:gd name="connsiteY5" fmla="*/ 152083 h 152140"/>
                <a:gd name="connsiteX6" fmla="*/ 510010 w 510009"/>
                <a:gd name="connsiteY6" fmla="*/ 151003 h 152140"/>
                <a:gd name="connsiteX7" fmla="*/ 510010 w 510009"/>
                <a:gd name="connsiteY7" fmla="*/ 19304 h 152140"/>
                <a:gd name="connsiteX8" fmla="*/ 490706 w 510009"/>
                <a:gd name="connsiteY8" fmla="*/ 0 h 152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09" h="152140">
                  <a:moveTo>
                    <a:pt x="490642" y="0"/>
                  </a:moveTo>
                  <a:lnTo>
                    <a:pt x="60049" y="0"/>
                  </a:lnTo>
                  <a:cubicBezTo>
                    <a:pt x="54651" y="0"/>
                    <a:pt x="49698" y="2858"/>
                    <a:pt x="46968" y="7493"/>
                  </a:cubicBezTo>
                  <a:lnTo>
                    <a:pt x="4232" y="80201"/>
                  </a:lnTo>
                  <a:cubicBezTo>
                    <a:pt x="-1483" y="89916"/>
                    <a:pt x="-1483" y="102172"/>
                    <a:pt x="4677" y="111633"/>
                  </a:cubicBezTo>
                  <a:cubicBezTo>
                    <a:pt x="28807" y="148654"/>
                    <a:pt x="58715" y="152718"/>
                    <a:pt x="73320" y="152083"/>
                  </a:cubicBezTo>
                  <a:lnTo>
                    <a:pt x="510010" y="151003"/>
                  </a:lnTo>
                  <a:lnTo>
                    <a:pt x="510010" y="19304"/>
                  </a:lnTo>
                  <a:cubicBezTo>
                    <a:pt x="510010" y="8636"/>
                    <a:pt x="501374" y="0"/>
                    <a:pt x="490706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A00D75F4-4895-EF9C-05F1-CD1D69830F5D}"/>
              </a:ext>
            </a:extLst>
          </p:cNvPr>
          <p:cNvGrpSpPr/>
          <p:nvPr/>
        </p:nvGrpSpPr>
        <p:grpSpPr>
          <a:xfrm>
            <a:off x="5236954" y="3231846"/>
            <a:ext cx="1718092" cy="2028816"/>
            <a:chOff x="332936" y="2947244"/>
            <a:chExt cx="2926080" cy="2028816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5121214E-3E8F-FB31-62BF-3D4A5B4D0CA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C98BC9D3-F311-53F5-A4A3-B464645B671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8E4AA324-2657-2B1D-919A-E2F4CF37C897}"/>
              </a:ext>
            </a:extLst>
          </p:cNvPr>
          <p:cNvGrpSpPr/>
          <p:nvPr/>
        </p:nvGrpSpPr>
        <p:grpSpPr>
          <a:xfrm>
            <a:off x="7546931" y="2768251"/>
            <a:ext cx="1718092" cy="2028816"/>
            <a:chOff x="332936" y="2947244"/>
            <a:chExt cx="2926080" cy="2028816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0839103A-90F5-01EB-38F4-8AD15CE6276F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1989A71C-E0EF-41BF-4278-1D5C1B3A7FE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98C9FD50-2A7A-85EA-28F6-55F942ED29AC}"/>
              </a:ext>
            </a:extLst>
          </p:cNvPr>
          <p:cNvGrpSpPr/>
          <p:nvPr/>
        </p:nvGrpSpPr>
        <p:grpSpPr>
          <a:xfrm>
            <a:off x="9861304" y="2320053"/>
            <a:ext cx="1718092" cy="2028816"/>
            <a:chOff x="332936" y="2947244"/>
            <a:chExt cx="2926080" cy="2028816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2FEC7DD5-BF49-72B1-6CAD-0D971A8DE675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BAD6B124-EBEA-3571-6703-0D4D6E9D45D2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FB9E7401-557C-B323-8F24-B24E6AEBAED9}"/>
              </a:ext>
            </a:extLst>
          </p:cNvPr>
          <p:cNvGrpSpPr/>
          <p:nvPr/>
        </p:nvGrpSpPr>
        <p:grpSpPr>
          <a:xfrm>
            <a:off x="2926977" y="2795650"/>
            <a:ext cx="1718092" cy="2028816"/>
            <a:chOff x="332936" y="2947244"/>
            <a:chExt cx="2926080" cy="2028816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2CA20953-1A1D-0601-191C-3367E606C6C5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814BB3BB-1EDA-6E63-F360-1F32E2F36ED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7E5958AC-2655-6A31-C5E2-EF8E25C323CE}"/>
              </a:ext>
            </a:extLst>
          </p:cNvPr>
          <p:cNvGrpSpPr/>
          <p:nvPr/>
        </p:nvGrpSpPr>
        <p:grpSpPr>
          <a:xfrm>
            <a:off x="612604" y="2292654"/>
            <a:ext cx="1718092" cy="2028816"/>
            <a:chOff x="332936" y="2947244"/>
            <a:chExt cx="2926080" cy="2028816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B08D0905-0819-F93C-5A29-56A26BA5135B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484683FF-BF1E-EEDE-BFFC-5DF6EABA382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54336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F9D0F-81D0-A2D8-B6D7-FF318A154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>
            <a:extLst>
              <a:ext uri="{FF2B5EF4-FFF2-40B4-BE49-F238E27FC236}">
                <a16:creationId xmlns:a16="http://schemas.microsoft.com/office/drawing/2014/main" id="{FBAF8213-B77F-D545-0F28-2583C650EC00}"/>
              </a:ext>
            </a:extLst>
          </p:cNvPr>
          <p:cNvSpPr/>
          <p:nvPr/>
        </p:nvSpPr>
        <p:spPr>
          <a:xfrm>
            <a:off x="5075376" y="2823730"/>
            <a:ext cx="2041248" cy="2762655"/>
          </a:xfrm>
          <a:prstGeom prst="rect">
            <a:avLst/>
          </a:prstGeom>
          <a:solidFill>
            <a:schemeClr val="accent3"/>
          </a:solidFill>
          <a:ln w="76200">
            <a:solidFill>
              <a:schemeClr val="bg1"/>
            </a:solidFill>
          </a:ln>
          <a:effectLst>
            <a:outerShdw blurRad="2667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DF03C8-77CC-6C89-FC42-89B626E85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Hanging Ideas Line – Slide Template</a:t>
            </a:r>
          </a:p>
        </p:txBody>
      </p:sp>
      <p:grpSp>
        <p:nvGrpSpPr>
          <p:cNvPr id="31" name="Groupe 12">
            <a:extLst>
              <a:ext uri="{FF2B5EF4-FFF2-40B4-BE49-F238E27FC236}">
                <a16:creationId xmlns:a16="http://schemas.microsoft.com/office/drawing/2014/main" id="{A9CBC24B-E83C-5D12-202E-799821A4EA4A}"/>
              </a:ext>
            </a:extLst>
          </p:cNvPr>
          <p:cNvGrpSpPr/>
          <p:nvPr/>
        </p:nvGrpSpPr>
        <p:grpSpPr>
          <a:xfrm>
            <a:off x="5843302" y="2255056"/>
            <a:ext cx="505396" cy="671399"/>
            <a:chOff x="5265610" y="1951852"/>
            <a:chExt cx="1833117" cy="2435225"/>
          </a:xfrm>
        </p:grpSpPr>
        <p:sp>
          <p:nvSpPr>
            <p:cNvPr id="33" name="Forme libre 6">
              <a:extLst>
                <a:ext uri="{FF2B5EF4-FFF2-40B4-BE49-F238E27FC236}">
                  <a16:creationId xmlns:a16="http://schemas.microsoft.com/office/drawing/2014/main" id="{3B39E7A8-5EB3-2257-C358-887F73B4CB0F}"/>
                </a:ext>
              </a:extLst>
            </p:cNvPr>
            <p:cNvSpPr/>
            <p:nvPr/>
          </p:nvSpPr>
          <p:spPr>
            <a:xfrm>
              <a:off x="5278245" y="3186038"/>
              <a:ext cx="1807784" cy="1200975"/>
            </a:xfrm>
            <a:custGeom>
              <a:avLst/>
              <a:gdLst>
                <a:gd name="connsiteX0" fmla="*/ 1788415 w 1807784"/>
                <a:gd name="connsiteY0" fmla="*/ 0 h 1200975"/>
                <a:gd name="connsiteX1" fmla="*/ 19305 w 1807784"/>
                <a:gd name="connsiteY1" fmla="*/ 0 h 1200975"/>
                <a:gd name="connsiteX2" fmla="*/ 1 w 1807784"/>
                <a:gd name="connsiteY2" fmla="*/ 19495 h 1200975"/>
                <a:gd name="connsiteX3" fmla="*/ 10987 w 1807784"/>
                <a:gd name="connsiteY3" fmla="*/ 1093343 h 1200975"/>
                <a:gd name="connsiteX4" fmla="*/ 375032 w 1807784"/>
                <a:gd name="connsiteY4" fmla="*/ 1090867 h 1200975"/>
                <a:gd name="connsiteX5" fmla="*/ 442596 w 1807784"/>
                <a:gd name="connsiteY5" fmla="*/ 1088644 h 1200975"/>
                <a:gd name="connsiteX6" fmla="*/ 526924 w 1807784"/>
                <a:gd name="connsiteY6" fmla="*/ 1105916 h 1200975"/>
                <a:gd name="connsiteX7" fmla="*/ 613602 w 1807784"/>
                <a:gd name="connsiteY7" fmla="*/ 1200976 h 1200975"/>
                <a:gd name="connsiteX8" fmla="*/ 1194182 w 1807784"/>
                <a:gd name="connsiteY8" fmla="*/ 1200976 h 1200975"/>
                <a:gd name="connsiteX9" fmla="*/ 1280860 w 1807784"/>
                <a:gd name="connsiteY9" fmla="*/ 1105916 h 1200975"/>
                <a:gd name="connsiteX10" fmla="*/ 1365188 w 1807784"/>
                <a:gd name="connsiteY10" fmla="*/ 1088644 h 1200975"/>
                <a:gd name="connsiteX11" fmla="*/ 1432752 w 1807784"/>
                <a:gd name="connsiteY11" fmla="*/ 1090867 h 1200975"/>
                <a:gd name="connsiteX12" fmla="*/ 1796797 w 1807784"/>
                <a:gd name="connsiteY12" fmla="*/ 1093343 h 1200975"/>
                <a:gd name="connsiteX13" fmla="*/ 1807783 w 1807784"/>
                <a:gd name="connsiteY13" fmla="*/ 19495 h 1200975"/>
                <a:gd name="connsiteX14" fmla="*/ 1788479 w 1807784"/>
                <a:gd name="connsiteY14" fmla="*/ 0 h 120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07784" h="1200975">
                  <a:moveTo>
                    <a:pt x="1788415" y="0"/>
                  </a:moveTo>
                  <a:lnTo>
                    <a:pt x="19305" y="0"/>
                  </a:lnTo>
                  <a:cubicBezTo>
                    <a:pt x="8574" y="0"/>
                    <a:pt x="-126" y="8763"/>
                    <a:pt x="1" y="19495"/>
                  </a:cubicBezTo>
                  <a:lnTo>
                    <a:pt x="10987" y="1093343"/>
                  </a:lnTo>
                  <a:lnTo>
                    <a:pt x="375032" y="1090867"/>
                  </a:lnTo>
                  <a:cubicBezTo>
                    <a:pt x="397575" y="1090740"/>
                    <a:pt x="420117" y="1089787"/>
                    <a:pt x="442596" y="1088644"/>
                  </a:cubicBezTo>
                  <a:cubicBezTo>
                    <a:pt x="468504" y="1087311"/>
                    <a:pt x="510097" y="1088200"/>
                    <a:pt x="526924" y="1105916"/>
                  </a:cubicBezTo>
                  <a:cubicBezTo>
                    <a:pt x="552070" y="1132459"/>
                    <a:pt x="581471" y="1200976"/>
                    <a:pt x="613602" y="1200976"/>
                  </a:cubicBezTo>
                  <a:lnTo>
                    <a:pt x="1194182" y="1200976"/>
                  </a:lnTo>
                  <a:cubicBezTo>
                    <a:pt x="1226313" y="1200976"/>
                    <a:pt x="1255714" y="1132459"/>
                    <a:pt x="1280860" y="1105916"/>
                  </a:cubicBezTo>
                  <a:cubicBezTo>
                    <a:pt x="1297624" y="1088200"/>
                    <a:pt x="1339280" y="1087247"/>
                    <a:pt x="1365188" y="1088644"/>
                  </a:cubicBezTo>
                  <a:cubicBezTo>
                    <a:pt x="1387730" y="1089787"/>
                    <a:pt x="1410209" y="1090740"/>
                    <a:pt x="1432752" y="1090867"/>
                  </a:cubicBezTo>
                  <a:lnTo>
                    <a:pt x="1796797" y="1093343"/>
                  </a:lnTo>
                  <a:lnTo>
                    <a:pt x="1807783" y="19495"/>
                  </a:lnTo>
                  <a:cubicBezTo>
                    <a:pt x="1807910" y="8763"/>
                    <a:pt x="1799210" y="0"/>
                    <a:pt x="1788479" y="0"/>
                  </a:cubicBezTo>
                  <a:close/>
                </a:path>
              </a:pathLst>
            </a:custGeom>
            <a:solidFill>
              <a:srgbClr val="1F1E24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34" name="Forme libre 7">
              <a:extLst>
                <a:ext uri="{FF2B5EF4-FFF2-40B4-BE49-F238E27FC236}">
                  <a16:creationId xmlns:a16="http://schemas.microsoft.com/office/drawing/2014/main" id="{0010BA7A-53B4-A0AE-0A31-C3F729DBC746}"/>
                </a:ext>
              </a:extLst>
            </p:cNvPr>
            <p:cNvSpPr/>
            <p:nvPr/>
          </p:nvSpPr>
          <p:spPr>
            <a:xfrm>
              <a:off x="5891847" y="4303067"/>
              <a:ext cx="580580" cy="84010"/>
            </a:xfrm>
            <a:custGeom>
              <a:avLst/>
              <a:gdLst>
                <a:gd name="connsiteX0" fmla="*/ 482663 w 580580"/>
                <a:gd name="connsiteY0" fmla="*/ 0 h 84010"/>
                <a:gd name="connsiteX1" fmla="*/ 97854 w 580580"/>
                <a:gd name="connsiteY1" fmla="*/ 0 h 84010"/>
                <a:gd name="connsiteX2" fmla="*/ 0 w 580580"/>
                <a:gd name="connsiteY2" fmla="*/ 84010 h 84010"/>
                <a:gd name="connsiteX3" fmla="*/ 580580 w 580580"/>
                <a:gd name="connsiteY3" fmla="*/ 84010 h 84010"/>
                <a:gd name="connsiteX4" fmla="*/ 482727 w 580580"/>
                <a:gd name="connsiteY4" fmla="*/ 0 h 8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0580" h="84010">
                  <a:moveTo>
                    <a:pt x="482663" y="0"/>
                  </a:moveTo>
                  <a:lnTo>
                    <a:pt x="97854" y="0"/>
                  </a:lnTo>
                  <a:cubicBezTo>
                    <a:pt x="97854" y="0"/>
                    <a:pt x="48895" y="84010"/>
                    <a:pt x="0" y="84010"/>
                  </a:cubicBezTo>
                  <a:lnTo>
                    <a:pt x="580580" y="84010"/>
                  </a:lnTo>
                  <a:cubicBezTo>
                    <a:pt x="531622" y="84010"/>
                    <a:pt x="482727" y="0"/>
                    <a:pt x="482727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35" name="Forme libre 8">
              <a:extLst>
                <a:ext uri="{FF2B5EF4-FFF2-40B4-BE49-F238E27FC236}">
                  <a16:creationId xmlns:a16="http://schemas.microsoft.com/office/drawing/2014/main" id="{1F0E4CDF-45CF-F9C9-DA29-B2029600B875}"/>
                </a:ext>
              </a:extLst>
            </p:cNvPr>
            <p:cNvSpPr/>
            <p:nvPr/>
          </p:nvSpPr>
          <p:spPr>
            <a:xfrm>
              <a:off x="5278245" y="3186038"/>
              <a:ext cx="1807720" cy="119189"/>
            </a:xfrm>
            <a:custGeom>
              <a:avLst/>
              <a:gdLst>
                <a:gd name="connsiteX0" fmla="*/ 128 w 1807720"/>
                <a:gd name="connsiteY0" fmla="*/ 33211 h 119189"/>
                <a:gd name="connsiteX1" fmla="*/ 1 w 1807720"/>
                <a:gd name="connsiteY1" fmla="*/ 19495 h 119189"/>
                <a:gd name="connsiteX2" fmla="*/ 19305 w 1807720"/>
                <a:gd name="connsiteY2" fmla="*/ 0 h 119189"/>
                <a:gd name="connsiteX3" fmla="*/ 1788415 w 1807720"/>
                <a:gd name="connsiteY3" fmla="*/ 0 h 119189"/>
                <a:gd name="connsiteX4" fmla="*/ 1807719 w 1807720"/>
                <a:gd name="connsiteY4" fmla="*/ 19495 h 119189"/>
                <a:gd name="connsiteX5" fmla="*/ 1807592 w 1807720"/>
                <a:gd name="connsiteY5" fmla="*/ 33211 h 119189"/>
                <a:gd name="connsiteX6" fmla="*/ 128 w 1807720"/>
                <a:gd name="connsiteY6" fmla="*/ 33211 h 119189"/>
                <a:gd name="connsiteX7" fmla="*/ 382 w 1807720"/>
                <a:gd name="connsiteY7" fmla="*/ 59563 h 119189"/>
                <a:gd name="connsiteX8" fmla="*/ 1017 w 1807720"/>
                <a:gd name="connsiteY8" fmla="*/ 119190 h 119189"/>
                <a:gd name="connsiteX9" fmla="*/ 1806703 w 1807720"/>
                <a:gd name="connsiteY9" fmla="*/ 119190 h 119189"/>
                <a:gd name="connsiteX10" fmla="*/ 1807338 w 1807720"/>
                <a:gd name="connsiteY10" fmla="*/ 59563 h 119189"/>
                <a:gd name="connsiteX11" fmla="*/ 382 w 1807720"/>
                <a:gd name="connsiteY11" fmla="*/ 59563 h 119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7720" h="119189">
                  <a:moveTo>
                    <a:pt x="128" y="33211"/>
                  </a:moveTo>
                  <a:lnTo>
                    <a:pt x="1" y="19495"/>
                  </a:lnTo>
                  <a:cubicBezTo>
                    <a:pt x="-126" y="8763"/>
                    <a:pt x="8574" y="0"/>
                    <a:pt x="19305" y="0"/>
                  </a:cubicBezTo>
                  <a:lnTo>
                    <a:pt x="1788415" y="0"/>
                  </a:lnTo>
                  <a:cubicBezTo>
                    <a:pt x="1799147" y="0"/>
                    <a:pt x="1807847" y="8763"/>
                    <a:pt x="1807719" y="19495"/>
                  </a:cubicBezTo>
                  <a:lnTo>
                    <a:pt x="1807592" y="33211"/>
                  </a:lnTo>
                  <a:lnTo>
                    <a:pt x="128" y="33211"/>
                  </a:lnTo>
                  <a:close/>
                  <a:moveTo>
                    <a:pt x="382" y="59563"/>
                  </a:moveTo>
                  <a:lnTo>
                    <a:pt x="1017" y="119190"/>
                  </a:lnTo>
                  <a:lnTo>
                    <a:pt x="1806703" y="119190"/>
                  </a:lnTo>
                  <a:lnTo>
                    <a:pt x="1807338" y="59563"/>
                  </a:lnTo>
                  <a:lnTo>
                    <a:pt x="382" y="59563"/>
                  </a:ln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36" name="Forme libre 9">
              <a:extLst>
                <a:ext uri="{FF2B5EF4-FFF2-40B4-BE49-F238E27FC236}">
                  <a16:creationId xmlns:a16="http://schemas.microsoft.com/office/drawing/2014/main" id="{1C6C5D8E-D843-4FD0-ACA5-E82ED3A490E7}"/>
                </a:ext>
              </a:extLst>
            </p:cNvPr>
            <p:cNvSpPr/>
            <p:nvPr/>
          </p:nvSpPr>
          <p:spPr>
            <a:xfrm>
              <a:off x="5701982" y="1951852"/>
              <a:ext cx="960247" cy="2374010"/>
            </a:xfrm>
            <a:custGeom>
              <a:avLst/>
              <a:gdLst>
                <a:gd name="connsiteX0" fmla="*/ 893509 w 960247"/>
                <a:gd name="connsiteY0" fmla="*/ 2374011 h 2374010"/>
                <a:gd name="connsiteX1" fmla="*/ 610108 w 960247"/>
                <a:gd name="connsiteY1" fmla="*/ 602552 h 2374010"/>
                <a:gd name="connsiteX2" fmla="*/ 725488 w 960247"/>
                <a:gd name="connsiteY2" fmla="*/ 325501 h 2374010"/>
                <a:gd name="connsiteX3" fmla="*/ 789178 w 960247"/>
                <a:gd name="connsiteY3" fmla="*/ 214376 h 2374010"/>
                <a:gd name="connsiteX4" fmla="*/ 735457 w 960247"/>
                <a:gd name="connsiteY4" fmla="*/ 158179 h 2374010"/>
                <a:gd name="connsiteX5" fmla="*/ 480124 w 960247"/>
                <a:gd name="connsiteY5" fmla="*/ 70358 h 2374010"/>
                <a:gd name="connsiteX6" fmla="*/ 224790 w 960247"/>
                <a:gd name="connsiteY6" fmla="*/ 158179 h 2374010"/>
                <a:gd name="connsiteX7" fmla="*/ 171069 w 960247"/>
                <a:gd name="connsiteY7" fmla="*/ 214376 h 2374010"/>
                <a:gd name="connsiteX8" fmla="*/ 234760 w 960247"/>
                <a:gd name="connsiteY8" fmla="*/ 325501 h 2374010"/>
                <a:gd name="connsiteX9" fmla="*/ 350139 w 960247"/>
                <a:gd name="connsiteY9" fmla="*/ 602552 h 2374010"/>
                <a:gd name="connsiteX10" fmla="*/ 66739 w 960247"/>
                <a:gd name="connsiteY10" fmla="*/ 2374011 h 2374010"/>
                <a:gd name="connsiteX11" fmla="*/ 0 w 960247"/>
                <a:gd name="connsiteY11" fmla="*/ 2362518 h 2374010"/>
                <a:gd name="connsiteX12" fmla="*/ 283464 w 960247"/>
                <a:gd name="connsiteY12" fmla="*/ 590550 h 2374010"/>
                <a:gd name="connsiteX13" fmla="*/ 183515 w 960247"/>
                <a:gd name="connsiteY13" fmla="*/ 371412 h 2374010"/>
                <a:gd name="connsiteX14" fmla="*/ 104267 w 960247"/>
                <a:gd name="connsiteY14" fmla="*/ 203518 h 2374010"/>
                <a:gd name="connsiteX15" fmla="*/ 189421 w 960247"/>
                <a:gd name="connsiteY15" fmla="*/ 98235 h 2374010"/>
                <a:gd name="connsiteX16" fmla="*/ 480124 w 960247"/>
                <a:gd name="connsiteY16" fmla="*/ 0 h 2374010"/>
                <a:gd name="connsiteX17" fmla="*/ 770827 w 960247"/>
                <a:gd name="connsiteY17" fmla="*/ 98235 h 2374010"/>
                <a:gd name="connsiteX18" fmla="*/ 855980 w 960247"/>
                <a:gd name="connsiteY18" fmla="*/ 203518 h 2374010"/>
                <a:gd name="connsiteX19" fmla="*/ 776732 w 960247"/>
                <a:gd name="connsiteY19" fmla="*/ 371412 h 2374010"/>
                <a:gd name="connsiteX20" fmla="*/ 676783 w 960247"/>
                <a:gd name="connsiteY20" fmla="*/ 590550 h 2374010"/>
                <a:gd name="connsiteX21" fmla="*/ 960247 w 960247"/>
                <a:gd name="connsiteY21" fmla="*/ 2362518 h 2374010"/>
                <a:gd name="connsiteX22" fmla="*/ 893509 w 960247"/>
                <a:gd name="connsiteY22" fmla="*/ 2374011 h 237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60247" h="2374010">
                  <a:moveTo>
                    <a:pt x="893509" y="2374011"/>
                  </a:moveTo>
                  <a:cubicBezTo>
                    <a:pt x="890841" y="2357184"/>
                    <a:pt x="624205" y="687007"/>
                    <a:pt x="610108" y="602552"/>
                  </a:cubicBezTo>
                  <a:cubicBezTo>
                    <a:pt x="592391" y="495999"/>
                    <a:pt x="646747" y="420497"/>
                    <a:pt x="725488" y="325501"/>
                  </a:cubicBezTo>
                  <a:cubicBezTo>
                    <a:pt x="766318" y="276225"/>
                    <a:pt x="792797" y="238443"/>
                    <a:pt x="789178" y="214376"/>
                  </a:cubicBezTo>
                  <a:cubicBezTo>
                    <a:pt x="786765" y="198311"/>
                    <a:pt x="768731" y="179388"/>
                    <a:pt x="735457" y="158179"/>
                  </a:cubicBezTo>
                  <a:cubicBezTo>
                    <a:pt x="644081" y="99886"/>
                    <a:pt x="558165" y="70358"/>
                    <a:pt x="480124" y="70358"/>
                  </a:cubicBezTo>
                  <a:cubicBezTo>
                    <a:pt x="402082" y="70358"/>
                    <a:pt x="316166" y="99886"/>
                    <a:pt x="224790" y="158179"/>
                  </a:cubicBezTo>
                  <a:cubicBezTo>
                    <a:pt x="191579" y="179388"/>
                    <a:pt x="173482" y="198247"/>
                    <a:pt x="171069" y="214376"/>
                  </a:cubicBezTo>
                  <a:cubicBezTo>
                    <a:pt x="167450" y="238506"/>
                    <a:pt x="193929" y="276225"/>
                    <a:pt x="234760" y="325501"/>
                  </a:cubicBezTo>
                  <a:cubicBezTo>
                    <a:pt x="313500" y="420497"/>
                    <a:pt x="367856" y="495999"/>
                    <a:pt x="350139" y="602552"/>
                  </a:cubicBezTo>
                  <a:cubicBezTo>
                    <a:pt x="336106" y="687007"/>
                    <a:pt x="69469" y="2357184"/>
                    <a:pt x="66739" y="2374011"/>
                  </a:cubicBezTo>
                  <a:lnTo>
                    <a:pt x="0" y="2362518"/>
                  </a:lnTo>
                  <a:cubicBezTo>
                    <a:pt x="2667" y="2345690"/>
                    <a:pt x="269367" y="675259"/>
                    <a:pt x="283464" y="590550"/>
                  </a:cubicBezTo>
                  <a:cubicBezTo>
                    <a:pt x="295212" y="519938"/>
                    <a:pt x="263588" y="468122"/>
                    <a:pt x="183515" y="371412"/>
                  </a:cubicBezTo>
                  <a:cubicBezTo>
                    <a:pt x="135128" y="312992"/>
                    <a:pt x="95758" y="260096"/>
                    <a:pt x="104267" y="203518"/>
                  </a:cubicBezTo>
                  <a:cubicBezTo>
                    <a:pt x="111824" y="152971"/>
                    <a:pt x="156528" y="119190"/>
                    <a:pt x="189421" y="98235"/>
                  </a:cubicBezTo>
                  <a:cubicBezTo>
                    <a:pt x="291592" y="33084"/>
                    <a:pt x="389382" y="0"/>
                    <a:pt x="480124" y="0"/>
                  </a:cubicBezTo>
                  <a:cubicBezTo>
                    <a:pt x="570865" y="0"/>
                    <a:pt x="668655" y="33020"/>
                    <a:pt x="770827" y="98235"/>
                  </a:cubicBezTo>
                  <a:cubicBezTo>
                    <a:pt x="803783" y="119253"/>
                    <a:pt x="848424" y="153035"/>
                    <a:pt x="855980" y="203518"/>
                  </a:cubicBezTo>
                  <a:cubicBezTo>
                    <a:pt x="864489" y="260096"/>
                    <a:pt x="825119" y="313055"/>
                    <a:pt x="776732" y="371412"/>
                  </a:cubicBezTo>
                  <a:cubicBezTo>
                    <a:pt x="696659" y="468122"/>
                    <a:pt x="665036" y="519874"/>
                    <a:pt x="676783" y="590550"/>
                  </a:cubicBezTo>
                  <a:cubicBezTo>
                    <a:pt x="690880" y="675259"/>
                    <a:pt x="957516" y="2345627"/>
                    <a:pt x="960247" y="2362518"/>
                  </a:cubicBezTo>
                  <a:lnTo>
                    <a:pt x="893509" y="2374011"/>
                  </a:lnTo>
                  <a:close/>
                </a:path>
              </a:pathLst>
            </a:custGeom>
            <a:solidFill>
              <a:srgbClr val="93939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37" name="Forme libre 10">
              <a:extLst>
                <a:ext uri="{FF2B5EF4-FFF2-40B4-BE49-F238E27FC236}">
                  <a16:creationId xmlns:a16="http://schemas.microsoft.com/office/drawing/2014/main" id="{18F70C9B-1FDB-C0CB-DD5B-A6B0839F2157}"/>
                </a:ext>
              </a:extLst>
            </p:cNvPr>
            <p:cNvSpPr/>
            <p:nvPr/>
          </p:nvSpPr>
          <p:spPr>
            <a:xfrm>
              <a:off x="5265610" y="4226930"/>
              <a:ext cx="510034" cy="152130"/>
            </a:xfrm>
            <a:custGeom>
              <a:avLst/>
              <a:gdLst>
                <a:gd name="connsiteX0" fmla="*/ 505714 w 510034"/>
                <a:gd name="connsiteY0" fmla="*/ 80201 h 152130"/>
                <a:gd name="connsiteX1" fmla="*/ 462979 w 510034"/>
                <a:gd name="connsiteY1" fmla="*/ 7493 h 152130"/>
                <a:gd name="connsiteX2" fmla="*/ 449898 w 510034"/>
                <a:gd name="connsiteY2" fmla="*/ 0 h 152130"/>
                <a:gd name="connsiteX3" fmla="*/ 19304 w 510034"/>
                <a:gd name="connsiteY3" fmla="*/ 0 h 152130"/>
                <a:gd name="connsiteX4" fmla="*/ 0 w 510034"/>
                <a:gd name="connsiteY4" fmla="*/ 19304 h 152130"/>
                <a:gd name="connsiteX5" fmla="*/ 0 w 510034"/>
                <a:gd name="connsiteY5" fmla="*/ 151003 h 152130"/>
                <a:gd name="connsiteX6" fmla="*/ 436690 w 510034"/>
                <a:gd name="connsiteY6" fmla="*/ 152082 h 152130"/>
                <a:gd name="connsiteX7" fmla="*/ 505333 w 510034"/>
                <a:gd name="connsiteY7" fmla="*/ 111633 h 152130"/>
                <a:gd name="connsiteX8" fmla="*/ 505778 w 510034"/>
                <a:gd name="connsiteY8" fmla="*/ 80201 h 1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34" h="152130">
                  <a:moveTo>
                    <a:pt x="505714" y="80201"/>
                  </a:moveTo>
                  <a:lnTo>
                    <a:pt x="462979" y="7493"/>
                  </a:lnTo>
                  <a:cubicBezTo>
                    <a:pt x="460248" y="2857"/>
                    <a:pt x="455295" y="0"/>
                    <a:pt x="449898" y="0"/>
                  </a:cubicBezTo>
                  <a:lnTo>
                    <a:pt x="19304" y="0"/>
                  </a:lnTo>
                  <a:cubicBezTo>
                    <a:pt x="8636" y="0"/>
                    <a:pt x="0" y="8636"/>
                    <a:pt x="0" y="19304"/>
                  </a:cubicBezTo>
                  <a:lnTo>
                    <a:pt x="0" y="151003"/>
                  </a:lnTo>
                  <a:lnTo>
                    <a:pt x="436690" y="152082"/>
                  </a:lnTo>
                  <a:cubicBezTo>
                    <a:pt x="451295" y="152654"/>
                    <a:pt x="481203" y="148653"/>
                    <a:pt x="505333" y="111633"/>
                  </a:cubicBezTo>
                  <a:cubicBezTo>
                    <a:pt x="511493" y="102171"/>
                    <a:pt x="511556" y="89916"/>
                    <a:pt x="505778" y="80201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38" name="Forme libre 11">
              <a:extLst>
                <a:ext uri="{FF2B5EF4-FFF2-40B4-BE49-F238E27FC236}">
                  <a16:creationId xmlns:a16="http://schemas.microsoft.com/office/drawing/2014/main" id="{0D5D1E82-FC56-FB70-C19E-8B77277071BF}"/>
                </a:ext>
              </a:extLst>
            </p:cNvPr>
            <p:cNvSpPr/>
            <p:nvPr/>
          </p:nvSpPr>
          <p:spPr>
            <a:xfrm>
              <a:off x="6588718" y="4226993"/>
              <a:ext cx="510009" cy="152140"/>
            </a:xfrm>
            <a:custGeom>
              <a:avLst/>
              <a:gdLst>
                <a:gd name="connsiteX0" fmla="*/ 490642 w 510009"/>
                <a:gd name="connsiteY0" fmla="*/ 0 h 152140"/>
                <a:gd name="connsiteX1" fmla="*/ 60049 w 510009"/>
                <a:gd name="connsiteY1" fmla="*/ 0 h 152140"/>
                <a:gd name="connsiteX2" fmla="*/ 46968 w 510009"/>
                <a:gd name="connsiteY2" fmla="*/ 7493 h 152140"/>
                <a:gd name="connsiteX3" fmla="*/ 4232 w 510009"/>
                <a:gd name="connsiteY3" fmla="*/ 80201 h 152140"/>
                <a:gd name="connsiteX4" fmla="*/ 4677 w 510009"/>
                <a:gd name="connsiteY4" fmla="*/ 111633 h 152140"/>
                <a:gd name="connsiteX5" fmla="*/ 73320 w 510009"/>
                <a:gd name="connsiteY5" fmla="*/ 152083 h 152140"/>
                <a:gd name="connsiteX6" fmla="*/ 510010 w 510009"/>
                <a:gd name="connsiteY6" fmla="*/ 151003 h 152140"/>
                <a:gd name="connsiteX7" fmla="*/ 510010 w 510009"/>
                <a:gd name="connsiteY7" fmla="*/ 19304 h 152140"/>
                <a:gd name="connsiteX8" fmla="*/ 490706 w 510009"/>
                <a:gd name="connsiteY8" fmla="*/ 0 h 152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09" h="152140">
                  <a:moveTo>
                    <a:pt x="490642" y="0"/>
                  </a:moveTo>
                  <a:lnTo>
                    <a:pt x="60049" y="0"/>
                  </a:lnTo>
                  <a:cubicBezTo>
                    <a:pt x="54651" y="0"/>
                    <a:pt x="49698" y="2858"/>
                    <a:pt x="46968" y="7493"/>
                  </a:cubicBezTo>
                  <a:lnTo>
                    <a:pt x="4232" y="80201"/>
                  </a:lnTo>
                  <a:cubicBezTo>
                    <a:pt x="-1483" y="89916"/>
                    <a:pt x="-1483" y="102172"/>
                    <a:pt x="4677" y="111633"/>
                  </a:cubicBezTo>
                  <a:cubicBezTo>
                    <a:pt x="28807" y="148654"/>
                    <a:pt x="58715" y="152718"/>
                    <a:pt x="73320" y="152083"/>
                  </a:cubicBezTo>
                  <a:lnTo>
                    <a:pt x="510010" y="151003"/>
                  </a:lnTo>
                  <a:lnTo>
                    <a:pt x="510010" y="19304"/>
                  </a:lnTo>
                  <a:cubicBezTo>
                    <a:pt x="510010" y="8636"/>
                    <a:pt x="501374" y="0"/>
                    <a:pt x="490706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</p:grp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6DC4FC1-4F74-20FA-71DC-77EC9CC8660F}"/>
              </a:ext>
            </a:extLst>
          </p:cNvPr>
          <p:cNvCxnSpPr>
            <a:cxnSpLocks/>
            <a:endCxn id="35" idx="7"/>
          </p:cNvCxnSpPr>
          <p:nvPr/>
        </p:nvCxnSpPr>
        <p:spPr>
          <a:xfrm>
            <a:off x="0" y="1446835"/>
            <a:ext cx="5846891" cy="1164912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19E910D1-542D-352B-EA48-3753F7CD50A2}"/>
              </a:ext>
            </a:extLst>
          </p:cNvPr>
          <p:cNvCxnSpPr>
            <a:cxnSpLocks/>
            <a:stCxn id="35" idx="3"/>
          </p:cNvCxnSpPr>
          <p:nvPr/>
        </p:nvCxnSpPr>
        <p:spPr>
          <a:xfrm flipV="1">
            <a:off x="6339858" y="1446835"/>
            <a:ext cx="5852142" cy="114849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E3D15BCF-72C3-C370-1A96-B235E6317BA6}"/>
              </a:ext>
            </a:extLst>
          </p:cNvPr>
          <p:cNvSpPr/>
          <p:nvPr/>
        </p:nvSpPr>
        <p:spPr>
          <a:xfrm>
            <a:off x="2765399" y="2387534"/>
            <a:ext cx="2041248" cy="2762655"/>
          </a:xfrm>
          <a:prstGeom prst="rect">
            <a:avLst/>
          </a:prstGeom>
          <a:solidFill>
            <a:schemeClr val="accent2"/>
          </a:solidFill>
          <a:ln w="76200">
            <a:solidFill>
              <a:schemeClr val="bg1"/>
            </a:solidFill>
          </a:ln>
          <a:effectLst>
            <a:outerShdw blurRad="2667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8" name="Groupe 12">
            <a:extLst>
              <a:ext uri="{FF2B5EF4-FFF2-40B4-BE49-F238E27FC236}">
                <a16:creationId xmlns:a16="http://schemas.microsoft.com/office/drawing/2014/main" id="{737BD0C5-1995-262A-2392-CCF1C9021021}"/>
              </a:ext>
            </a:extLst>
          </p:cNvPr>
          <p:cNvGrpSpPr/>
          <p:nvPr/>
        </p:nvGrpSpPr>
        <p:grpSpPr>
          <a:xfrm rot="660000">
            <a:off x="3528902" y="1825298"/>
            <a:ext cx="505396" cy="671399"/>
            <a:chOff x="5265610" y="1951852"/>
            <a:chExt cx="1833117" cy="2435225"/>
          </a:xfrm>
        </p:grpSpPr>
        <p:sp>
          <p:nvSpPr>
            <p:cNvPr id="79" name="Forme libre 6">
              <a:extLst>
                <a:ext uri="{FF2B5EF4-FFF2-40B4-BE49-F238E27FC236}">
                  <a16:creationId xmlns:a16="http://schemas.microsoft.com/office/drawing/2014/main" id="{05CB5F1C-C826-5ABF-8E82-B527AA769DAA}"/>
                </a:ext>
              </a:extLst>
            </p:cNvPr>
            <p:cNvSpPr/>
            <p:nvPr/>
          </p:nvSpPr>
          <p:spPr>
            <a:xfrm>
              <a:off x="5278245" y="3186038"/>
              <a:ext cx="1807784" cy="1200975"/>
            </a:xfrm>
            <a:custGeom>
              <a:avLst/>
              <a:gdLst>
                <a:gd name="connsiteX0" fmla="*/ 1788415 w 1807784"/>
                <a:gd name="connsiteY0" fmla="*/ 0 h 1200975"/>
                <a:gd name="connsiteX1" fmla="*/ 19305 w 1807784"/>
                <a:gd name="connsiteY1" fmla="*/ 0 h 1200975"/>
                <a:gd name="connsiteX2" fmla="*/ 1 w 1807784"/>
                <a:gd name="connsiteY2" fmla="*/ 19495 h 1200975"/>
                <a:gd name="connsiteX3" fmla="*/ 10987 w 1807784"/>
                <a:gd name="connsiteY3" fmla="*/ 1093343 h 1200975"/>
                <a:gd name="connsiteX4" fmla="*/ 375032 w 1807784"/>
                <a:gd name="connsiteY4" fmla="*/ 1090867 h 1200975"/>
                <a:gd name="connsiteX5" fmla="*/ 442596 w 1807784"/>
                <a:gd name="connsiteY5" fmla="*/ 1088644 h 1200975"/>
                <a:gd name="connsiteX6" fmla="*/ 526924 w 1807784"/>
                <a:gd name="connsiteY6" fmla="*/ 1105916 h 1200975"/>
                <a:gd name="connsiteX7" fmla="*/ 613602 w 1807784"/>
                <a:gd name="connsiteY7" fmla="*/ 1200976 h 1200975"/>
                <a:gd name="connsiteX8" fmla="*/ 1194182 w 1807784"/>
                <a:gd name="connsiteY8" fmla="*/ 1200976 h 1200975"/>
                <a:gd name="connsiteX9" fmla="*/ 1280860 w 1807784"/>
                <a:gd name="connsiteY9" fmla="*/ 1105916 h 1200975"/>
                <a:gd name="connsiteX10" fmla="*/ 1365188 w 1807784"/>
                <a:gd name="connsiteY10" fmla="*/ 1088644 h 1200975"/>
                <a:gd name="connsiteX11" fmla="*/ 1432752 w 1807784"/>
                <a:gd name="connsiteY11" fmla="*/ 1090867 h 1200975"/>
                <a:gd name="connsiteX12" fmla="*/ 1796797 w 1807784"/>
                <a:gd name="connsiteY12" fmla="*/ 1093343 h 1200975"/>
                <a:gd name="connsiteX13" fmla="*/ 1807783 w 1807784"/>
                <a:gd name="connsiteY13" fmla="*/ 19495 h 1200975"/>
                <a:gd name="connsiteX14" fmla="*/ 1788479 w 1807784"/>
                <a:gd name="connsiteY14" fmla="*/ 0 h 120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07784" h="1200975">
                  <a:moveTo>
                    <a:pt x="1788415" y="0"/>
                  </a:moveTo>
                  <a:lnTo>
                    <a:pt x="19305" y="0"/>
                  </a:lnTo>
                  <a:cubicBezTo>
                    <a:pt x="8574" y="0"/>
                    <a:pt x="-126" y="8763"/>
                    <a:pt x="1" y="19495"/>
                  </a:cubicBezTo>
                  <a:lnTo>
                    <a:pt x="10987" y="1093343"/>
                  </a:lnTo>
                  <a:lnTo>
                    <a:pt x="375032" y="1090867"/>
                  </a:lnTo>
                  <a:cubicBezTo>
                    <a:pt x="397575" y="1090740"/>
                    <a:pt x="420117" y="1089787"/>
                    <a:pt x="442596" y="1088644"/>
                  </a:cubicBezTo>
                  <a:cubicBezTo>
                    <a:pt x="468504" y="1087311"/>
                    <a:pt x="510097" y="1088200"/>
                    <a:pt x="526924" y="1105916"/>
                  </a:cubicBezTo>
                  <a:cubicBezTo>
                    <a:pt x="552070" y="1132459"/>
                    <a:pt x="581471" y="1200976"/>
                    <a:pt x="613602" y="1200976"/>
                  </a:cubicBezTo>
                  <a:lnTo>
                    <a:pt x="1194182" y="1200976"/>
                  </a:lnTo>
                  <a:cubicBezTo>
                    <a:pt x="1226313" y="1200976"/>
                    <a:pt x="1255714" y="1132459"/>
                    <a:pt x="1280860" y="1105916"/>
                  </a:cubicBezTo>
                  <a:cubicBezTo>
                    <a:pt x="1297624" y="1088200"/>
                    <a:pt x="1339280" y="1087247"/>
                    <a:pt x="1365188" y="1088644"/>
                  </a:cubicBezTo>
                  <a:cubicBezTo>
                    <a:pt x="1387730" y="1089787"/>
                    <a:pt x="1410209" y="1090740"/>
                    <a:pt x="1432752" y="1090867"/>
                  </a:cubicBezTo>
                  <a:lnTo>
                    <a:pt x="1796797" y="1093343"/>
                  </a:lnTo>
                  <a:lnTo>
                    <a:pt x="1807783" y="19495"/>
                  </a:lnTo>
                  <a:cubicBezTo>
                    <a:pt x="1807910" y="8763"/>
                    <a:pt x="1799210" y="0"/>
                    <a:pt x="1788479" y="0"/>
                  </a:cubicBezTo>
                  <a:close/>
                </a:path>
              </a:pathLst>
            </a:custGeom>
            <a:solidFill>
              <a:srgbClr val="1F1E24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80" name="Forme libre 7">
              <a:extLst>
                <a:ext uri="{FF2B5EF4-FFF2-40B4-BE49-F238E27FC236}">
                  <a16:creationId xmlns:a16="http://schemas.microsoft.com/office/drawing/2014/main" id="{4355CC09-EF20-6681-1F85-9E300844C3F3}"/>
                </a:ext>
              </a:extLst>
            </p:cNvPr>
            <p:cNvSpPr/>
            <p:nvPr/>
          </p:nvSpPr>
          <p:spPr>
            <a:xfrm>
              <a:off x="5891847" y="4303067"/>
              <a:ext cx="580580" cy="84010"/>
            </a:xfrm>
            <a:custGeom>
              <a:avLst/>
              <a:gdLst>
                <a:gd name="connsiteX0" fmla="*/ 482663 w 580580"/>
                <a:gd name="connsiteY0" fmla="*/ 0 h 84010"/>
                <a:gd name="connsiteX1" fmla="*/ 97854 w 580580"/>
                <a:gd name="connsiteY1" fmla="*/ 0 h 84010"/>
                <a:gd name="connsiteX2" fmla="*/ 0 w 580580"/>
                <a:gd name="connsiteY2" fmla="*/ 84010 h 84010"/>
                <a:gd name="connsiteX3" fmla="*/ 580580 w 580580"/>
                <a:gd name="connsiteY3" fmla="*/ 84010 h 84010"/>
                <a:gd name="connsiteX4" fmla="*/ 482727 w 580580"/>
                <a:gd name="connsiteY4" fmla="*/ 0 h 8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0580" h="84010">
                  <a:moveTo>
                    <a:pt x="482663" y="0"/>
                  </a:moveTo>
                  <a:lnTo>
                    <a:pt x="97854" y="0"/>
                  </a:lnTo>
                  <a:cubicBezTo>
                    <a:pt x="97854" y="0"/>
                    <a:pt x="48895" y="84010"/>
                    <a:pt x="0" y="84010"/>
                  </a:cubicBezTo>
                  <a:lnTo>
                    <a:pt x="580580" y="84010"/>
                  </a:lnTo>
                  <a:cubicBezTo>
                    <a:pt x="531622" y="84010"/>
                    <a:pt x="482727" y="0"/>
                    <a:pt x="482727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81" name="Forme libre 8">
              <a:extLst>
                <a:ext uri="{FF2B5EF4-FFF2-40B4-BE49-F238E27FC236}">
                  <a16:creationId xmlns:a16="http://schemas.microsoft.com/office/drawing/2014/main" id="{E688606B-6D6D-4596-012B-DCEFE3ED1FC6}"/>
                </a:ext>
              </a:extLst>
            </p:cNvPr>
            <p:cNvSpPr/>
            <p:nvPr/>
          </p:nvSpPr>
          <p:spPr>
            <a:xfrm>
              <a:off x="5278245" y="3186038"/>
              <a:ext cx="1807720" cy="119189"/>
            </a:xfrm>
            <a:custGeom>
              <a:avLst/>
              <a:gdLst>
                <a:gd name="connsiteX0" fmla="*/ 128 w 1807720"/>
                <a:gd name="connsiteY0" fmla="*/ 33211 h 119189"/>
                <a:gd name="connsiteX1" fmla="*/ 1 w 1807720"/>
                <a:gd name="connsiteY1" fmla="*/ 19495 h 119189"/>
                <a:gd name="connsiteX2" fmla="*/ 19305 w 1807720"/>
                <a:gd name="connsiteY2" fmla="*/ 0 h 119189"/>
                <a:gd name="connsiteX3" fmla="*/ 1788415 w 1807720"/>
                <a:gd name="connsiteY3" fmla="*/ 0 h 119189"/>
                <a:gd name="connsiteX4" fmla="*/ 1807719 w 1807720"/>
                <a:gd name="connsiteY4" fmla="*/ 19495 h 119189"/>
                <a:gd name="connsiteX5" fmla="*/ 1807592 w 1807720"/>
                <a:gd name="connsiteY5" fmla="*/ 33211 h 119189"/>
                <a:gd name="connsiteX6" fmla="*/ 128 w 1807720"/>
                <a:gd name="connsiteY6" fmla="*/ 33211 h 119189"/>
                <a:gd name="connsiteX7" fmla="*/ 382 w 1807720"/>
                <a:gd name="connsiteY7" fmla="*/ 59563 h 119189"/>
                <a:gd name="connsiteX8" fmla="*/ 1017 w 1807720"/>
                <a:gd name="connsiteY8" fmla="*/ 119190 h 119189"/>
                <a:gd name="connsiteX9" fmla="*/ 1806703 w 1807720"/>
                <a:gd name="connsiteY9" fmla="*/ 119190 h 119189"/>
                <a:gd name="connsiteX10" fmla="*/ 1807338 w 1807720"/>
                <a:gd name="connsiteY10" fmla="*/ 59563 h 119189"/>
                <a:gd name="connsiteX11" fmla="*/ 382 w 1807720"/>
                <a:gd name="connsiteY11" fmla="*/ 59563 h 119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7720" h="119189">
                  <a:moveTo>
                    <a:pt x="128" y="33211"/>
                  </a:moveTo>
                  <a:lnTo>
                    <a:pt x="1" y="19495"/>
                  </a:lnTo>
                  <a:cubicBezTo>
                    <a:pt x="-126" y="8763"/>
                    <a:pt x="8574" y="0"/>
                    <a:pt x="19305" y="0"/>
                  </a:cubicBezTo>
                  <a:lnTo>
                    <a:pt x="1788415" y="0"/>
                  </a:lnTo>
                  <a:cubicBezTo>
                    <a:pt x="1799147" y="0"/>
                    <a:pt x="1807847" y="8763"/>
                    <a:pt x="1807719" y="19495"/>
                  </a:cubicBezTo>
                  <a:lnTo>
                    <a:pt x="1807592" y="33211"/>
                  </a:lnTo>
                  <a:lnTo>
                    <a:pt x="128" y="33211"/>
                  </a:lnTo>
                  <a:close/>
                  <a:moveTo>
                    <a:pt x="382" y="59563"/>
                  </a:moveTo>
                  <a:lnTo>
                    <a:pt x="1017" y="119190"/>
                  </a:lnTo>
                  <a:lnTo>
                    <a:pt x="1806703" y="119190"/>
                  </a:lnTo>
                  <a:lnTo>
                    <a:pt x="1807338" y="59563"/>
                  </a:lnTo>
                  <a:lnTo>
                    <a:pt x="382" y="59563"/>
                  </a:ln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82" name="Forme libre 9">
              <a:extLst>
                <a:ext uri="{FF2B5EF4-FFF2-40B4-BE49-F238E27FC236}">
                  <a16:creationId xmlns:a16="http://schemas.microsoft.com/office/drawing/2014/main" id="{46B0E550-FE97-828D-01F2-B0940C987C2E}"/>
                </a:ext>
              </a:extLst>
            </p:cNvPr>
            <p:cNvSpPr/>
            <p:nvPr/>
          </p:nvSpPr>
          <p:spPr>
            <a:xfrm>
              <a:off x="5701982" y="1951852"/>
              <a:ext cx="960247" cy="2374010"/>
            </a:xfrm>
            <a:custGeom>
              <a:avLst/>
              <a:gdLst>
                <a:gd name="connsiteX0" fmla="*/ 893509 w 960247"/>
                <a:gd name="connsiteY0" fmla="*/ 2374011 h 2374010"/>
                <a:gd name="connsiteX1" fmla="*/ 610108 w 960247"/>
                <a:gd name="connsiteY1" fmla="*/ 602552 h 2374010"/>
                <a:gd name="connsiteX2" fmla="*/ 725488 w 960247"/>
                <a:gd name="connsiteY2" fmla="*/ 325501 h 2374010"/>
                <a:gd name="connsiteX3" fmla="*/ 789178 w 960247"/>
                <a:gd name="connsiteY3" fmla="*/ 214376 h 2374010"/>
                <a:gd name="connsiteX4" fmla="*/ 735457 w 960247"/>
                <a:gd name="connsiteY4" fmla="*/ 158179 h 2374010"/>
                <a:gd name="connsiteX5" fmla="*/ 480124 w 960247"/>
                <a:gd name="connsiteY5" fmla="*/ 70358 h 2374010"/>
                <a:gd name="connsiteX6" fmla="*/ 224790 w 960247"/>
                <a:gd name="connsiteY6" fmla="*/ 158179 h 2374010"/>
                <a:gd name="connsiteX7" fmla="*/ 171069 w 960247"/>
                <a:gd name="connsiteY7" fmla="*/ 214376 h 2374010"/>
                <a:gd name="connsiteX8" fmla="*/ 234760 w 960247"/>
                <a:gd name="connsiteY8" fmla="*/ 325501 h 2374010"/>
                <a:gd name="connsiteX9" fmla="*/ 350139 w 960247"/>
                <a:gd name="connsiteY9" fmla="*/ 602552 h 2374010"/>
                <a:gd name="connsiteX10" fmla="*/ 66739 w 960247"/>
                <a:gd name="connsiteY10" fmla="*/ 2374011 h 2374010"/>
                <a:gd name="connsiteX11" fmla="*/ 0 w 960247"/>
                <a:gd name="connsiteY11" fmla="*/ 2362518 h 2374010"/>
                <a:gd name="connsiteX12" fmla="*/ 283464 w 960247"/>
                <a:gd name="connsiteY12" fmla="*/ 590550 h 2374010"/>
                <a:gd name="connsiteX13" fmla="*/ 183515 w 960247"/>
                <a:gd name="connsiteY13" fmla="*/ 371412 h 2374010"/>
                <a:gd name="connsiteX14" fmla="*/ 104267 w 960247"/>
                <a:gd name="connsiteY14" fmla="*/ 203518 h 2374010"/>
                <a:gd name="connsiteX15" fmla="*/ 189421 w 960247"/>
                <a:gd name="connsiteY15" fmla="*/ 98235 h 2374010"/>
                <a:gd name="connsiteX16" fmla="*/ 480124 w 960247"/>
                <a:gd name="connsiteY16" fmla="*/ 0 h 2374010"/>
                <a:gd name="connsiteX17" fmla="*/ 770827 w 960247"/>
                <a:gd name="connsiteY17" fmla="*/ 98235 h 2374010"/>
                <a:gd name="connsiteX18" fmla="*/ 855980 w 960247"/>
                <a:gd name="connsiteY18" fmla="*/ 203518 h 2374010"/>
                <a:gd name="connsiteX19" fmla="*/ 776732 w 960247"/>
                <a:gd name="connsiteY19" fmla="*/ 371412 h 2374010"/>
                <a:gd name="connsiteX20" fmla="*/ 676783 w 960247"/>
                <a:gd name="connsiteY20" fmla="*/ 590550 h 2374010"/>
                <a:gd name="connsiteX21" fmla="*/ 960247 w 960247"/>
                <a:gd name="connsiteY21" fmla="*/ 2362518 h 2374010"/>
                <a:gd name="connsiteX22" fmla="*/ 893509 w 960247"/>
                <a:gd name="connsiteY22" fmla="*/ 2374011 h 237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60247" h="2374010">
                  <a:moveTo>
                    <a:pt x="893509" y="2374011"/>
                  </a:moveTo>
                  <a:cubicBezTo>
                    <a:pt x="890841" y="2357184"/>
                    <a:pt x="624205" y="687007"/>
                    <a:pt x="610108" y="602552"/>
                  </a:cubicBezTo>
                  <a:cubicBezTo>
                    <a:pt x="592391" y="495999"/>
                    <a:pt x="646747" y="420497"/>
                    <a:pt x="725488" y="325501"/>
                  </a:cubicBezTo>
                  <a:cubicBezTo>
                    <a:pt x="766318" y="276225"/>
                    <a:pt x="792797" y="238443"/>
                    <a:pt x="789178" y="214376"/>
                  </a:cubicBezTo>
                  <a:cubicBezTo>
                    <a:pt x="786765" y="198311"/>
                    <a:pt x="768731" y="179388"/>
                    <a:pt x="735457" y="158179"/>
                  </a:cubicBezTo>
                  <a:cubicBezTo>
                    <a:pt x="644081" y="99886"/>
                    <a:pt x="558165" y="70358"/>
                    <a:pt x="480124" y="70358"/>
                  </a:cubicBezTo>
                  <a:cubicBezTo>
                    <a:pt x="402082" y="70358"/>
                    <a:pt x="316166" y="99886"/>
                    <a:pt x="224790" y="158179"/>
                  </a:cubicBezTo>
                  <a:cubicBezTo>
                    <a:pt x="191579" y="179388"/>
                    <a:pt x="173482" y="198247"/>
                    <a:pt x="171069" y="214376"/>
                  </a:cubicBezTo>
                  <a:cubicBezTo>
                    <a:pt x="167450" y="238506"/>
                    <a:pt x="193929" y="276225"/>
                    <a:pt x="234760" y="325501"/>
                  </a:cubicBezTo>
                  <a:cubicBezTo>
                    <a:pt x="313500" y="420497"/>
                    <a:pt x="367856" y="495999"/>
                    <a:pt x="350139" y="602552"/>
                  </a:cubicBezTo>
                  <a:cubicBezTo>
                    <a:pt x="336106" y="687007"/>
                    <a:pt x="69469" y="2357184"/>
                    <a:pt x="66739" y="2374011"/>
                  </a:cubicBezTo>
                  <a:lnTo>
                    <a:pt x="0" y="2362518"/>
                  </a:lnTo>
                  <a:cubicBezTo>
                    <a:pt x="2667" y="2345690"/>
                    <a:pt x="269367" y="675259"/>
                    <a:pt x="283464" y="590550"/>
                  </a:cubicBezTo>
                  <a:cubicBezTo>
                    <a:pt x="295212" y="519938"/>
                    <a:pt x="263588" y="468122"/>
                    <a:pt x="183515" y="371412"/>
                  </a:cubicBezTo>
                  <a:cubicBezTo>
                    <a:pt x="135128" y="312992"/>
                    <a:pt x="95758" y="260096"/>
                    <a:pt x="104267" y="203518"/>
                  </a:cubicBezTo>
                  <a:cubicBezTo>
                    <a:pt x="111824" y="152971"/>
                    <a:pt x="156528" y="119190"/>
                    <a:pt x="189421" y="98235"/>
                  </a:cubicBezTo>
                  <a:cubicBezTo>
                    <a:pt x="291592" y="33084"/>
                    <a:pt x="389382" y="0"/>
                    <a:pt x="480124" y="0"/>
                  </a:cubicBezTo>
                  <a:cubicBezTo>
                    <a:pt x="570865" y="0"/>
                    <a:pt x="668655" y="33020"/>
                    <a:pt x="770827" y="98235"/>
                  </a:cubicBezTo>
                  <a:cubicBezTo>
                    <a:pt x="803783" y="119253"/>
                    <a:pt x="848424" y="153035"/>
                    <a:pt x="855980" y="203518"/>
                  </a:cubicBezTo>
                  <a:cubicBezTo>
                    <a:pt x="864489" y="260096"/>
                    <a:pt x="825119" y="313055"/>
                    <a:pt x="776732" y="371412"/>
                  </a:cubicBezTo>
                  <a:cubicBezTo>
                    <a:pt x="696659" y="468122"/>
                    <a:pt x="665036" y="519874"/>
                    <a:pt x="676783" y="590550"/>
                  </a:cubicBezTo>
                  <a:cubicBezTo>
                    <a:pt x="690880" y="675259"/>
                    <a:pt x="957516" y="2345627"/>
                    <a:pt x="960247" y="2362518"/>
                  </a:cubicBezTo>
                  <a:lnTo>
                    <a:pt x="893509" y="2374011"/>
                  </a:lnTo>
                  <a:close/>
                </a:path>
              </a:pathLst>
            </a:custGeom>
            <a:solidFill>
              <a:srgbClr val="93939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83" name="Forme libre 10">
              <a:extLst>
                <a:ext uri="{FF2B5EF4-FFF2-40B4-BE49-F238E27FC236}">
                  <a16:creationId xmlns:a16="http://schemas.microsoft.com/office/drawing/2014/main" id="{D71A36A6-9F85-0AC9-D546-BE1C7D353654}"/>
                </a:ext>
              </a:extLst>
            </p:cNvPr>
            <p:cNvSpPr/>
            <p:nvPr/>
          </p:nvSpPr>
          <p:spPr>
            <a:xfrm>
              <a:off x="5265610" y="4226930"/>
              <a:ext cx="510034" cy="152130"/>
            </a:xfrm>
            <a:custGeom>
              <a:avLst/>
              <a:gdLst>
                <a:gd name="connsiteX0" fmla="*/ 505714 w 510034"/>
                <a:gd name="connsiteY0" fmla="*/ 80201 h 152130"/>
                <a:gd name="connsiteX1" fmla="*/ 462979 w 510034"/>
                <a:gd name="connsiteY1" fmla="*/ 7493 h 152130"/>
                <a:gd name="connsiteX2" fmla="*/ 449898 w 510034"/>
                <a:gd name="connsiteY2" fmla="*/ 0 h 152130"/>
                <a:gd name="connsiteX3" fmla="*/ 19304 w 510034"/>
                <a:gd name="connsiteY3" fmla="*/ 0 h 152130"/>
                <a:gd name="connsiteX4" fmla="*/ 0 w 510034"/>
                <a:gd name="connsiteY4" fmla="*/ 19304 h 152130"/>
                <a:gd name="connsiteX5" fmla="*/ 0 w 510034"/>
                <a:gd name="connsiteY5" fmla="*/ 151003 h 152130"/>
                <a:gd name="connsiteX6" fmla="*/ 436690 w 510034"/>
                <a:gd name="connsiteY6" fmla="*/ 152082 h 152130"/>
                <a:gd name="connsiteX7" fmla="*/ 505333 w 510034"/>
                <a:gd name="connsiteY7" fmla="*/ 111633 h 152130"/>
                <a:gd name="connsiteX8" fmla="*/ 505778 w 510034"/>
                <a:gd name="connsiteY8" fmla="*/ 80201 h 1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34" h="152130">
                  <a:moveTo>
                    <a:pt x="505714" y="80201"/>
                  </a:moveTo>
                  <a:lnTo>
                    <a:pt x="462979" y="7493"/>
                  </a:lnTo>
                  <a:cubicBezTo>
                    <a:pt x="460248" y="2857"/>
                    <a:pt x="455295" y="0"/>
                    <a:pt x="449898" y="0"/>
                  </a:cubicBezTo>
                  <a:lnTo>
                    <a:pt x="19304" y="0"/>
                  </a:lnTo>
                  <a:cubicBezTo>
                    <a:pt x="8636" y="0"/>
                    <a:pt x="0" y="8636"/>
                    <a:pt x="0" y="19304"/>
                  </a:cubicBezTo>
                  <a:lnTo>
                    <a:pt x="0" y="151003"/>
                  </a:lnTo>
                  <a:lnTo>
                    <a:pt x="436690" y="152082"/>
                  </a:lnTo>
                  <a:cubicBezTo>
                    <a:pt x="451295" y="152654"/>
                    <a:pt x="481203" y="148653"/>
                    <a:pt x="505333" y="111633"/>
                  </a:cubicBezTo>
                  <a:cubicBezTo>
                    <a:pt x="511493" y="102171"/>
                    <a:pt x="511556" y="89916"/>
                    <a:pt x="505778" y="80201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84" name="Forme libre 11">
              <a:extLst>
                <a:ext uri="{FF2B5EF4-FFF2-40B4-BE49-F238E27FC236}">
                  <a16:creationId xmlns:a16="http://schemas.microsoft.com/office/drawing/2014/main" id="{CA27A458-5218-45F3-D16E-2D20CCCA59E1}"/>
                </a:ext>
              </a:extLst>
            </p:cNvPr>
            <p:cNvSpPr/>
            <p:nvPr/>
          </p:nvSpPr>
          <p:spPr>
            <a:xfrm>
              <a:off x="6588718" y="4226993"/>
              <a:ext cx="510009" cy="152140"/>
            </a:xfrm>
            <a:custGeom>
              <a:avLst/>
              <a:gdLst>
                <a:gd name="connsiteX0" fmla="*/ 490642 w 510009"/>
                <a:gd name="connsiteY0" fmla="*/ 0 h 152140"/>
                <a:gd name="connsiteX1" fmla="*/ 60049 w 510009"/>
                <a:gd name="connsiteY1" fmla="*/ 0 h 152140"/>
                <a:gd name="connsiteX2" fmla="*/ 46968 w 510009"/>
                <a:gd name="connsiteY2" fmla="*/ 7493 h 152140"/>
                <a:gd name="connsiteX3" fmla="*/ 4232 w 510009"/>
                <a:gd name="connsiteY3" fmla="*/ 80201 h 152140"/>
                <a:gd name="connsiteX4" fmla="*/ 4677 w 510009"/>
                <a:gd name="connsiteY4" fmla="*/ 111633 h 152140"/>
                <a:gd name="connsiteX5" fmla="*/ 73320 w 510009"/>
                <a:gd name="connsiteY5" fmla="*/ 152083 h 152140"/>
                <a:gd name="connsiteX6" fmla="*/ 510010 w 510009"/>
                <a:gd name="connsiteY6" fmla="*/ 151003 h 152140"/>
                <a:gd name="connsiteX7" fmla="*/ 510010 w 510009"/>
                <a:gd name="connsiteY7" fmla="*/ 19304 h 152140"/>
                <a:gd name="connsiteX8" fmla="*/ 490706 w 510009"/>
                <a:gd name="connsiteY8" fmla="*/ 0 h 152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09" h="152140">
                  <a:moveTo>
                    <a:pt x="490642" y="0"/>
                  </a:moveTo>
                  <a:lnTo>
                    <a:pt x="60049" y="0"/>
                  </a:lnTo>
                  <a:cubicBezTo>
                    <a:pt x="54651" y="0"/>
                    <a:pt x="49698" y="2858"/>
                    <a:pt x="46968" y="7493"/>
                  </a:cubicBezTo>
                  <a:lnTo>
                    <a:pt x="4232" y="80201"/>
                  </a:lnTo>
                  <a:cubicBezTo>
                    <a:pt x="-1483" y="89916"/>
                    <a:pt x="-1483" y="102172"/>
                    <a:pt x="4677" y="111633"/>
                  </a:cubicBezTo>
                  <a:cubicBezTo>
                    <a:pt x="28807" y="148654"/>
                    <a:pt x="58715" y="152718"/>
                    <a:pt x="73320" y="152083"/>
                  </a:cubicBezTo>
                  <a:lnTo>
                    <a:pt x="510010" y="151003"/>
                  </a:lnTo>
                  <a:lnTo>
                    <a:pt x="510010" y="19304"/>
                  </a:lnTo>
                  <a:cubicBezTo>
                    <a:pt x="510010" y="8636"/>
                    <a:pt x="501374" y="0"/>
                    <a:pt x="490706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</p:grpSp>
      <p:sp>
        <p:nvSpPr>
          <p:cNvPr id="85" name="Rectangle 84">
            <a:extLst>
              <a:ext uri="{FF2B5EF4-FFF2-40B4-BE49-F238E27FC236}">
                <a16:creationId xmlns:a16="http://schemas.microsoft.com/office/drawing/2014/main" id="{B497F31F-DD53-252B-6C1F-981052F88871}"/>
              </a:ext>
            </a:extLst>
          </p:cNvPr>
          <p:cNvSpPr/>
          <p:nvPr/>
        </p:nvSpPr>
        <p:spPr>
          <a:xfrm>
            <a:off x="451026" y="1884538"/>
            <a:ext cx="2041248" cy="2762655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bg1"/>
            </a:solidFill>
          </a:ln>
          <a:effectLst>
            <a:outerShdw blurRad="2667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7" name="Groupe 12">
            <a:extLst>
              <a:ext uri="{FF2B5EF4-FFF2-40B4-BE49-F238E27FC236}">
                <a16:creationId xmlns:a16="http://schemas.microsoft.com/office/drawing/2014/main" id="{233464CF-A317-F62F-58C1-3AB055738CC6}"/>
              </a:ext>
            </a:extLst>
          </p:cNvPr>
          <p:cNvGrpSpPr/>
          <p:nvPr/>
        </p:nvGrpSpPr>
        <p:grpSpPr>
          <a:xfrm rot="660000">
            <a:off x="1218952" y="1349701"/>
            <a:ext cx="505396" cy="671399"/>
            <a:chOff x="5265610" y="1951852"/>
            <a:chExt cx="1833117" cy="2435225"/>
          </a:xfrm>
        </p:grpSpPr>
        <p:sp>
          <p:nvSpPr>
            <p:cNvPr id="88" name="Forme libre 6">
              <a:extLst>
                <a:ext uri="{FF2B5EF4-FFF2-40B4-BE49-F238E27FC236}">
                  <a16:creationId xmlns:a16="http://schemas.microsoft.com/office/drawing/2014/main" id="{86574422-5D2C-B585-8019-11BF85E2B781}"/>
                </a:ext>
              </a:extLst>
            </p:cNvPr>
            <p:cNvSpPr/>
            <p:nvPr/>
          </p:nvSpPr>
          <p:spPr>
            <a:xfrm>
              <a:off x="5278245" y="3186038"/>
              <a:ext cx="1807784" cy="1200975"/>
            </a:xfrm>
            <a:custGeom>
              <a:avLst/>
              <a:gdLst>
                <a:gd name="connsiteX0" fmla="*/ 1788415 w 1807784"/>
                <a:gd name="connsiteY0" fmla="*/ 0 h 1200975"/>
                <a:gd name="connsiteX1" fmla="*/ 19305 w 1807784"/>
                <a:gd name="connsiteY1" fmla="*/ 0 h 1200975"/>
                <a:gd name="connsiteX2" fmla="*/ 1 w 1807784"/>
                <a:gd name="connsiteY2" fmla="*/ 19495 h 1200975"/>
                <a:gd name="connsiteX3" fmla="*/ 10987 w 1807784"/>
                <a:gd name="connsiteY3" fmla="*/ 1093343 h 1200975"/>
                <a:gd name="connsiteX4" fmla="*/ 375032 w 1807784"/>
                <a:gd name="connsiteY4" fmla="*/ 1090867 h 1200975"/>
                <a:gd name="connsiteX5" fmla="*/ 442596 w 1807784"/>
                <a:gd name="connsiteY5" fmla="*/ 1088644 h 1200975"/>
                <a:gd name="connsiteX6" fmla="*/ 526924 w 1807784"/>
                <a:gd name="connsiteY6" fmla="*/ 1105916 h 1200975"/>
                <a:gd name="connsiteX7" fmla="*/ 613602 w 1807784"/>
                <a:gd name="connsiteY7" fmla="*/ 1200976 h 1200975"/>
                <a:gd name="connsiteX8" fmla="*/ 1194182 w 1807784"/>
                <a:gd name="connsiteY8" fmla="*/ 1200976 h 1200975"/>
                <a:gd name="connsiteX9" fmla="*/ 1280860 w 1807784"/>
                <a:gd name="connsiteY9" fmla="*/ 1105916 h 1200975"/>
                <a:gd name="connsiteX10" fmla="*/ 1365188 w 1807784"/>
                <a:gd name="connsiteY10" fmla="*/ 1088644 h 1200975"/>
                <a:gd name="connsiteX11" fmla="*/ 1432752 w 1807784"/>
                <a:gd name="connsiteY11" fmla="*/ 1090867 h 1200975"/>
                <a:gd name="connsiteX12" fmla="*/ 1796797 w 1807784"/>
                <a:gd name="connsiteY12" fmla="*/ 1093343 h 1200975"/>
                <a:gd name="connsiteX13" fmla="*/ 1807783 w 1807784"/>
                <a:gd name="connsiteY13" fmla="*/ 19495 h 1200975"/>
                <a:gd name="connsiteX14" fmla="*/ 1788479 w 1807784"/>
                <a:gd name="connsiteY14" fmla="*/ 0 h 120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07784" h="1200975">
                  <a:moveTo>
                    <a:pt x="1788415" y="0"/>
                  </a:moveTo>
                  <a:lnTo>
                    <a:pt x="19305" y="0"/>
                  </a:lnTo>
                  <a:cubicBezTo>
                    <a:pt x="8574" y="0"/>
                    <a:pt x="-126" y="8763"/>
                    <a:pt x="1" y="19495"/>
                  </a:cubicBezTo>
                  <a:lnTo>
                    <a:pt x="10987" y="1093343"/>
                  </a:lnTo>
                  <a:lnTo>
                    <a:pt x="375032" y="1090867"/>
                  </a:lnTo>
                  <a:cubicBezTo>
                    <a:pt x="397575" y="1090740"/>
                    <a:pt x="420117" y="1089787"/>
                    <a:pt x="442596" y="1088644"/>
                  </a:cubicBezTo>
                  <a:cubicBezTo>
                    <a:pt x="468504" y="1087311"/>
                    <a:pt x="510097" y="1088200"/>
                    <a:pt x="526924" y="1105916"/>
                  </a:cubicBezTo>
                  <a:cubicBezTo>
                    <a:pt x="552070" y="1132459"/>
                    <a:pt x="581471" y="1200976"/>
                    <a:pt x="613602" y="1200976"/>
                  </a:cubicBezTo>
                  <a:lnTo>
                    <a:pt x="1194182" y="1200976"/>
                  </a:lnTo>
                  <a:cubicBezTo>
                    <a:pt x="1226313" y="1200976"/>
                    <a:pt x="1255714" y="1132459"/>
                    <a:pt x="1280860" y="1105916"/>
                  </a:cubicBezTo>
                  <a:cubicBezTo>
                    <a:pt x="1297624" y="1088200"/>
                    <a:pt x="1339280" y="1087247"/>
                    <a:pt x="1365188" y="1088644"/>
                  </a:cubicBezTo>
                  <a:cubicBezTo>
                    <a:pt x="1387730" y="1089787"/>
                    <a:pt x="1410209" y="1090740"/>
                    <a:pt x="1432752" y="1090867"/>
                  </a:cubicBezTo>
                  <a:lnTo>
                    <a:pt x="1796797" y="1093343"/>
                  </a:lnTo>
                  <a:lnTo>
                    <a:pt x="1807783" y="19495"/>
                  </a:lnTo>
                  <a:cubicBezTo>
                    <a:pt x="1807910" y="8763"/>
                    <a:pt x="1799210" y="0"/>
                    <a:pt x="1788479" y="0"/>
                  </a:cubicBezTo>
                  <a:close/>
                </a:path>
              </a:pathLst>
            </a:custGeom>
            <a:solidFill>
              <a:srgbClr val="1F1E24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89" name="Forme libre 7">
              <a:extLst>
                <a:ext uri="{FF2B5EF4-FFF2-40B4-BE49-F238E27FC236}">
                  <a16:creationId xmlns:a16="http://schemas.microsoft.com/office/drawing/2014/main" id="{CC5CF437-D0AE-CB68-CF58-A4D98D8AB211}"/>
                </a:ext>
              </a:extLst>
            </p:cNvPr>
            <p:cNvSpPr/>
            <p:nvPr/>
          </p:nvSpPr>
          <p:spPr>
            <a:xfrm>
              <a:off x="5891847" y="4303067"/>
              <a:ext cx="580580" cy="84010"/>
            </a:xfrm>
            <a:custGeom>
              <a:avLst/>
              <a:gdLst>
                <a:gd name="connsiteX0" fmla="*/ 482663 w 580580"/>
                <a:gd name="connsiteY0" fmla="*/ 0 h 84010"/>
                <a:gd name="connsiteX1" fmla="*/ 97854 w 580580"/>
                <a:gd name="connsiteY1" fmla="*/ 0 h 84010"/>
                <a:gd name="connsiteX2" fmla="*/ 0 w 580580"/>
                <a:gd name="connsiteY2" fmla="*/ 84010 h 84010"/>
                <a:gd name="connsiteX3" fmla="*/ 580580 w 580580"/>
                <a:gd name="connsiteY3" fmla="*/ 84010 h 84010"/>
                <a:gd name="connsiteX4" fmla="*/ 482727 w 580580"/>
                <a:gd name="connsiteY4" fmla="*/ 0 h 8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0580" h="84010">
                  <a:moveTo>
                    <a:pt x="482663" y="0"/>
                  </a:moveTo>
                  <a:lnTo>
                    <a:pt x="97854" y="0"/>
                  </a:lnTo>
                  <a:cubicBezTo>
                    <a:pt x="97854" y="0"/>
                    <a:pt x="48895" y="84010"/>
                    <a:pt x="0" y="84010"/>
                  </a:cubicBezTo>
                  <a:lnTo>
                    <a:pt x="580580" y="84010"/>
                  </a:lnTo>
                  <a:cubicBezTo>
                    <a:pt x="531622" y="84010"/>
                    <a:pt x="482727" y="0"/>
                    <a:pt x="482727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90" name="Forme libre 8">
              <a:extLst>
                <a:ext uri="{FF2B5EF4-FFF2-40B4-BE49-F238E27FC236}">
                  <a16:creationId xmlns:a16="http://schemas.microsoft.com/office/drawing/2014/main" id="{E3F8B58E-BAFC-1DDD-9541-BD4399922A89}"/>
                </a:ext>
              </a:extLst>
            </p:cNvPr>
            <p:cNvSpPr/>
            <p:nvPr/>
          </p:nvSpPr>
          <p:spPr>
            <a:xfrm>
              <a:off x="5278245" y="3186038"/>
              <a:ext cx="1807720" cy="119189"/>
            </a:xfrm>
            <a:custGeom>
              <a:avLst/>
              <a:gdLst>
                <a:gd name="connsiteX0" fmla="*/ 128 w 1807720"/>
                <a:gd name="connsiteY0" fmla="*/ 33211 h 119189"/>
                <a:gd name="connsiteX1" fmla="*/ 1 w 1807720"/>
                <a:gd name="connsiteY1" fmla="*/ 19495 h 119189"/>
                <a:gd name="connsiteX2" fmla="*/ 19305 w 1807720"/>
                <a:gd name="connsiteY2" fmla="*/ 0 h 119189"/>
                <a:gd name="connsiteX3" fmla="*/ 1788415 w 1807720"/>
                <a:gd name="connsiteY3" fmla="*/ 0 h 119189"/>
                <a:gd name="connsiteX4" fmla="*/ 1807719 w 1807720"/>
                <a:gd name="connsiteY4" fmla="*/ 19495 h 119189"/>
                <a:gd name="connsiteX5" fmla="*/ 1807592 w 1807720"/>
                <a:gd name="connsiteY5" fmla="*/ 33211 h 119189"/>
                <a:gd name="connsiteX6" fmla="*/ 128 w 1807720"/>
                <a:gd name="connsiteY6" fmla="*/ 33211 h 119189"/>
                <a:gd name="connsiteX7" fmla="*/ 382 w 1807720"/>
                <a:gd name="connsiteY7" fmla="*/ 59563 h 119189"/>
                <a:gd name="connsiteX8" fmla="*/ 1017 w 1807720"/>
                <a:gd name="connsiteY8" fmla="*/ 119190 h 119189"/>
                <a:gd name="connsiteX9" fmla="*/ 1806703 w 1807720"/>
                <a:gd name="connsiteY9" fmla="*/ 119190 h 119189"/>
                <a:gd name="connsiteX10" fmla="*/ 1807338 w 1807720"/>
                <a:gd name="connsiteY10" fmla="*/ 59563 h 119189"/>
                <a:gd name="connsiteX11" fmla="*/ 382 w 1807720"/>
                <a:gd name="connsiteY11" fmla="*/ 59563 h 119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7720" h="119189">
                  <a:moveTo>
                    <a:pt x="128" y="33211"/>
                  </a:moveTo>
                  <a:lnTo>
                    <a:pt x="1" y="19495"/>
                  </a:lnTo>
                  <a:cubicBezTo>
                    <a:pt x="-126" y="8763"/>
                    <a:pt x="8574" y="0"/>
                    <a:pt x="19305" y="0"/>
                  </a:cubicBezTo>
                  <a:lnTo>
                    <a:pt x="1788415" y="0"/>
                  </a:lnTo>
                  <a:cubicBezTo>
                    <a:pt x="1799147" y="0"/>
                    <a:pt x="1807847" y="8763"/>
                    <a:pt x="1807719" y="19495"/>
                  </a:cubicBezTo>
                  <a:lnTo>
                    <a:pt x="1807592" y="33211"/>
                  </a:lnTo>
                  <a:lnTo>
                    <a:pt x="128" y="33211"/>
                  </a:lnTo>
                  <a:close/>
                  <a:moveTo>
                    <a:pt x="382" y="59563"/>
                  </a:moveTo>
                  <a:lnTo>
                    <a:pt x="1017" y="119190"/>
                  </a:lnTo>
                  <a:lnTo>
                    <a:pt x="1806703" y="119190"/>
                  </a:lnTo>
                  <a:lnTo>
                    <a:pt x="1807338" y="59563"/>
                  </a:lnTo>
                  <a:lnTo>
                    <a:pt x="382" y="59563"/>
                  </a:ln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91" name="Forme libre 9">
              <a:extLst>
                <a:ext uri="{FF2B5EF4-FFF2-40B4-BE49-F238E27FC236}">
                  <a16:creationId xmlns:a16="http://schemas.microsoft.com/office/drawing/2014/main" id="{50FBF77C-815E-720C-D766-57683B58C0F7}"/>
                </a:ext>
              </a:extLst>
            </p:cNvPr>
            <p:cNvSpPr/>
            <p:nvPr/>
          </p:nvSpPr>
          <p:spPr>
            <a:xfrm>
              <a:off x="5701982" y="1951852"/>
              <a:ext cx="960247" cy="2374010"/>
            </a:xfrm>
            <a:custGeom>
              <a:avLst/>
              <a:gdLst>
                <a:gd name="connsiteX0" fmla="*/ 893509 w 960247"/>
                <a:gd name="connsiteY0" fmla="*/ 2374011 h 2374010"/>
                <a:gd name="connsiteX1" fmla="*/ 610108 w 960247"/>
                <a:gd name="connsiteY1" fmla="*/ 602552 h 2374010"/>
                <a:gd name="connsiteX2" fmla="*/ 725488 w 960247"/>
                <a:gd name="connsiteY2" fmla="*/ 325501 h 2374010"/>
                <a:gd name="connsiteX3" fmla="*/ 789178 w 960247"/>
                <a:gd name="connsiteY3" fmla="*/ 214376 h 2374010"/>
                <a:gd name="connsiteX4" fmla="*/ 735457 w 960247"/>
                <a:gd name="connsiteY4" fmla="*/ 158179 h 2374010"/>
                <a:gd name="connsiteX5" fmla="*/ 480124 w 960247"/>
                <a:gd name="connsiteY5" fmla="*/ 70358 h 2374010"/>
                <a:gd name="connsiteX6" fmla="*/ 224790 w 960247"/>
                <a:gd name="connsiteY6" fmla="*/ 158179 h 2374010"/>
                <a:gd name="connsiteX7" fmla="*/ 171069 w 960247"/>
                <a:gd name="connsiteY7" fmla="*/ 214376 h 2374010"/>
                <a:gd name="connsiteX8" fmla="*/ 234760 w 960247"/>
                <a:gd name="connsiteY8" fmla="*/ 325501 h 2374010"/>
                <a:gd name="connsiteX9" fmla="*/ 350139 w 960247"/>
                <a:gd name="connsiteY9" fmla="*/ 602552 h 2374010"/>
                <a:gd name="connsiteX10" fmla="*/ 66739 w 960247"/>
                <a:gd name="connsiteY10" fmla="*/ 2374011 h 2374010"/>
                <a:gd name="connsiteX11" fmla="*/ 0 w 960247"/>
                <a:gd name="connsiteY11" fmla="*/ 2362518 h 2374010"/>
                <a:gd name="connsiteX12" fmla="*/ 283464 w 960247"/>
                <a:gd name="connsiteY12" fmla="*/ 590550 h 2374010"/>
                <a:gd name="connsiteX13" fmla="*/ 183515 w 960247"/>
                <a:gd name="connsiteY13" fmla="*/ 371412 h 2374010"/>
                <a:gd name="connsiteX14" fmla="*/ 104267 w 960247"/>
                <a:gd name="connsiteY14" fmla="*/ 203518 h 2374010"/>
                <a:gd name="connsiteX15" fmla="*/ 189421 w 960247"/>
                <a:gd name="connsiteY15" fmla="*/ 98235 h 2374010"/>
                <a:gd name="connsiteX16" fmla="*/ 480124 w 960247"/>
                <a:gd name="connsiteY16" fmla="*/ 0 h 2374010"/>
                <a:gd name="connsiteX17" fmla="*/ 770827 w 960247"/>
                <a:gd name="connsiteY17" fmla="*/ 98235 h 2374010"/>
                <a:gd name="connsiteX18" fmla="*/ 855980 w 960247"/>
                <a:gd name="connsiteY18" fmla="*/ 203518 h 2374010"/>
                <a:gd name="connsiteX19" fmla="*/ 776732 w 960247"/>
                <a:gd name="connsiteY19" fmla="*/ 371412 h 2374010"/>
                <a:gd name="connsiteX20" fmla="*/ 676783 w 960247"/>
                <a:gd name="connsiteY20" fmla="*/ 590550 h 2374010"/>
                <a:gd name="connsiteX21" fmla="*/ 960247 w 960247"/>
                <a:gd name="connsiteY21" fmla="*/ 2362518 h 2374010"/>
                <a:gd name="connsiteX22" fmla="*/ 893509 w 960247"/>
                <a:gd name="connsiteY22" fmla="*/ 2374011 h 237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60247" h="2374010">
                  <a:moveTo>
                    <a:pt x="893509" y="2374011"/>
                  </a:moveTo>
                  <a:cubicBezTo>
                    <a:pt x="890841" y="2357184"/>
                    <a:pt x="624205" y="687007"/>
                    <a:pt x="610108" y="602552"/>
                  </a:cubicBezTo>
                  <a:cubicBezTo>
                    <a:pt x="592391" y="495999"/>
                    <a:pt x="646747" y="420497"/>
                    <a:pt x="725488" y="325501"/>
                  </a:cubicBezTo>
                  <a:cubicBezTo>
                    <a:pt x="766318" y="276225"/>
                    <a:pt x="792797" y="238443"/>
                    <a:pt x="789178" y="214376"/>
                  </a:cubicBezTo>
                  <a:cubicBezTo>
                    <a:pt x="786765" y="198311"/>
                    <a:pt x="768731" y="179388"/>
                    <a:pt x="735457" y="158179"/>
                  </a:cubicBezTo>
                  <a:cubicBezTo>
                    <a:pt x="644081" y="99886"/>
                    <a:pt x="558165" y="70358"/>
                    <a:pt x="480124" y="70358"/>
                  </a:cubicBezTo>
                  <a:cubicBezTo>
                    <a:pt x="402082" y="70358"/>
                    <a:pt x="316166" y="99886"/>
                    <a:pt x="224790" y="158179"/>
                  </a:cubicBezTo>
                  <a:cubicBezTo>
                    <a:pt x="191579" y="179388"/>
                    <a:pt x="173482" y="198247"/>
                    <a:pt x="171069" y="214376"/>
                  </a:cubicBezTo>
                  <a:cubicBezTo>
                    <a:pt x="167450" y="238506"/>
                    <a:pt x="193929" y="276225"/>
                    <a:pt x="234760" y="325501"/>
                  </a:cubicBezTo>
                  <a:cubicBezTo>
                    <a:pt x="313500" y="420497"/>
                    <a:pt x="367856" y="495999"/>
                    <a:pt x="350139" y="602552"/>
                  </a:cubicBezTo>
                  <a:cubicBezTo>
                    <a:pt x="336106" y="687007"/>
                    <a:pt x="69469" y="2357184"/>
                    <a:pt x="66739" y="2374011"/>
                  </a:cubicBezTo>
                  <a:lnTo>
                    <a:pt x="0" y="2362518"/>
                  </a:lnTo>
                  <a:cubicBezTo>
                    <a:pt x="2667" y="2345690"/>
                    <a:pt x="269367" y="675259"/>
                    <a:pt x="283464" y="590550"/>
                  </a:cubicBezTo>
                  <a:cubicBezTo>
                    <a:pt x="295212" y="519938"/>
                    <a:pt x="263588" y="468122"/>
                    <a:pt x="183515" y="371412"/>
                  </a:cubicBezTo>
                  <a:cubicBezTo>
                    <a:pt x="135128" y="312992"/>
                    <a:pt x="95758" y="260096"/>
                    <a:pt x="104267" y="203518"/>
                  </a:cubicBezTo>
                  <a:cubicBezTo>
                    <a:pt x="111824" y="152971"/>
                    <a:pt x="156528" y="119190"/>
                    <a:pt x="189421" y="98235"/>
                  </a:cubicBezTo>
                  <a:cubicBezTo>
                    <a:pt x="291592" y="33084"/>
                    <a:pt x="389382" y="0"/>
                    <a:pt x="480124" y="0"/>
                  </a:cubicBezTo>
                  <a:cubicBezTo>
                    <a:pt x="570865" y="0"/>
                    <a:pt x="668655" y="33020"/>
                    <a:pt x="770827" y="98235"/>
                  </a:cubicBezTo>
                  <a:cubicBezTo>
                    <a:pt x="803783" y="119253"/>
                    <a:pt x="848424" y="153035"/>
                    <a:pt x="855980" y="203518"/>
                  </a:cubicBezTo>
                  <a:cubicBezTo>
                    <a:pt x="864489" y="260096"/>
                    <a:pt x="825119" y="313055"/>
                    <a:pt x="776732" y="371412"/>
                  </a:cubicBezTo>
                  <a:cubicBezTo>
                    <a:pt x="696659" y="468122"/>
                    <a:pt x="665036" y="519874"/>
                    <a:pt x="676783" y="590550"/>
                  </a:cubicBezTo>
                  <a:cubicBezTo>
                    <a:pt x="690880" y="675259"/>
                    <a:pt x="957516" y="2345627"/>
                    <a:pt x="960247" y="2362518"/>
                  </a:cubicBezTo>
                  <a:lnTo>
                    <a:pt x="893509" y="2374011"/>
                  </a:lnTo>
                  <a:close/>
                </a:path>
              </a:pathLst>
            </a:custGeom>
            <a:solidFill>
              <a:srgbClr val="93939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92" name="Forme libre 10">
              <a:extLst>
                <a:ext uri="{FF2B5EF4-FFF2-40B4-BE49-F238E27FC236}">
                  <a16:creationId xmlns:a16="http://schemas.microsoft.com/office/drawing/2014/main" id="{84B8B3BD-3DE8-834C-A8AF-DC08158C282B}"/>
                </a:ext>
              </a:extLst>
            </p:cNvPr>
            <p:cNvSpPr/>
            <p:nvPr/>
          </p:nvSpPr>
          <p:spPr>
            <a:xfrm>
              <a:off x="5265610" y="4226930"/>
              <a:ext cx="510034" cy="152130"/>
            </a:xfrm>
            <a:custGeom>
              <a:avLst/>
              <a:gdLst>
                <a:gd name="connsiteX0" fmla="*/ 505714 w 510034"/>
                <a:gd name="connsiteY0" fmla="*/ 80201 h 152130"/>
                <a:gd name="connsiteX1" fmla="*/ 462979 w 510034"/>
                <a:gd name="connsiteY1" fmla="*/ 7493 h 152130"/>
                <a:gd name="connsiteX2" fmla="*/ 449898 w 510034"/>
                <a:gd name="connsiteY2" fmla="*/ 0 h 152130"/>
                <a:gd name="connsiteX3" fmla="*/ 19304 w 510034"/>
                <a:gd name="connsiteY3" fmla="*/ 0 h 152130"/>
                <a:gd name="connsiteX4" fmla="*/ 0 w 510034"/>
                <a:gd name="connsiteY4" fmla="*/ 19304 h 152130"/>
                <a:gd name="connsiteX5" fmla="*/ 0 w 510034"/>
                <a:gd name="connsiteY5" fmla="*/ 151003 h 152130"/>
                <a:gd name="connsiteX6" fmla="*/ 436690 w 510034"/>
                <a:gd name="connsiteY6" fmla="*/ 152082 h 152130"/>
                <a:gd name="connsiteX7" fmla="*/ 505333 w 510034"/>
                <a:gd name="connsiteY7" fmla="*/ 111633 h 152130"/>
                <a:gd name="connsiteX8" fmla="*/ 505778 w 510034"/>
                <a:gd name="connsiteY8" fmla="*/ 80201 h 1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34" h="152130">
                  <a:moveTo>
                    <a:pt x="505714" y="80201"/>
                  </a:moveTo>
                  <a:lnTo>
                    <a:pt x="462979" y="7493"/>
                  </a:lnTo>
                  <a:cubicBezTo>
                    <a:pt x="460248" y="2857"/>
                    <a:pt x="455295" y="0"/>
                    <a:pt x="449898" y="0"/>
                  </a:cubicBezTo>
                  <a:lnTo>
                    <a:pt x="19304" y="0"/>
                  </a:lnTo>
                  <a:cubicBezTo>
                    <a:pt x="8636" y="0"/>
                    <a:pt x="0" y="8636"/>
                    <a:pt x="0" y="19304"/>
                  </a:cubicBezTo>
                  <a:lnTo>
                    <a:pt x="0" y="151003"/>
                  </a:lnTo>
                  <a:lnTo>
                    <a:pt x="436690" y="152082"/>
                  </a:lnTo>
                  <a:cubicBezTo>
                    <a:pt x="451295" y="152654"/>
                    <a:pt x="481203" y="148653"/>
                    <a:pt x="505333" y="111633"/>
                  </a:cubicBezTo>
                  <a:cubicBezTo>
                    <a:pt x="511493" y="102171"/>
                    <a:pt x="511556" y="89916"/>
                    <a:pt x="505778" y="80201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93" name="Forme libre 11">
              <a:extLst>
                <a:ext uri="{FF2B5EF4-FFF2-40B4-BE49-F238E27FC236}">
                  <a16:creationId xmlns:a16="http://schemas.microsoft.com/office/drawing/2014/main" id="{5A626B63-4339-6E95-3A2B-75284F7283DE}"/>
                </a:ext>
              </a:extLst>
            </p:cNvPr>
            <p:cNvSpPr/>
            <p:nvPr/>
          </p:nvSpPr>
          <p:spPr>
            <a:xfrm>
              <a:off x="6588718" y="4226993"/>
              <a:ext cx="510009" cy="152140"/>
            </a:xfrm>
            <a:custGeom>
              <a:avLst/>
              <a:gdLst>
                <a:gd name="connsiteX0" fmla="*/ 490642 w 510009"/>
                <a:gd name="connsiteY0" fmla="*/ 0 h 152140"/>
                <a:gd name="connsiteX1" fmla="*/ 60049 w 510009"/>
                <a:gd name="connsiteY1" fmla="*/ 0 h 152140"/>
                <a:gd name="connsiteX2" fmla="*/ 46968 w 510009"/>
                <a:gd name="connsiteY2" fmla="*/ 7493 h 152140"/>
                <a:gd name="connsiteX3" fmla="*/ 4232 w 510009"/>
                <a:gd name="connsiteY3" fmla="*/ 80201 h 152140"/>
                <a:gd name="connsiteX4" fmla="*/ 4677 w 510009"/>
                <a:gd name="connsiteY4" fmla="*/ 111633 h 152140"/>
                <a:gd name="connsiteX5" fmla="*/ 73320 w 510009"/>
                <a:gd name="connsiteY5" fmla="*/ 152083 h 152140"/>
                <a:gd name="connsiteX6" fmla="*/ 510010 w 510009"/>
                <a:gd name="connsiteY6" fmla="*/ 151003 h 152140"/>
                <a:gd name="connsiteX7" fmla="*/ 510010 w 510009"/>
                <a:gd name="connsiteY7" fmla="*/ 19304 h 152140"/>
                <a:gd name="connsiteX8" fmla="*/ 490706 w 510009"/>
                <a:gd name="connsiteY8" fmla="*/ 0 h 152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09" h="152140">
                  <a:moveTo>
                    <a:pt x="490642" y="0"/>
                  </a:moveTo>
                  <a:lnTo>
                    <a:pt x="60049" y="0"/>
                  </a:lnTo>
                  <a:cubicBezTo>
                    <a:pt x="54651" y="0"/>
                    <a:pt x="49698" y="2858"/>
                    <a:pt x="46968" y="7493"/>
                  </a:cubicBezTo>
                  <a:lnTo>
                    <a:pt x="4232" y="80201"/>
                  </a:lnTo>
                  <a:cubicBezTo>
                    <a:pt x="-1483" y="89916"/>
                    <a:pt x="-1483" y="102172"/>
                    <a:pt x="4677" y="111633"/>
                  </a:cubicBezTo>
                  <a:cubicBezTo>
                    <a:pt x="28807" y="148654"/>
                    <a:pt x="58715" y="152718"/>
                    <a:pt x="73320" y="152083"/>
                  </a:cubicBezTo>
                  <a:lnTo>
                    <a:pt x="510010" y="151003"/>
                  </a:lnTo>
                  <a:lnTo>
                    <a:pt x="510010" y="19304"/>
                  </a:lnTo>
                  <a:cubicBezTo>
                    <a:pt x="510010" y="8636"/>
                    <a:pt x="501374" y="0"/>
                    <a:pt x="490706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</p:grpSp>
      <p:sp>
        <p:nvSpPr>
          <p:cNvPr id="97" name="Rectangle 96">
            <a:extLst>
              <a:ext uri="{FF2B5EF4-FFF2-40B4-BE49-F238E27FC236}">
                <a16:creationId xmlns:a16="http://schemas.microsoft.com/office/drawing/2014/main" id="{F8D21B09-48D2-713A-01D5-64AC2EB029F1}"/>
              </a:ext>
            </a:extLst>
          </p:cNvPr>
          <p:cNvSpPr/>
          <p:nvPr/>
        </p:nvSpPr>
        <p:spPr>
          <a:xfrm>
            <a:off x="9699726" y="1911937"/>
            <a:ext cx="2041248" cy="2762655"/>
          </a:xfrm>
          <a:prstGeom prst="rect">
            <a:avLst/>
          </a:prstGeom>
          <a:solidFill>
            <a:schemeClr val="accent5"/>
          </a:solidFill>
          <a:ln w="76200">
            <a:solidFill>
              <a:schemeClr val="bg1"/>
            </a:solidFill>
          </a:ln>
          <a:effectLst>
            <a:outerShdw blurRad="2667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8" name="Groupe 12">
            <a:extLst>
              <a:ext uri="{FF2B5EF4-FFF2-40B4-BE49-F238E27FC236}">
                <a16:creationId xmlns:a16="http://schemas.microsoft.com/office/drawing/2014/main" id="{11078A0F-63C5-42E4-CAE5-FF046469A3EB}"/>
              </a:ext>
            </a:extLst>
          </p:cNvPr>
          <p:cNvGrpSpPr/>
          <p:nvPr/>
        </p:nvGrpSpPr>
        <p:grpSpPr>
          <a:xfrm rot="-660000">
            <a:off x="10463229" y="1356172"/>
            <a:ext cx="505396" cy="671399"/>
            <a:chOff x="5265610" y="1951852"/>
            <a:chExt cx="1833117" cy="2435225"/>
          </a:xfrm>
        </p:grpSpPr>
        <p:sp>
          <p:nvSpPr>
            <p:cNvPr id="106" name="Forme libre 6">
              <a:extLst>
                <a:ext uri="{FF2B5EF4-FFF2-40B4-BE49-F238E27FC236}">
                  <a16:creationId xmlns:a16="http://schemas.microsoft.com/office/drawing/2014/main" id="{55D55CB9-6B8E-11D5-D193-906C29A9399F}"/>
                </a:ext>
              </a:extLst>
            </p:cNvPr>
            <p:cNvSpPr/>
            <p:nvPr/>
          </p:nvSpPr>
          <p:spPr>
            <a:xfrm>
              <a:off x="5278245" y="3186038"/>
              <a:ext cx="1807784" cy="1200975"/>
            </a:xfrm>
            <a:custGeom>
              <a:avLst/>
              <a:gdLst>
                <a:gd name="connsiteX0" fmla="*/ 1788415 w 1807784"/>
                <a:gd name="connsiteY0" fmla="*/ 0 h 1200975"/>
                <a:gd name="connsiteX1" fmla="*/ 19305 w 1807784"/>
                <a:gd name="connsiteY1" fmla="*/ 0 h 1200975"/>
                <a:gd name="connsiteX2" fmla="*/ 1 w 1807784"/>
                <a:gd name="connsiteY2" fmla="*/ 19495 h 1200975"/>
                <a:gd name="connsiteX3" fmla="*/ 10987 w 1807784"/>
                <a:gd name="connsiteY3" fmla="*/ 1093343 h 1200975"/>
                <a:gd name="connsiteX4" fmla="*/ 375032 w 1807784"/>
                <a:gd name="connsiteY4" fmla="*/ 1090867 h 1200975"/>
                <a:gd name="connsiteX5" fmla="*/ 442596 w 1807784"/>
                <a:gd name="connsiteY5" fmla="*/ 1088644 h 1200975"/>
                <a:gd name="connsiteX6" fmla="*/ 526924 w 1807784"/>
                <a:gd name="connsiteY6" fmla="*/ 1105916 h 1200975"/>
                <a:gd name="connsiteX7" fmla="*/ 613602 w 1807784"/>
                <a:gd name="connsiteY7" fmla="*/ 1200976 h 1200975"/>
                <a:gd name="connsiteX8" fmla="*/ 1194182 w 1807784"/>
                <a:gd name="connsiteY8" fmla="*/ 1200976 h 1200975"/>
                <a:gd name="connsiteX9" fmla="*/ 1280860 w 1807784"/>
                <a:gd name="connsiteY9" fmla="*/ 1105916 h 1200975"/>
                <a:gd name="connsiteX10" fmla="*/ 1365188 w 1807784"/>
                <a:gd name="connsiteY10" fmla="*/ 1088644 h 1200975"/>
                <a:gd name="connsiteX11" fmla="*/ 1432752 w 1807784"/>
                <a:gd name="connsiteY11" fmla="*/ 1090867 h 1200975"/>
                <a:gd name="connsiteX12" fmla="*/ 1796797 w 1807784"/>
                <a:gd name="connsiteY12" fmla="*/ 1093343 h 1200975"/>
                <a:gd name="connsiteX13" fmla="*/ 1807783 w 1807784"/>
                <a:gd name="connsiteY13" fmla="*/ 19495 h 1200975"/>
                <a:gd name="connsiteX14" fmla="*/ 1788479 w 1807784"/>
                <a:gd name="connsiteY14" fmla="*/ 0 h 120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07784" h="1200975">
                  <a:moveTo>
                    <a:pt x="1788415" y="0"/>
                  </a:moveTo>
                  <a:lnTo>
                    <a:pt x="19305" y="0"/>
                  </a:lnTo>
                  <a:cubicBezTo>
                    <a:pt x="8574" y="0"/>
                    <a:pt x="-126" y="8763"/>
                    <a:pt x="1" y="19495"/>
                  </a:cubicBezTo>
                  <a:lnTo>
                    <a:pt x="10987" y="1093343"/>
                  </a:lnTo>
                  <a:lnTo>
                    <a:pt x="375032" y="1090867"/>
                  </a:lnTo>
                  <a:cubicBezTo>
                    <a:pt x="397575" y="1090740"/>
                    <a:pt x="420117" y="1089787"/>
                    <a:pt x="442596" y="1088644"/>
                  </a:cubicBezTo>
                  <a:cubicBezTo>
                    <a:pt x="468504" y="1087311"/>
                    <a:pt x="510097" y="1088200"/>
                    <a:pt x="526924" y="1105916"/>
                  </a:cubicBezTo>
                  <a:cubicBezTo>
                    <a:pt x="552070" y="1132459"/>
                    <a:pt x="581471" y="1200976"/>
                    <a:pt x="613602" y="1200976"/>
                  </a:cubicBezTo>
                  <a:lnTo>
                    <a:pt x="1194182" y="1200976"/>
                  </a:lnTo>
                  <a:cubicBezTo>
                    <a:pt x="1226313" y="1200976"/>
                    <a:pt x="1255714" y="1132459"/>
                    <a:pt x="1280860" y="1105916"/>
                  </a:cubicBezTo>
                  <a:cubicBezTo>
                    <a:pt x="1297624" y="1088200"/>
                    <a:pt x="1339280" y="1087247"/>
                    <a:pt x="1365188" y="1088644"/>
                  </a:cubicBezTo>
                  <a:cubicBezTo>
                    <a:pt x="1387730" y="1089787"/>
                    <a:pt x="1410209" y="1090740"/>
                    <a:pt x="1432752" y="1090867"/>
                  </a:cubicBezTo>
                  <a:lnTo>
                    <a:pt x="1796797" y="1093343"/>
                  </a:lnTo>
                  <a:lnTo>
                    <a:pt x="1807783" y="19495"/>
                  </a:lnTo>
                  <a:cubicBezTo>
                    <a:pt x="1807910" y="8763"/>
                    <a:pt x="1799210" y="0"/>
                    <a:pt x="1788479" y="0"/>
                  </a:cubicBezTo>
                  <a:close/>
                </a:path>
              </a:pathLst>
            </a:custGeom>
            <a:solidFill>
              <a:srgbClr val="1F1E24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107" name="Forme libre 7">
              <a:extLst>
                <a:ext uri="{FF2B5EF4-FFF2-40B4-BE49-F238E27FC236}">
                  <a16:creationId xmlns:a16="http://schemas.microsoft.com/office/drawing/2014/main" id="{DC436EE0-1DD3-2ED2-BFF7-D5D24C06CD24}"/>
                </a:ext>
              </a:extLst>
            </p:cNvPr>
            <p:cNvSpPr/>
            <p:nvPr/>
          </p:nvSpPr>
          <p:spPr>
            <a:xfrm>
              <a:off x="5891847" y="4303067"/>
              <a:ext cx="580580" cy="84010"/>
            </a:xfrm>
            <a:custGeom>
              <a:avLst/>
              <a:gdLst>
                <a:gd name="connsiteX0" fmla="*/ 482663 w 580580"/>
                <a:gd name="connsiteY0" fmla="*/ 0 h 84010"/>
                <a:gd name="connsiteX1" fmla="*/ 97854 w 580580"/>
                <a:gd name="connsiteY1" fmla="*/ 0 h 84010"/>
                <a:gd name="connsiteX2" fmla="*/ 0 w 580580"/>
                <a:gd name="connsiteY2" fmla="*/ 84010 h 84010"/>
                <a:gd name="connsiteX3" fmla="*/ 580580 w 580580"/>
                <a:gd name="connsiteY3" fmla="*/ 84010 h 84010"/>
                <a:gd name="connsiteX4" fmla="*/ 482727 w 580580"/>
                <a:gd name="connsiteY4" fmla="*/ 0 h 8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0580" h="84010">
                  <a:moveTo>
                    <a:pt x="482663" y="0"/>
                  </a:moveTo>
                  <a:lnTo>
                    <a:pt x="97854" y="0"/>
                  </a:lnTo>
                  <a:cubicBezTo>
                    <a:pt x="97854" y="0"/>
                    <a:pt x="48895" y="84010"/>
                    <a:pt x="0" y="84010"/>
                  </a:cubicBezTo>
                  <a:lnTo>
                    <a:pt x="580580" y="84010"/>
                  </a:lnTo>
                  <a:cubicBezTo>
                    <a:pt x="531622" y="84010"/>
                    <a:pt x="482727" y="0"/>
                    <a:pt x="482727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108" name="Forme libre 8">
              <a:extLst>
                <a:ext uri="{FF2B5EF4-FFF2-40B4-BE49-F238E27FC236}">
                  <a16:creationId xmlns:a16="http://schemas.microsoft.com/office/drawing/2014/main" id="{03C2A4A7-659E-AF72-533E-BF9AEDC2CB39}"/>
                </a:ext>
              </a:extLst>
            </p:cNvPr>
            <p:cNvSpPr/>
            <p:nvPr/>
          </p:nvSpPr>
          <p:spPr>
            <a:xfrm>
              <a:off x="5278245" y="3186038"/>
              <a:ext cx="1807720" cy="119189"/>
            </a:xfrm>
            <a:custGeom>
              <a:avLst/>
              <a:gdLst>
                <a:gd name="connsiteX0" fmla="*/ 128 w 1807720"/>
                <a:gd name="connsiteY0" fmla="*/ 33211 h 119189"/>
                <a:gd name="connsiteX1" fmla="*/ 1 w 1807720"/>
                <a:gd name="connsiteY1" fmla="*/ 19495 h 119189"/>
                <a:gd name="connsiteX2" fmla="*/ 19305 w 1807720"/>
                <a:gd name="connsiteY2" fmla="*/ 0 h 119189"/>
                <a:gd name="connsiteX3" fmla="*/ 1788415 w 1807720"/>
                <a:gd name="connsiteY3" fmla="*/ 0 h 119189"/>
                <a:gd name="connsiteX4" fmla="*/ 1807719 w 1807720"/>
                <a:gd name="connsiteY4" fmla="*/ 19495 h 119189"/>
                <a:gd name="connsiteX5" fmla="*/ 1807592 w 1807720"/>
                <a:gd name="connsiteY5" fmla="*/ 33211 h 119189"/>
                <a:gd name="connsiteX6" fmla="*/ 128 w 1807720"/>
                <a:gd name="connsiteY6" fmla="*/ 33211 h 119189"/>
                <a:gd name="connsiteX7" fmla="*/ 382 w 1807720"/>
                <a:gd name="connsiteY7" fmla="*/ 59563 h 119189"/>
                <a:gd name="connsiteX8" fmla="*/ 1017 w 1807720"/>
                <a:gd name="connsiteY8" fmla="*/ 119190 h 119189"/>
                <a:gd name="connsiteX9" fmla="*/ 1806703 w 1807720"/>
                <a:gd name="connsiteY9" fmla="*/ 119190 h 119189"/>
                <a:gd name="connsiteX10" fmla="*/ 1807338 w 1807720"/>
                <a:gd name="connsiteY10" fmla="*/ 59563 h 119189"/>
                <a:gd name="connsiteX11" fmla="*/ 382 w 1807720"/>
                <a:gd name="connsiteY11" fmla="*/ 59563 h 119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7720" h="119189">
                  <a:moveTo>
                    <a:pt x="128" y="33211"/>
                  </a:moveTo>
                  <a:lnTo>
                    <a:pt x="1" y="19495"/>
                  </a:lnTo>
                  <a:cubicBezTo>
                    <a:pt x="-126" y="8763"/>
                    <a:pt x="8574" y="0"/>
                    <a:pt x="19305" y="0"/>
                  </a:cubicBezTo>
                  <a:lnTo>
                    <a:pt x="1788415" y="0"/>
                  </a:lnTo>
                  <a:cubicBezTo>
                    <a:pt x="1799147" y="0"/>
                    <a:pt x="1807847" y="8763"/>
                    <a:pt x="1807719" y="19495"/>
                  </a:cubicBezTo>
                  <a:lnTo>
                    <a:pt x="1807592" y="33211"/>
                  </a:lnTo>
                  <a:lnTo>
                    <a:pt x="128" y="33211"/>
                  </a:lnTo>
                  <a:close/>
                  <a:moveTo>
                    <a:pt x="382" y="59563"/>
                  </a:moveTo>
                  <a:lnTo>
                    <a:pt x="1017" y="119190"/>
                  </a:lnTo>
                  <a:lnTo>
                    <a:pt x="1806703" y="119190"/>
                  </a:lnTo>
                  <a:lnTo>
                    <a:pt x="1807338" y="59563"/>
                  </a:lnTo>
                  <a:lnTo>
                    <a:pt x="382" y="59563"/>
                  </a:ln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109" name="Forme libre 9">
              <a:extLst>
                <a:ext uri="{FF2B5EF4-FFF2-40B4-BE49-F238E27FC236}">
                  <a16:creationId xmlns:a16="http://schemas.microsoft.com/office/drawing/2014/main" id="{735C139A-1C99-9030-692D-806D88002CCB}"/>
                </a:ext>
              </a:extLst>
            </p:cNvPr>
            <p:cNvSpPr/>
            <p:nvPr/>
          </p:nvSpPr>
          <p:spPr>
            <a:xfrm>
              <a:off x="5701982" y="1951852"/>
              <a:ext cx="960247" cy="2374010"/>
            </a:xfrm>
            <a:custGeom>
              <a:avLst/>
              <a:gdLst>
                <a:gd name="connsiteX0" fmla="*/ 893509 w 960247"/>
                <a:gd name="connsiteY0" fmla="*/ 2374011 h 2374010"/>
                <a:gd name="connsiteX1" fmla="*/ 610108 w 960247"/>
                <a:gd name="connsiteY1" fmla="*/ 602552 h 2374010"/>
                <a:gd name="connsiteX2" fmla="*/ 725488 w 960247"/>
                <a:gd name="connsiteY2" fmla="*/ 325501 h 2374010"/>
                <a:gd name="connsiteX3" fmla="*/ 789178 w 960247"/>
                <a:gd name="connsiteY3" fmla="*/ 214376 h 2374010"/>
                <a:gd name="connsiteX4" fmla="*/ 735457 w 960247"/>
                <a:gd name="connsiteY4" fmla="*/ 158179 h 2374010"/>
                <a:gd name="connsiteX5" fmla="*/ 480124 w 960247"/>
                <a:gd name="connsiteY5" fmla="*/ 70358 h 2374010"/>
                <a:gd name="connsiteX6" fmla="*/ 224790 w 960247"/>
                <a:gd name="connsiteY6" fmla="*/ 158179 h 2374010"/>
                <a:gd name="connsiteX7" fmla="*/ 171069 w 960247"/>
                <a:gd name="connsiteY7" fmla="*/ 214376 h 2374010"/>
                <a:gd name="connsiteX8" fmla="*/ 234760 w 960247"/>
                <a:gd name="connsiteY8" fmla="*/ 325501 h 2374010"/>
                <a:gd name="connsiteX9" fmla="*/ 350139 w 960247"/>
                <a:gd name="connsiteY9" fmla="*/ 602552 h 2374010"/>
                <a:gd name="connsiteX10" fmla="*/ 66739 w 960247"/>
                <a:gd name="connsiteY10" fmla="*/ 2374011 h 2374010"/>
                <a:gd name="connsiteX11" fmla="*/ 0 w 960247"/>
                <a:gd name="connsiteY11" fmla="*/ 2362518 h 2374010"/>
                <a:gd name="connsiteX12" fmla="*/ 283464 w 960247"/>
                <a:gd name="connsiteY12" fmla="*/ 590550 h 2374010"/>
                <a:gd name="connsiteX13" fmla="*/ 183515 w 960247"/>
                <a:gd name="connsiteY13" fmla="*/ 371412 h 2374010"/>
                <a:gd name="connsiteX14" fmla="*/ 104267 w 960247"/>
                <a:gd name="connsiteY14" fmla="*/ 203518 h 2374010"/>
                <a:gd name="connsiteX15" fmla="*/ 189421 w 960247"/>
                <a:gd name="connsiteY15" fmla="*/ 98235 h 2374010"/>
                <a:gd name="connsiteX16" fmla="*/ 480124 w 960247"/>
                <a:gd name="connsiteY16" fmla="*/ 0 h 2374010"/>
                <a:gd name="connsiteX17" fmla="*/ 770827 w 960247"/>
                <a:gd name="connsiteY17" fmla="*/ 98235 h 2374010"/>
                <a:gd name="connsiteX18" fmla="*/ 855980 w 960247"/>
                <a:gd name="connsiteY18" fmla="*/ 203518 h 2374010"/>
                <a:gd name="connsiteX19" fmla="*/ 776732 w 960247"/>
                <a:gd name="connsiteY19" fmla="*/ 371412 h 2374010"/>
                <a:gd name="connsiteX20" fmla="*/ 676783 w 960247"/>
                <a:gd name="connsiteY20" fmla="*/ 590550 h 2374010"/>
                <a:gd name="connsiteX21" fmla="*/ 960247 w 960247"/>
                <a:gd name="connsiteY21" fmla="*/ 2362518 h 2374010"/>
                <a:gd name="connsiteX22" fmla="*/ 893509 w 960247"/>
                <a:gd name="connsiteY22" fmla="*/ 2374011 h 237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60247" h="2374010">
                  <a:moveTo>
                    <a:pt x="893509" y="2374011"/>
                  </a:moveTo>
                  <a:cubicBezTo>
                    <a:pt x="890841" y="2357184"/>
                    <a:pt x="624205" y="687007"/>
                    <a:pt x="610108" y="602552"/>
                  </a:cubicBezTo>
                  <a:cubicBezTo>
                    <a:pt x="592391" y="495999"/>
                    <a:pt x="646747" y="420497"/>
                    <a:pt x="725488" y="325501"/>
                  </a:cubicBezTo>
                  <a:cubicBezTo>
                    <a:pt x="766318" y="276225"/>
                    <a:pt x="792797" y="238443"/>
                    <a:pt x="789178" y="214376"/>
                  </a:cubicBezTo>
                  <a:cubicBezTo>
                    <a:pt x="786765" y="198311"/>
                    <a:pt x="768731" y="179388"/>
                    <a:pt x="735457" y="158179"/>
                  </a:cubicBezTo>
                  <a:cubicBezTo>
                    <a:pt x="644081" y="99886"/>
                    <a:pt x="558165" y="70358"/>
                    <a:pt x="480124" y="70358"/>
                  </a:cubicBezTo>
                  <a:cubicBezTo>
                    <a:pt x="402082" y="70358"/>
                    <a:pt x="316166" y="99886"/>
                    <a:pt x="224790" y="158179"/>
                  </a:cubicBezTo>
                  <a:cubicBezTo>
                    <a:pt x="191579" y="179388"/>
                    <a:pt x="173482" y="198247"/>
                    <a:pt x="171069" y="214376"/>
                  </a:cubicBezTo>
                  <a:cubicBezTo>
                    <a:pt x="167450" y="238506"/>
                    <a:pt x="193929" y="276225"/>
                    <a:pt x="234760" y="325501"/>
                  </a:cubicBezTo>
                  <a:cubicBezTo>
                    <a:pt x="313500" y="420497"/>
                    <a:pt x="367856" y="495999"/>
                    <a:pt x="350139" y="602552"/>
                  </a:cubicBezTo>
                  <a:cubicBezTo>
                    <a:pt x="336106" y="687007"/>
                    <a:pt x="69469" y="2357184"/>
                    <a:pt x="66739" y="2374011"/>
                  </a:cubicBezTo>
                  <a:lnTo>
                    <a:pt x="0" y="2362518"/>
                  </a:lnTo>
                  <a:cubicBezTo>
                    <a:pt x="2667" y="2345690"/>
                    <a:pt x="269367" y="675259"/>
                    <a:pt x="283464" y="590550"/>
                  </a:cubicBezTo>
                  <a:cubicBezTo>
                    <a:pt x="295212" y="519938"/>
                    <a:pt x="263588" y="468122"/>
                    <a:pt x="183515" y="371412"/>
                  </a:cubicBezTo>
                  <a:cubicBezTo>
                    <a:pt x="135128" y="312992"/>
                    <a:pt x="95758" y="260096"/>
                    <a:pt x="104267" y="203518"/>
                  </a:cubicBezTo>
                  <a:cubicBezTo>
                    <a:pt x="111824" y="152971"/>
                    <a:pt x="156528" y="119190"/>
                    <a:pt x="189421" y="98235"/>
                  </a:cubicBezTo>
                  <a:cubicBezTo>
                    <a:pt x="291592" y="33084"/>
                    <a:pt x="389382" y="0"/>
                    <a:pt x="480124" y="0"/>
                  </a:cubicBezTo>
                  <a:cubicBezTo>
                    <a:pt x="570865" y="0"/>
                    <a:pt x="668655" y="33020"/>
                    <a:pt x="770827" y="98235"/>
                  </a:cubicBezTo>
                  <a:cubicBezTo>
                    <a:pt x="803783" y="119253"/>
                    <a:pt x="848424" y="153035"/>
                    <a:pt x="855980" y="203518"/>
                  </a:cubicBezTo>
                  <a:cubicBezTo>
                    <a:pt x="864489" y="260096"/>
                    <a:pt x="825119" y="313055"/>
                    <a:pt x="776732" y="371412"/>
                  </a:cubicBezTo>
                  <a:cubicBezTo>
                    <a:pt x="696659" y="468122"/>
                    <a:pt x="665036" y="519874"/>
                    <a:pt x="676783" y="590550"/>
                  </a:cubicBezTo>
                  <a:cubicBezTo>
                    <a:pt x="690880" y="675259"/>
                    <a:pt x="957516" y="2345627"/>
                    <a:pt x="960247" y="2362518"/>
                  </a:cubicBezTo>
                  <a:lnTo>
                    <a:pt x="893509" y="2374011"/>
                  </a:lnTo>
                  <a:close/>
                </a:path>
              </a:pathLst>
            </a:custGeom>
            <a:solidFill>
              <a:srgbClr val="93939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110" name="Forme libre 10">
              <a:extLst>
                <a:ext uri="{FF2B5EF4-FFF2-40B4-BE49-F238E27FC236}">
                  <a16:creationId xmlns:a16="http://schemas.microsoft.com/office/drawing/2014/main" id="{24E614B7-9CA3-3BC5-FF37-3FF985E40A50}"/>
                </a:ext>
              </a:extLst>
            </p:cNvPr>
            <p:cNvSpPr/>
            <p:nvPr/>
          </p:nvSpPr>
          <p:spPr>
            <a:xfrm>
              <a:off x="5265610" y="4226930"/>
              <a:ext cx="510034" cy="152130"/>
            </a:xfrm>
            <a:custGeom>
              <a:avLst/>
              <a:gdLst>
                <a:gd name="connsiteX0" fmla="*/ 505714 w 510034"/>
                <a:gd name="connsiteY0" fmla="*/ 80201 h 152130"/>
                <a:gd name="connsiteX1" fmla="*/ 462979 w 510034"/>
                <a:gd name="connsiteY1" fmla="*/ 7493 h 152130"/>
                <a:gd name="connsiteX2" fmla="*/ 449898 w 510034"/>
                <a:gd name="connsiteY2" fmla="*/ 0 h 152130"/>
                <a:gd name="connsiteX3" fmla="*/ 19304 w 510034"/>
                <a:gd name="connsiteY3" fmla="*/ 0 h 152130"/>
                <a:gd name="connsiteX4" fmla="*/ 0 w 510034"/>
                <a:gd name="connsiteY4" fmla="*/ 19304 h 152130"/>
                <a:gd name="connsiteX5" fmla="*/ 0 w 510034"/>
                <a:gd name="connsiteY5" fmla="*/ 151003 h 152130"/>
                <a:gd name="connsiteX6" fmla="*/ 436690 w 510034"/>
                <a:gd name="connsiteY6" fmla="*/ 152082 h 152130"/>
                <a:gd name="connsiteX7" fmla="*/ 505333 w 510034"/>
                <a:gd name="connsiteY7" fmla="*/ 111633 h 152130"/>
                <a:gd name="connsiteX8" fmla="*/ 505778 w 510034"/>
                <a:gd name="connsiteY8" fmla="*/ 80201 h 1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34" h="152130">
                  <a:moveTo>
                    <a:pt x="505714" y="80201"/>
                  </a:moveTo>
                  <a:lnTo>
                    <a:pt x="462979" y="7493"/>
                  </a:lnTo>
                  <a:cubicBezTo>
                    <a:pt x="460248" y="2857"/>
                    <a:pt x="455295" y="0"/>
                    <a:pt x="449898" y="0"/>
                  </a:cubicBezTo>
                  <a:lnTo>
                    <a:pt x="19304" y="0"/>
                  </a:lnTo>
                  <a:cubicBezTo>
                    <a:pt x="8636" y="0"/>
                    <a:pt x="0" y="8636"/>
                    <a:pt x="0" y="19304"/>
                  </a:cubicBezTo>
                  <a:lnTo>
                    <a:pt x="0" y="151003"/>
                  </a:lnTo>
                  <a:lnTo>
                    <a:pt x="436690" y="152082"/>
                  </a:lnTo>
                  <a:cubicBezTo>
                    <a:pt x="451295" y="152654"/>
                    <a:pt x="481203" y="148653"/>
                    <a:pt x="505333" y="111633"/>
                  </a:cubicBezTo>
                  <a:cubicBezTo>
                    <a:pt x="511493" y="102171"/>
                    <a:pt x="511556" y="89916"/>
                    <a:pt x="505778" y="80201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111" name="Forme libre 11">
              <a:extLst>
                <a:ext uri="{FF2B5EF4-FFF2-40B4-BE49-F238E27FC236}">
                  <a16:creationId xmlns:a16="http://schemas.microsoft.com/office/drawing/2014/main" id="{D7789D97-CD7F-9857-35A1-6FE3133D581C}"/>
                </a:ext>
              </a:extLst>
            </p:cNvPr>
            <p:cNvSpPr/>
            <p:nvPr/>
          </p:nvSpPr>
          <p:spPr>
            <a:xfrm>
              <a:off x="6588718" y="4226993"/>
              <a:ext cx="510009" cy="152140"/>
            </a:xfrm>
            <a:custGeom>
              <a:avLst/>
              <a:gdLst>
                <a:gd name="connsiteX0" fmla="*/ 490642 w 510009"/>
                <a:gd name="connsiteY0" fmla="*/ 0 h 152140"/>
                <a:gd name="connsiteX1" fmla="*/ 60049 w 510009"/>
                <a:gd name="connsiteY1" fmla="*/ 0 h 152140"/>
                <a:gd name="connsiteX2" fmla="*/ 46968 w 510009"/>
                <a:gd name="connsiteY2" fmla="*/ 7493 h 152140"/>
                <a:gd name="connsiteX3" fmla="*/ 4232 w 510009"/>
                <a:gd name="connsiteY3" fmla="*/ 80201 h 152140"/>
                <a:gd name="connsiteX4" fmla="*/ 4677 w 510009"/>
                <a:gd name="connsiteY4" fmla="*/ 111633 h 152140"/>
                <a:gd name="connsiteX5" fmla="*/ 73320 w 510009"/>
                <a:gd name="connsiteY5" fmla="*/ 152083 h 152140"/>
                <a:gd name="connsiteX6" fmla="*/ 510010 w 510009"/>
                <a:gd name="connsiteY6" fmla="*/ 151003 h 152140"/>
                <a:gd name="connsiteX7" fmla="*/ 510010 w 510009"/>
                <a:gd name="connsiteY7" fmla="*/ 19304 h 152140"/>
                <a:gd name="connsiteX8" fmla="*/ 490706 w 510009"/>
                <a:gd name="connsiteY8" fmla="*/ 0 h 152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09" h="152140">
                  <a:moveTo>
                    <a:pt x="490642" y="0"/>
                  </a:moveTo>
                  <a:lnTo>
                    <a:pt x="60049" y="0"/>
                  </a:lnTo>
                  <a:cubicBezTo>
                    <a:pt x="54651" y="0"/>
                    <a:pt x="49698" y="2858"/>
                    <a:pt x="46968" y="7493"/>
                  </a:cubicBezTo>
                  <a:lnTo>
                    <a:pt x="4232" y="80201"/>
                  </a:lnTo>
                  <a:cubicBezTo>
                    <a:pt x="-1483" y="89916"/>
                    <a:pt x="-1483" y="102172"/>
                    <a:pt x="4677" y="111633"/>
                  </a:cubicBezTo>
                  <a:cubicBezTo>
                    <a:pt x="28807" y="148654"/>
                    <a:pt x="58715" y="152718"/>
                    <a:pt x="73320" y="152083"/>
                  </a:cubicBezTo>
                  <a:lnTo>
                    <a:pt x="510010" y="151003"/>
                  </a:lnTo>
                  <a:lnTo>
                    <a:pt x="510010" y="19304"/>
                  </a:lnTo>
                  <a:cubicBezTo>
                    <a:pt x="510010" y="8636"/>
                    <a:pt x="501374" y="0"/>
                    <a:pt x="490706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</p:grpSp>
      <p:sp>
        <p:nvSpPr>
          <p:cNvPr id="96" name="Rectangle 95">
            <a:extLst>
              <a:ext uri="{FF2B5EF4-FFF2-40B4-BE49-F238E27FC236}">
                <a16:creationId xmlns:a16="http://schemas.microsoft.com/office/drawing/2014/main" id="{0CE6278D-6896-5B81-5CC2-6495B198A1FF}"/>
              </a:ext>
            </a:extLst>
          </p:cNvPr>
          <p:cNvSpPr/>
          <p:nvPr/>
        </p:nvSpPr>
        <p:spPr>
          <a:xfrm>
            <a:off x="7385353" y="2360135"/>
            <a:ext cx="2041248" cy="2762655"/>
          </a:xfrm>
          <a:prstGeom prst="rect">
            <a:avLst/>
          </a:prstGeom>
          <a:solidFill>
            <a:schemeClr val="accent4"/>
          </a:solidFill>
          <a:ln w="76200">
            <a:solidFill>
              <a:schemeClr val="bg1"/>
            </a:solidFill>
          </a:ln>
          <a:effectLst>
            <a:outerShdw blurRad="2667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9" name="Groupe 12">
            <a:extLst>
              <a:ext uri="{FF2B5EF4-FFF2-40B4-BE49-F238E27FC236}">
                <a16:creationId xmlns:a16="http://schemas.microsoft.com/office/drawing/2014/main" id="{3DA3C643-25D1-0963-D635-AA2C4273FAF2}"/>
              </a:ext>
            </a:extLst>
          </p:cNvPr>
          <p:cNvGrpSpPr/>
          <p:nvPr/>
        </p:nvGrpSpPr>
        <p:grpSpPr>
          <a:xfrm rot="20940000">
            <a:off x="8153279" y="1816670"/>
            <a:ext cx="505396" cy="671399"/>
            <a:chOff x="5265610" y="1951852"/>
            <a:chExt cx="1833117" cy="2435225"/>
          </a:xfrm>
        </p:grpSpPr>
        <p:sp>
          <p:nvSpPr>
            <p:cNvPr id="100" name="Forme libre 6">
              <a:extLst>
                <a:ext uri="{FF2B5EF4-FFF2-40B4-BE49-F238E27FC236}">
                  <a16:creationId xmlns:a16="http://schemas.microsoft.com/office/drawing/2014/main" id="{846D873C-DB2D-80AA-EFEB-0AA6EAB9EEBB}"/>
                </a:ext>
              </a:extLst>
            </p:cNvPr>
            <p:cNvSpPr/>
            <p:nvPr/>
          </p:nvSpPr>
          <p:spPr>
            <a:xfrm>
              <a:off x="5278245" y="3186038"/>
              <a:ext cx="1807784" cy="1200975"/>
            </a:xfrm>
            <a:custGeom>
              <a:avLst/>
              <a:gdLst>
                <a:gd name="connsiteX0" fmla="*/ 1788415 w 1807784"/>
                <a:gd name="connsiteY0" fmla="*/ 0 h 1200975"/>
                <a:gd name="connsiteX1" fmla="*/ 19305 w 1807784"/>
                <a:gd name="connsiteY1" fmla="*/ 0 h 1200975"/>
                <a:gd name="connsiteX2" fmla="*/ 1 w 1807784"/>
                <a:gd name="connsiteY2" fmla="*/ 19495 h 1200975"/>
                <a:gd name="connsiteX3" fmla="*/ 10987 w 1807784"/>
                <a:gd name="connsiteY3" fmla="*/ 1093343 h 1200975"/>
                <a:gd name="connsiteX4" fmla="*/ 375032 w 1807784"/>
                <a:gd name="connsiteY4" fmla="*/ 1090867 h 1200975"/>
                <a:gd name="connsiteX5" fmla="*/ 442596 w 1807784"/>
                <a:gd name="connsiteY5" fmla="*/ 1088644 h 1200975"/>
                <a:gd name="connsiteX6" fmla="*/ 526924 w 1807784"/>
                <a:gd name="connsiteY6" fmla="*/ 1105916 h 1200975"/>
                <a:gd name="connsiteX7" fmla="*/ 613602 w 1807784"/>
                <a:gd name="connsiteY7" fmla="*/ 1200976 h 1200975"/>
                <a:gd name="connsiteX8" fmla="*/ 1194182 w 1807784"/>
                <a:gd name="connsiteY8" fmla="*/ 1200976 h 1200975"/>
                <a:gd name="connsiteX9" fmla="*/ 1280860 w 1807784"/>
                <a:gd name="connsiteY9" fmla="*/ 1105916 h 1200975"/>
                <a:gd name="connsiteX10" fmla="*/ 1365188 w 1807784"/>
                <a:gd name="connsiteY10" fmla="*/ 1088644 h 1200975"/>
                <a:gd name="connsiteX11" fmla="*/ 1432752 w 1807784"/>
                <a:gd name="connsiteY11" fmla="*/ 1090867 h 1200975"/>
                <a:gd name="connsiteX12" fmla="*/ 1796797 w 1807784"/>
                <a:gd name="connsiteY12" fmla="*/ 1093343 h 1200975"/>
                <a:gd name="connsiteX13" fmla="*/ 1807783 w 1807784"/>
                <a:gd name="connsiteY13" fmla="*/ 19495 h 1200975"/>
                <a:gd name="connsiteX14" fmla="*/ 1788479 w 1807784"/>
                <a:gd name="connsiteY14" fmla="*/ 0 h 120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07784" h="1200975">
                  <a:moveTo>
                    <a:pt x="1788415" y="0"/>
                  </a:moveTo>
                  <a:lnTo>
                    <a:pt x="19305" y="0"/>
                  </a:lnTo>
                  <a:cubicBezTo>
                    <a:pt x="8574" y="0"/>
                    <a:pt x="-126" y="8763"/>
                    <a:pt x="1" y="19495"/>
                  </a:cubicBezTo>
                  <a:lnTo>
                    <a:pt x="10987" y="1093343"/>
                  </a:lnTo>
                  <a:lnTo>
                    <a:pt x="375032" y="1090867"/>
                  </a:lnTo>
                  <a:cubicBezTo>
                    <a:pt x="397575" y="1090740"/>
                    <a:pt x="420117" y="1089787"/>
                    <a:pt x="442596" y="1088644"/>
                  </a:cubicBezTo>
                  <a:cubicBezTo>
                    <a:pt x="468504" y="1087311"/>
                    <a:pt x="510097" y="1088200"/>
                    <a:pt x="526924" y="1105916"/>
                  </a:cubicBezTo>
                  <a:cubicBezTo>
                    <a:pt x="552070" y="1132459"/>
                    <a:pt x="581471" y="1200976"/>
                    <a:pt x="613602" y="1200976"/>
                  </a:cubicBezTo>
                  <a:lnTo>
                    <a:pt x="1194182" y="1200976"/>
                  </a:lnTo>
                  <a:cubicBezTo>
                    <a:pt x="1226313" y="1200976"/>
                    <a:pt x="1255714" y="1132459"/>
                    <a:pt x="1280860" y="1105916"/>
                  </a:cubicBezTo>
                  <a:cubicBezTo>
                    <a:pt x="1297624" y="1088200"/>
                    <a:pt x="1339280" y="1087247"/>
                    <a:pt x="1365188" y="1088644"/>
                  </a:cubicBezTo>
                  <a:cubicBezTo>
                    <a:pt x="1387730" y="1089787"/>
                    <a:pt x="1410209" y="1090740"/>
                    <a:pt x="1432752" y="1090867"/>
                  </a:cubicBezTo>
                  <a:lnTo>
                    <a:pt x="1796797" y="1093343"/>
                  </a:lnTo>
                  <a:lnTo>
                    <a:pt x="1807783" y="19495"/>
                  </a:lnTo>
                  <a:cubicBezTo>
                    <a:pt x="1807910" y="8763"/>
                    <a:pt x="1799210" y="0"/>
                    <a:pt x="1788479" y="0"/>
                  </a:cubicBezTo>
                  <a:close/>
                </a:path>
              </a:pathLst>
            </a:custGeom>
            <a:solidFill>
              <a:srgbClr val="1F1E24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101" name="Forme libre 7">
              <a:extLst>
                <a:ext uri="{FF2B5EF4-FFF2-40B4-BE49-F238E27FC236}">
                  <a16:creationId xmlns:a16="http://schemas.microsoft.com/office/drawing/2014/main" id="{835E9FCE-B68B-905B-6524-96DA34558407}"/>
                </a:ext>
              </a:extLst>
            </p:cNvPr>
            <p:cNvSpPr/>
            <p:nvPr/>
          </p:nvSpPr>
          <p:spPr>
            <a:xfrm>
              <a:off x="5891847" y="4303067"/>
              <a:ext cx="580580" cy="84010"/>
            </a:xfrm>
            <a:custGeom>
              <a:avLst/>
              <a:gdLst>
                <a:gd name="connsiteX0" fmla="*/ 482663 w 580580"/>
                <a:gd name="connsiteY0" fmla="*/ 0 h 84010"/>
                <a:gd name="connsiteX1" fmla="*/ 97854 w 580580"/>
                <a:gd name="connsiteY1" fmla="*/ 0 h 84010"/>
                <a:gd name="connsiteX2" fmla="*/ 0 w 580580"/>
                <a:gd name="connsiteY2" fmla="*/ 84010 h 84010"/>
                <a:gd name="connsiteX3" fmla="*/ 580580 w 580580"/>
                <a:gd name="connsiteY3" fmla="*/ 84010 h 84010"/>
                <a:gd name="connsiteX4" fmla="*/ 482727 w 580580"/>
                <a:gd name="connsiteY4" fmla="*/ 0 h 8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0580" h="84010">
                  <a:moveTo>
                    <a:pt x="482663" y="0"/>
                  </a:moveTo>
                  <a:lnTo>
                    <a:pt x="97854" y="0"/>
                  </a:lnTo>
                  <a:cubicBezTo>
                    <a:pt x="97854" y="0"/>
                    <a:pt x="48895" y="84010"/>
                    <a:pt x="0" y="84010"/>
                  </a:cubicBezTo>
                  <a:lnTo>
                    <a:pt x="580580" y="84010"/>
                  </a:lnTo>
                  <a:cubicBezTo>
                    <a:pt x="531622" y="84010"/>
                    <a:pt x="482727" y="0"/>
                    <a:pt x="482727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102" name="Forme libre 8">
              <a:extLst>
                <a:ext uri="{FF2B5EF4-FFF2-40B4-BE49-F238E27FC236}">
                  <a16:creationId xmlns:a16="http://schemas.microsoft.com/office/drawing/2014/main" id="{B9557216-5D18-D2B0-F566-5AEEF809ABDA}"/>
                </a:ext>
              </a:extLst>
            </p:cNvPr>
            <p:cNvSpPr/>
            <p:nvPr/>
          </p:nvSpPr>
          <p:spPr>
            <a:xfrm>
              <a:off x="5278245" y="3186038"/>
              <a:ext cx="1807720" cy="119189"/>
            </a:xfrm>
            <a:custGeom>
              <a:avLst/>
              <a:gdLst>
                <a:gd name="connsiteX0" fmla="*/ 128 w 1807720"/>
                <a:gd name="connsiteY0" fmla="*/ 33211 h 119189"/>
                <a:gd name="connsiteX1" fmla="*/ 1 w 1807720"/>
                <a:gd name="connsiteY1" fmla="*/ 19495 h 119189"/>
                <a:gd name="connsiteX2" fmla="*/ 19305 w 1807720"/>
                <a:gd name="connsiteY2" fmla="*/ 0 h 119189"/>
                <a:gd name="connsiteX3" fmla="*/ 1788415 w 1807720"/>
                <a:gd name="connsiteY3" fmla="*/ 0 h 119189"/>
                <a:gd name="connsiteX4" fmla="*/ 1807719 w 1807720"/>
                <a:gd name="connsiteY4" fmla="*/ 19495 h 119189"/>
                <a:gd name="connsiteX5" fmla="*/ 1807592 w 1807720"/>
                <a:gd name="connsiteY5" fmla="*/ 33211 h 119189"/>
                <a:gd name="connsiteX6" fmla="*/ 128 w 1807720"/>
                <a:gd name="connsiteY6" fmla="*/ 33211 h 119189"/>
                <a:gd name="connsiteX7" fmla="*/ 382 w 1807720"/>
                <a:gd name="connsiteY7" fmla="*/ 59563 h 119189"/>
                <a:gd name="connsiteX8" fmla="*/ 1017 w 1807720"/>
                <a:gd name="connsiteY8" fmla="*/ 119190 h 119189"/>
                <a:gd name="connsiteX9" fmla="*/ 1806703 w 1807720"/>
                <a:gd name="connsiteY9" fmla="*/ 119190 h 119189"/>
                <a:gd name="connsiteX10" fmla="*/ 1807338 w 1807720"/>
                <a:gd name="connsiteY10" fmla="*/ 59563 h 119189"/>
                <a:gd name="connsiteX11" fmla="*/ 382 w 1807720"/>
                <a:gd name="connsiteY11" fmla="*/ 59563 h 119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7720" h="119189">
                  <a:moveTo>
                    <a:pt x="128" y="33211"/>
                  </a:moveTo>
                  <a:lnTo>
                    <a:pt x="1" y="19495"/>
                  </a:lnTo>
                  <a:cubicBezTo>
                    <a:pt x="-126" y="8763"/>
                    <a:pt x="8574" y="0"/>
                    <a:pt x="19305" y="0"/>
                  </a:cubicBezTo>
                  <a:lnTo>
                    <a:pt x="1788415" y="0"/>
                  </a:lnTo>
                  <a:cubicBezTo>
                    <a:pt x="1799147" y="0"/>
                    <a:pt x="1807847" y="8763"/>
                    <a:pt x="1807719" y="19495"/>
                  </a:cubicBezTo>
                  <a:lnTo>
                    <a:pt x="1807592" y="33211"/>
                  </a:lnTo>
                  <a:lnTo>
                    <a:pt x="128" y="33211"/>
                  </a:lnTo>
                  <a:close/>
                  <a:moveTo>
                    <a:pt x="382" y="59563"/>
                  </a:moveTo>
                  <a:lnTo>
                    <a:pt x="1017" y="119190"/>
                  </a:lnTo>
                  <a:lnTo>
                    <a:pt x="1806703" y="119190"/>
                  </a:lnTo>
                  <a:lnTo>
                    <a:pt x="1807338" y="59563"/>
                  </a:lnTo>
                  <a:lnTo>
                    <a:pt x="382" y="59563"/>
                  </a:ln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103" name="Forme libre 9">
              <a:extLst>
                <a:ext uri="{FF2B5EF4-FFF2-40B4-BE49-F238E27FC236}">
                  <a16:creationId xmlns:a16="http://schemas.microsoft.com/office/drawing/2014/main" id="{2252F9A6-9A28-CE37-E652-C5B65AEE7C02}"/>
                </a:ext>
              </a:extLst>
            </p:cNvPr>
            <p:cNvSpPr/>
            <p:nvPr/>
          </p:nvSpPr>
          <p:spPr>
            <a:xfrm>
              <a:off x="5701982" y="1951852"/>
              <a:ext cx="960247" cy="2374010"/>
            </a:xfrm>
            <a:custGeom>
              <a:avLst/>
              <a:gdLst>
                <a:gd name="connsiteX0" fmla="*/ 893509 w 960247"/>
                <a:gd name="connsiteY0" fmla="*/ 2374011 h 2374010"/>
                <a:gd name="connsiteX1" fmla="*/ 610108 w 960247"/>
                <a:gd name="connsiteY1" fmla="*/ 602552 h 2374010"/>
                <a:gd name="connsiteX2" fmla="*/ 725488 w 960247"/>
                <a:gd name="connsiteY2" fmla="*/ 325501 h 2374010"/>
                <a:gd name="connsiteX3" fmla="*/ 789178 w 960247"/>
                <a:gd name="connsiteY3" fmla="*/ 214376 h 2374010"/>
                <a:gd name="connsiteX4" fmla="*/ 735457 w 960247"/>
                <a:gd name="connsiteY4" fmla="*/ 158179 h 2374010"/>
                <a:gd name="connsiteX5" fmla="*/ 480124 w 960247"/>
                <a:gd name="connsiteY5" fmla="*/ 70358 h 2374010"/>
                <a:gd name="connsiteX6" fmla="*/ 224790 w 960247"/>
                <a:gd name="connsiteY6" fmla="*/ 158179 h 2374010"/>
                <a:gd name="connsiteX7" fmla="*/ 171069 w 960247"/>
                <a:gd name="connsiteY7" fmla="*/ 214376 h 2374010"/>
                <a:gd name="connsiteX8" fmla="*/ 234760 w 960247"/>
                <a:gd name="connsiteY8" fmla="*/ 325501 h 2374010"/>
                <a:gd name="connsiteX9" fmla="*/ 350139 w 960247"/>
                <a:gd name="connsiteY9" fmla="*/ 602552 h 2374010"/>
                <a:gd name="connsiteX10" fmla="*/ 66739 w 960247"/>
                <a:gd name="connsiteY10" fmla="*/ 2374011 h 2374010"/>
                <a:gd name="connsiteX11" fmla="*/ 0 w 960247"/>
                <a:gd name="connsiteY11" fmla="*/ 2362518 h 2374010"/>
                <a:gd name="connsiteX12" fmla="*/ 283464 w 960247"/>
                <a:gd name="connsiteY12" fmla="*/ 590550 h 2374010"/>
                <a:gd name="connsiteX13" fmla="*/ 183515 w 960247"/>
                <a:gd name="connsiteY13" fmla="*/ 371412 h 2374010"/>
                <a:gd name="connsiteX14" fmla="*/ 104267 w 960247"/>
                <a:gd name="connsiteY14" fmla="*/ 203518 h 2374010"/>
                <a:gd name="connsiteX15" fmla="*/ 189421 w 960247"/>
                <a:gd name="connsiteY15" fmla="*/ 98235 h 2374010"/>
                <a:gd name="connsiteX16" fmla="*/ 480124 w 960247"/>
                <a:gd name="connsiteY16" fmla="*/ 0 h 2374010"/>
                <a:gd name="connsiteX17" fmla="*/ 770827 w 960247"/>
                <a:gd name="connsiteY17" fmla="*/ 98235 h 2374010"/>
                <a:gd name="connsiteX18" fmla="*/ 855980 w 960247"/>
                <a:gd name="connsiteY18" fmla="*/ 203518 h 2374010"/>
                <a:gd name="connsiteX19" fmla="*/ 776732 w 960247"/>
                <a:gd name="connsiteY19" fmla="*/ 371412 h 2374010"/>
                <a:gd name="connsiteX20" fmla="*/ 676783 w 960247"/>
                <a:gd name="connsiteY20" fmla="*/ 590550 h 2374010"/>
                <a:gd name="connsiteX21" fmla="*/ 960247 w 960247"/>
                <a:gd name="connsiteY21" fmla="*/ 2362518 h 2374010"/>
                <a:gd name="connsiteX22" fmla="*/ 893509 w 960247"/>
                <a:gd name="connsiteY22" fmla="*/ 2374011 h 237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60247" h="2374010">
                  <a:moveTo>
                    <a:pt x="893509" y="2374011"/>
                  </a:moveTo>
                  <a:cubicBezTo>
                    <a:pt x="890841" y="2357184"/>
                    <a:pt x="624205" y="687007"/>
                    <a:pt x="610108" y="602552"/>
                  </a:cubicBezTo>
                  <a:cubicBezTo>
                    <a:pt x="592391" y="495999"/>
                    <a:pt x="646747" y="420497"/>
                    <a:pt x="725488" y="325501"/>
                  </a:cubicBezTo>
                  <a:cubicBezTo>
                    <a:pt x="766318" y="276225"/>
                    <a:pt x="792797" y="238443"/>
                    <a:pt x="789178" y="214376"/>
                  </a:cubicBezTo>
                  <a:cubicBezTo>
                    <a:pt x="786765" y="198311"/>
                    <a:pt x="768731" y="179388"/>
                    <a:pt x="735457" y="158179"/>
                  </a:cubicBezTo>
                  <a:cubicBezTo>
                    <a:pt x="644081" y="99886"/>
                    <a:pt x="558165" y="70358"/>
                    <a:pt x="480124" y="70358"/>
                  </a:cubicBezTo>
                  <a:cubicBezTo>
                    <a:pt x="402082" y="70358"/>
                    <a:pt x="316166" y="99886"/>
                    <a:pt x="224790" y="158179"/>
                  </a:cubicBezTo>
                  <a:cubicBezTo>
                    <a:pt x="191579" y="179388"/>
                    <a:pt x="173482" y="198247"/>
                    <a:pt x="171069" y="214376"/>
                  </a:cubicBezTo>
                  <a:cubicBezTo>
                    <a:pt x="167450" y="238506"/>
                    <a:pt x="193929" y="276225"/>
                    <a:pt x="234760" y="325501"/>
                  </a:cubicBezTo>
                  <a:cubicBezTo>
                    <a:pt x="313500" y="420497"/>
                    <a:pt x="367856" y="495999"/>
                    <a:pt x="350139" y="602552"/>
                  </a:cubicBezTo>
                  <a:cubicBezTo>
                    <a:pt x="336106" y="687007"/>
                    <a:pt x="69469" y="2357184"/>
                    <a:pt x="66739" y="2374011"/>
                  </a:cubicBezTo>
                  <a:lnTo>
                    <a:pt x="0" y="2362518"/>
                  </a:lnTo>
                  <a:cubicBezTo>
                    <a:pt x="2667" y="2345690"/>
                    <a:pt x="269367" y="675259"/>
                    <a:pt x="283464" y="590550"/>
                  </a:cubicBezTo>
                  <a:cubicBezTo>
                    <a:pt x="295212" y="519938"/>
                    <a:pt x="263588" y="468122"/>
                    <a:pt x="183515" y="371412"/>
                  </a:cubicBezTo>
                  <a:cubicBezTo>
                    <a:pt x="135128" y="312992"/>
                    <a:pt x="95758" y="260096"/>
                    <a:pt x="104267" y="203518"/>
                  </a:cubicBezTo>
                  <a:cubicBezTo>
                    <a:pt x="111824" y="152971"/>
                    <a:pt x="156528" y="119190"/>
                    <a:pt x="189421" y="98235"/>
                  </a:cubicBezTo>
                  <a:cubicBezTo>
                    <a:pt x="291592" y="33084"/>
                    <a:pt x="389382" y="0"/>
                    <a:pt x="480124" y="0"/>
                  </a:cubicBezTo>
                  <a:cubicBezTo>
                    <a:pt x="570865" y="0"/>
                    <a:pt x="668655" y="33020"/>
                    <a:pt x="770827" y="98235"/>
                  </a:cubicBezTo>
                  <a:cubicBezTo>
                    <a:pt x="803783" y="119253"/>
                    <a:pt x="848424" y="153035"/>
                    <a:pt x="855980" y="203518"/>
                  </a:cubicBezTo>
                  <a:cubicBezTo>
                    <a:pt x="864489" y="260096"/>
                    <a:pt x="825119" y="313055"/>
                    <a:pt x="776732" y="371412"/>
                  </a:cubicBezTo>
                  <a:cubicBezTo>
                    <a:pt x="696659" y="468122"/>
                    <a:pt x="665036" y="519874"/>
                    <a:pt x="676783" y="590550"/>
                  </a:cubicBezTo>
                  <a:cubicBezTo>
                    <a:pt x="690880" y="675259"/>
                    <a:pt x="957516" y="2345627"/>
                    <a:pt x="960247" y="2362518"/>
                  </a:cubicBezTo>
                  <a:lnTo>
                    <a:pt x="893509" y="2374011"/>
                  </a:lnTo>
                  <a:close/>
                </a:path>
              </a:pathLst>
            </a:custGeom>
            <a:solidFill>
              <a:srgbClr val="93939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104" name="Forme libre 10">
              <a:extLst>
                <a:ext uri="{FF2B5EF4-FFF2-40B4-BE49-F238E27FC236}">
                  <a16:creationId xmlns:a16="http://schemas.microsoft.com/office/drawing/2014/main" id="{B4DD8520-B62C-CA2A-4536-B4602BBBE77D}"/>
                </a:ext>
              </a:extLst>
            </p:cNvPr>
            <p:cNvSpPr/>
            <p:nvPr/>
          </p:nvSpPr>
          <p:spPr>
            <a:xfrm>
              <a:off x="5265610" y="4226930"/>
              <a:ext cx="510034" cy="152130"/>
            </a:xfrm>
            <a:custGeom>
              <a:avLst/>
              <a:gdLst>
                <a:gd name="connsiteX0" fmla="*/ 505714 w 510034"/>
                <a:gd name="connsiteY0" fmla="*/ 80201 h 152130"/>
                <a:gd name="connsiteX1" fmla="*/ 462979 w 510034"/>
                <a:gd name="connsiteY1" fmla="*/ 7493 h 152130"/>
                <a:gd name="connsiteX2" fmla="*/ 449898 w 510034"/>
                <a:gd name="connsiteY2" fmla="*/ 0 h 152130"/>
                <a:gd name="connsiteX3" fmla="*/ 19304 w 510034"/>
                <a:gd name="connsiteY3" fmla="*/ 0 h 152130"/>
                <a:gd name="connsiteX4" fmla="*/ 0 w 510034"/>
                <a:gd name="connsiteY4" fmla="*/ 19304 h 152130"/>
                <a:gd name="connsiteX5" fmla="*/ 0 w 510034"/>
                <a:gd name="connsiteY5" fmla="*/ 151003 h 152130"/>
                <a:gd name="connsiteX6" fmla="*/ 436690 w 510034"/>
                <a:gd name="connsiteY6" fmla="*/ 152082 h 152130"/>
                <a:gd name="connsiteX7" fmla="*/ 505333 w 510034"/>
                <a:gd name="connsiteY7" fmla="*/ 111633 h 152130"/>
                <a:gd name="connsiteX8" fmla="*/ 505778 w 510034"/>
                <a:gd name="connsiteY8" fmla="*/ 80201 h 1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34" h="152130">
                  <a:moveTo>
                    <a:pt x="505714" y="80201"/>
                  </a:moveTo>
                  <a:lnTo>
                    <a:pt x="462979" y="7493"/>
                  </a:lnTo>
                  <a:cubicBezTo>
                    <a:pt x="460248" y="2857"/>
                    <a:pt x="455295" y="0"/>
                    <a:pt x="449898" y="0"/>
                  </a:cubicBezTo>
                  <a:lnTo>
                    <a:pt x="19304" y="0"/>
                  </a:lnTo>
                  <a:cubicBezTo>
                    <a:pt x="8636" y="0"/>
                    <a:pt x="0" y="8636"/>
                    <a:pt x="0" y="19304"/>
                  </a:cubicBezTo>
                  <a:lnTo>
                    <a:pt x="0" y="151003"/>
                  </a:lnTo>
                  <a:lnTo>
                    <a:pt x="436690" y="152082"/>
                  </a:lnTo>
                  <a:cubicBezTo>
                    <a:pt x="451295" y="152654"/>
                    <a:pt x="481203" y="148653"/>
                    <a:pt x="505333" y="111633"/>
                  </a:cubicBezTo>
                  <a:cubicBezTo>
                    <a:pt x="511493" y="102171"/>
                    <a:pt x="511556" y="89916"/>
                    <a:pt x="505778" y="80201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105" name="Forme libre 11">
              <a:extLst>
                <a:ext uri="{FF2B5EF4-FFF2-40B4-BE49-F238E27FC236}">
                  <a16:creationId xmlns:a16="http://schemas.microsoft.com/office/drawing/2014/main" id="{74359058-6178-E777-A6FE-C48AB30D77E6}"/>
                </a:ext>
              </a:extLst>
            </p:cNvPr>
            <p:cNvSpPr/>
            <p:nvPr/>
          </p:nvSpPr>
          <p:spPr>
            <a:xfrm>
              <a:off x="6588718" y="4226993"/>
              <a:ext cx="510009" cy="152140"/>
            </a:xfrm>
            <a:custGeom>
              <a:avLst/>
              <a:gdLst>
                <a:gd name="connsiteX0" fmla="*/ 490642 w 510009"/>
                <a:gd name="connsiteY0" fmla="*/ 0 h 152140"/>
                <a:gd name="connsiteX1" fmla="*/ 60049 w 510009"/>
                <a:gd name="connsiteY1" fmla="*/ 0 h 152140"/>
                <a:gd name="connsiteX2" fmla="*/ 46968 w 510009"/>
                <a:gd name="connsiteY2" fmla="*/ 7493 h 152140"/>
                <a:gd name="connsiteX3" fmla="*/ 4232 w 510009"/>
                <a:gd name="connsiteY3" fmla="*/ 80201 h 152140"/>
                <a:gd name="connsiteX4" fmla="*/ 4677 w 510009"/>
                <a:gd name="connsiteY4" fmla="*/ 111633 h 152140"/>
                <a:gd name="connsiteX5" fmla="*/ 73320 w 510009"/>
                <a:gd name="connsiteY5" fmla="*/ 152083 h 152140"/>
                <a:gd name="connsiteX6" fmla="*/ 510010 w 510009"/>
                <a:gd name="connsiteY6" fmla="*/ 151003 h 152140"/>
                <a:gd name="connsiteX7" fmla="*/ 510010 w 510009"/>
                <a:gd name="connsiteY7" fmla="*/ 19304 h 152140"/>
                <a:gd name="connsiteX8" fmla="*/ 490706 w 510009"/>
                <a:gd name="connsiteY8" fmla="*/ 0 h 152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0009" h="152140">
                  <a:moveTo>
                    <a:pt x="490642" y="0"/>
                  </a:moveTo>
                  <a:lnTo>
                    <a:pt x="60049" y="0"/>
                  </a:lnTo>
                  <a:cubicBezTo>
                    <a:pt x="54651" y="0"/>
                    <a:pt x="49698" y="2858"/>
                    <a:pt x="46968" y="7493"/>
                  </a:cubicBezTo>
                  <a:lnTo>
                    <a:pt x="4232" y="80201"/>
                  </a:lnTo>
                  <a:cubicBezTo>
                    <a:pt x="-1483" y="89916"/>
                    <a:pt x="-1483" y="102172"/>
                    <a:pt x="4677" y="111633"/>
                  </a:cubicBezTo>
                  <a:cubicBezTo>
                    <a:pt x="28807" y="148654"/>
                    <a:pt x="58715" y="152718"/>
                    <a:pt x="73320" y="152083"/>
                  </a:cubicBezTo>
                  <a:lnTo>
                    <a:pt x="510010" y="151003"/>
                  </a:lnTo>
                  <a:lnTo>
                    <a:pt x="510010" y="19304"/>
                  </a:lnTo>
                  <a:cubicBezTo>
                    <a:pt x="510010" y="8636"/>
                    <a:pt x="501374" y="0"/>
                    <a:pt x="490706" y="0"/>
                  </a:cubicBezTo>
                  <a:close/>
                </a:path>
              </a:pathLst>
            </a:custGeom>
            <a:solidFill>
              <a:srgbClr val="4E4F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77580A16-8C48-CD56-2038-8347149E6906}"/>
              </a:ext>
            </a:extLst>
          </p:cNvPr>
          <p:cNvGrpSpPr/>
          <p:nvPr/>
        </p:nvGrpSpPr>
        <p:grpSpPr>
          <a:xfrm>
            <a:off x="5236954" y="3231846"/>
            <a:ext cx="1718092" cy="2028816"/>
            <a:chOff x="332936" y="2947244"/>
            <a:chExt cx="2926080" cy="2028816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0CAC5148-00CF-5232-B330-8C1F5F6AC2D5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CD8EF385-75DD-F9EC-F407-1A35A14F23E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CAD4CE63-A4F3-79ED-08BF-F9A9ECB8C802}"/>
              </a:ext>
            </a:extLst>
          </p:cNvPr>
          <p:cNvGrpSpPr/>
          <p:nvPr/>
        </p:nvGrpSpPr>
        <p:grpSpPr>
          <a:xfrm>
            <a:off x="7546931" y="2768251"/>
            <a:ext cx="1718092" cy="2028816"/>
            <a:chOff x="332936" y="2947244"/>
            <a:chExt cx="2926080" cy="2028816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FFF5D341-27D4-F6A8-7FE2-71A3CDD8B23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C4DFF9F8-1458-A77F-D23D-A49505D86CE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A470C49F-0BC9-D6E3-EAE3-B554B9C14AD5}"/>
              </a:ext>
            </a:extLst>
          </p:cNvPr>
          <p:cNvGrpSpPr/>
          <p:nvPr/>
        </p:nvGrpSpPr>
        <p:grpSpPr>
          <a:xfrm>
            <a:off x="9861304" y="2320053"/>
            <a:ext cx="1718092" cy="2028816"/>
            <a:chOff x="332936" y="2947244"/>
            <a:chExt cx="2926080" cy="2028816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ACC2C7D5-D406-4904-56FC-8CD6E65BE3E4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3446AFD9-A608-3F7E-7365-D6D8B9A56A3C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DA2E35A4-10FD-3ECB-163B-9F29E420E6A2}"/>
              </a:ext>
            </a:extLst>
          </p:cNvPr>
          <p:cNvGrpSpPr/>
          <p:nvPr/>
        </p:nvGrpSpPr>
        <p:grpSpPr>
          <a:xfrm>
            <a:off x="2926977" y="2795650"/>
            <a:ext cx="1718092" cy="2028816"/>
            <a:chOff x="332936" y="2947244"/>
            <a:chExt cx="2926080" cy="2028816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7D389880-7B40-C60F-78C7-E3C7EE678A3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B14ADD07-6845-9910-65E5-D0536A3FDB2C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606C6FF2-3A95-5E0D-7921-8DE3844F6B7B}"/>
              </a:ext>
            </a:extLst>
          </p:cNvPr>
          <p:cNvGrpSpPr/>
          <p:nvPr/>
        </p:nvGrpSpPr>
        <p:grpSpPr>
          <a:xfrm>
            <a:off x="612604" y="2292654"/>
            <a:ext cx="1718092" cy="2028816"/>
            <a:chOff x="332936" y="2947244"/>
            <a:chExt cx="2926080" cy="2028816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2E9CD6F4-F157-A053-6650-1C7063D67B2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ABA9545C-0167-D8E6-C971-93F75865258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6913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9589</TotalTime>
  <Words>430</Words>
  <Application>Microsoft Office PowerPoint</Application>
  <PresentationFormat>Widescreen</PresentationFormat>
  <Paragraphs>25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Hanging Ideas Line – Slide Template</vt:lpstr>
      <vt:lpstr>Hanging Ideas 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Hanging Ideas Line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2025-07-23T19:39:00Z</dcterms:modified>
  <cp:category>Text &amp; Tables</cp:category>
</cp:coreProperties>
</file>