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4" r:id="rId4"/>
    <p:sldId id="36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377CE-2EB9-3E25-93C3-0B3CA83F1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AA3AE-220A-628B-8C54-C1B956741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Staggered Hanging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26CBC51-70BC-F767-B4D7-8E1BB9FDDA01}"/>
              </a:ext>
            </a:extLst>
          </p:cNvPr>
          <p:cNvGrpSpPr/>
          <p:nvPr/>
        </p:nvGrpSpPr>
        <p:grpSpPr>
          <a:xfrm>
            <a:off x="1053461" y="1534153"/>
            <a:ext cx="1860415" cy="3435696"/>
            <a:chOff x="641979" y="902537"/>
            <a:chExt cx="2480553" cy="45809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9084BB-55F2-3411-22B2-FCA3233B795D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" name="Groupe 12">
              <a:extLst>
                <a:ext uri="{FF2B5EF4-FFF2-40B4-BE49-F238E27FC236}">
                  <a16:creationId xmlns:a16="http://schemas.microsoft.com/office/drawing/2014/main" id="{1D35BB6C-811E-53A1-D961-B044A1E07C6F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D03D0387-C204-B642-E8CB-C77D58169650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3AF99629-FEF1-DCC7-03C9-5ABAA6B51660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9" name="Forme libre 8">
                <a:extLst>
                  <a:ext uri="{FF2B5EF4-FFF2-40B4-BE49-F238E27FC236}">
                    <a16:creationId xmlns:a16="http://schemas.microsoft.com/office/drawing/2014/main" id="{945E74BB-C508-9566-B41E-BCCCEB4A4D7D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6" name="Forme libre 9">
                <a:extLst>
                  <a:ext uri="{FF2B5EF4-FFF2-40B4-BE49-F238E27FC236}">
                    <a16:creationId xmlns:a16="http://schemas.microsoft.com/office/drawing/2014/main" id="{865A7216-2B27-DC4E-67E5-60689F15B633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7" name="Forme libre 10">
                <a:extLst>
                  <a:ext uri="{FF2B5EF4-FFF2-40B4-BE49-F238E27FC236}">
                    <a16:creationId xmlns:a16="http://schemas.microsoft.com/office/drawing/2014/main" id="{3AAAD858-BC20-CB4D-1241-EAD8A2EBBC71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8" name="Forme libre 11">
                <a:extLst>
                  <a:ext uri="{FF2B5EF4-FFF2-40B4-BE49-F238E27FC236}">
                    <a16:creationId xmlns:a16="http://schemas.microsoft.com/office/drawing/2014/main" id="{980E3D78-0834-271C-8060-523B5029879F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D604CC95-3363-59E8-7D22-BE3E531AA214}"/>
                </a:ext>
              </a:extLst>
            </p:cNvPr>
            <p:cNvCxnSpPr>
              <a:cxnSpLocks/>
              <a:stCxn id="26" idx="16"/>
            </p:cNvCxnSpPr>
            <p:nvPr/>
          </p:nvCxnSpPr>
          <p:spPr>
            <a:xfrm flipV="1">
              <a:off x="1882243" y="902537"/>
              <a:ext cx="0" cy="15317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C9508BB-D46B-1B85-426B-00ED19CAEE32}"/>
              </a:ext>
            </a:extLst>
          </p:cNvPr>
          <p:cNvGrpSpPr/>
          <p:nvPr/>
        </p:nvGrpSpPr>
        <p:grpSpPr>
          <a:xfrm>
            <a:off x="2772930" y="1534153"/>
            <a:ext cx="1860415" cy="3942592"/>
            <a:chOff x="641979" y="226676"/>
            <a:chExt cx="2480553" cy="52567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B1F1AF2-77A9-86E0-389E-4B38573FAA00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1" name="Groupe 12">
              <a:extLst>
                <a:ext uri="{FF2B5EF4-FFF2-40B4-BE49-F238E27FC236}">
                  <a16:creationId xmlns:a16="http://schemas.microsoft.com/office/drawing/2014/main" id="{8D24DFFC-46BA-F0E6-07C9-C6480B357C6A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33" name="Forme libre 6">
                <a:extLst>
                  <a:ext uri="{FF2B5EF4-FFF2-40B4-BE49-F238E27FC236}">
                    <a16:creationId xmlns:a16="http://schemas.microsoft.com/office/drawing/2014/main" id="{DB5262F9-83BD-7AC2-0A1E-872633517E8C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4" name="Forme libre 7">
                <a:extLst>
                  <a:ext uri="{FF2B5EF4-FFF2-40B4-BE49-F238E27FC236}">
                    <a16:creationId xmlns:a16="http://schemas.microsoft.com/office/drawing/2014/main" id="{A9793C72-9581-1F36-EFB3-C6EBE186E45D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5" name="Forme libre 8">
                <a:extLst>
                  <a:ext uri="{FF2B5EF4-FFF2-40B4-BE49-F238E27FC236}">
                    <a16:creationId xmlns:a16="http://schemas.microsoft.com/office/drawing/2014/main" id="{6ED27618-1FBF-CEF1-8BDD-3638CD2ED18E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6" name="Forme libre 9">
                <a:extLst>
                  <a:ext uri="{FF2B5EF4-FFF2-40B4-BE49-F238E27FC236}">
                    <a16:creationId xmlns:a16="http://schemas.microsoft.com/office/drawing/2014/main" id="{848672A1-9EAF-02FC-092F-D6381B9C0860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7" name="Forme libre 10">
                <a:extLst>
                  <a:ext uri="{FF2B5EF4-FFF2-40B4-BE49-F238E27FC236}">
                    <a16:creationId xmlns:a16="http://schemas.microsoft.com/office/drawing/2014/main" id="{EA08DEEC-C9C3-A0BE-FF64-D9EA2EA225D9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8" name="Forme libre 11">
                <a:extLst>
                  <a:ext uri="{FF2B5EF4-FFF2-40B4-BE49-F238E27FC236}">
                    <a16:creationId xmlns:a16="http://schemas.microsoft.com/office/drawing/2014/main" id="{B95D2699-7CB9-7052-7A8D-567B329DAC3E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9AC0F4-1908-1963-3854-6FB434932735}"/>
                </a:ext>
              </a:extLst>
            </p:cNvPr>
            <p:cNvCxnSpPr>
              <a:cxnSpLocks/>
              <a:stCxn id="36" idx="16"/>
            </p:cNvCxnSpPr>
            <p:nvPr/>
          </p:nvCxnSpPr>
          <p:spPr>
            <a:xfrm flipV="1">
              <a:off x="1882243" y="226676"/>
              <a:ext cx="0" cy="22076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83CA02C-207D-F9C8-0EBA-4C4E7A34B6AE}"/>
              </a:ext>
            </a:extLst>
          </p:cNvPr>
          <p:cNvGrpSpPr/>
          <p:nvPr/>
        </p:nvGrpSpPr>
        <p:grpSpPr>
          <a:xfrm>
            <a:off x="4528094" y="1534153"/>
            <a:ext cx="1860415" cy="2758793"/>
            <a:chOff x="641979" y="1805074"/>
            <a:chExt cx="2480553" cy="367839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ED8B52D-44DE-6E85-3C58-A1045CB248B8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41" name="Groupe 12">
              <a:extLst>
                <a:ext uri="{FF2B5EF4-FFF2-40B4-BE49-F238E27FC236}">
                  <a16:creationId xmlns:a16="http://schemas.microsoft.com/office/drawing/2014/main" id="{5E352032-3123-BE2F-8A37-AF5858CB17BF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43" name="Forme libre 6">
                <a:extLst>
                  <a:ext uri="{FF2B5EF4-FFF2-40B4-BE49-F238E27FC236}">
                    <a16:creationId xmlns:a16="http://schemas.microsoft.com/office/drawing/2014/main" id="{1BB05D6F-6E55-45AE-6765-51F1E78960ED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4" name="Forme libre 7">
                <a:extLst>
                  <a:ext uri="{FF2B5EF4-FFF2-40B4-BE49-F238E27FC236}">
                    <a16:creationId xmlns:a16="http://schemas.microsoft.com/office/drawing/2014/main" id="{218E637A-56D4-2DE1-B6E4-2AD7DD66E92C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5" name="Forme libre 8">
                <a:extLst>
                  <a:ext uri="{FF2B5EF4-FFF2-40B4-BE49-F238E27FC236}">
                    <a16:creationId xmlns:a16="http://schemas.microsoft.com/office/drawing/2014/main" id="{CEBFF860-4F2A-A469-A471-DA88FC21DDA5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6" name="Forme libre 9">
                <a:extLst>
                  <a:ext uri="{FF2B5EF4-FFF2-40B4-BE49-F238E27FC236}">
                    <a16:creationId xmlns:a16="http://schemas.microsoft.com/office/drawing/2014/main" id="{7B41B129-946F-0D8E-918A-319FE1AC7CF2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7" name="Forme libre 10">
                <a:extLst>
                  <a:ext uri="{FF2B5EF4-FFF2-40B4-BE49-F238E27FC236}">
                    <a16:creationId xmlns:a16="http://schemas.microsoft.com/office/drawing/2014/main" id="{7AB472D9-FE0D-2EC1-8F8A-C31A846CACA3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8" name="Forme libre 11">
                <a:extLst>
                  <a:ext uri="{FF2B5EF4-FFF2-40B4-BE49-F238E27FC236}">
                    <a16:creationId xmlns:a16="http://schemas.microsoft.com/office/drawing/2014/main" id="{7C0042BE-2CBE-6DA0-7268-670AA1DFEC07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6A6234E-3C78-504E-9B9B-849250AA3233}"/>
                </a:ext>
              </a:extLst>
            </p:cNvPr>
            <p:cNvCxnSpPr>
              <a:cxnSpLocks/>
              <a:stCxn id="46" idx="16"/>
            </p:cNvCxnSpPr>
            <p:nvPr/>
          </p:nvCxnSpPr>
          <p:spPr>
            <a:xfrm flipV="1">
              <a:off x="1882243" y="1805074"/>
              <a:ext cx="0" cy="62925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EBC511F-D5B0-BE3C-73B4-0D13758B2B10}"/>
              </a:ext>
            </a:extLst>
          </p:cNvPr>
          <p:cNvGrpSpPr/>
          <p:nvPr/>
        </p:nvGrpSpPr>
        <p:grpSpPr>
          <a:xfrm>
            <a:off x="6230125" y="1534153"/>
            <a:ext cx="1860415" cy="3435696"/>
            <a:chOff x="641979" y="902537"/>
            <a:chExt cx="2480553" cy="458092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4625ADCF-89AC-B060-4489-382505294137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5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1" name="Groupe 12">
              <a:extLst>
                <a:ext uri="{FF2B5EF4-FFF2-40B4-BE49-F238E27FC236}">
                  <a16:creationId xmlns:a16="http://schemas.microsoft.com/office/drawing/2014/main" id="{DB983790-27ED-977A-F06D-B901462FC4D1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53" name="Forme libre 6">
                <a:extLst>
                  <a:ext uri="{FF2B5EF4-FFF2-40B4-BE49-F238E27FC236}">
                    <a16:creationId xmlns:a16="http://schemas.microsoft.com/office/drawing/2014/main" id="{3AE41A17-E2F9-337E-6B3C-6E7E7714989C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4" name="Forme libre 7">
                <a:extLst>
                  <a:ext uri="{FF2B5EF4-FFF2-40B4-BE49-F238E27FC236}">
                    <a16:creationId xmlns:a16="http://schemas.microsoft.com/office/drawing/2014/main" id="{AA66082A-822B-65D2-3E3C-1B1EFAD375C1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5" name="Forme libre 8">
                <a:extLst>
                  <a:ext uri="{FF2B5EF4-FFF2-40B4-BE49-F238E27FC236}">
                    <a16:creationId xmlns:a16="http://schemas.microsoft.com/office/drawing/2014/main" id="{0753F4C2-31E7-BC29-5CB3-E8AB265180F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6" name="Forme libre 9">
                <a:extLst>
                  <a:ext uri="{FF2B5EF4-FFF2-40B4-BE49-F238E27FC236}">
                    <a16:creationId xmlns:a16="http://schemas.microsoft.com/office/drawing/2014/main" id="{7CC8FCF6-1B91-8C94-3682-92EAFA1AE74D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7" name="Forme libre 10">
                <a:extLst>
                  <a:ext uri="{FF2B5EF4-FFF2-40B4-BE49-F238E27FC236}">
                    <a16:creationId xmlns:a16="http://schemas.microsoft.com/office/drawing/2014/main" id="{1CDD583C-04BF-FC7B-5AC1-6013AF17963F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8" name="Forme libre 11">
                <a:extLst>
                  <a:ext uri="{FF2B5EF4-FFF2-40B4-BE49-F238E27FC236}">
                    <a16:creationId xmlns:a16="http://schemas.microsoft.com/office/drawing/2014/main" id="{6245FED7-56BE-7EA4-151B-EAEA8B9BB212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8E0B765-7107-B342-F3A0-11542E8D5ECD}"/>
                </a:ext>
              </a:extLst>
            </p:cNvPr>
            <p:cNvCxnSpPr>
              <a:cxnSpLocks/>
              <a:stCxn id="56" idx="16"/>
            </p:cNvCxnSpPr>
            <p:nvPr/>
          </p:nvCxnSpPr>
          <p:spPr>
            <a:xfrm flipV="1">
              <a:off x="1882243" y="902537"/>
              <a:ext cx="0" cy="15317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EC0F59C-DEC7-E405-4659-D5819B32A238}"/>
              </a:ext>
            </a:extLst>
          </p:cNvPr>
          <p:cNvGrpSpPr/>
          <p:nvPr/>
        </p:nvGrpSpPr>
        <p:grpSpPr>
          <a:xfrm>
            <a:off x="1158712" y="3036702"/>
            <a:ext cx="1530935" cy="1798611"/>
            <a:chOff x="332936" y="2854912"/>
            <a:chExt cx="2926080" cy="239814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407C31-2241-169F-991D-17C975969255}"/>
                </a:ext>
              </a:extLst>
            </p:cNvPr>
            <p:cNvSpPr txBox="1"/>
            <p:nvPr/>
          </p:nvSpPr>
          <p:spPr>
            <a:xfrm>
              <a:off x="332936" y="28549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2FEB9E3-DCC7-8978-C852-D943D38AFE4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4C781C7-CF1A-3DA1-DA3B-DA7C587F4647}"/>
              </a:ext>
            </a:extLst>
          </p:cNvPr>
          <p:cNvGrpSpPr/>
          <p:nvPr/>
        </p:nvGrpSpPr>
        <p:grpSpPr>
          <a:xfrm>
            <a:off x="2933968" y="3525430"/>
            <a:ext cx="1530935" cy="1798611"/>
            <a:chOff x="332936" y="2854912"/>
            <a:chExt cx="2926080" cy="239814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1E6FBC7-7F7F-827A-FDCC-06532B3187A6}"/>
                </a:ext>
              </a:extLst>
            </p:cNvPr>
            <p:cNvSpPr txBox="1"/>
            <p:nvPr/>
          </p:nvSpPr>
          <p:spPr>
            <a:xfrm>
              <a:off x="332936" y="28549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7E3567B-336C-6117-30B9-B0CB1C84452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11E5083-9B28-0FA8-7D03-6EFF36172726}"/>
              </a:ext>
            </a:extLst>
          </p:cNvPr>
          <p:cNvGrpSpPr/>
          <p:nvPr/>
        </p:nvGrpSpPr>
        <p:grpSpPr>
          <a:xfrm>
            <a:off x="4692824" y="2414389"/>
            <a:ext cx="1530935" cy="1798611"/>
            <a:chOff x="332936" y="2854912"/>
            <a:chExt cx="2926080" cy="239814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B4C6959-1D92-6A3F-D3A2-20F44DAB468C}"/>
                </a:ext>
              </a:extLst>
            </p:cNvPr>
            <p:cNvSpPr txBox="1"/>
            <p:nvPr/>
          </p:nvSpPr>
          <p:spPr>
            <a:xfrm>
              <a:off x="332936" y="28549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08CED71-59DF-556A-B45F-2A647977DC3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7960141-D15D-0AB1-4A6C-C48B811E3722}"/>
              </a:ext>
            </a:extLst>
          </p:cNvPr>
          <p:cNvGrpSpPr/>
          <p:nvPr/>
        </p:nvGrpSpPr>
        <p:grpSpPr>
          <a:xfrm>
            <a:off x="6394855" y="3100042"/>
            <a:ext cx="1530935" cy="1798611"/>
            <a:chOff x="332936" y="2854912"/>
            <a:chExt cx="2926080" cy="239814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374FF0B-3300-E07D-3185-02C82F99A547}"/>
                </a:ext>
              </a:extLst>
            </p:cNvPr>
            <p:cNvSpPr txBox="1"/>
            <p:nvPr/>
          </p:nvSpPr>
          <p:spPr>
            <a:xfrm>
              <a:off x="332936" y="28549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033DBD5-7F39-A67D-6561-7DA298C0B12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235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7AEB4-9E8F-B9CC-6F5C-E0A587F1B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93933-F3EB-8304-B6BE-938D04F45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Staggered Hanging Cards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19290A-C514-F352-0F2D-1AC22B8B7918}"/>
              </a:ext>
            </a:extLst>
          </p:cNvPr>
          <p:cNvGrpSpPr/>
          <p:nvPr/>
        </p:nvGrpSpPr>
        <p:grpSpPr>
          <a:xfrm>
            <a:off x="1053461" y="1534153"/>
            <a:ext cx="1860415" cy="3435696"/>
            <a:chOff x="641979" y="902537"/>
            <a:chExt cx="2480553" cy="4580928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4D733F3-AC2D-DC55-6C5B-F5860820D681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" name="Groupe 12">
              <a:extLst>
                <a:ext uri="{FF2B5EF4-FFF2-40B4-BE49-F238E27FC236}">
                  <a16:creationId xmlns:a16="http://schemas.microsoft.com/office/drawing/2014/main" id="{60236F06-C19B-AFE0-F80C-029BFC4C077C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7" name="Forme libre 6">
                <a:extLst>
                  <a:ext uri="{FF2B5EF4-FFF2-40B4-BE49-F238E27FC236}">
                    <a16:creationId xmlns:a16="http://schemas.microsoft.com/office/drawing/2014/main" id="{012F53FB-7060-A6E4-AE89-BF5AA5804A8C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8" name="Forme libre 7">
                <a:extLst>
                  <a:ext uri="{FF2B5EF4-FFF2-40B4-BE49-F238E27FC236}">
                    <a16:creationId xmlns:a16="http://schemas.microsoft.com/office/drawing/2014/main" id="{F3EECC79-41EF-C5F6-F792-783537C0EB8A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9" name="Forme libre 8">
                <a:extLst>
                  <a:ext uri="{FF2B5EF4-FFF2-40B4-BE49-F238E27FC236}">
                    <a16:creationId xmlns:a16="http://schemas.microsoft.com/office/drawing/2014/main" id="{42EA56EE-EC67-AF05-46D6-1AD23E6D6560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6" name="Forme libre 9">
                <a:extLst>
                  <a:ext uri="{FF2B5EF4-FFF2-40B4-BE49-F238E27FC236}">
                    <a16:creationId xmlns:a16="http://schemas.microsoft.com/office/drawing/2014/main" id="{DFE933D2-6475-2E79-D0B1-06DA65688405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7" name="Forme libre 10">
                <a:extLst>
                  <a:ext uri="{FF2B5EF4-FFF2-40B4-BE49-F238E27FC236}">
                    <a16:creationId xmlns:a16="http://schemas.microsoft.com/office/drawing/2014/main" id="{6DD08D14-51A8-45BA-093C-F551A52BE18D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28" name="Forme libre 11">
                <a:extLst>
                  <a:ext uri="{FF2B5EF4-FFF2-40B4-BE49-F238E27FC236}">
                    <a16:creationId xmlns:a16="http://schemas.microsoft.com/office/drawing/2014/main" id="{1466CC37-CA33-D9BA-F950-2095518C328C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E696A8E-5427-0DDC-0A10-86AC6CB2961A}"/>
                </a:ext>
              </a:extLst>
            </p:cNvPr>
            <p:cNvCxnSpPr>
              <a:cxnSpLocks/>
              <a:stCxn id="26" idx="16"/>
            </p:cNvCxnSpPr>
            <p:nvPr/>
          </p:nvCxnSpPr>
          <p:spPr>
            <a:xfrm flipV="1">
              <a:off x="1882243" y="902537"/>
              <a:ext cx="0" cy="15317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9551397-D44E-6B1D-28A3-C23A6FB191B4}"/>
              </a:ext>
            </a:extLst>
          </p:cNvPr>
          <p:cNvGrpSpPr/>
          <p:nvPr/>
        </p:nvGrpSpPr>
        <p:grpSpPr>
          <a:xfrm>
            <a:off x="2772930" y="1534153"/>
            <a:ext cx="1860415" cy="3942592"/>
            <a:chOff x="641979" y="226676"/>
            <a:chExt cx="2480553" cy="525678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C97D28E-F5CC-8FE5-EA85-6A624F760C17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1" name="Groupe 12">
              <a:extLst>
                <a:ext uri="{FF2B5EF4-FFF2-40B4-BE49-F238E27FC236}">
                  <a16:creationId xmlns:a16="http://schemas.microsoft.com/office/drawing/2014/main" id="{FA8B385B-5459-D4CC-0BC7-6C4CE41DD44E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33" name="Forme libre 6">
                <a:extLst>
                  <a:ext uri="{FF2B5EF4-FFF2-40B4-BE49-F238E27FC236}">
                    <a16:creationId xmlns:a16="http://schemas.microsoft.com/office/drawing/2014/main" id="{04238F2A-3B0D-6581-9D76-94815F09F0A0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4" name="Forme libre 7">
                <a:extLst>
                  <a:ext uri="{FF2B5EF4-FFF2-40B4-BE49-F238E27FC236}">
                    <a16:creationId xmlns:a16="http://schemas.microsoft.com/office/drawing/2014/main" id="{DF743F9A-C0B7-07D5-B787-930C75BEA699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5" name="Forme libre 8">
                <a:extLst>
                  <a:ext uri="{FF2B5EF4-FFF2-40B4-BE49-F238E27FC236}">
                    <a16:creationId xmlns:a16="http://schemas.microsoft.com/office/drawing/2014/main" id="{896D374B-5D70-9319-94BA-6DF1C0A0C544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6" name="Forme libre 9">
                <a:extLst>
                  <a:ext uri="{FF2B5EF4-FFF2-40B4-BE49-F238E27FC236}">
                    <a16:creationId xmlns:a16="http://schemas.microsoft.com/office/drawing/2014/main" id="{75E1B225-6F81-D4D4-9AAD-21492C644C2E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7" name="Forme libre 10">
                <a:extLst>
                  <a:ext uri="{FF2B5EF4-FFF2-40B4-BE49-F238E27FC236}">
                    <a16:creationId xmlns:a16="http://schemas.microsoft.com/office/drawing/2014/main" id="{1BDC21E8-C861-2D50-15C0-89FBA24E2190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38" name="Forme libre 11">
                <a:extLst>
                  <a:ext uri="{FF2B5EF4-FFF2-40B4-BE49-F238E27FC236}">
                    <a16:creationId xmlns:a16="http://schemas.microsoft.com/office/drawing/2014/main" id="{CB238123-3CA4-41BD-59A2-92165E3CFFD7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51CFCE1-B6C2-1762-9252-B9D0FF20808C}"/>
                </a:ext>
              </a:extLst>
            </p:cNvPr>
            <p:cNvCxnSpPr>
              <a:cxnSpLocks/>
              <a:stCxn id="36" idx="16"/>
            </p:cNvCxnSpPr>
            <p:nvPr/>
          </p:nvCxnSpPr>
          <p:spPr>
            <a:xfrm flipV="1">
              <a:off x="1882243" y="226676"/>
              <a:ext cx="0" cy="22076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8ED023F-602E-2A1F-F5FF-79CD36319FBC}"/>
              </a:ext>
            </a:extLst>
          </p:cNvPr>
          <p:cNvGrpSpPr/>
          <p:nvPr/>
        </p:nvGrpSpPr>
        <p:grpSpPr>
          <a:xfrm>
            <a:off x="4528094" y="1534153"/>
            <a:ext cx="1860415" cy="2758793"/>
            <a:chOff x="641979" y="1805074"/>
            <a:chExt cx="2480553" cy="3678391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0F891C6-92F8-D995-533C-042287BD4881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41" name="Groupe 12">
              <a:extLst>
                <a:ext uri="{FF2B5EF4-FFF2-40B4-BE49-F238E27FC236}">
                  <a16:creationId xmlns:a16="http://schemas.microsoft.com/office/drawing/2014/main" id="{D60C9613-2ECE-4F52-7BD7-D675D1116EF3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43" name="Forme libre 6">
                <a:extLst>
                  <a:ext uri="{FF2B5EF4-FFF2-40B4-BE49-F238E27FC236}">
                    <a16:creationId xmlns:a16="http://schemas.microsoft.com/office/drawing/2014/main" id="{D1DCD956-BC67-B157-E6FF-75D3131F1399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4" name="Forme libre 7">
                <a:extLst>
                  <a:ext uri="{FF2B5EF4-FFF2-40B4-BE49-F238E27FC236}">
                    <a16:creationId xmlns:a16="http://schemas.microsoft.com/office/drawing/2014/main" id="{48161E7E-4091-FF69-F57F-EAD79181E7D0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5" name="Forme libre 8">
                <a:extLst>
                  <a:ext uri="{FF2B5EF4-FFF2-40B4-BE49-F238E27FC236}">
                    <a16:creationId xmlns:a16="http://schemas.microsoft.com/office/drawing/2014/main" id="{753BF1BA-7FD7-1462-9B48-77A04BC65E5F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6" name="Forme libre 9">
                <a:extLst>
                  <a:ext uri="{FF2B5EF4-FFF2-40B4-BE49-F238E27FC236}">
                    <a16:creationId xmlns:a16="http://schemas.microsoft.com/office/drawing/2014/main" id="{889F30D3-5D19-C826-6DE3-A17263403416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7" name="Forme libre 10">
                <a:extLst>
                  <a:ext uri="{FF2B5EF4-FFF2-40B4-BE49-F238E27FC236}">
                    <a16:creationId xmlns:a16="http://schemas.microsoft.com/office/drawing/2014/main" id="{4F92C196-DA3E-00FD-A9FF-A9DA59DDD65F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48" name="Forme libre 11">
                <a:extLst>
                  <a:ext uri="{FF2B5EF4-FFF2-40B4-BE49-F238E27FC236}">
                    <a16:creationId xmlns:a16="http://schemas.microsoft.com/office/drawing/2014/main" id="{22F678F9-2EA6-CB3C-ADD7-1008227AFAAB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2D3E15C-88E8-C8BF-5A89-1EEE7EB72218}"/>
                </a:ext>
              </a:extLst>
            </p:cNvPr>
            <p:cNvCxnSpPr>
              <a:cxnSpLocks/>
              <a:stCxn id="46" idx="16"/>
            </p:cNvCxnSpPr>
            <p:nvPr/>
          </p:nvCxnSpPr>
          <p:spPr>
            <a:xfrm flipV="1">
              <a:off x="1882243" y="1805074"/>
              <a:ext cx="0" cy="62925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C8D69C9-DFF2-0CAF-1DB1-417179CECF42}"/>
              </a:ext>
            </a:extLst>
          </p:cNvPr>
          <p:cNvGrpSpPr/>
          <p:nvPr/>
        </p:nvGrpSpPr>
        <p:grpSpPr>
          <a:xfrm>
            <a:off x="6230125" y="1534153"/>
            <a:ext cx="1860415" cy="3435696"/>
            <a:chOff x="641979" y="902537"/>
            <a:chExt cx="2480553" cy="4580928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EFC1334-739C-7384-796C-A777885231F3}"/>
                </a:ext>
              </a:extLst>
            </p:cNvPr>
            <p:cNvSpPr/>
            <p:nvPr/>
          </p:nvSpPr>
          <p:spPr>
            <a:xfrm>
              <a:off x="641979" y="2720810"/>
              <a:ext cx="2480553" cy="2762655"/>
            </a:xfrm>
            <a:prstGeom prst="rect">
              <a:avLst/>
            </a:prstGeom>
            <a:solidFill>
              <a:schemeClr val="accent5"/>
            </a:solidFill>
            <a:ln w="76200">
              <a:solidFill>
                <a:schemeClr val="bg1"/>
              </a:solidFill>
            </a:ln>
            <a:effectLst>
              <a:outerShdw blurRad="2667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51" name="Groupe 12">
              <a:extLst>
                <a:ext uri="{FF2B5EF4-FFF2-40B4-BE49-F238E27FC236}">
                  <a16:creationId xmlns:a16="http://schemas.microsoft.com/office/drawing/2014/main" id="{DEFFD921-6DAE-554E-0858-9C594AF28A59}"/>
                </a:ext>
              </a:extLst>
            </p:cNvPr>
            <p:cNvGrpSpPr/>
            <p:nvPr/>
          </p:nvGrpSpPr>
          <p:grpSpPr>
            <a:xfrm>
              <a:off x="1716383" y="2434324"/>
              <a:ext cx="331744" cy="440709"/>
              <a:chOff x="5265610" y="1951852"/>
              <a:chExt cx="1833117" cy="2435225"/>
            </a:xfrm>
          </p:grpSpPr>
          <p:sp>
            <p:nvSpPr>
              <p:cNvPr id="53" name="Forme libre 6">
                <a:extLst>
                  <a:ext uri="{FF2B5EF4-FFF2-40B4-BE49-F238E27FC236}">
                    <a16:creationId xmlns:a16="http://schemas.microsoft.com/office/drawing/2014/main" id="{AFF7BB6F-B56A-FB03-CBB2-A641D468AAB1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84" cy="1200975"/>
              </a:xfrm>
              <a:custGeom>
                <a:avLst/>
                <a:gdLst>
                  <a:gd name="connsiteX0" fmla="*/ 1788415 w 1807784"/>
                  <a:gd name="connsiteY0" fmla="*/ 0 h 1200975"/>
                  <a:gd name="connsiteX1" fmla="*/ 19305 w 1807784"/>
                  <a:gd name="connsiteY1" fmla="*/ 0 h 1200975"/>
                  <a:gd name="connsiteX2" fmla="*/ 1 w 1807784"/>
                  <a:gd name="connsiteY2" fmla="*/ 19495 h 1200975"/>
                  <a:gd name="connsiteX3" fmla="*/ 10987 w 1807784"/>
                  <a:gd name="connsiteY3" fmla="*/ 1093343 h 1200975"/>
                  <a:gd name="connsiteX4" fmla="*/ 375032 w 1807784"/>
                  <a:gd name="connsiteY4" fmla="*/ 1090867 h 1200975"/>
                  <a:gd name="connsiteX5" fmla="*/ 442596 w 1807784"/>
                  <a:gd name="connsiteY5" fmla="*/ 1088644 h 1200975"/>
                  <a:gd name="connsiteX6" fmla="*/ 526924 w 1807784"/>
                  <a:gd name="connsiteY6" fmla="*/ 1105916 h 1200975"/>
                  <a:gd name="connsiteX7" fmla="*/ 613602 w 1807784"/>
                  <a:gd name="connsiteY7" fmla="*/ 1200976 h 1200975"/>
                  <a:gd name="connsiteX8" fmla="*/ 1194182 w 1807784"/>
                  <a:gd name="connsiteY8" fmla="*/ 1200976 h 1200975"/>
                  <a:gd name="connsiteX9" fmla="*/ 1280860 w 1807784"/>
                  <a:gd name="connsiteY9" fmla="*/ 1105916 h 1200975"/>
                  <a:gd name="connsiteX10" fmla="*/ 1365188 w 1807784"/>
                  <a:gd name="connsiteY10" fmla="*/ 1088644 h 1200975"/>
                  <a:gd name="connsiteX11" fmla="*/ 1432752 w 1807784"/>
                  <a:gd name="connsiteY11" fmla="*/ 1090867 h 1200975"/>
                  <a:gd name="connsiteX12" fmla="*/ 1796797 w 1807784"/>
                  <a:gd name="connsiteY12" fmla="*/ 1093343 h 1200975"/>
                  <a:gd name="connsiteX13" fmla="*/ 1807783 w 1807784"/>
                  <a:gd name="connsiteY13" fmla="*/ 19495 h 1200975"/>
                  <a:gd name="connsiteX14" fmla="*/ 1788479 w 1807784"/>
                  <a:gd name="connsiteY14" fmla="*/ 0 h 1200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07784" h="1200975">
                    <a:moveTo>
                      <a:pt x="1788415" y="0"/>
                    </a:moveTo>
                    <a:lnTo>
                      <a:pt x="19305" y="0"/>
                    </a:lnTo>
                    <a:cubicBezTo>
                      <a:pt x="8574" y="0"/>
                      <a:pt x="-126" y="8763"/>
                      <a:pt x="1" y="19495"/>
                    </a:cubicBezTo>
                    <a:lnTo>
                      <a:pt x="10987" y="1093343"/>
                    </a:lnTo>
                    <a:lnTo>
                      <a:pt x="375032" y="1090867"/>
                    </a:lnTo>
                    <a:cubicBezTo>
                      <a:pt x="397575" y="1090740"/>
                      <a:pt x="420117" y="1089787"/>
                      <a:pt x="442596" y="1088644"/>
                    </a:cubicBezTo>
                    <a:cubicBezTo>
                      <a:pt x="468504" y="1087311"/>
                      <a:pt x="510097" y="1088200"/>
                      <a:pt x="526924" y="1105916"/>
                    </a:cubicBezTo>
                    <a:cubicBezTo>
                      <a:pt x="552070" y="1132459"/>
                      <a:pt x="581471" y="1200976"/>
                      <a:pt x="613602" y="1200976"/>
                    </a:cubicBezTo>
                    <a:lnTo>
                      <a:pt x="1194182" y="1200976"/>
                    </a:lnTo>
                    <a:cubicBezTo>
                      <a:pt x="1226313" y="1200976"/>
                      <a:pt x="1255714" y="1132459"/>
                      <a:pt x="1280860" y="1105916"/>
                    </a:cubicBezTo>
                    <a:cubicBezTo>
                      <a:pt x="1297624" y="1088200"/>
                      <a:pt x="1339280" y="1087247"/>
                      <a:pt x="1365188" y="1088644"/>
                    </a:cubicBezTo>
                    <a:cubicBezTo>
                      <a:pt x="1387730" y="1089787"/>
                      <a:pt x="1410209" y="1090740"/>
                      <a:pt x="1432752" y="1090867"/>
                    </a:cubicBezTo>
                    <a:lnTo>
                      <a:pt x="1796797" y="1093343"/>
                    </a:lnTo>
                    <a:lnTo>
                      <a:pt x="1807783" y="19495"/>
                    </a:lnTo>
                    <a:cubicBezTo>
                      <a:pt x="1807910" y="8763"/>
                      <a:pt x="1799210" y="0"/>
                      <a:pt x="1788479" y="0"/>
                    </a:cubicBezTo>
                    <a:close/>
                  </a:path>
                </a:pathLst>
              </a:custGeom>
              <a:solidFill>
                <a:srgbClr val="1F1E24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4" name="Forme libre 7">
                <a:extLst>
                  <a:ext uri="{FF2B5EF4-FFF2-40B4-BE49-F238E27FC236}">
                    <a16:creationId xmlns:a16="http://schemas.microsoft.com/office/drawing/2014/main" id="{3F1AAB96-4442-C983-FFD3-47D1650BBC93}"/>
                  </a:ext>
                </a:extLst>
              </p:cNvPr>
              <p:cNvSpPr/>
              <p:nvPr/>
            </p:nvSpPr>
            <p:spPr>
              <a:xfrm>
                <a:off x="5891847" y="4303067"/>
                <a:ext cx="580580" cy="84010"/>
              </a:xfrm>
              <a:custGeom>
                <a:avLst/>
                <a:gdLst>
                  <a:gd name="connsiteX0" fmla="*/ 482663 w 580580"/>
                  <a:gd name="connsiteY0" fmla="*/ 0 h 84010"/>
                  <a:gd name="connsiteX1" fmla="*/ 97854 w 580580"/>
                  <a:gd name="connsiteY1" fmla="*/ 0 h 84010"/>
                  <a:gd name="connsiteX2" fmla="*/ 0 w 580580"/>
                  <a:gd name="connsiteY2" fmla="*/ 84010 h 84010"/>
                  <a:gd name="connsiteX3" fmla="*/ 580580 w 580580"/>
                  <a:gd name="connsiteY3" fmla="*/ 84010 h 84010"/>
                  <a:gd name="connsiteX4" fmla="*/ 482727 w 580580"/>
                  <a:gd name="connsiteY4" fmla="*/ 0 h 8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0580" h="84010">
                    <a:moveTo>
                      <a:pt x="482663" y="0"/>
                    </a:moveTo>
                    <a:lnTo>
                      <a:pt x="97854" y="0"/>
                    </a:lnTo>
                    <a:cubicBezTo>
                      <a:pt x="97854" y="0"/>
                      <a:pt x="48895" y="84010"/>
                      <a:pt x="0" y="84010"/>
                    </a:cubicBezTo>
                    <a:lnTo>
                      <a:pt x="580580" y="84010"/>
                    </a:lnTo>
                    <a:cubicBezTo>
                      <a:pt x="531622" y="84010"/>
                      <a:pt x="482727" y="0"/>
                      <a:pt x="482727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5" name="Forme libre 8">
                <a:extLst>
                  <a:ext uri="{FF2B5EF4-FFF2-40B4-BE49-F238E27FC236}">
                    <a16:creationId xmlns:a16="http://schemas.microsoft.com/office/drawing/2014/main" id="{1444104E-B47D-593B-6E1D-F4DFF6584EAD}"/>
                  </a:ext>
                </a:extLst>
              </p:cNvPr>
              <p:cNvSpPr/>
              <p:nvPr/>
            </p:nvSpPr>
            <p:spPr>
              <a:xfrm>
                <a:off x="5278245" y="3186038"/>
                <a:ext cx="1807720" cy="119189"/>
              </a:xfrm>
              <a:custGeom>
                <a:avLst/>
                <a:gdLst>
                  <a:gd name="connsiteX0" fmla="*/ 128 w 1807720"/>
                  <a:gd name="connsiteY0" fmla="*/ 33211 h 119189"/>
                  <a:gd name="connsiteX1" fmla="*/ 1 w 1807720"/>
                  <a:gd name="connsiteY1" fmla="*/ 19495 h 119189"/>
                  <a:gd name="connsiteX2" fmla="*/ 19305 w 1807720"/>
                  <a:gd name="connsiteY2" fmla="*/ 0 h 119189"/>
                  <a:gd name="connsiteX3" fmla="*/ 1788415 w 1807720"/>
                  <a:gd name="connsiteY3" fmla="*/ 0 h 119189"/>
                  <a:gd name="connsiteX4" fmla="*/ 1807719 w 1807720"/>
                  <a:gd name="connsiteY4" fmla="*/ 19495 h 119189"/>
                  <a:gd name="connsiteX5" fmla="*/ 1807592 w 1807720"/>
                  <a:gd name="connsiteY5" fmla="*/ 33211 h 119189"/>
                  <a:gd name="connsiteX6" fmla="*/ 128 w 1807720"/>
                  <a:gd name="connsiteY6" fmla="*/ 33211 h 119189"/>
                  <a:gd name="connsiteX7" fmla="*/ 382 w 1807720"/>
                  <a:gd name="connsiteY7" fmla="*/ 59563 h 119189"/>
                  <a:gd name="connsiteX8" fmla="*/ 1017 w 1807720"/>
                  <a:gd name="connsiteY8" fmla="*/ 119190 h 119189"/>
                  <a:gd name="connsiteX9" fmla="*/ 1806703 w 1807720"/>
                  <a:gd name="connsiteY9" fmla="*/ 119190 h 119189"/>
                  <a:gd name="connsiteX10" fmla="*/ 1807338 w 1807720"/>
                  <a:gd name="connsiteY10" fmla="*/ 59563 h 119189"/>
                  <a:gd name="connsiteX11" fmla="*/ 382 w 1807720"/>
                  <a:gd name="connsiteY11" fmla="*/ 59563 h 119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07720" h="119189">
                    <a:moveTo>
                      <a:pt x="128" y="33211"/>
                    </a:moveTo>
                    <a:lnTo>
                      <a:pt x="1" y="19495"/>
                    </a:lnTo>
                    <a:cubicBezTo>
                      <a:pt x="-126" y="8763"/>
                      <a:pt x="8574" y="0"/>
                      <a:pt x="19305" y="0"/>
                    </a:cubicBezTo>
                    <a:lnTo>
                      <a:pt x="1788415" y="0"/>
                    </a:lnTo>
                    <a:cubicBezTo>
                      <a:pt x="1799147" y="0"/>
                      <a:pt x="1807847" y="8763"/>
                      <a:pt x="1807719" y="19495"/>
                    </a:cubicBezTo>
                    <a:lnTo>
                      <a:pt x="1807592" y="33211"/>
                    </a:lnTo>
                    <a:lnTo>
                      <a:pt x="128" y="33211"/>
                    </a:lnTo>
                    <a:close/>
                    <a:moveTo>
                      <a:pt x="382" y="59563"/>
                    </a:moveTo>
                    <a:lnTo>
                      <a:pt x="1017" y="119190"/>
                    </a:lnTo>
                    <a:lnTo>
                      <a:pt x="1806703" y="119190"/>
                    </a:lnTo>
                    <a:lnTo>
                      <a:pt x="1807338" y="59563"/>
                    </a:lnTo>
                    <a:lnTo>
                      <a:pt x="382" y="59563"/>
                    </a:ln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6" name="Forme libre 9">
                <a:extLst>
                  <a:ext uri="{FF2B5EF4-FFF2-40B4-BE49-F238E27FC236}">
                    <a16:creationId xmlns:a16="http://schemas.microsoft.com/office/drawing/2014/main" id="{E43B9C9D-AD6B-A764-E822-C7D4011F9876}"/>
                  </a:ext>
                </a:extLst>
              </p:cNvPr>
              <p:cNvSpPr/>
              <p:nvPr/>
            </p:nvSpPr>
            <p:spPr>
              <a:xfrm>
                <a:off x="5701982" y="1951852"/>
                <a:ext cx="960247" cy="2374010"/>
              </a:xfrm>
              <a:custGeom>
                <a:avLst/>
                <a:gdLst>
                  <a:gd name="connsiteX0" fmla="*/ 893509 w 960247"/>
                  <a:gd name="connsiteY0" fmla="*/ 2374011 h 2374010"/>
                  <a:gd name="connsiteX1" fmla="*/ 610108 w 960247"/>
                  <a:gd name="connsiteY1" fmla="*/ 602552 h 2374010"/>
                  <a:gd name="connsiteX2" fmla="*/ 725488 w 960247"/>
                  <a:gd name="connsiteY2" fmla="*/ 325501 h 2374010"/>
                  <a:gd name="connsiteX3" fmla="*/ 789178 w 960247"/>
                  <a:gd name="connsiteY3" fmla="*/ 214376 h 2374010"/>
                  <a:gd name="connsiteX4" fmla="*/ 735457 w 960247"/>
                  <a:gd name="connsiteY4" fmla="*/ 158179 h 2374010"/>
                  <a:gd name="connsiteX5" fmla="*/ 480124 w 960247"/>
                  <a:gd name="connsiteY5" fmla="*/ 70358 h 2374010"/>
                  <a:gd name="connsiteX6" fmla="*/ 224790 w 960247"/>
                  <a:gd name="connsiteY6" fmla="*/ 158179 h 2374010"/>
                  <a:gd name="connsiteX7" fmla="*/ 171069 w 960247"/>
                  <a:gd name="connsiteY7" fmla="*/ 214376 h 2374010"/>
                  <a:gd name="connsiteX8" fmla="*/ 234760 w 960247"/>
                  <a:gd name="connsiteY8" fmla="*/ 325501 h 2374010"/>
                  <a:gd name="connsiteX9" fmla="*/ 350139 w 960247"/>
                  <a:gd name="connsiteY9" fmla="*/ 602552 h 2374010"/>
                  <a:gd name="connsiteX10" fmla="*/ 66739 w 960247"/>
                  <a:gd name="connsiteY10" fmla="*/ 2374011 h 2374010"/>
                  <a:gd name="connsiteX11" fmla="*/ 0 w 960247"/>
                  <a:gd name="connsiteY11" fmla="*/ 2362518 h 2374010"/>
                  <a:gd name="connsiteX12" fmla="*/ 283464 w 960247"/>
                  <a:gd name="connsiteY12" fmla="*/ 590550 h 2374010"/>
                  <a:gd name="connsiteX13" fmla="*/ 183515 w 960247"/>
                  <a:gd name="connsiteY13" fmla="*/ 371412 h 2374010"/>
                  <a:gd name="connsiteX14" fmla="*/ 104267 w 960247"/>
                  <a:gd name="connsiteY14" fmla="*/ 203518 h 2374010"/>
                  <a:gd name="connsiteX15" fmla="*/ 189421 w 960247"/>
                  <a:gd name="connsiteY15" fmla="*/ 98235 h 2374010"/>
                  <a:gd name="connsiteX16" fmla="*/ 480124 w 960247"/>
                  <a:gd name="connsiteY16" fmla="*/ 0 h 2374010"/>
                  <a:gd name="connsiteX17" fmla="*/ 770827 w 960247"/>
                  <a:gd name="connsiteY17" fmla="*/ 98235 h 2374010"/>
                  <a:gd name="connsiteX18" fmla="*/ 855980 w 960247"/>
                  <a:gd name="connsiteY18" fmla="*/ 203518 h 2374010"/>
                  <a:gd name="connsiteX19" fmla="*/ 776732 w 960247"/>
                  <a:gd name="connsiteY19" fmla="*/ 371412 h 2374010"/>
                  <a:gd name="connsiteX20" fmla="*/ 676783 w 960247"/>
                  <a:gd name="connsiteY20" fmla="*/ 590550 h 2374010"/>
                  <a:gd name="connsiteX21" fmla="*/ 960247 w 960247"/>
                  <a:gd name="connsiteY21" fmla="*/ 2362518 h 2374010"/>
                  <a:gd name="connsiteX22" fmla="*/ 893509 w 960247"/>
                  <a:gd name="connsiteY22" fmla="*/ 2374011 h 2374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247" h="2374010">
                    <a:moveTo>
                      <a:pt x="893509" y="2374011"/>
                    </a:moveTo>
                    <a:cubicBezTo>
                      <a:pt x="890841" y="2357184"/>
                      <a:pt x="624205" y="687007"/>
                      <a:pt x="610108" y="602552"/>
                    </a:cubicBezTo>
                    <a:cubicBezTo>
                      <a:pt x="592391" y="495999"/>
                      <a:pt x="646747" y="420497"/>
                      <a:pt x="725488" y="325501"/>
                    </a:cubicBezTo>
                    <a:cubicBezTo>
                      <a:pt x="766318" y="276225"/>
                      <a:pt x="792797" y="238443"/>
                      <a:pt x="789178" y="214376"/>
                    </a:cubicBezTo>
                    <a:cubicBezTo>
                      <a:pt x="786765" y="198311"/>
                      <a:pt x="768731" y="179388"/>
                      <a:pt x="735457" y="158179"/>
                    </a:cubicBezTo>
                    <a:cubicBezTo>
                      <a:pt x="644081" y="99886"/>
                      <a:pt x="558165" y="70358"/>
                      <a:pt x="480124" y="70358"/>
                    </a:cubicBezTo>
                    <a:cubicBezTo>
                      <a:pt x="402082" y="70358"/>
                      <a:pt x="316166" y="99886"/>
                      <a:pt x="224790" y="158179"/>
                    </a:cubicBezTo>
                    <a:cubicBezTo>
                      <a:pt x="191579" y="179388"/>
                      <a:pt x="173482" y="198247"/>
                      <a:pt x="171069" y="214376"/>
                    </a:cubicBezTo>
                    <a:cubicBezTo>
                      <a:pt x="167450" y="238506"/>
                      <a:pt x="193929" y="276225"/>
                      <a:pt x="234760" y="325501"/>
                    </a:cubicBezTo>
                    <a:cubicBezTo>
                      <a:pt x="313500" y="420497"/>
                      <a:pt x="367856" y="495999"/>
                      <a:pt x="350139" y="602552"/>
                    </a:cubicBezTo>
                    <a:cubicBezTo>
                      <a:pt x="336106" y="687007"/>
                      <a:pt x="69469" y="2357184"/>
                      <a:pt x="66739" y="2374011"/>
                    </a:cubicBezTo>
                    <a:lnTo>
                      <a:pt x="0" y="2362518"/>
                    </a:lnTo>
                    <a:cubicBezTo>
                      <a:pt x="2667" y="2345690"/>
                      <a:pt x="269367" y="675259"/>
                      <a:pt x="283464" y="590550"/>
                    </a:cubicBezTo>
                    <a:cubicBezTo>
                      <a:pt x="295212" y="519938"/>
                      <a:pt x="263588" y="468122"/>
                      <a:pt x="183515" y="371412"/>
                    </a:cubicBezTo>
                    <a:cubicBezTo>
                      <a:pt x="135128" y="312992"/>
                      <a:pt x="95758" y="260096"/>
                      <a:pt x="104267" y="203518"/>
                    </a:cubicBezTo>
                    <a:cubicBezTo>
                      <a:pt x="111824" y="152971"/>
                      <a:pt x="156528" y="119190"/>
                      <a:pt x="189421" y="98235"/>
                    </a:cubicBezTo>
                    <a:cubicBezTo>
                      <a:pt x="291592" y="33084"/>
                      <a:pt x="389382" y="0"/>
                      <a:pt x="480124" y="0"/>
                    </a:cubicBezTo>
                    <a:cubicBezTo>
                      <a:pt x="570865" y="0"/>
                      <a:pt x="668655" y="33020"/>
                      <a:pt x="770827" y="98235"/>
                    </a:cubicBezTo>
                    <a:cubicBezTo>
                      <a:pt x="803783" y="119253"/>
                      <a:pt x="848424" y="153035"/>
                      <a:pt x="855980" y="203518"/>
                    </a:cubicBezTo>
                    <a:cubicBezTo>
                      <a:pt x="864489" y="260096"/>
                      <a:pt x="825119" y="313055"/>
                      <a:pt x="776732" y="371412"/>
                    </a:cubicBezTo>
                    <a:cubicBezTo>
                      <a:pt x="696659" y="468122"/>
                      <a:pt x="665036" y="519874"/>
                      <a:pt x="676783" y="590550"/>
                    </a:cubicBezTo>
                    <a:cubicBezTo>
                      <a:pt x="690880" y="675259"/>
                      <a:pt x="957516" y="2345627"/>
                      <a:pt x="960247" y="2362518"/>
                    </a:cubicBezTo>
                    <a:lnTo>
                      <a:pt x="893509" y="2374011"/>
                    </a:lnTo>
                    <a:close/>
                  </a:path>
                </a:pathLst>
              </a:custGeom>
              <a:solidFill>
                <a:srgbClr val="93939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7" name="Forme libre 10">
                <a:extLst>
                  <a:ext uri="{FF2B5EF4-FFF2-40B4-BE49-F238E27FC236}">
                    <a16:creationId xmlns:a16="http://schemas.microsoft.com/office/drawing/2014/main" id="{79068386-F407-EABE-A6C6-FC12EA5235E9}"/>
                  </a:ext>
                </a:extLst>
              </p:cNvPr>
              <p:cNvSpPr/>
              <p:nvPr/>
            </p:nvSpPr>
            <p:spPr>
              <a:xfrm>
                <a:off x="5265610" y="4226930"/>
                <a:ext cx="510034" cy="152130"/>
              </a:xfrm>
              <a:custGeom>
                <a:avLst/>
                <a:gdLst>
                  <a:gd name="connsiteX0" fmla="*/ 505714 w 510034"/>
                  <a:gd name="connsiteY0" fmla="*/ 80201 h 152130"/>
                  <a:gd name="connsiteX1" fmla="*/ 462979 w 510034"/>
                  <a:gd name="connsiteY1" fmla="*/ 7493 h 152130"/>
                  <a:gd name="connsiteX2" fmla="*/ 449898 w 510034"/>
                  <a:gd name="connsiteY2" fmla="*/ 0 h 152130"/>
                  <a:gd name="connsiteX3" fmla="*/ 19304 w 510034"/>
                  <a:gd name="connsiteY3" fmla="*/ 0 h 152130"/>
                  <a:gd name="connsiteX4" fmla="*/ 0 w 510034"/>
                  <a:gd name="connsiteY4" fmla="*/ 19304 h 152130"/>
                  <a:gd name="connsiteX5" fmla="*/ 0 w 510034"/>
                  <a:gd name="connsiteY5" fmla="*/ 151003 h 152130"/>
                  <a:gd name="connsiteX6" fmla="*/ 436690 w 510034"/>
                  <a:gd name="connsiteY6" fmla="*/ 152082 h 152130"/>
                  <a:gd name="connsiteX7" fmla="*/ 505333 w 510034"/>
                  <a:gd name="connsiteY7" fmla="*/ 111633 h 152130"/>
                  <a:gd name="connsiteX8" fmla="*/ 505778 w 510034"/>
                  <a:gd name="connsiteY8" fmla="*/ 8020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34" h="152130">
                    <a:moveTo>
                      <a:pt x="505714" y="80201"/>
                    </a:moveTo>
                    <a:lnTo>
                      <a:pt x="462979" y="7493"/>
                    </a:lnTo>
                    <a:cubicBezTo>
                      <a:pt x="460248" y="2857"/>
                      <a:pt x="455295" y="0"/>
                      <a:pt x="449898" y="0"/>
                    </a:cubicBezTo>
                    <a:lnTo>
                      <a:pt x="19304" y="0"/>
                    </a:lnTo>
                    <a:cubicBezTo>
                      <a:pt x="8636" y="0"/>
                      <a:pt x="0" y="8636"/>
                      <a:pt x="0" y="19304"/>
                    </a:cubicBezTo>
                    <a:lnTo>
                      <a:pt x="0" y="151003"/>
                    </a:lnTo>
                    <a:lnTo>
                      <a:pt x="436690" y="152082"/>
                    </a:lnTo>
                    <a:cubicBezTo>
                      <a:pt x="451295" y="152654"/>
                      <a:pt x="481203" y="148653"/>
                      <a:pt x="505333" y="111633"/>
                    </a:cubicBezTo>
                    <a:cubicBezTo>
                      <a:pt x="511493" y="102171"/>
                      <a:pt x="511556" y="89916"/>
                      <a:pt x="505778" y="80201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  <p:sp>
            <p:nvSpPr>
              <p:cNvPr id="58" name="Forme libre 11">
                <a:extLst>
                  <a:ext uri="{FF2B5EF4-FFF2-40B4-BE49-F238E27FC236}">
                    <a16:creationId xmlns:a16="http://schemas.microsoft.com/office/drawing/2014/main" id="{72DB0BA1-7CEB-D01A-9E06-DF2A7151E826}"/>
                  </a:ext>
                </a:extLst>
              </p:cNvPr>
              <p:cNvSpPr/>
              <p:nvPr/>
            </p:nvSpPr>
            <p:spPr>
              <a:xfrm>
                <a:off x="6588718" y="4226993"/>
                <a:ext cx="510009" cy="152140"/>
              </a:xfrm>
              <a:custGeom>
                <a:avLst/>
                <a:gdLst>
                  <a:gd name="connsiteX0" fmla="*/ 490642 w 510009"/>
                  <a:gd name="connsiteY0" fmla="*/ 0 h 152140"/>
                  <a:gd name="connsiteX1" fmla="*/ 60049 w 510009"/>
                  <a:gd name="connsiteY1" fmla="*/ 0 h 152140"/>
                  <a:gd name="connsiteX2" fmla="*/ 46968 w 510009"/>
                  <a:gd name="connsiteY2" fmla="*/ 7493 h 152140"/>
                  <a:gd name="connsiteX3" fmla="*/ 4232 w 510009"/>
                  <a:gd name="connsiteY3" fmla="*/ 80201 h 152140"/>
                  <a:gd name="connsiteX4" fmla="*/ 4677 w 510009"/>
                  <a:gd name="connsiteY4" fmla="*/ 111633 h 152140"/>
                  <a:gd name="connsiteX5" fmla="*/ 73320 w 510009"/>
                  <a:gd name="connsiteY5" fmla="*/ 152083 h 152140"/>
                  <a:gd name="connsiteX6" fmla="*/ 510010 w 510009"/>
                  <a:gd name="connsiteY6" fmla="*/ 151003 h 152140"/>
                  <a:gd name="connsiteX7" fmla="*/ 510010 w 510009"/>
                  <a:gd name="connsiteY7" fmla="*/ 19304 h 152140"/>
                  <a:gd name="connsiteX8" fmla="*/ 490706 w 510009"/>
                  <a:gd name="connsiteY8" fmla="*/ 0 h 152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0009" h="152140">
                    <a:moveTo>
                      <a:pt x="490642" y="0"/>
                    </a:moveTo>
                    <a:lnTo>
                      <a:pt x="60049" y="0"/>
                    </a:lnTo>
                    <a:cubicBezTo>
                      <a:pt x="54651" y="0"/>
                      <a:pt x="49698" y="2858"/>
                      <a:pt x="46968" y="7493"/>
                    </a:cubicBezTo>
                    <a:lnTo>
                      <a:pt x="4232" y="80201"/>
                    </a:lnTo>
                    <a:cubicBezTo>
                      <a:pt x="-1483" y="89916"/>
                      <a:pt x="-1483" y="102172"/>
                      <a:pt x="4677" y="111633"/>
                    </a:cubicBezTo>
                    <a:cubicBezTo>
                      <a:pt x="28807" y="148654"/>
                      <a:pt x="58715" y="152718"/>
                      <a:pt x="73320" y="152083"/>
                    </a:cubicBezTo>
                    <a:lnTo>
                      <a:pt x="510010" y="151003"/>
                    </a:lnTo>
                    <a:lnTo>
                      <a:pt x="510010" y="19304"/>
                    </a:lnTo>
                    <a:cubicBezTo>
                      <a:pt x="510010" y="8636"/>
                      <a:pt x="501374" y="0"/>
                      <a:pt x="490706" y="0"/>
                    </a:cubicBezTo>
                    <a:close/>
                  </a:path>
                </a:pathLst>
              </a:custGeom>
              <a:solidFill>
                <a:srgbClr val="4E4F59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fr-FR" sz="1350"/>
              </a:p>
            </p:txBody>
          </p:sp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F67C39D0-E8A8-266A-B0DC-DECF65DE3800}"/>
                </a:ext>
              </a:extLst>
            </p:cNvPr>
            <p:cNvCxnSpPr>
              <a:cxnSpLocks/>
              <a:stCxn id="56" idx="16"/>
            </p:cNvCxnSpPr>
            <p:nvPr/>
          </p:nvCxnSpPr>
          <p:spPr>
            <a:xfrm flipV="1">
              <a:off x="1882243" y="902537"/>
              <a:ext cx="0" cy="153178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59A7F1C-CD8E-3B19-E9FD-E8A146810E70}"/>
              </a:ext>
            </a:extLst>
          </p:cNvPr>
          <p:cNvGrpSpPr/>
          <p:nvPr/>
        </p:nvGrpSpPr>
        <p:grpSpPr>
          <a:xfrm>
            <a:off x="1158712" y="3036702"/>
            <a:ext cx="1530935" cy="1798611"/>
            <a:chOff x="332936" y="2854912"/>
            <a:chExt cx="2926080" cy="239814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878FA3D-1BE6-52E5-7BE1-82856268BB4A}"/>
                </a:ext>
              </a:extLst>
            </p:cNvPr>
            <p:cNvSpPr txBox="1"/>
            <p:nvPr/>
          </p:nvSpPr>
          <p:spPr>
            <a:xfrm>
              <a:off x="332936" y="28549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597E658-7EDC-48E8-C467-C63D91DD4D5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C7859A5-A576-7AF2-BE59-668645C92C4B}"/>
              </a:ext>
            </a:extLst>
          </p:cNvPr>
          <p:cNvGrpSpPr/>
          <p:nvPr/>
        </p:nvGrpSpPr>
        <p:grpSpPr>
          <a:xfrm>
            <a:off x="2933968" y="3525430"/>
            <a:ext cx="1530935" cy="1798611"/>
            <a:chOff x="332936" y="2854912"/>
            <a:chExt cx="2926080" cy="239814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F978302-38A2-CD10-1C16-1091884533F8}"/>
                </a:ext>
              </a:extLst>
            </p:cNvPr>
            <p:cNvSpPr txBox="1"/>
            <p:nvPr/>
          </p:nvSpPr>
          <p:spPr>
            <a:xfrm>
              <a:off x="332936" y="28549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7294E03-8AB1-823B-7094-5BE3171A75A2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35C84AD-AAEA-8436-1D98-C71D92CEB24A}"/>
              </a:ext>
            </a:extLst>
          </p:cNvPr>
          <p:cNvGrpSpPr/>
          <p:nvPr/>
        </p:nvGrpSpPr>
        <p:grpSpPr>
          <a:xfrm>
            <a:off x="4692824" y="2414389"/>
            <a:ext cx="1530935" cy="1798611"/>
            <a:chOff x="332936" y="2854912"/>
            <a:chExt cx="2926080" cy="239814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6820B67-A268-2E04-09EA-F0D5E2A7CA14}"/>
                </a:ext>
              </a:extLst>
            </p:cNvPr>
            <p:cNvSpPr txBox="1"/>
            <p:nvPr/>
          </p:nvSpPr>
          <p:spPr>
            <a:xfrm>
              <a:off x="332936" y="28549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CFB6A3B-CECC-C694-631F-53D17F706E0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F07B303-DFEF-BEA3-A35E-4A20AA715018}"/>
              </a:ext>
            </a:extLst>
          </p:cNvPr>
          <p:cNvGrpSpPr/>
          <p:nvPr/>
        </p:nvGrpSpPr>
        <p:grpSpPr>
          <a:xfrm>
            <a:off x="6394855" y="3100042"/>
            <a:ext cx="1530935" cy="1798611"/>
            <a:chOff x="332936" y="2854912"/>
            <a:chExt cx="2926080" cy="239814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5C82E26-C628-122F-1B8C-5C5E0348696B}"/>
                </a:ext>
              </a:extLst>
            </p:cNvPr>
            <p:cNvSpPr txBox="1"/>
            <p:nvPr/>
          </p:nvSpPr>
          <p:spPr>
            <a:xfrm>
              <a:off x="332936" y="2854912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F30C8E1-6282-DFB8-6330-952CFF437F1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944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10529</TotalTime>
  <Words>352</Words>
  <Application>Microsoft Office PowerPoint</Application>
  <PresentationFormat>On-screen Show (4:3)</PresentationFormat>
  <Paragraphs>21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Staggered Hanging Cards – Slide Template</vt:lpstr>
      <vt:lpstr>Staggered Hanging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Staggered Hanging Cards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2025-07-23T19:39:48Z</dcterms:modified>
  <cp:category>Text &amp; Tables</cp:category>
</cp:coreProperties>
</file>