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377CE-2EB9-3E25-93C3-0B3CA83F1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A3AE-220A-628B-8C54-C1B95674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Staggered Hanging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6CBC51-70BC-F767-B4D7-8E1BB9FDDA01}"/>
              </a:ext>
            </a:extLst>
          </p:cNvPr>
          <p:cNvGrpSpPr/>
          <p:nvPr/>
        </p:nvGrpSpPr>
        <p:grpSpPr>
          <a:xfrm>
            <a:off x="1404614" y="902537"/>
            <a:ext cx="2480553" cy="4580928"/>
            <a:chOff x="641979" y="902537"/>
            <a:chExt cx="2480553" cy="45809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9084BB-55F2-3411-22B2-FCA3233B795D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e 12">
              <a:extLst>
                <a:ext uri="{FF2B5EF4-FFF2-40B4-BE49-F238E27FC236}">
                  <a16:creationId xmlns:a16="http://schemas.microsoft.com/office/drawing/2014/main" id="{1D35BB6C-811E-53A1-D961-B044A1E07C6F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D03D0387-C204-B642-E8CB-C77D5816965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3AF99629-FEF1-DCC7-03C9-5ABAA6B51660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9" name="Forme libre 8">
                <a:extLst>
                  <a:ext uri="{FF2B5EF4-FFF2-40B4-BE49-F238E27FC236}">
                    <a16:creationId xmlns:a16="http://schemas.microsoft.com/office/drawing/2014/main" id="{945E74BB-C508-9566-B41E-BCCCEB4A4D7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6" name="Forme libre 9">
                <a:extLst>
                  <a:ext uri="{FF2B5EF4-FFF2-40B4-BE49-F238E27FC236}">
                    <a16:creationId xmlns:a16="http://schemas.microsoft.com/office/drawing/2014/main" id="{865A7216-2B27-DC4E-67E5-60689F15B633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7" name="Forme libre 10">
                <a:extLst>
                  <a:ext uri="{FF2B5EF4-FFF2-40B4-BE49-F238E27FC236}">
                    <a16:creationId xmlns:a16="http://schemas.microsoft.com/office/drawing/2014/main" id="{3AAAD858-BC20-CB4D-1241-EAD8A2EBBC71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8" name="Forme libre 11">
                <a:extLst>
                  <a:ext uri="{FF2B5EF4-FFF2-40B4-BE49-F238E27FC236}">
                    <a16:creationId xmlns:a16="http://schemas.microsoft.com/office/drawing/2014/main" id="{980E3D78-0834-271C-8060-523B5029879F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604CC95-3363-59E8-7D22-BE3E531AA214}"/>
                </a:ext>
              </a:extLst>
            </p:cNvPr>
            <p:cNvCxnSpPr>
              <a:cxnSpLocks/>
              <a:stCxn id="2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C9508BB-D46B-1B85-426B-00ED19CAEE32}"/>
              </a:ext>
            </a:extLst>
          </p:cNvPr>
          <p:cNvGrpSpPr/>
          <p:nvPr/>
        </p:nvGrpSpPr>
        <p:grpSpPr>
          <a:xfrm>
            <a:off x="3697240" y="902537"/>
            <a:ext cx="2480553" cy="5256789"/>
            <a:chOff x="641979" y="226676"/>
            <a:chExt cx="2480553" cy="52567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1F1AF2-77A9-86E0-389E-4B38573FAA00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8D24DFFC-46BA-F0E6-07C9-C6480B357C6A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DB5262F9-83BD-7AC2-0A1E-872633517E8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A9793C72-9581-1F36-EFB3-C6EBE186E45D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6ED27618-1FBF-CEF1-8BDD-3638CD2ED18E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848672A1-9EAF-02FC-092F-D6381B9C0860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EA08DEEC-C9C3-A0BE-FF64-D9EA2EA225D9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B95D2699-7CB9-7052-7A8D-567B329DAC3E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9AC0F4-1908-1963-3854-6FB434932735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V="1">
              <a:off x="1882243" y="226676"/>
              <a:ext cx="0" cy="22076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3CA02C-207D-F9C8-0EBA-4C4E7A34B6AE}"/>
              </a:ext>
            </a:extLst>
          </p:cNvPr>
          <p:cNvGrpSpPr/>
          <p:nvPr/>
        </p:nvGrpSpPr>
        <p:grpSpPr>
          <a:xfrm>
            <a:off x="6037458" y="902537"/>
            <a:ext cx="2480553" cy="3678391"/>
            <a:chOff x="641979" y="1805074"/>
            <a:chExt cx="2480553" cy="367839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ED8B52D-44DE-6E85-3C58-A1045CB248B8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1" name="Groupe 12">
              <a:extLst>
                <a:ext uri="{FF2B5EF4-FFF2-40B4-BE49-F238E27FC236}">
                  <a16:creationId xmlns:a16="http://schemas.microsoft.com/office/drawing/2014/main" id="{5E352032-3123-BE2F-8A37-AF5858CB17BF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43" name="Forme libre 6">
                <a:extLst>
                  <a:ext uri="{FF2B5EF4-FFF2-40B4-BE49-F238E27FC236}">
                    <a16:creationId xmlns:a16="http://schemas.microsoft.com/office/drawing/2014/main" id="{1BB05D6F-6E55-45AE-6765-51F1E78960E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4" name="Forme libre 7">
                <a:extLst>
                  <a:ext uri="{FF2B5EF4-FFF2-40B4-BE49-F238E27FC236}">
                    <a16:creationId xmlns:a16="http://schemas.microsoft.com/office/drawing/2014/main" id="{218E637A-56D4-2DE1-B6E4-2AD7DD66E92C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5" name="Forme libre 8">
                <a:extLst>
                  <a:ext uri="{FF2B5EF4-FFF2-40B4-BE49-F238E27FC236}">
                    <a16:creationId xmlns:a16="http://schemas.microsoft.com/office/drawing/2014/main" id="{CEBFF860-4F2A-A469-A471-DA88FC21DDA5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6" name="Forme libre 9">
                <a:extLst>
                  <a:ext uri="{FF2B5EF4-FFF2-40B4-BE49-F238E27FC236}">
                    <a16:creationId xmlns:a16="http://schemas.microsoft.com/office/drawing/2014/main" id="{7B41B129-946F-0D8E-918A-319FE1AC7CF2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7" name="Forme libre 10">
                <a:extLst>
                  <a:ext uri="{FF2B5EF4-FFF2-40B4-BE49-F238E27FC236}">
                    <a16:creationId xmlns:a16="http://schemas.microsoft.com/office/drawing/2014/main" id="{7AB472D9-FE0D-2EC1-8F8A-C31A846CACA3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8" name="Forme libre 11">
                <a:extLst>
                  <a:ext uri="{FF2B5EF4-FFF2-40B4-BE49-F238E27FC236}">
                    <a16:creationId xmlns:a16="http://schemas.microsoft.com/office/drawing/2014/main" id="{7C0042BE-2CBE-6DA0-7268-670AA1DFEC07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6A6234E-3C78-504E-9B9B-849250AA3233}"/>
                </a:ext>
              </a:extLst>
            </p:cNvPr>
            <p:cNvCxnSpPr>
              <a:cxnSpLocks/>
              <a:stCxn id="46" idx="16"/>
            </p:cNvCxnSpPr>
            <p:nvPr/>
          </p:nvCxnSpPr>
          <p:spPr>
            <a:xfrm flipV="1">
              <a:off x="1882243" y="1805074"/>
              <a:ext cx="0" cy="6292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BC511F-D5B0-BE3C-73B4-0D13758B2B10}"/>
              </a:ext>
            </a:extLst>
          </p:cNvPr>
          <p:cNvGrpSpPr/>
          <p:nvPr/>
        </p:nvGrpSpPr>
        <p:grpSpPr>
          <a:xfrm>
            <a:off x="8306833" y="902537"/>
            <a:ext cx="2480553" cy="4580928"/>
            <a:chOff x="641979" y="902537"/>
            <a:chExt cx="2480553" cy="458092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625ADCF-89AC-B060-4489-382505294137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e 12">
              <a:extLst>
                <a:ext uri="{FF2B5EF4-FFF2-40B4-BE49-F238E27FC236}">
                  <a16:creationId xmlns:a16="http://schemas.microsoft.com/office/drawing/2014/main" id="{DB983790-27ED-977A-F06D-B901462FC4D1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53" name="Forme libre 6">
                <a:extLst>
                  <a:ext uri="{FF2B5EF4-FFF2-40B4-BE49-F238E27FC236}">
                    <a16:creationId xmlns:a16="http://schemas.microsoft.com/office/drawing/2014/main" id="{3AE41A17-E2F9-337E-6B3C-6E7E7714989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4" name="Forme libre 7">
                <a:extLst>
                  <a:ext uri="{FF2B5EF4-FFF2-40B4-BE49-F238E27FC236}">
                    <a16:creationId xmlns:a16="http://schemas.microsoft.com/office/drawing/2014/main" id="{AA66082A-822B-65D2-3E3C-1B1EFAD375C1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5" name="Forme libre 8">
                <a:extLst>
                  <a:ext uri="{FF2B5EF4-FFF2-40B4-BE49-F238E27FC236}">
                    <a16:creationId xmlns:a16="http://schemas.microsoft.com/office/drawing/2014/main" id="{0753F4C2-31E7-BC29-5CB3-E8AB265180F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6" name="Forme libre 9">
                <a:extLst>
                  <a:ext uri="{FF2B5EF4-FFF2-40B4-BE49-F238E27FC236}">
                    <a16:creationId xmlns:a16="http://schemas.microsoft.com/office/drawing/2014/main" id="{7CC8FCF6-1B91-8C94-3682-92EAFA1AE74D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7" name="Forme libre 10">
                <a:extLst>
                  <a:ext uri="{FF2B5EF4-FFF2-40B4-BE49-F238E27FC236}">
                    <a16:creationId xmlns:a16="http://schemas.microsoft.com/office/drawing/2014/main" id="{1CDD583C-04BF-FC7B-5AC1-6013AF17963F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8" name="Forme libre 11">
                <a:extLst>
                  <a:ext uri="{FF2B5EF4-FFF2-40B4-BE49-F238E27FC236}">
                    <a16:creationId xmlns:a16="http://schemas.microsoft.com/office/drawing/2014/main" id="{6245FED7-56BE-7EA4-151B-EAEA8B9BB212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E0B765-7107-B342-F3A0-11542E8D5ECD}"/>
                </a:ext>
              </a:extLst>
            </p:cNvPr>
            <p:cNvCxnSpPr>
              <a:cxnSpLocks/>
              <a:stCxn id="5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EC0F59C-DEC7-E405-4659-D5819B32A238}"/>
              </a:ext>
            </a:extLst>
          </p:cNvPr>
          <p:cNvGrpSpPr/>
          <p:nvPr/>
        </p:nvGrpSpPr>
        <p:grpSpPr>
          <a:xfrm>
            <a:off x="1544948" y="2936714"/>
            <a:ext cx="2041247" cy="2336593"/>
            <a:chOff x="332936" y="2885689"/>
            <a:chExt cx="2926080" cy="233659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407C31-2241-169F-991D-17C975969255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2FEB9E3-DCC7-8978-C852-D943D38AFE4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4C781C7-CF1A-3DA1-DA3B-DA7C587F4647}"/>
              </a:ext>
            </a:extLst>
          </p:cNvPr>
          <p:cNvGrpSpPr/>
          <p:nvPr/>
        </p:nvGrpSpPr>
        <p:grpSpPr>
          <a:xfrm>
            <a:off x="3911956" y="3588352"/>
            <a:ext cx="2041247" cy="2336593"/>
            <a:chOff x="332936" y="2885689"/>
            <a:chExt cx="2926080" cy="233659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1E6FBC7-7F7F-827A-FDCC-06532B3187A6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E3567B-336C-6117-30B9-B0CB1C84452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11E5083-9B28-0FA8-7D03-6EFF36172726}"/>
              </a:ext>
            </a:extLst>
          </p:cNvPr>
          <p:cNvGrpSpPr/>
          <p:nvPr/>
        </p:nvGrpSpPr>
        <p:grpSpPr>
          <a:xfrm>
            <a:off x="6257098" y="2106964"/>
            <a:ext cx="2041247" cy="2336593"/>
            <a:chOff x="332936" y="2885689"/>
            <a:chExt cx="2926080" cy="233659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B4C6959-1D92-6A3F-D3A2-20F44DAB468C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08CED71-59DF-556A-B45F-2A647977DC3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7960141-D15D-0AB1-4A6C-C48B811E3722}"/>
              </a:ext>
            </a:extLst>
          </p:cNvPr>
          <p:cNvGrpSpPr/>
          <p:nvPr/>
        </p:nvGrpSpPr>
        <p:grpSpPr>
          <a:xfrm>
            <a:off x="8526473" y="3021168"/>
            <a:ext cx="2041247" cy="2336593"/>
            <a:chOff x="332936" y="2885689"/>
            <a:chExt cx="2926080" cy="23365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374FF0B-3300-E07D-3185-02C82F99A547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033DBD5-7F39-A67D-6561-7DA298C0B12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235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7AEB4-9E8F-B9CC-6F5C-E0A587F1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3933-F3EB-8304-B6BE-938D04F4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Staggered Hanging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19290A-C514-F352-0F2D-1AC22B8B7918}"/>
              </a:ext>
            </a:extLst>
          </p:cNvPr>
          <p:cNvGrpSpPr/>
          <p:nvPr/>
        </p:nvGrpSpPr>
        <p:grpSpPr>
          <a:xfrm>
            <a:off x="1404614" y="902537"/>
            <a:ext cx="2480553" cy="4580928"/>
            <a:chOff x="641979" y="902537"/>
            <a:chExt cx="2480553" cy="45809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4D733F3-AC2D-DC55-6C5B-F5860820D681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e 12">
              <a:extLst>
                <a:ext uri="{FF2B5EF4-FFF2-40B4-BE49-F238E27FC236}">
                  <a16:creationId xmlns:a16="http://schemas.microsoft.com/office/drawing/2014/main" id="{60236F06-C19B-AFE0-F80C-029BFC4C077C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012F53FB-7060-A6E4-AE89-BF5AA5804A8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F3EECC79-41EF-C5F6-F792-783537C0EB8A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9" name="Forme libre 8">
                <a:extLst>
                  <a:ext uri="{FF2B5EF4-FFF2-40B4-BE49-F238E27FC236}">
                    <a16:creationId xmlns:a16="http://schemas.microsoft.com/office/drawing/2014/main" id="{42EA56EE-EC67-AF05-46D6-1AD23E6D656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6" name="Forme libre 9">
                <a:extLst>
                  <a:ext uri="{FF2B5EF4-FFF2-40B4-BE49-F238E27FC236}">
                    <a16:creationId xmlns:a16="http://schemas.microsoft.com/office/drawing/2014/main" id="{DFE933D2-6475-2E79-D0B1-06DA65688405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7" name="Forme libre 10">
                <a:extLst>
                  <a:ext uri="{FF2B5EF4-FFF2-40B4-BE49-F238E27FC236}">
                    <a16:creationId xmlns:a16="http://schemas.microsoft.com/office/drawing/2014/main" id="{6DD08D14-51A8-45BA-093C-F551A52BE18D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8" name="Forme libre 11">
                <a:extLst>
                  <a:ext uri="{FF2B5EF4-FFF2-40B4-BE49-F238E27FC236}">
                    <a16:creationId xmlns:a16="http://schemas.microsoft.com/office/drawing/2014/main" id="{1466CC37-CA33-D9BA-F950-2095518C328C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696A8E-5427-0DDC-0A10-86AC6CB2961A}"/>
                </a:ext>
              </a:extLst>
            </p:cNvPr>
            <p:cNvCxnSpPr>
              <a:cxnSpLocks/>
              <a:stCxn id="2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551397-D44E-6B1D-28A3-C23A6FB191B4}"/>
              </a:ext>
            </a:extLst>
          </p:cNvPr>
          <p:cNvGrpSpPr/>
          <p:nvPr/>
        </p:nvGrpSpPr>
        <p:grpSpPr>
          <a:xfrm>
            <a:off x="3697240" y="902537"/>
            <a:ext cx="2480553" cy="5256789"/>
            <a:chOff x="641979" y="226676"/>
            <a:chExt cx="2480553" cy="52567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C97D28E-F5CC-8FE5-EA85-6A624F760C17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FA8B385B-5459-D4CC-0BC7-6C4CE41DD44E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04238F2A-3B0D-6581-9D76-94815F09F0A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DF743F9A-C0B7-07D5-B787-930C75BEA699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896D374B-5D70-9319-94BA-6DF1C0A0C544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75E1B225-6F81-D4D4-9AAD-21492C644C2E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1BDC21E8-C861-2D50-15C0-89FBA24E219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CB238123-3CA4-41BD-59A2-92165E3CFFD7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51CFCE1-B6C2-1762-9252-B9D0FF20808C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V="1">
              <a:off x="1882243" y="226676"/>
              <a:ext cx="0" cy="22076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8ED023F-602E-2A1F-F5FF-79CD36319FBC}"/>
              </a:ext>
            </a:extLst>
          </p:cNvPr>
          <p:cNvGrpSpPr/>
          <p:nvPr/>
        </p:nvGrpSpPr>
        <p:grpSpPr>
          <a:xfrm>
            <a:off x="6037458" y="902537"/>
            <a:ext cx="2480553" cy="3678391"/>
            <a:chOff x="641979" y="1805074"/>
            <a:chExt cx="2480553" cy="367839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0F891C6-92F8-D995-533C-042287BD4881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1" name="Groupe 12">
              <a:extLst>
                <a:ext uri="{FF2B5EF4-FFF2-40B4-BE49-F238E27FC236}">
                  <a16:creationId xmlns:a16="http://schemas.microsoft.com/office/drawing/2014/main" id="{D60C9613-2ECE-4F52-7BD7-D675D1116EF3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43" name="Forme libre 6">
                <a:extLst>
                  <a:ext uri="{FF2B5EF4-FFF2-40B4-BE49-F238E27FC236}">
                    <a16:creationId xmlns:a16="http://schemas.microsoft.com/office/drawing/2014/main" id="{D1DCD956-BC67-B157-E6FF-75D3131F139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4" name="Forme libre 7">
                <a:extLst>
                  <a:ext uri="{FF2B5EF4-FFF2-40B4-BE49-F238E27FC236}">
                    <a16:creationId xmlns:a16="http://schemas.microsoft.com/office/drawing/2014/main" id="{48161E7E-4091-FF69-F57F-EAD79181E7D0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5" name="Forme libre 8">
                <a:extLst>
                  <a:ext uri="{FF2B5EF4-FFF2-40B4-BE49-F238E27FC236}">
                    <a16:creationId xmlns:a16="http://schemas.microsoft.com/office/drawing/2014/main" id="{753BF1BA-7FD7-1462-9B48-77A04BC65E5F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6" name="Forme libre 9">
                <a:extLst>
                  <a:ext uri="{FF2B5EF4-FFF2-40B4-BE49-F238E27FC236}">
                    <a16:creationId xmlns:a16="http://schemas.microsoft.com/office/drawing/2014/main" id="{889F30D3-5D19-C826-6DE3-A17263403416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7" name="Forme libre 10">
                <a:extLst>
                  <a:ext uri="{FF2B5EF4-FFF2-40B4-BE49-F238E27FC236}">
                    <a16:creationId xmlns:a16="http://schemas.microsoft.com/office/drawing/2014/main" id="{4F92C196-DA3E-00FD-A9FF-A9DA59DDD65F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8" name="Forme libre 11">
                <a:extLst>
                  <a:ext uri="{FF2B5EF4-FFF2-40B4-BE49-F238E27FC236}">
                    <a16:creationId xmlns:a16="http://schemas.microsoft.com/office/drawing/2014/main" id="{22F678F9-2EA6-CB3C-ADD7-1008227AFAAB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2D3E15C-88E8-C8BF-5A89-1EEE7EB72218}"/>
                </a:ext>
              </a:extLst>
            </p:cNvPr>
            <p:cNvCxnSpPr>
              <a:cxnSpLocks/>
              <a:stCxn id="46" idx="16"/>
            </p:cNvCxnSpPr>
            <p:nvPr/>
          </p:nvCxnSpPr>
          <p:spPr>
            <a:xfrm flipV="1">
              <a:off x="1882243" y="1805074"/>
              <a:ext cx="0" cy="6292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C8D69C9-DFF2-0CAF-1DB1-417179CECF42}"/>
              </a:ext>
            </a:extLst>
          </p:cNvPr>
          <p:cNvGrpSpPr/>
          <p:nvPr/>
        </p:nvGrpSpPr>
        <p:grpSpPr>
          <a:xfrm>
            <a:off x="8306833" y="902537"/>
            <a:ext cx="2480553" cy="4580928"/>
            <a:chOff x="641979" y="902537"/>
            <a:chExt cx="2480553" cy="458092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EFC1334-739C-7384-796C-A777885231F3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e 12">
              <a:extLst>
                <a:ext uri="{FF2B5EF4-FFF2-40B4-BE49-F238E27FC236}">
                  <a16:creationId xmlns:a16="http://schemas.microsoft.com/office/drawing/2014/main" id="{DEFFD921-6DAE-554E-0858-9C594AF28A59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53" name="Forme libre 6">
                <a:extLst>
                  <a:ext uri="{FF2B5EF4-FFF2-40B4-BE49-F238E27FC236}">
                    <a16:creationId xmlns:a16="http://schemas.microsoft.com/office/drawing/2014/main" id="{AFF7BB6F-B56A-FB03-CBB2-A641D468AAB1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4" name="Forme libre 7">
                <a:extLst>
                  <a:ext uri="{FF2B5EF4-FFF2-40B4-BE49-F238E27FC236}">
                    <a16:creationId xmlns:a16="http://schemas.microsoft.com/office/drawing/2014/main" id="{3F1AAB96-4442-C983-FFD3-47D1650BBC93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5" name="Forme libre 8">
                <a:extLst>
                  <a:ext uri="{FF2B5EF4-FFF2-40B4-BE49-F238E27FC236}">
                    <a16:creationId xmlns:a16="http://schemas.microsoft.com/office/drawing/2014/main" id="{1444104E-B47D-593B-6E1D-F4DFF6584EA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6" name="Forme libre 9">
                <a:extLst>
                  <a:ext uri="{FF2B5EF4-FFF2-40B4-BE49-F238E27FC236}">
                    <a16:creationId xmlns:a16="http://schemas.microsoft.com/office/drawing/2014/main" id="{E43B9C9D-AD6B-A764-E822-C7D4011F9876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7" name="Forme libre 10">
                <a:extLst>
                  <a:ext uri="{FF2B5EF4-FFF2-40B4-BE49-F238E27FC236}">
                    <a16:creationId xmlns:a16="http://schemas.microsoft.com/office/drawing/2014/main" id="{79068386-F407-EABE-A6C6-FC12EA5235E9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8" name="Forme libre 11">
                <a:extLst>
                  <a:ext uri="{FF2B5EF4-FFF2-40B4-BE49-F238E27FC236}">
                    <a16:creationId xmlns:a16="http://schemas.microsoft.com/office/drawing/2014/main" id="{72DB0BA1-7CEB-D01A-9E06-DF2A7151E82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67C39D0-E8A8-266A-B0DC-DECF65DE3800}"/>
                </a:ext>
              </a:extLst>
            </p:cNvPr>
            <p:cNvCxnSpPr>
              <a:cxnSpLocks/>
              <a:stCxn id="5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9A7F1C-CD8E-3B19-E9FD-E8A146810E70}"/>
              </a:ext>
            </a:extLst>
          </p:cNvPr>
          <p:cNvGrpSpPr/>
          <p:nvPr/>
        </p:nvGrpSpPr>
        <p:grpSpPr>
          <a:xfrm>
            <a:off x="1544948" y="2936714"/>
            <a:ext cx="2041247" cy="2336593"/>
            <a:chOff x="332936" y="2885689"/>
            <a:chExt cx="2926080" cy="233659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78FA3D-1BE6-52E5-7BE1-82856268BB4A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597E658-7EDC-48E8-C467-C63D91DD4D5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C7859A5-A576-7AF2-BE59-668645C92C4B}"/>
              </a:ext>
            </a:extLst>
          </p:cNvPr>
          <p:cNvGrpSpPr/>
          <p:nvPr/>
        </p:nvGrpSpPr>
        <p:grpSpPr>
          <a:xfrm>
            <a:off x="3911956" y="3588352"/>
            <a:ext cx="2041247" cy="2336593"/>
            <a:chOff x="332936" y="2885689"/>
            <a:chExt cx="2926080" cy="233659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F978302-38A2-CD10-1C16-1091884533F8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7294E03-8AB1-823B-7094-5BE3171A75A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5C84AD-AAEA-8436-1D98-C71D92CEB24A}"/>
              </a:ext>
            </a:extLst>
          </p:cNvPr>
          <p:cNvGrpSpPr/>
          <p:nvPr/>
        </p:nvGrpSpPr>
        <p:grpSpPr>
          <a:xfrm>
            <a:off x="6257098" y="2106964"/>
            <a:ext cx="2041247" cy="2336593"/>
            <a:chOff x="332936" y="2885689"/>
            <a:chExt cx="2926080" cy="233659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6820B67-A268-2E04-09EA-F0D5E2A7CA14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CFB6A3B-CECC-C694-631F-53D17F706E0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F07B303-DFEF-BEA3-A35E-4A20AA715018}"/>
              </a:ext>
            </a:extLst>
          </p:cNvPr>
          <p:cNvGrpSpPr/>
          <p:nvPr/>
        </p:nvGrpSpPr>
        <p:grpSpPr>
          <a:xfrm>
            <a:off x="8526473" y="3021168"/>
            <a:ext cx="2041247" cy="2336593"/>
            <a:chOff x="332936" y="2885689"/>
            <a:chExt cx="2926080" cy="23365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C82E26-C628-122F-1B8C-5C5E0348696B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F30C8E1-6282-DFB8-6330-952CFF437F1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44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9589</TotalTime>
  <Words>352</Words>
  <Application>Microsoft Office PowerPoint</Application>
  <PresentationFormat>Widescreen</PresentationFormat>
  <Paragraphs>21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Staggered Hanging Cards – Slide Template</vt:lpstr>
      <vt:lpstr>Staggered Hanging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Staggered Hanging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2025-07-23T19:39:31Z</dcterms:modified>
  <cp:category>Text &amp; Tables</cp:category>
</cp:coreProperties>
</file>