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0" d="100"/>
          <a:sy n="110" d="100"/>
        </p:scale>
        <p:origin x="130" y="28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Crosswise Quadrant Diagram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D0B69D0-9A03-8F6B-7A53-603D75B5CA2C}"/>
              </a:ext>
            </a:extLst>
          </p:cNvPr>
          <p:cNvSpPr/>
          <p:nvPr/>
        </p:nvSpPr>
        <p:spPr>
          <a:xfrm>
            <a:off x="3355782" y="2155551"/>
            <a:ext cx="2432437" cy="1216218"/>
          </a:xfrm>
          <a:custGeom>
            <a:avLst/>
            <a:gdLst>
              <a:gd name="connsiteX0" fmla="*/ 0 w 4135979"/>
              <a:gd name="connsiteY0" fmla="*/ 0 h 2067989"/>
              <a:gd name="connsiteX1" fmla="*/ 1231039 w 4135979"/>
              <a:gd name="connsiteY1" fmla="*/ 0 h 2067989"/>
              <a:gd name="connsiteX2" fmla="*/ 2067990 w 4135979"/>
              <a:gd name="connsiteY2" fmla="*/ 836950 h 2067989"/>
              <a:gd name="connsiteX3" fmla="*/ 2904941 w 4135979"/>
              <a:gd name="connsiteY3" fmla="*/ 0 h 2067989"/>
              <a:gd name="connsiteX4" fmla="*/ 4135979 w 4135979"/>
              <a:gd name="connsiteY4" fmla="*/ 0 h 2067989"/>
              <a:gd name="connsiteX5" fmla="*/ 2067990 w 4135979"/>
              <a:gd name="connsiteY5" fmla="*/ 2067989 h 2067989"/>
              <a:gd name="connsiteX6" fmla="*/ 0 w 4135979"/>
              <a:gd name="connsiteY6" fmla="*/ 0 h 2067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5979" h="2067989">
                <a:moveTo>
                  <a:pt x="0" y="0"/>
                </a:moveTo>
                <a:lnTo>
                  <a:pt x="1231039" y="0"/>
                </a:lnTo>
                <a:lnTo>
                  <a:pt x="2067990" y="836950"/>
                </a:lnTo>
                <a:lnTo>
                  <a:pt x="2904941" y="0"/>
                </a:lnTo>
                <a:lnTo>
                  <a:pt x="4135979" y="0"/>
                </a:lnTo>
                <a:lnTo>
                  <a:pt x="2067990" y="206798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274320" rtlCol="0" anchor="b">
            <a:noAutofit/>
          </a:bodyPr>
          <a:lstStyle/>
          <a:p>
            <a:pPr algn="ctr"/>
            <a:r>
              <a:rPr lang="en-US" b="1" dirty="0"/>
              <a:t>1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AA1AD9A-5632-38D5-108D-43C7AC5B8AC0}"/>
              </a:ext>
            </a:extLst>
          </p:cNvPr>
          <p:cNvSpPr/>
          <p:nvPr/>
        </p:nvSpPr>
        <p:spPr>
          <a:xfrm>
            <a:off x="3355782" y="3706137"/>
            <a:ext cx="2432437" cy="1216219"/>
          </a:xfrm>
          <a:custGeom>
            <a:avLst/>
            <a:gdLst>
              <a:gd name="connsiteX0" fmla="*/ 2067989 w 4135979"/>
              <a:gd name="connsiteY0" fmla="*/ 0 h 2067990"/>
              <a:gd name="connsiteX1" fmla="*/ 4135979 w 4135979"/>
              <a:gd name="connsiteY1" fmla="*/ 2067990 h 2067990"/>
              <a:gd name="connsiteX2" fmla="*/ 2904940 w 4135979"/>
              <a:gd name="connsiteY2" fmla="*/ 2067990 h 2067990"/>
              <a:gd name="connsiteX3" fmla="*/ 2067989 w 4135979"/>
              <a:gd name="connsiteY3" fmla="*/ 1231039 h 2067990"/>
              <a:gd name="connsiteX4" fmla="*/ 1231039 w 4135979"/>
              <a:gd name="connsiteY4" fmla="*/ 2067990 h 2067990"/>
              <a:gd name="connsiteX5" fmla="*/ 0 w 4135979"/>
              <a:gd name="connsiteY5" fmla="*/ 2067989 h 2067990"/>
              <a:gd name="connsiteX6" fmla="*/ 2067989 w 4135979"/>
              <a:gd name="connsiteY6" fmla="*/ 0 h 206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5979" h="2067990">
                <a:moveTo>
                  <a:pt x="2067989" y="0"/>
                </a:moveTo>
                <a:lnTo>
                  <a:pt x="4135979" y="2067990"/>
                </a:lnTo>
                <a:lnTo>
                  <a:pt x="2904940" y="2067990"/>
                </a:lnTo>
                <a:lnTo>
                  <a:pt x="2067989" y="1231039"/>
                </a:lnTo>
                <a:lnTo>
                  <a:pt x="1231039" y="2067990"/>
                </a:lnTo>
                <a:lnTo>
                  <a:pt x="0" y="2067989"/>
                </a:lnTo>
                <a:lnTo>
                  <a:pt x="206798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74320" rtlCol="0" anchor="t">
            <a:noAutofit/>
          </a:bodyPr>
          <a:lstStyle/>
          <a:p>
            <a:pPr algn="ctr"/>
            <a:r>
              <a:rPr lang="en-US" b="1" dirty="0"/>
              <a:t>3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0568A2C-FEA5-DAF2-DC99-BAAFA565F1F0}"/>
              </a:ext>
            </a:extLst>
          </p:cNvPr>
          <p:cNvGrpSpPr/>
          <p:nvPr/>
        </p:nvGrpSpPr>
        <p:grpSpPr>
          <a:xfrm>
            <a:off x="6528425" y="3733696"/>
            <a:ext cx="2194560" cy="1106115"/>
            <a:chOff x="8921977" y="2875429"/>
            <a:chExt cx="2926080" cy="147481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08A9B5D-9E4A-1A29-36F5-E983673441A7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D2C2702-57B5-7908-0F7A-A32EF0FB8A2A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8035B7D-168D-6FF2-47CF-5D8ACCBD8391}"/>
              </a:ext>
            </a:extLst>
          </p:cNvPr>
          <p:cNvGrpSpPr/>
          <p:nvPr/>
        </p:nvGrpSpPr>
        <p:grpSpPr>
          <a:xfrm>
            <a:off x="421015" y="3733696"/>
            <a:ext cx="2194560" cy="1106115"/>
            <a:chOff x="332936" y="2875429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EDCFED7-CFD5-DE1C-3D30-B154E43B2CDC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11305D5-31CB-02B2-087D-E4B827B4466C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4827878-A532-515B-2E8C-C5DEFBEDDAA8}"/>
              </a:ext>
            </a:extLst>
          </p:cNvPr>
          <p:cNvGrpSpPr/>
          <p:nvPr/>
        </p:nvGrpSpPr>
        <p:grpSpPr>
          <a:xfrm>
            <a:off x="6528425" y="2268873"/>
            <a:ext cx="2194560" cy="1106115"/>
            <a:chOff x="8921977" y="1170335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DE24271-34EC-B69E-BC45-86BD0C396CD5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9F953AA-2520-4A65-DA91-FF32DDC6978E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1DE86E0-6D8C-9C68-9A0A-A49C46807049}"/>
              </a:ext>
            </a:extLst>
          </p:cNvPr>
          <p:cNvGrpSpPr/>
          <p:nvPr/>
        </p:nvGrpSpPr>
        <p:grpSpPr>
          <a:xfrm>
            <a:off x="421015" y="2268875"/>
            <a:ext cx="2194560" cy="1106115"/>
            <a:chOff x="332936" y="2555951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20DD36E-01AC-D78C-C189-94F6B1B761F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A48133B-62B6-F36E-6EFD-4735D6D6DA2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35" name="Graphic 52" descr="Customer review with solid fill">
            <a:extLst>
              <a:ext uri="{FF2B5EF4-FFF2-40B4-BE49-F238E27FC236}">
                <a16:creationId xmlns:a16="http://schemas.microsoft.com/office/drawing/2014/main" id="{6ABE7694-163E-3D2A-D34E-87F3E176FE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365592" y="1949143"/>
            <a:ext cx="412817" cy="412817"/>
          </a:xfrm>
          <a:prstGeom prst="rect">
            <a:avLst/>
          </a:prstGeom>
        </p:spPr>
      </p:pic>
      <p:pic>
        <p:nvPicPr>
          <p:cNvPr id="36" name="Graphic 52" descr="Gears with solid fill">
            <a:extLst>
              <a:ext uri="{FF2B5EF4-FFF2-40B4-BE49-F238E27FC236}">
                <a16:creationId xmlns:a16="http://schemas.microsoft.com/office/drawing/2014/main" id="{FA86D48E-67E1-2445-CA0D-EFDCC0DC27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982189" y="3332545"/>
            <a:ext cx="412817" cy="412817"/>
          </a:xfrm>
          <a:prstGeom prst="rect">
            <a:avLst/>
          </a:prstGeom>
        </p:spPr>
      </p:pic>
      <p:pic>
        <p:nvPicPr>
          <p:cNvPr id="37" name="Graphic 52" descr="Camera with solid fill">
            <a:extLst>
              <a:ext uri="{FF2B5EF4-FFF2-40B4-BE49-F238E27FC236}">
                <a16:creationId xmlns:a16="http://schemas.microsoft.com/office/drawing/2014/main" id="{FFE9648B-EEC0-3303-B6B4-BA00D7C5AE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709770" y="3332545"/>
            <a:ext cx="412817" cy="412817"/>
          </a:xfrm>
          <a:prstGeom prst="rect">
            <a:avLst/>
          </a:prstGeom>
        </p:spPr>
      </p:pic>
      <p:pic>
        <p:nvPicPr>
          <p:cNvPr id="38" name="Graphic 52" descr="Coffee with solid fill">
            <a:extLst>
              <a:ext uri="{FF2B5EF4-FFF2-40B4-BE49-F238E27FC236}">
                <a16:creationId xmlns:a16="http://schemas.microsoft.com/office/drawing/2014/main" id="{DE2DD4EB-66B6-8AF1-FDF1-24469AA13E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365592" y="4715947"/>
            <a:ext cx="412817" cy="412817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9A26E79-92B7-A7D4-9CD8-E9BF56D36AEB}"/>
              </a:ext>
            </a:extLst>
          </p:cNvPr>
          <p:cNvSpPr/>
          <p:nvPr/>
        </p:nvSpPr>
        <p:spPr>
          <a:xfrm>
            <a:off x="3188599" y="2322737"/>
            <a:ext cx="1216219" cy="2432437"/>
          </a:xfrm>
          <a:custGeom>
            <a:avLst/>
            <a:gdLst>
              <a:gd name="connsiteX0" fmla="*/ 1 w 1621625"/>
              <a:gd name="connsiteY0" fmla="*/ 0 h 3243249"/>
              <a:gd name="connsiteX1" fmla="*/ 1621625 w 1621625"/>
              <a:gd name="connsiteY1" fmla="*/ 1621624 h 3243249"/>
              <a:gd name="connsiteX2" fmla="*/ 0 w 1621625"/>
              <a:gd name="connsiteY2" fmla="*/ 3243249 h 3243249"/>
              <a:gd name="connsiteX3" fmla="*/ 0 w 1621625"/>
              <a:gd name="connsiteY3" fmla="*/ 2277924 h 3243249"/>
              <a:gd name="connsiteX4" fmla="*/ 656300 w 1621625"/>
              <a:gd name="connsiteY4" fmla="*/ 1621624 h 3243249"/>
              <a:gd name="connsiteX5" fmla="*/ 0 w 1621625"/>
              <a:gd name="connsiteY5" fmla="*/ 965326 h 324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1625" h="3243249">
                <a:moveTo>
                  <a:pt x="1" y="0"/>
                </a:moveTo>
                <a:lnTo>
                  <a:pt x="1621625" y="1621624"/>
                </a:lnTo>
                <a:lnTo>
                  <a:pt x="0" y="3243249"/>
                </a:lnTo>
                <a:lnTo>
                  <a:pt x="0" y="2277924"/>
                </a:lnTo>
                <a:lnTo>
                  <a:pt x="656300" y="1621624"/>
                </a:lnTo>
                <a:lnTo>
                  <a:pt x="0" y="96532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342900" rtlCol="0" anchor="ctr">
            <a:noAutofit/>
          </a:bodyPr>
          <a:lstStyle/>
          <a:p>
            <a:pPr algn="r"/>
            <a:r>
              <a:rPr lang="en-US" b="1" dirty="0"/>
              <a:t>4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50677B6-596B-35CE-3C56-E62B4A25A08F}"/>
              </a:ext>
            </a:extLst>
          </p:cNvPr>
          <p:cNvSpPr/>
          <p:nvPr/>
        </p:nvSpPr>
        <p:spPr>
          <a:xfrm>
            <a:off x="4739186" y="2322736"/>
            <a:ext cx="1216218" cy="2432437"/>
          </a:xfrm>
          <a:custGeom>
            <a:avLst/>
            <a:gdLst>
              <a:gd name="connsiteX0" fmla="*/ 1621624 w 1621624"/>
              <a:gd name="connsiteY0" fmla="*/ 0 h 3243249"/>
              <a:gd name="connsiteX1" fmla="*/ 1621624 w 1621624"/>
              <a:gd name="connsiteY1" fmla="*/ 965325 h 3243249"/>
              <a:gd name="connsiteX2" fmla="*/ 965325 w 1621624"/>
              <a:gd name="connsiteY2" fmla="*/ 1621625 h 3243249"/>
              <a:gd name="connsiteX3" fmla="*/ 1621624 w 1621624"/>
              <a:gd name="connsiteY3" fmla="*/ 2277924 h 3243249"/>
              <a:gd name="connsiteX4" fmla="*/ 1621624 w 1621624"/>
              <a:gd name="connsiteY4" fmla="*/ 3243249 h 3243249"/>
              <a:gd name="connsiteX5" fmla="*/ 0 w 1621624"/>
              <a:gd name="connsiteY5" fmla="*/ 1621625 h 324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1624" h="3243249">
                <a:moveTo>
                  <a:pt x="1621624" y="0"/>
                </a:moveTo>
                <a:lnTo>
                  <a:pt x="1621624" y="965325"/>
                </a:lnTo>
                <a:lnTo>
                  <a:pt x="965325" y="1621625"/>
                </a:lnTo>
                <a:lnTo>
                  <a:pt x="1621624" y="2277924"/>
                </a:lnTo>
                <a:lnTo>
                  <a:pt x="1621624" y="3243249"/>
                </a:lnTo>
                <a:lnTo>
                  <a:pt x="0" y="162162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42900" rtlCol="0" anchor="ctr">
            <a:noAutofit/>
          </a:bodyPr>
          <a:lstStyle/>
          <a:p>
            <a:r>
              <a:rPr lang="en-US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337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62448-BE25-F459-50E0-89114162E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74C63-0BF7-37BC-FF74-E40E1C060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Crosswise Quadrant Diagram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CAE494F-A555-465C-1F65-548D81D13F7F}"/>
              </a:ext>
            </a:extLst>
          </p:cNvPr>
          <p:cNvSpPr/>
          <p:nvPr/>
        </p:nvSpPr>
        <p:spPr>
          <a:xfrm>
            <a:off x="3355782" y="2155551"/>
            <a:ext cx="2432437" cy="1216218"/>
          </a:xfrm>
          <a:custGeom>
            <a:avLst/>
            <a:gdLst>
              <a:gd name="connsiteX0" fmla="*/ 0 w 4135979"/>
              <a:gd name="connsiteY0" fmla="*/ 0 h 2067989"/>
              <a:gd name="connsiteX1" fmla="*/ 1231039 w 4135979"/>
              <a:gd name="connsiteY1" fmla="*/ 0 h 2067989"/>
              <a:gd name="connsiteX2" fmla="*/ 2067990 w 4135979"/>
              <a:gd name="connsiteY2" fmla="*/ 836950 h 2067989"/>
              <a:gd name="connsiteX3" fmla="*/ 2904941 w 4135979"/>
              <a:gd name="connsiteY3" fmla="*/ 0 h 2067989"/>
              <a:gd name="connsiteX4" fmla="*/ 4135979 w 4135979"/>
              <a:gd name="connsiteY4" fmla="*/ 0 h 2067989"/>
              <a:gd name="connsiteX5" fmla="*/ 2067990 w 4135979"/>
              <a:gd name="connsiteY5" fmla="*/ 2067989 h 2067989"/>
              <a:gd name="connsiteX6" fmla="*/ 0 w 4135979"/>
              <a:gd name="connsiteY6" fmla="*/ 0 h 2067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5979" h="2067989">
                <a:moveTo>
                  <a:pt x="0" y="0"/>
                </a:moveTo>
                <a:lnTo>
                  <a:pt x="1231039" y="0"/>
                </a:lnTo>
                <a:lnTo>
                  <a:pt x="2067990" y="836950"/>
                </a:lnTo>
                <a:lnTo>
                  <a:pt x="2904941" y="0"/>
                </a:lnTo>
                <a:lnTo>
                  <a:pt x="4135979" y="0"/>
                </a:lnTo>
                <a:lnTo>
                  <a:pt x="2067990" y="206798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274320" rtlCol="0" anchor="b">
            <a:no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34D8014-8DB4-3527-551F-10C46CFD8DF1}"/>
              </a:ext>
            </a:extLst>
          </p:cNvPr>
          <p:cNvSpPr/>
          <p:nvPr/>
        </p:nvSpPr>
        <p:spPr>
          <a:xfrm>
            <a:off x="3355782" y="3706137"/>
            <a:ext cx="2432437" cy="1216219"/>
          </a:xfrm>
          <a:custGeom>
            <a:avLst/>
            <a:gdLst>
              <a:gd name="connsiteX0" fmla="*/ 2067989 w 4135979"/>
              <a:gd name="connsiteY0" fmla="*/ 0 h 2067990"/>
              <a:gd name="connsiteX1" fmla="*/ 4135979 w 4135979"/>
              <a:gd name="connsiteY1" fmla="*/ 2067990 h 2067990"/>
              <a:gd name="connsiteX2" fmla="*/ 2904940 w 4135979"/>
              <a:gd name="connsiteY2" fmla="*/ 2067990 h 2067990"/>
              <a:gd name="connsiteX3" fmla="*/ 2067989 w 4135979"/>
              <a:gd name="connsiteY3" fmla="*/ 1231039 h 2067990"/>
              <a:gd name="connsiteX4" fmla="*/ 1231039 w 4135979"/>
              <a:gd name="connsiteY4" fmla="*/ 2067990 h 2067990"/>
              <a:gd name="connsiteX5" fmla="*/ 0 w 4135979"/>
              <a:gd name="connsiteY5" fmla="*/ 2067989 h 2067990"/>
              <a:gd name="connsiteX6" fmla="*/ 2067989 w 4135979"/>
              <a:gd name="connsiteY6" fmla="*/ 0 h 206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5979" h="2067990">
                <a:moveTo>
                  <a:pt x="2067989" y="0"/>
                </a:moveTo>
                <a:lnTo>
                  <a:pt x="4135979" y="2067990"/>
                </a:lnTo>
                <a:lnTo>
                  <a:pt x="2904940" y="2067990"/>
                </a:lnTo>
                <a:lnTo>
                  <a:pt x="2067989" y="1231039"/>
                </a:lnTo>
                <a:lnTo>
                  <a:pt x="1231039" y="2067990"/>
                </a:lnTo>
                <a:lnTo>
                  <a:pt x="0" y="2067989"/>
                </a:lnTo>
                <a:lnTo>
                  <a:pt x="206798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74320" rtlCol="0" anchor="t">
            <a:no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3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A7F56DA-0E14-A821-A3EF-A6FC138B747C}"/>
              </a:ext>
            </a:extLst>
          </p:cNvPr>
          <p:cNvGrpSpPr/>
          <p:nvPr/>
        </p:nvGrpSpPr>
        <p:grpSpPr>
          <a:xfrm>
            <a:off x="6528425" y="3733696"/>
            <a:ext cx="2194560" cy="1106115"/>
            <a:chOff x="8921977" y="2875429"/>
            <a:chExt cx="2926080" cy="147481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4D5CB52-1783-7435-0DE2-41A57B96FC14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7F512A4-BEFD-1A25-0822-4A0C9737DB44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0C8D108-2452-A703-2399-11825A47B3A8}"/>
              </a:ext>
            </a:extLst>
          </p:cNvPr>
          <p:cNvGrpSpPr/>
          <p:nvPr/>
        </p:nvGrpSpPr>
        <p:grpSpPr>
          <a:xfrm>
            <a:off x="421015" y="3733696"/>
            <a:ext cx="2194560" cy="1106115"/>
            <a:chOff x="332936" y="2875429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B965E2E-2031-D7FB-D248-17BF35EC78EE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AAF4E77-2A36-46E5-F9E6-971162B5CC6D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C4C5744-0483-F790-A891-E84C65BD3B71}"/>
              </a:ext>
            </a:extLst>
          </p:cNvPr>
          <p:cNvGrpSpPr/>
          <p:nvPr/>
        </p:nvGrpSpPr>
        <p:grpSpPr>
          <a:xfrm>
            <a:off x="6528425" y="2268873"/>
            <a:ext cx="2194560" cy="1106115"/>
            <a:chOff x="8921977" y="1170335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0A01CB3-4AB5-928A-2F01-6FC433B5B59C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0FFC722-9378-3DFF-354F-85078035C551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98FECCE-0876-AED7-1329-B31F2134DBA8}"/>
              </a:ext>
            </a:extLst>
          </p:cNvPr>
          <p:cNvGrpSpPr/>
          <p:nvPr/>
        </p:nvGrpSpPr>
        <p:grpSpPr>
          <a:xfrm>
            <a:off x="421015" y="2268875"/>
            <a:ext cx="2194560" cy="1106115"/>
            <a:chOff x="332936" y="2555951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36B5D42-DC6E-C578-2092-16504393DF8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127C9D4-F1B6-9613-0FD1-DE5304F1D24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35" name="Graphic 52" descr="Customer review with solid fill">
            <a:extLst>
              <a:ext uri="{FF2B5EF4-FFF2-40B4-BE49-F238E27FC236}">
                <a16:creationId xmlns:a16="http://schemas.microsoft.com/office/drawing/2014/main" id="{CDC125AB-1D93-8700-A40F-0C087F7B5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365592" y="1949143"/>
            <a:ext cx="412817" cy="412817"/>
          </a:xfrm>
          <a:prstGeom prst="rect">
            <a:avLst/>
          </a:prstGeom>
        </p:spPr>
      </p:pic>
      <p:pic>
        <p:nvPicPr>
          <p:cNvPr id="36" name="Graphic 52" descr="Gears with solid fill">
            <a:extLst>
              <a:ext uri="{FF2B5EF4-FFF2-40B4-BE49-F238E27FC236}">
                <a16:creationId xmlns:a16="http://schemas.microsoft.com/office/drawing/2014/main" id="{6E15AA37-3272-3428-A49D-6DC314B8BB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982189" y="3332545"/>
            <a:ext cx="412817" cy="412817"/>
          </a:xfrm>
          <a:prstGeom prst="rect">
            <a:avLst/>
          </a:prstGeom>
        </p:spPr>
      </p:pic>
      <p:pic>
        <p:nvPicPr>
          <p:cNvPr id="37" name="Graphic 52" descr="Camera with solid fill">
            <a:extLst>
              <a:ext uri="{FF2B5EF4-FFF2-40B4-BE49-F238E27FC236}">
                <a16:creationId xmlns:a16="http://schemas.microsoft.com/office/drawing/2014/main" id="{D71570F5-FC2D-0541-D1D9-295B6C67A4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709770" y="3332545"/>
            <a:ext cx="412817" cy="412817"/>
          </a:xfrm>
          <a:prstGeom prst="rect">
            <a:avLst/>
          </a:prstGeom>
        </p:spPr>
      </p:pic>
      <p:pic>
        <p:nvPicPr>
          <p:cNvPr id="38" name="Graphic 52" descr="Coffee with solid fill">
            <a:extLst>
              <a:ext uri="{FF2B5EF4-FFF2-40B4-BE49-F238E27FC236}">
                <a16:creationId xmlns:a16="http://schemas.microsoft.com/office/drawing/2014/main" id="{81B8048F-AB53-B564-189F-3749754B5A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365592" y="4715947"/>
            <a:ext cx="412817" cy="412817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56ACB31-C6B8-AC1B-3298-AFAC0930E653}"/>
              </a:ext>
            </a:extLst>
          </p:cNvPr>
          <p:cNvSpPr/>
          <p:nvPr/>
        </p:nvSpPr>
        <p:spPr>
          <a:xfrm>
            <a:off x="3188599" y="2322737"/>
            <a:ext cx="1216219" cy="2432437"/>
          </a:xfrm>
          <a:custGeom>
            <a:avLst/>
            <a:gdLst>
              <a:gd name="connsiteX0" fmla="*/ 1 w 1621625"/>
              <a:gd name="connsiteY0" fmla="*/ 0 h 3243249"/>
              <a:gd name="connsiteX1" fmla="*/ 1621625 w 1621625"/>
              <a:gd name="connsiteY1" fmla="*/ 1621624 h 3243249"/>
              <a:gd name="connsiteX2" fmla="*/ 0 w 1621625"/>
              <a:gd name="connsiteY2" fmla="*/ 3243249 h 3243249"/>
              <a:gd name="connsiteX3" fmla="*/ 0 w 1621625"/>
              <a:gd name="connsiteY3" fmla="*/ 2277924 h 3243249"/>
              <a:gd name="connsiteX4" fmla="*/ 656300 w 1621625"/>
              <a:gd name="connsiteY4" fmla="*/ 1621624 h 3243249"/>
              <a:gd name="connsiteX5" fmla="*/ 0 w 1621625"/>
              <a:gd name="connsiteY5" fmla="*/ 965326 h 324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1625" h="3243249">
                <a:moveTo>
                  <a:pt x="1" y="0"/>
                </a:moveTo>
                <a:lnTo>
                  <a:pt x="1621625" y="1621624"/>
                </a:lnTo>
                <a:lnTo>
                  <a:pt x="0" y="3243249"/>
                </a:lnTo>
                <a:lnTo>
                  <a:pt x="0" y="2277924"/>
                </a:lnTo>
                <a:lnTo>
                  <a:pt x="656300" y="1621624"/>
                </a:lnTo>
                <a:lnTo>
                  <a:pt x="0" y="96532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342900" rtlCol="0" anchor="ctr">
            <a:noAutofit/>
          </a:bodyPr>
          <a:lstStyle/>
          <a:p>
            <a:pPr algn="r"/>
            <a:r>
              <a:rPr lang="en-US" b="1" dirty="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306EE30-9777-741C-458E-82DAE0BF7CB4}"/>
              </a:ext>
            </a:extLst>
          </p:cNvPr>
          <p:cNvSpPr/>
          <p:nvPr/>
        </p:nvSpPr>
        <p:spPr>
          <a:xfrm>
            <a:off x="4739186" y="2322736"/>
            <a:ext cx="1216218" cy="2432437"/>
          </a:xfrm>
          <a:custGeom>
            <a:avLst/>
            <a:gdLst>
              <a:gd name="connsiteX0" fmla="*/ 1621624 w 1621624"/>
              <a:gd name="connsiteY0" fmla="*/ 0 h 3243249"/>
              <a:gd name="connsiteX1" fmla="*/ 1621624 w 1621624"/>
              <a:gd name="connsiteY1" fmla="*/ 965325 h 3243249"/>
              <a:gd name="connsiteX2" fmla="*/ 965325 w 1621624"/>
              <a:gd name="connsiteY2" fmla="*/ 1621625 h 3243249"/>
              <a:gd name="connsiteX3" fmla="*/ 1621624 w 1621624"/>
              <a:gd name="connsiteY3" fmla="*/ 2277924 h 3243249"/>
              <a:gd name="connsiteX4" fmla="*/ 1621624 w 1621624"/>
              <a:gd name="connsiteY4" fmla="*/ 3243249 h 3243249"/>
              <a:gd name="connsiteX5" fmla="*/ 0 w 1621624"/>
              <a:gd name="connsiteY5" fmla="*/ 1621625 h 324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1624" h="3243249">
                <a:moveTo>
                  <a:pt x="1621624" y="0"/>
                </a:moveTo>
                <a:lnTo>
                  <a:pt x="1621624" y="965325"/>
                </a:lnTo>
                <a:lnTo>
                  <a:pt x="965325" y="1621625"/>
                </a:lnTo>
                <a:lnTo>
                  <a:pt x="1621624" y="2277924"/>
                </a:lnTo>
                <a:lnTo>
                  <a:pt x="1621624" y="3243249"/>
                </a:lnTo>
                <a:lnTo>
                  <a:pt x="0" y="162162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42900" rtlCol="0" anchor="ctr">
            <a:no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03414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10492</TotalTime>
  <Words>320</Words>
  <Application>Microsoft Office PowerPoint</Application>
  <PresentationFormat>On-screen Show (4:3)</PresentationFormat>
  <Paragraphs>29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Crosswise Quadrant Diagram – Slide Template</vt:lpstr>
      <vt:lpstr>Crosswise Quadrant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Crosswise Quadrant Diagram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2025-07-22T22:13:15Z</dcterms:modified>
  <cp:category>Charts &amp; Diagrams</cp:category>
</cp:coreProperties>
</file>