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9" r:id="rId4"/>
    <p:sldId id="361" r:id="rId5"/>
    <p:sldId id="358" r:id="rId6"/>
    <p:sldId id="360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AE655-0BFD-9CD0-B6A5-935654848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752D-1DB9-40CB-ECE3-E84A8CB5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D91124A-37FF-170E-87AB-19F05C9D656C}"/>
              </a:ext>
            </a:extLst>
          </p:cNvPr>
          <p:cNvGrpSpPr/>
          <p:nvPr/>
        </p:nvGrpSpPr>
        <p:grpSpPr>
          <a:xfrm>
            <a:off x="934401" y="2540014"/>
            <a:ext cx="1950727" cy="2675660"/>
            <a:chOff x="934401" y="2540014"/>
            <a:chExt cx="1950727" cy="267566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C1DFF40-8DD2-A515-EEA6-084350E84BC4}"/>
                </a:ext>
              </a:extLst>
            </p:cNvPr>
            <p:cNvSpPr/>
            <p:nvPr/>
          </p:nvSpPr>
          <p:spPr>
            <a:xfrm>
              <a:off x="934401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658EA36E-05A8-34AA-B1D2-C56E7EE037BF}"/>
                </a:ext>
              </a:extLst>
            </p:cNvPr>
            <p:cNvSpPr/>
            <p:nvPr/>
          </p:nvSpPr>
          <p:spPr>
            <a:xfrm rot="16200000">
              <a:off x="1015495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275D6F-E84F-B87C-8B7A-78A9866283EF}"/>
                </a:ext>
              </a:extLst>
            </p:cNvPr>
            <p:cNvSpPr txBox="1"/>
            <p:nvPr/>
          </p:nvSpPr>
          <p:spPr>
            <a:xfrm>
              <a:off x="1140138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EBC328-C951-5FBC-D00E-87E5374E4972}"/>
                </a:ext>
              </a:extLst>
            </p:cNvPr>
            <p:cNvSpPr txBox="1"/>
            <p:nvPr/>
          </p:nvSpPr>
          <p:spPr>
            <a:xfrm>
              <a:off x="1140138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A19867DB-3560-6056-E302-F6F303A13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1702146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C11B52FE-1A40-4071-8152-B5022E6EC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66863" y="1702146"/>
            <a:ext cx="685800" cy="6858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C2742330-8669-A88C-6AF9-5AC5CADAE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91337" y="1702146"/>
            <a:ext cx="685800" cy="6858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EE6B95F-2BE3-27F9-A15A-09AFB006C305}"/>
              </a:ext>
            </a:extLst>
          </p:cNvPr>
          <p:cNvGrpSpPr/>
          <p:nvPr/>
        </p:nvGrpSpPr>
        <p:grpSpPr>
          <a:xfrm>
            <a:off x="3596637" y="2540014"/>
            <a:ext cx="1950727" cy="2675660"/>
            <a:chOff x="3596637" y="2540014"/>
            <a:chExt cx="1950727" cy="267566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B0368CF-CF12-E03E-F337-7A9520D90216}"/>
                </a:ext>
              </a:extLst>
            </p:cNvPr>
            <p:cNvSpPr/>
            <p:nvPr/>
          </p:nvSpPr>
          <p:spPr>
            <a:xfrm>
              <a:off x="3596637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567D761-FE91-3BD2-4AE3-F3EFC2876031}"/>
                </a:ext>
              </a:extLst>
            </p:cNvPr>
            <p:cNvSpPr/>
            <p:nvPr/>
          </p:nvSpPr>
          <p:spPr>
            <a:xfrm rot="16200000">
              <a:off x="3677731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710C1D0-8664-ED65-9A9A-FBF4C1EDA835}"/>
                </a:ext>
              </a:extLst>
            </p:cNvPr>
            <p:cNvSpPr txBox="1"/>
            <p:nvPr/>
          </p:nvSpPr>
          <p:spPr>
            <a:xfrm>
              <a:off x="3802374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0A3C6B-E311-5CB9-523A-B48F73C2FD51}"/>
                </a:ext>
              </a:extLst>
            </p:cNvPr>
            <p:cNvSpPr txBox="1"/>
            <p:nvPr/>
          </p:nvSpPr>
          <p:spPr>
            <a:xfrm>
              <a:off x="3802374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9E34298-1C12-070D-CB26-0E0DCDE4E609}"/>
              </a:ext>
            </a:extLst>
          </p:cNvPr>
          <p:cNvGrpSpPr/>
          <p:nvPr/>
        </p:nvGrpSpPr>
        <p:grpSpPr>
          <a:xfrm>
            <a:off x="6263187" y="2540014"/>
            <a:ext cx="1950727" cy="2675660"/>
            <a:chOff x="6263187" y="2540014"/>
            <a:chExt cx="1950727" cy="267566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0E4295-8664-3165-3737-BD1661AB3BDB}"/>
                </a:ext>
              </a:extLst>
            </p:cNvPr>
            <p:cNvSpPr/>
            <p:nvPr/>
          </p:nvSpPr>
          <p:spPr>
            <a:xfrm>
              <a:off x="6263187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992F5F2-785F-2F9B-6630-52EB81163332}"/>
                </a:ext>
              </a:extLst>
            </p:cNvPr>
            <p:cNvSpPr/>
            <p:nvPr/>
          </p:nvSpPr>
          <p:spPr>
            <a:xfrm rot="16200000">
              <a:off x="6344281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28E49D-13FF-4988-DD04-FBB6C5F4E598}"/>
                </a:ext>
              </a:extLst>
            </p:cNvPr>
            <p:cNvSpPr txBox="1"/>
            <p:nvPr/>
          </p:nvSpPr>
          <p:spPr>
            <a:xfrm>
              <a:off x="6468924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64EB54-989D-1B81-78A6-6C5A1AC6655D}"/>
                </a:ext>
              </a:extLst>
            </p:cNvPr>
            <p:cNvSpPr txBox="1"/>
            <p:nvPr/>
          </p:nvSpPr>
          <p:spPr>
            <a:xfrm>
              <a:off x="6468924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797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E0528-521B-CD15-3376-5A63199A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FE3E-9DB8-8A94-482E-22BD53C3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9A6046-E629-0DA4-AAC0-EB466B63CE1E}"/>
              </a:ext>
            </a:extLst>
          </p:cNvPr>
          <p:cNvGrpSpPr/>
          <p:nvPr/>
        </p:nvGrpSpPr>
        <p:grpSpPr>
          <a:xfrm>
            <a:off x="934401" y="2540014"/>
            <a:ext cx="1950727" cy="2675660"/>
            <a:chOff x="934401" y="2540014"/>
            <a:chExt cx="1950727" cy="267566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FF1EFE8-7810-73F7-BA75-73569E9D3F85}"/>
                </a:ext>
              </a:extLst>
            </p:cNvPr>
            <p:cNvSpPr/>
            <p:nvPr/>
          </p:nvSpPr>
          <p:spPr>
            <a:xfrm>
              <a:off x="934401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41023C5-2665-5C98-73DE-001646B96AF3}"/>
                </a:ext>
              </a:extLst>
            </p:cNvPr>
            <p:cNvSpPr/>
            <p:nvPr/>
          </p:nvSpPr>
          <p:spPr>
            <a:xfrm rot="16200000">
              <a:off x="1015495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F98FCC-DBF6-350B-AE40-A22900054959}"/>
                </a:ext>
              </a:extLst>
            </p:cNvPr>
            <p:cNvSpPr txBox="1"/>
            <p:nvPr/>
          </p:nvSpPr>
          <p:spPr>
            <a:xfrm>
              <a:off x="1140138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DE8852-C895-AA22-683F-353995A223F1}"/>
                </a:ext>
              </a:extLst>
            </p:cNvPr>
            <p:cNvSpPr txBox="1"/>
            <p:nvPr/>
          </p:nvSpPr>
          <p:spPr>
            <a:xfrm>
              <a:off x="1140138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A4B0FF73-CDBC-6082-87A6-7DE036D5F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1702146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3A289568-B105-6CD6-8BDB-67485ECF2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66863" y="1702146"/>
            <a:ext cx="685800" cy="6858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CE42249B-B0A3-E1CE-4B1B-E01EDF790E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91337" y="1702146"/>
            <a:ext cx="685800" cy="6858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D4A2B34-CB71-A895-BB41-1070E26C00DB}"/>
              </a:ext>
            </a:extLst>
          </p:cNvPr>
          <p:cNvGrpSpPr/>
          <p:nvPr/>
        </p:nvGrpSpPr>
        <p:grpSpPr>
          <a:xfrm>
            <a:off x="3596637" y="2540014"/>
            <a:ext cx="1950727" cy="2675660"/>
            <a:chOff x="3596637" y="2540014"/>
            <a:chExt cx="1950727" cy="267566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7E14A08-98AB-723D-0436-8198768B8A5F}"/>
                </a:ext>
              </a:extLst>
            </p:cNvPr>
            <p:cNvSpPr/>
            <p:nvPr/>
          </p:nvSpPr>
          <p:spPr>
            <a:xfrm>
              <a:off x="3596637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546600-40EA-CA11-5B7A-81A69374ECA6}"/>
                </a:ext>
              </a:extLst>
            </p:cNvPr>
            <p:cNvSpPr/>
            <p:nvPr/>
          </p:nvSpPr>
          <p:spPr>
            <a:xfrm rot="16200000">
              <a:off x="3677731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9107A3-129B-FCA6-171D-5716578D78BD}"/>
                </a:ext>
              </a:extLst>
            </p:cNvPr>
            <p:cNvSpPr txBox="1"/>
            <p:nvPr/>
          </p:nvSpPr>
          <p:spPr>
            <a:xfrm>
              <a:off x="3802374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7F45FC-ADEF-8CED-0FAD-FCAD186F2EDE}"/>
                </a:ext>
              </a:extLst>
            </p:cNvPr>
            <p:cNvSpPr txBox="1"/>
            <p:nvPr/>
          </p:nvSpPr>
          <p:spPr>
            <a:xfrm>
              <a:off x="3802374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14B4AE-A76E-8383-4D84-A5CB5F0F5181}"/>
              </a:ext>
            </a:extLst>
          </p:cNvPr>
          <p:cNvGrpSpPr/>
          <p:nvPr/>
        </p:nvGrpSpPr>
        <p:grpSpPr>
          <a:xfrm>
            <a:off x="6263187" y="2540014"/>
            <a:ext cx="1950727" cy="2675660"/>
            <a:chOff x="6263187" y="2540014"/>
            <a:chExt cx="1950727" cy="267566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81F113A-8118-D3F1-4344-A39EDC5A21C4}"/>
                </a:ext>
              </a:extLst>
            </p:cNvPr>
            <p:cNvSpPr/>
            <p:nvPr/>
          </p:nvSpPr>
          <p:spPr>
            <a:xfrm>
              <a:off x="6263187" y="2540014"/>
              <a:ext cx="1950727" cy="2675660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BAAE875-83C2-FD9D-2A77-F6F976D2B0F0}"/>
                </a:ext>
              </a:extLst>
            </p:cNvPr>
            <p:cNvSpPr/>
            <p:nvPr/>
          </p:nvSpPr>
          <p:spPr>
            <a:xfrm rot="16200000">
              <a:off x="6344281" y="3346041"/>
              <a:ext cx="1788541" cy="15392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EC0AF0-6EE6-8ED2-2530-092BB6C068B2}"/>
                </a:ext>
              </a:extLst>
            </p:cNvPr>
            <p:cNvSpPr txBox="1"/>
            <p:nvPr/>
          </p:nvSpPr>
          <p:spPr>
            <a:xfrm>
              <a:off x="6468924" y="2729717"/>
              <a:ext cx="153925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94A33D-871E-D7E9-4209-6BFC2193A245}"/>
                </a:ext>
              </a:extLst>
            </p:cNvPr>
            <p:cNvSpPr txBox="1"/>
            <p:nvPr/>
          </p:nvSpPr>
          <p:spPr>
            <a:xfrm>
              <a:off x="6468924" y="3434708"/>
              <a:ext cx="1539251" cy="1384995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9638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D9C0B6-88C0-D78C-E5D4-6F4E7EAF918B}"/>
              </a:ext>
            </a:extLst>
          </p:cNvPr>
          <p:cNvGrpSpPr/>
          <p:nvPr/>
        </p:nvGrpSpPr>
        <p:grpSpPr>
          <a:xfrm>
            <a:off x="934401" y="2540014"/>
            <a:ext cx="1950727" cy="2675660"/>
            <a:chOff x="1245867" y="2340966"/>
            <a:chExt cx="2600969" cy="356754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F1FC3AF-374B-BDBE-919A-69D34E822C7A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CB774EF4-13B6-687E-D0A1-12045DFDF9BC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F7ED47-F8E2-F6A8-C329-19E5C91884A6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63FF24-D1BD-2511-3E37-BF10B9C73583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BBB5794-C84A-DE90-ADD8-390AC215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1702146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4CF783A9-2761-70D4-518D-96FD1DC5C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66863" y="1702146"/>
            <a:ext cx="685800" cy="6858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ABCD1C85-29AB-0396-D776-D3DB7FB43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91337" y="1702146"/>
            <a:ext cx="685800" cy="6858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CEA0588-8E24-1774-D428-B2295ADC760A}"/>
              </a:ext>
            </a:extLst>
          </p:cNvPr>
          <p:cNvGrpSpPr/>
          <p:nvPr/>
        </p:nvGrpSpPr>
        <p:grpSpPr>
          <a:xfrm>
            <a:off x="3596637" y="2540014"/>
            <a:ext cx="1950727" cy="2675660"/>
            <a:chOff x="1245867" y="2340966"/>
            <a:chExt cx="2600969" cy="356754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EA88A9A-042F-4B75-0377-80B239B1B45E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093FFD2-A432-E2B8-A2E5-BAA70D023647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11DE5C-5F4E-E2EF-C2F0-D3924E9493AF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EC2A11-1788-E478-AE41-4855915C7710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FDB5AB-44FC-F424-C852-86C8D3D1871A}"/>
              </a:ext>
            </a:extLst>
          </p:cNvPr>
          <p:cNvGrpSpPr/>
          <p:nvPr/>
        </p:nvGrpSpPr>
        <p:grpSpPr>
          <a:xfrm>
            <a:off x="6263187" y="2540014"/>
            <a:ext cx="1950727" cy="2675660"/>
            <a:chOff x="1245867" y="2340966"/>
            <a:chExt cx="2600969" cy="356754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2AC7709-0F3B-06D5-1915-01251F1D0133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B9C537-A4A6-A086-EA64-1693C16CE89C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A667C5-141C-5643-4320-62AEA6EED233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33074E-7A17-048A-0CFC-179D92A7152F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EA1D-9059-9DFD-8119-8DF5E3AB6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8A81-1800-0216-D30C-5B00CDB4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86B16C-AFCD-80C9-372B-CE702EE05444}"/>
              </a:ext>
            </a:extLst>
          </p:cNvPr>
          <p:cNvGrpSpPr/>
          <p:nvPr/>
        </p:nvGrpSpPr>
        <p:grpSpPr>
          <a:xfrm>
            <a:off x="934401" y="2540014"/>
            <a:ext cx="1950727" cy="2675660"/>
            <a:chOff x="1245867" y="2340966"/>
            <a:chExt cx="2600969" cy="356754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C7A279B-953E-62ED-9AD8-4B1445EC71BC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481DA7F-85DA-0FA3-63A5-DA3C7B048F07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6FD892-B5DF-D05C-CE4F-62B2DBFE63FC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1FDCBA-3A62-6C16-E4D8-8138D89CDC34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FDBEBF0D-0990-EB02-3831-CE62EBB93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1702146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923242DA-2478-7D06-E0C4-D1A5D2635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66863" y="1702146"/>
            <a:ext cx="685800" cy="6858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57210C5A-0DD7-BCC5-4FD6-8F26D97E7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891337" y="1702146"/>
            <a:ext cx="685800" cy="6858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46DAD53-EC81-34B9-8973-E09F44E8BC34}"/>
              </a:ext>
            </a:extLst>
          </p:cNvPr>
          <p:cNvGrpSpPr/>
          <p:nvPr/>
        </p:nvGrpSpPr>
        <p:grpSpPr>
          <a:xfrm>
            <a:off x="3596637" y="2540014"/>
            <a:ext cx="1950727" cy="2675660"/>
            <a:chOff x="1245867" y="2340966"/>
            <a:chExt cx="2600969" cy="356754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6618EB-B45A-DD97-B324-B14E3EAC4516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C7FA848-93BD-46DA-B97A-5FA092D834AE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4ED3DF-6437-7304-C945-2B0576BDEC52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5749F2-33AF-FFD6-9E37-53756CDD2A76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5F1CA2-D2B3-431A-58DE-25002EAB60C2}"/>
              </a:ext>
            </a:extLst>
          </p:cNvPr>
          <p:cNvGrpSpPr/>
          <p:nvPr/>
        </p:nvGrpSpPr>
        <p:grpSpPr>
          <a:xfrm>
            <a:off x="6263187" y="2540014"/>
            <a:ext cx="1950727" cy="2675660"/>
            <a:chOff x="1245867" y="2340966"/>
            <a:chExt cx="2600969" cy="356754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E45ED8-E4A1-C716-AC41-1A803891BE56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106FE37-ED55-1FAA-4E85-C819D5C3222E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AD6A407-622B-9CEC-94FF-AF7FC46225D8}"/>
                </a:ext>
              </a:extLst>
            </p:cNvPr>
            <p:cNvSpPr txBox="1"/>
            <p:nvPr/>
          </p:nvSpPr>
          <p:spPr>
            <a:xfrm>
              <a:off x="1520183" y="2593902"/>
              <a:ext cx="2052334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999EB9-3672-EB64-532C-C9053F35E4C2}"/>
                </a:ext>
              </a:extLst>
            </p:cNvPr>
            <p:cNvSpPr txBox="1"/>
            <p:nvPr/>
          </p:nvSpPr>
          <p:spPr>
            <a:xfrm>
              <a:off x="1520183" y="3533890"/>
              <a:ext cx="2052334" cy="1846660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62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10493</TotalTime>
  <Words>520</Words>
  <Application>Microsoft Office PowerPoint</Application>
  <PresentationFormat>On-screen Show (4:3)</PresentationFormat>
  <Paragraphs>31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Postage Stamp Cards – Slide Template</vt:lpstr>
      <vt:lpstr>Postage Stamp Cards – Slide Template</vt:lpstr>
      <vt:lpstr>Postage Stamp Cards – Slide Template</vt:lpstr>
      <vt:lpstr>Postage Stamp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Postage Stamp Cards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2025-07-22T18:13:46Z</dcterms:modified>
  <cp:category>Text &amp; Tables</cp:category>
</cp:coreProperties>
</file>