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9"/>
  </p:notesMasterIdLst>
  <p:sldIdLst>
    <p:sldId id="359" r:id="rId4"/>
    <p:sldId id="361" r:id="rId5"/>
    <p:sldId id="358" r:id="rId6"/>
    <p:sldId id="360" r:id="rId7"/>
    <p:sldId id="30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65" y="7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AE655-0BFD-9CD0-B6A5-935654848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C752D-1DB9-40CB-ECE3-E84A8CB57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Postage Stamp Cards – Slide Template</a:t>
            </a: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0C1DFF40-8DD2-A515-EEA6-084350E84BC4}"/>
              </a:ext>
            </a:extLst>
          </p:cNvPr>
          <p:cNvSpPr/>
          <p:nvPr/>
        </p:nvSpPr>
        <p:spPr>
          <a:xfrm>
            <a:off x="1245867" y="2243686"/>
            <a:ext cx="2600969" cy="3567546"/>
          </a:xfrm>
          <a:custGeom>
            <a:avLst/>
            <a:gdLst>
              <a:gd name="connsiteX0" fmla="*/ 4100945 w 4100945"/>
              <a:gd name="connsiteY0" fmla="*/ 190500 h 5624945"/>
              <a:gd name="connsiteX1" fmla="*/ 4100945 w 4100945"/>
              <a:gd name="connsiteY1" fmla="*/ 320859 h 5624945"/>
              <a:gd name="connsiteX2" fmla="*/ 3910445 w 4100945"/>
              <a:gd name="connsiteY2" fmla="*/ 511359 h 5624945"/>
              <a:gd name="connsiteX3" fmla="*/ 4100945 w 4100945"/>
              <a:gd name="connsiteY3" fmla="*/ 701859 h 5624945"/>
              <a:gd name="connsiteX4" fmla="*/ 4100945 w 4100945"/>
              <a:gd name="connsiteY4" fmla="*/ 832218 h 5624945"/>
              <a:gd name="connsiteX5" fmla="*/ 3910445 w 4100945"/>
              <a:gd name="connsiteY5" fmla="*/ 1022718 h 5624945"/>
              <a:gd name="connsiteX6" fmla="*/ 4100945 w 4100945"/>
              <a:gd name="connsiteY6" fmla="*/ 1213218 h 5624945"/>
              <a:gd name="connsiteX7" fmla="*/ 4100945 w 4100945"/>
              <a:gd name="connsiteY7" fmla="*/ 1343577 h 5624945"/>
              <a:gd name="connsiteX8" fmla="*/ 3910445 w 4100945"/>
              <a:gd name="connsiteY8" fmla="*/ 1534077 h 5624945"/>
              <a:gd name="connsiteX9" fmla="*/ 4100945 w 4100945"/>
              <a:gd name="connsiteY9" fmla="*/ 1724577 h 5624945"/>
              <a:gd name="connsiteX10" fmla="*/ 4100945 w 4100945"/>
              <a:gd name="connsiteY10" fmla="*/ 1854936 h 5624945"/>
              <a:gd name="connsiteX11" fmla="*/ 3910445 w 4100945"/>
              <a:gd name="connsiteY11" fmla="*/ 2045436 h 5624945"/>
              <a:gd name="connsiteX12" fmla="*/ 4100945 w 4100945"/>
              <a:gd name="connsiteY12" fmla="*/ 2235936 h 5624945"/>
              <a:gd name="connsiteX13" fmla="*/ 4100945 w 4100945"/>
              <a:gd name="connsiteY13" fmla="*/ 2366295 h 5624945"/>
              <a:gd name="connsiteX14" fmla="*/ 3910445 w 4100945"/>
              <a:gd name="connsiteY14" fmla="*/ 2556795 h 5624945"/>
              <a:gd name="connsiteX15" fmla="*/ 4100945 w 4100945"/>
              <a:gd name="connsiteY15" fmla="*/ 2747295 h 5624945"/>
              <a:gd name="connsiteX16" fmla="*/ 4100945 w 4100945"/>
              <a:gd name="connsiteY16" fmla="*/ 2877654 h 5624945"/>
              <a:gd name="connsiteX17" fmla="*/ 3910445 w 4100945"/>
              <a:gd name="connsiteY17" fmla="*/ 3068154 h 5624945"/>
              <a:gd name="connsiteX18" fmla="*/ 4100945 w 4100945"/>
              <a:gd name="connsiteY18" fmla="*/ 3258654 h 5624945"/>
              <a:gd name="connsiteX19" fmla="*/ 4100945 w 4100945"/>
              <a:gd name="connsiteY19" fmla="*/ 3389013 h 5624945"/>
              <a:gd name="connsiteX20" fmla="*/ 3910445 w 4100945"/>
              <a:gd name="connsiteY20" fmla="*/ 3579513 h 5624945"/>
              <a:gd name="connsiteX21" fmla="*/ 4100945 w 4100945"/>
              <a:gd name="connsiteY21" fmla="*/ 3770013 h 5624945"/>
              <a:gd name="connsiteX22" fmla="*/ 4100945 w 4100945"/>
              <a:gd name="connsiteY22" fmla="*/ 3900372 h 5624945"/>
              <a:gd name="connsiteX23" fmla="*/ 3910445 w 4100945"/>
              <a:gd name="connsiteY23" fmla="*/ 4090872 h 5624945"/>
              <a:gd name="connsiteX24" fmla="*/ 4100945 w 4100945"/>
              <a:gd name="connsiteY24" fmla="*/ 4281372 h 5624945"/>
              <a:gd name="connsiteX25" fmla="*/ 4100945 w 4100945"/>
              <a:gd name="connsiteY25" fmla="*/ 4411731 h 5624945"/>
              <a:gd name="connsiteX26" fmla="*/ 3910445 w 4100945"/>
              <a:gd name="connsiteY26" fmla="*/ 4602231 h 5624945"/>
              <a:gd name="connsiteX27" fmla="*/ 4100945 w 4100945"/>
              <a:gd name="connsiteY27" fmla="*/ 4792731 h 5624945"/>
              <a:gd name="connsiteX28" fmla="*/ 4100945 w 4100945"/>
              <a:gd name="connsiteY28" fmla="*/ 4923090 h 5624945"/>
              <a:gd name="connsiteX29" fmla="*/ 3910445 w 4100945"/>
              <a:gd name="connsiteY29" fmla="*/ 5113590 h 5624945"/>
              <a:gd name="connsiteX30" fmla="*/ 4100945 w 4100945"/>
              <a:gd name="connsiteY30" fmla="*/ 5304090 h 5624945"/>
              <a:gd name="connsiteX31" fmla="*/ 4100945 w 4100945"/>
              <a:gd name="connsiteY31" fmla="*/ 5434445 h 5624945"/>
              <a:gd name="connsiteX32" fmla="*/ 3910445 w 4100945"/>
              <a:gd name="connsiteY32" fmla="*/ 5624945 h 5624945"/>
              <a:gd name="connsiteX33" fmla="*/ 3778827 w 4100945"/>
              <a:gd name="connsiteY33" fmla="*/ 5624945 h 5624945"/>
              <a:gd name="connsiteX34" fmla="*/ 3588327 w 4100945"/>
              <a:gd name="connsiteY34" fmla="*/ 5434445 h 5624945"/>
              <a:gd name="connsiteX35" fmla="*/ 3397827 w 4100945"/>
              <a:gd name="connsiteY35" fmla="*/ 5624945 h 5624945"/>
              <a:gd name="connsiteX36" fmla="*/ 3266209 w 4100945"/>
              <a:gd name="connsiteY36" fmla="*/ 5624945 h 5624945"/>
              <a:gd name="connsiteX37" fmla="*/ 3075709 w 4100945"/>
              <a:gd name="connsiteY37" fmla="*/ 5434445 h 5624945"/>
              <a:gd name="connsiteX38" fmla="*/ 2885209 w 4100945"/>
              <a:gd name="connsiteY38" fmla="*/ 5624945 h 5624945"/>
              <a:gd name="connsiteX39" fmla="*/ 2753591 w 4100945"/>
              <a:gd name="connsiteY39" fmla="*/ 5624945 h 5624945"/>
              <a:gd name="connsiteX40" fmla="*/ 2563091 w 4100945"/>
              <a:gd name="connsiteY40" fmla="*/ 5434445 h 5624945"/>
              <a:gd name="connsiteX41" fmla="*/ 2372591 w 4100945"/>
              <a:gd name="connsiteY41" fmla="*/ 5624945 h 5624945"/>
              <a:gd name="connsiteX42" fmla="*/ 2240973 w 4100945"/>
              <a:gd name="connsiteY42" fmla="*/ 5624945 h 5624945"/>
              <a:gd name="connsiteX43" fmla="*/ 2050473 w 4100945"/>
              <a:gd name="connsiteY43" fmla="*/ 5434445 h 5624945"/>
              <a:gd name="connsiteX44" fmla="*/ 1859973 w 4100945"/>
              <a:gd name="connsiteY44" fmla="*/ 5624945 h 5624945"/>
              <a:gd name="connsiteX45" fmla="*/ 1728355 w 4100945"/>
              <a:gd name="connsiteY45" fmla="*/ 5624945 h 5624945"/>
              <a:gd name="connsiteX46" fmla="*/ 1537855 w 4100945"/>
              <a:gd name="connsiteY46" fmla="*/ 5434445 h 5624945"/>
              <a:gd name="connsiteX47" fmla="*/ 1347355 w 4100945"/>
              <a:gd name="connsiteY47" fmla="*/ 5624945 h 5624945"/>
              <a:gd name="connsiteX48" fmla="*/ 1215737 w 4100945"/>
              <a:gd name="connsiteY48" fmla="*/ 5624945 h 5624945"/>
              <a:gd name="connsiteX49" fmla="*/ 1025237 w 4100945"/>
              <a:gd name="connsiteY49" fmla="*/ 5434445 h 5624945"/>
              <a:gd name="connsiteX50" fmla="*/ 834737 w 4100945"/>
              <a:gd name="connsiteY50" fmla="*/ 5624945 h 5624945"/>
              <a:gd name="connsiteX51" fmla="*/ 703119 w 4100945"/>
              <a:gd name="connsiteY51" fmla="*/ 5624945 h 5624945"/>
              <a:gd name="connsiteX52" fmla="*/ 512619 w 4100945"/>
              <a:gd name="connsiteY52" fmla="*/ 5434445 h 5624945"/>
              <a:gd name="connsiteX53" fmla="*/ 322119 w 4100945"/>
              <a:gd name="connsiteY53" fmla="*/ 5624945 h 5624945"/>
              <a:gd name="connsiteX54" fmla="*/ 190500 w 4100945"/>
              <a:gd name="connsiteY54" fmla="*/ 5624945 h 5624945"/>
              <a:gd name="connsiteX55" fmla="*/ 0 w 4100945"/>
              <a:gd name="connsiteY55" fmla="*/ 5434445 h 5624945"/>
              <a:gd name="connsiteX56" fmla="*/ 0 w 4100945"/>
              <a:gd name="connsiteY56" fmla="*/ 5304090 h 5624945"/>
              <a:gd name="connsiteX57" fmla="*/ 190500 w 4100945"/>
              <a:gd name="connsiteY57" fmla="*/ 5113590 h 5624945"/>
              <a:gd name="connsiteX58" fmla="*/ 0 w 4100945"/>
              <a:gd name="connsiteY58" fmla="*/ 4923090 h 5624945"/>
              <a:gd name="connsiteX59" fmla="*/ 0 w 4100945"/>
              <a:gd name="connsiteY59" fmla="*/ 4792731 h 5624945"/>
              <a:gd name="connsiteX60" fmla="*/ 190500 w 4100945"/>
              <a:gd name="connsiteY60" fmla="*/ 4602231 h 5624945"/>
              <a:gd name="connsiteX61" fmla="*/ 0 w 4100945"/>
              <a:gd name="connsiteY61" fmla="*/ 4411731 h 5624945"/>
              <a:gd name="connsiteX62" fmla="*/ 0 w 4100945"/>
              <a:gd name="connsiteY62" fmla="*/ 4281372 h 5624945"/>
              <a:gd name="connsiteX63" fmla="*/ 190500 w 4100945"/>
              <a:gd name="connsiteY63" fmla="*/ 4090872 h 5624945"/>
              <a:gd name="connsiteX64" fmla="*/ 0 w 4100945"/>
              <a:gd name="connsiteY64" fmla="*/ 3900372 h 5624945"/>
              <a:gd name="connsiteX65" fmla="*/ 0 w 4100945"/>
              <a:gd name="connsiteY65" fmla="*/ 3770013 h 5624945"/>
              <a:gd name="connsiteX66" fmla="*/ 190500 w 4100945"/>
              <a:gd name="connsiteY66" fmla="*/ 3579513 h 5624945"/>
              <a:gd name="connsiteX67" fmla="*/ 0 w 4100945"/>
              <a:gd name="connsiteY67" fmla="*/ 3389013 h 5624945"/>
              <a:gd name="connsiteX68" fmla="*/ 0 w 4100945"/>
              <a:gd name="connsiteY68" fmla="*/ 3258654 h 5624945"/>
              <a:gd name="connsiteX69" fmla="*/ 190500 w 4100945"/>
              <a:gd name="connsiteY69" fmla="*/ 3068154 h 5624945"/>
              <a:gd name="connsiteX70" fmla="*/ 0 w 4100945"/>
              <a:gd name="connsiteY70" fmla="*/ 2877654 h 5624945"/>
              <a:gd name="connsiteX71" fmla="*/ 0 w 4100945"/>
              <a:gd name="connsiteY71" fmla="*/ 2747295 h 5624945"/>
              <a:gd name="connsiteX72" fmla="*/ 190500 w 4100945"/>
              <a:gd name="connsiteY72" fmla="*/ 2556795 h 5624945"/>
              <a:gd name="connsiteX73" fmla="*/ 0 w 4100945"/>
              <a:gd name="connsiteY73" fmla="*/ 2366295 h 5624945"/>
              <a:gd name="connsiteX74" fmla="*/ 0 w 4100945"/>
              <a:gd name="connsiteY74" fmla="*/ 2235936 h 5624945"/>
              <a:gd name="connsiteX75" fmla="*/ 190500 w 4100945"/>
              <a:gd name="connsiteY75" fmla="*/ 2045436 h 5624945"/>
              <a:gd name="connsiteX76" fmla="*/ 0 w 4100945"/>
              <a:gd name="connsiteY76" fmla="*/ 1854936 h 5624945"/>
              <a:gd name="connsiteX77" fmla="*/ 0 w 4100945"/>
              <a:gd name="connsiteY77" fmla="*/ 1724577 h 5624945"/>
              <a:gd name="connsiteX78" fmla="*/ 190500 w 4100945"/>
              <a:gd name="connsiteY78" fmla="*/ 1534077 h 5624945"/>
              <a:gd name="connsiteX79" fmla="*/ 0 w 4100945"/>
              <a:gd name="connsiteY79" fmla="*/ 1343577 h 5624945"/>
              <a:gd name="connsiteX80" fmla="*/ 0 w 4100945"/>
              <a:gd name="connsiteY80" fmla="*/ 1213218 h 5624945"/>
              <a:gd name="connsiteX81" fmla="*/ 190500 w 4100945"/>
              <a:gd name="connsiteY81" fmla="*/ 1022718 h 5624945"/>
              <a:gd name="connsiteX82" fmla="*/ 0 w 4100945"/>
              <a:gd name="connsiteY82" fmla="*/ 832218 h 5624945"/>
              <a:gd name="connsiteX83" fmla="*/ 0 w 4100945"/>
              <a:gd name="connsiteY83" fmla="*/ 701859 h 5624945"/>
              <a:gd name="connsiteX84" fmla="*/ 190500 w 4100945"/>
              <a:gd name="connsiteY84" fmla="*/ 511359 h 5624945"/>
              <a:gd name="connsiteX85" fmla="*/ 0 w 4100945"/>
              <a:gd name="connsiteY85" fmla="*/ 320859 h 5624945"/>
              <a:gd name="connsiteX86" fmla="*/ 0 w 4100945"/>
              <a:gd name="connsiteY86" fmla="*/ 190500 h 5624945"/>
              <a:gd name="connsiteX87" fmla="*/ 190500 w 4100945"/>
              <a:gd name="connsiteY87" fmla="*/ 0 h 5624945"/>
              <a:gd name="connsiteX88" fmla="*/ 322119 w 4100945"/>
              <a:gd name="connsiteY88" fmla="*/ 0 h 5624945"/>
              <a:gd name="connsiteX89" fmla="*/ 512619 w 4100945"/>
              <a:gd name="connsiteY89" fmla="*/ 190500 h 5624945"/>
              <a:gd name="connsiteX90" fmla="*/ 703119 w 4100945"/>
              <a:gd name="connsiteY90" fmla="*/ 0 h 5624945"/>
              <a:gd name="connsiteX91" fmla="*/ 834737 w 4100945"/>
              <a:gd name="connsiteY91" fmla="*/ 0 h 5624945"/>
              <a:gd name="connsiteX92" fmla="*/ 1025237 w 4100945"/>
              <a:gd name="connsiteY92" fmla="*/ 190500 h 5624945"/>
              <a:gd name="connsiteX93" fmla="*/ 1215737 w 4100945"/>
              <a:gd name="connsiteY93" fmla="*/ 0 h 5624945"/>
              <a:gd name="connsiteX94" fmla="*/ 1347355 w 4100945"/>
              <a:gd name="connsiteY94" fmla="*/ 0 h 5624945"/>
              <a:gd name="connsiteX95" fmla="*/ 1537855 w 4100945"/>
              <a:gd name="connsiteY95" fmla="*/ 190500 h 5624945"/>
              <a:gd name="connsiteX96" fmla="*/ 1728355 w 4100945"/>
              <a:gd name="connsiteY96" fmla="*/ 0 h 5624945"/>
              <a:gd name="connsiteX97" fmla="*/ 1859973 w 4100945"/>
              <a:gd name="connsiteY97" fmla="*/ 0 h 5624945"/>
              <a:gd name="connsiteX98" fmla="*/ 2050473 w 4100945"/>
              <a:gd name="connsiteY98" fmla="*/ 190500 h 5624945"/>
              <a:gd name="connsiteX99" fmla="*/ 2240973 w 4100945"/>
              <a:gd name="connsiteY99" fmla="*/ 0 h 5624945"/>
              <a:gd name="connsiteX100" fmla="*/ 2372591 w 4100945"/>
              <a:gd name="connsiteY100" fmla="*/ 0 h 5624945"/>
              <a:gd name="connsiteX101" fmla="*/ 2563091 w 4100945"/>
              <a:gd name="connsiteY101" fmla="*/ 190500 h 5624945"/>
              <a:gd name="connsiteX102" fmla="*/ 2753591 w 4100945"/>
              <a:gd name="connsiteY102" fmla="*/ 0 h 5624945"/>
              <a:gd name="connsiteX103" fmla="*/ 2885209 w 4100945"/>
              <a:gd name="connsiteY103" fmla="*/ 0 h 5624945"/>
              <a:gd name="connsiteX104" fmla="*/ 3075709 w 4100945"/>
              <a:gd name="connsiteY104" fmla="*/ 190500 h 5624945"/>
              <a:gd name="connsiteX105" fmla="*/ 3266209 w 4100945"/>
              <a:gd name="connsiteY105" fmla="*/ 0 h 5624945"/>
              <a:gd name="connsiteX106" fmla="*/ 3397827 w 4100945"/>
              <a:gd name="connsiteY106" fmla="*/ 0 h 5624945"/>
              <a:gd name="connsiteX107" fmla="*/ 3588327 w 4100945"/>
              <a:gd name="connsiteY107" fmla="*/ 190500 h 5624945"/>
              <a:gd name="connsiteX108" fmla="*/ 3778827 w 4100945"/>
              <a:gd name="connsiteY108" fmla="*/ 0 h 5624945"/>
              <a:gd name="connsiteX109" fmla="*/ 3910445 w 4100945"/>
              <a:gd name="connsiteY109" fmla="*/ 0 h 5624945"/>
              <a:gd name="connsiteX110" fmla="*/ 4100945 w 4100945"/>
              <a:gd name="connsiteY110" fmla="*/ 190500 h 5624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4100945" h="5624945">
                <a:moveTo>
                  <a:pt x="4100945" y="190500"/>
                </a:moveTo>
                <a:lnTo>
                  <a:pt x="4100945" y="320859"/>
                </a:lnTo>
                <a:cubicBezTo>
                  <a:pt x="3995735" y="320859"/>
                  <a:pt x="3910445" y="406149"/>
                  <a:pt x="3910445" y="511359"/>
                </a:cubicBezTo>
                <a:cubicBezTo>
                  <a:pt x="3910445" y="616569"/>
                  <a:pt x="3995735" y="701859"/>
                  <a:pt x="4100945" y="701859"/>
                </a:cubicBezTo>
                <a:lnTo>
                  <a:pt x="4100945" y="832218"/>
                </a:lnTo>
                <a:cubicBezTo>
                  <a:pt x="3995735" y="832218"/>
                  <a:pt x="3910445" y="917508"/>
                  <a:pt x="3910445" y="1022718"/>
                </a:cubicBezTo>
                <a:cubicBezTo>
                  <a:pt x="3910445" y="1127928"/>
                  <a:pt x="3995735" y="1213218"/>
                  <a:pt x="4100945" y="1213218"/>
                </a:cubicBezTo>
                <a:lnTo>
                  <a:pt x="4100945" y="1343577"/>
                </a:lnTo>
                <a:cubicBezTo>
                  <a:pt x="3995735" y="1343577"/>
                  <a:pt x="3910445" y="1428867"/>
                  <a:pt x="3910445" y="1534077"/>
                </a:cubicBezTo>
                <a:cubicBezTo>
                  <a:pt x="3910445" y="1639287"/>
                  <a:pt x="3995735" y="1724577"/>
                  <a:pt x="4100945" y="1724577"/>
                </a:cubicBezTo>
                <a:lnTo>
                  <a:pt x="4100945" y="1854936"/>
                </a:lnTo>
                <a:cubicBezTo>
                  <a:pt x="3995735" y="1854936"/>
                  <a:pt x="3910445" y="1940226"/>
                  <a:pt x="3910445" y="2045436"/>
                </a:cubicBezTo>
                <a:cubicBezTo>
                  <a:pt x="3910445" y="2150646"/>
                  <a:pt x="3995735" y="2235936"/>
                  <a:pt x="4100945" y="2235936"/>
                </a:cubicBezTo>
                <a:lnTo>
                  <a:pt x="4100945" y="2366295"/>
                </a:lnTo>
                <a:cubicBezTo>
                  <a:pt x="3995735" y="2366295"/>
                  <a:pt x="3910445" y="2451585"/>
                  <a:pt x="3910445" y="2556795"/>
                </a:cubicBezTo>
                <a:cubicBezTo>
                  <a:pt x="3910445" y="2662005"/>
                  <a:pt x="3995735" y="2747295"/>
                  <a:pt x="4100945" y="2747295"/>
                </a:cubicBezTo>
                <a:lnTo>
                  <a:pt x="4100945" y="2877654"/>
                </a:lnTo>
                <a:cubicBezTo>
                  <a:pt x="3995735" y="2877654"/>
                  <a:pt x="3910445" y="2962944"/>
                  <a:pt x="3910445" y="3068154"/>
                </a:cubicBezTo>
                <a:cubicBezTo>
                  <a:pt x="3910445" y="3173364"/>
                  <a:pt x="3995735" y="3258654"/>
                  <a:pt x="4100945" y="3258654"/>
                </a:cubicBezTo>
                <a:lnTo>
                  <a:pt x="4100945" y="3389013"/>
                </a:lnTo>
                <a:cubicBezTo>
                  <a:pt x="3995735" y="3389013"/>
                  <a:pt x="3910445" y="3474303"/>
                  <a:pt x="3910445" y="3579513"/>
                </a:cubicBezTo>
                <a:cubicBezTo>
                  <a:pt x="3910445" y="3684723"/>
                  <a:pt x="3995735" y="3770013"/>
                  <a:pt x="4100945" y="3770013"/>
                </a:cubicBezTo>
                <a:lnTo>
                  <a:pt x="4100945" y="3900372"/>
                </a:lnTo>
                <a:cubicBezTo>
                  <a:pt x="3995735" y="3900372"/>
                  <a:pt x="3910445" y="3985662"/>
                  <a:pt x="3910445" y="4090872"/>
                </a:cubicBezTo>
                <a:cubicBezTo>
                  <a:pt x="3910445" y="4196082"/>
                  <a:pt x="3995735" y="4281372"/>
                  <a:pt x="4100945" y="4281372"/>
                </a:cubicBezTo>
                <a:lnTo>
                  <a:pt x="4100945" y="4411731"/>
                </a:lnTo>
                <a:cubicBezTo>
                  <a:pt x="3995735" y="4411731"/>
                  <a:pt x="3910445" y="4497021"/>
                  <a:pt x="3910445" y="4602231"/>
                </a:cubicBezTo>
                <a:cubicBezTo>
                  <a:pt x="3910445" y="4707441"/>
                  <a:pt x="3995735" y="4792731"/>
                  <a:pt x="4100945" y="4792731"/>
                </a:cubicBezTo>
                <a:lnTo>
                  <a:pt x="4100945" y="4923090"/>
                </a:lnTo>
                <a:cubicBezTo>
                  <a:pt x="3995735" y="4923090"/>
                  <a:pt x="3910445" y="5008380"/>
                  <a:pt x="3910445" y="5113590"/>
                </a:cubicBezTo>
                <a:cubicBezTo>
                  <a:pt x="3910445" y="5218800"/>
                  <a:pt x="3995735" y="5304090"/>
                  <a:pt x="4100945" y="5304090"/>
                </a:cubicBezTo>
                <a:lnTo>
                  <a:pt x="4100945" y="5434445"/>
                </a:lnTo>
                <a:cubicBezTo>
                  <a:pt x="3995735" y="5434445"/>
                  <a:pt x="3910445" y="5519735"/>
                  <a:pt x="3910445" y="5624945"/>
                </a:cubicBezTo>
                <a:lnTo>
                  <a:pt x="3778827" y="5624945"/>
                </a:lnTo>
                <a:cubicBezTo>
                  <a:pt x="3778827" y="5519735"/>
                  <a:pt x="3693537" y="5434445"/>
                  <a:pt x="3588327" y="5434445"/>
                </a:cubicBezTo>
                <a:cubicBezTo>
                  <a:pt x="3483117" y="5434445"/>
                  <a:pt x="3397827" y="5519735"/>
                  <a:pt x="3397827" y="5624945"/>
                </a:cubicBezTo>
                <a:lnTo>
                  <a:pt x="3266209" y="5624945"/>
                </a:lnTo>
                <a:cubicBezTo>
                  <a:pt x="3266209" y="5519735"/>
                  <a:pt x="3180919" y="5434445"/>
                  <a:pt x="3075709" y="5434445"/>
                </a:cubicBezTo>
                <a:cubicBezTo>
                  <a:pt x="2970499" y="5434445"/>
                  <a:pt x="2885209" y="5519735"/>
                  <a:pt x="2885209" y="5624945"/>
                </a:cubicBezTo>
                <a:lnTo>
                  <a:pt x="2753591" y="5624945"/>
                </a:lnTo>
                <a:cubicBezTo>
                  <a:pt x="2753591" y="5519735"/>
                  <a:pt x="2668301" y="5434445"/>
                  <a:pt x="2563091" y="5434445"/>
                </a:cubicBezTo>
                <a:cubicBezTo>
                  <a:pt x="2457881" y="5434445"/>
                  <a:pt x="2372591" y="5519735"/>
                  <a:pt x="2372591" y="5624945"/>
                </a:cubicBezTo>
                <a:lnTo>
                  <a:pt x="2240973" y="5624945"/>
                </a:lnTo>
                <a:cubicBezTo>
                  <a:pt x="2240973" y="5519735"/>
                  <a:pt x="2155683" y="5434445"/>
                  <a:pt x="2050473" y="5434445"/>
                </a:cubicBezTo>
                <a:cubicBezTo>
                  <a:pt x="1945263" y="5434445"/>
                  <a:pt x="1859973" y="5519735"/>
                  <a:pt x="1859973" y="5624945"/>
                </a:cubicBezTo>
                <a:lnTo>
                  <a:pt x="1728355" y="5624945"/>
                </a:lnTo>
                <a:cubicBezTo>
                  <a:pt x="1728355" y="5519735"/>
                  <a:pt x="1643065" y="5434445"/>
                  <a:pt x="1537855" y="5434445"/>
                </a:cubicBezTo>
                <a:cubicBezTo>
                  <a:pt x="1432645" y="5434445"/>
                  <a:pt x="1347355" y="5519735"/>
                  <a:pt x="1347355" y="5624945"/>
                </a:cubicBezTo>
                <a:lnTo>
                  <a:pt x="1215737" y="5624945"/>
                </a:lnTo>
                <a:cubicBezTo>
                  <a:pt x="1215737" y="5519735"/>
                  <a:pt x="1130447" y="5434445"/>
                  <a:pt x="1025237" y="5434445"/>
                </a:cubicBezTo>
                <a:cubicBezTo>
                  <a:pt x="920027" y="5434445"/>
                  <a:pt x="834737" y="5519735"/>
                  <a:pt x="834737" y="5624945"/>
                </a:cubicBezTo>
                <a:lnTo>
                  <a:pt x="703119" y="5624945"/>
                </a:lnTo>
                <a:cubicBezTo>
                  <a:pt x="703119" y="5519735"/>
                  <a:pt x="617829" y="5434445"/>
                  <a:pt x="512619" y="5434445"/>
                </a:cubicBezTo>
                <a:cubicBezTo>
                  <a:pt x="407409" y="5434445"/>
                  <a:pt x="322119" y="5519735"/>
                  <a:pt x="322119" y="5624945"/>
                </a:cubicBezTo>
                <a:lnTo>
                  <a:pt x="190500" y="5624945"/>
                </a:lnTo>
                <a:cubicBezTo>
                  <a:pt x="190500" y="5519735"/>
                  <a:pt x="105210" y="5434445"/>
                  <a:pt x="0" y="5434445"/>
                </a:cubicBezTo>
                <a:lnTo>
                  <a:pt x="0" y="5304090"/>
                </a:lnTo>
                <a:cubicBezTo>
                  <a:pt x="105210" y="5304090"/>
                  <a:pt x="190500" y="5218800"/>
                  <a:pt x="190500" y="5113590"/>
                </a:cubicBezTo>
                <a:cubicBezTo>
                  <a:pt x="190500" y="5008380"/>
                  <a:pt x="105210" y="4923090"/>
                  <a:pt x="0" y="4923090"/>
                </a:cubicBezTo>
                <a:lnTo>
                  <a:pt x="0" y="4792731"/>
                </a:lnTo>
                <a:cubicBezTo>
                  <a:pt x="105210" y="4792731"/>
                  <a:pt x="190500" y="4707441"/>
                  <a:pt x="190500" y="4602231"/>
                </a:cubicBezTo>
                <a:cubicBezTo>
                  <a:pt x="190500" y="4497021"/>
                  <a:pt x="105210" y="4411731"/>
                  <a:pt x="0" y="4411731"/>
                </a:cubicBezTo>
                <a:lnTo>
                  <a:pt x="0" y="4281372"/>
                </a:lnTo>
                <a:cubicBezTo>
                  <a:pt x="105210" y="4281372"/>
                  <a:pt x="190500" y="4196082"/>
                  <a:pt x="190500" y="4090872"/>
                </a:cubicBezTo>
                <a:cubicBezTo>
                  <a:pt x="190500" y="3985662"/>
                  <a:pt x="105210" y="3900372"/>
                  <a:pt x="0" y="3900372"/>
                </a:cubicBezTo>
                <a:lnTo>
                  <a:pt x="0" y="3770013"/>
                </a:lnTo>
                <a:cubicBezTo>
                  <a:pt x="105210" y="3770013"/>
                  <a:pt x="190500" y="3684723"/>
                  <a:pt x="190500" y="3579513"/>
                </a:cubicBezTo>
                <a:cubicBezTo>
                  <a:pt x="190500" y="3474303"/>
                  <a:pt x="105210" y="3389013"/>
                  <a:pt x="0" y="3389013"/>
                </a:cubicBezTo>
                <a:lnTo>
                  <a:pt x="0" y="3258654"/>
                </a:lnTo>
                <a:cubicBezTo>
                  <a:pt x="105210" y="3258654"/>
                  <a:pt x="190500" y="3173364"/>
                  <a:pt x="190500" y="3068154"/>
                </a:cubicBezTo>
                <a:cubicBezTo>
                  <a:pt x="190500" y="2962944"/>
                  <a:pt x="105210" y="2877654"/>
                  <a:pt x="0" y="2877654"/>
                </a:cubicBezTo>
                <a:lnTo>
                  <a:pt x="0" y="2747295"/>
                </a:lnTo>
                <a:cubicBezTo>
                  <a:pt x="105210" y="2747295"/>
                  <a:pt x="190500" y="2662005"/>
                  <a:pt x="190500" y="2556795"/>
                </a:cubicBezTo>
                <a:cubicBezTo>
                  <a:pt x="190500" y="2451585"/>
                  <a:pt x="105210" y="2366295"/>
                  <a:pt x="0" y="2366295"/>
                </a:cubicBezTo>
                <a:lnTo>
                  <a:pt x="0" y="2235936"/>
                </a:lnTo>
                <a:cubicBezTo>
                  <a:pt x="105210" y="2235936"/>
                  <a:pt x="190500" y="2150646"/>
                  <a:pt x="190500" y="2045436"/>
                </a:cubicBezTo>
                <a:cubicBezTo>
                  <a:pt x="190500" y="1940226"/>
                  <a:pt x="105210" y="1854936"/>
                  <a:pt x="0" y="1854936"/>
                </a:cubicBezTo>
                <a:lnTo>
                  <a:pt x="0" y="1724577"/>
                </a:lnTo>
                <a:cubicBezTo>
                  <a:pt x="105210" y="1724577"/>
                  <a:pt x="190500" y="1639287"/>
                  <a:pt x="190500" y="1534077"/>
                </a:cubicBezTo>
                <a:cubicBezTo>
                  <a:pt x="190500" y="1428867"/>
                  <a:pt x="105210" y="1343577"/>
                  <a:pt x="0" y="1343577"/>
                </a:cubicBezTo>
                <a:lnTo>
                  <a:pt x="0" y="1213218"/>
                </a:lnTo>
                <a:cubicBezTo>
                  <a:pt x="105210" y="1213218"/>
                  <a:pt x="190500" y="1127928"/>
                  <a:pt x="190500" y="1022718"/>
                </a:cubicBezTo>
                <a:cubicBezTo>
                  <a:pt x="190500" y="917508"/>
                  <a:pt x="105210" y="832218"/>
                  <a:pt x="0" y="832218"/>
                </a:cubicBezTo>
                <a:lnTo>
                  <a:pt x="0" y="701859"/>
                </a:lnTo>
                <a:cubicBezTo>
                  <a:pt x="105210" y="701859"/>
                  <a:pt x="190500" y="616569"/>
                  <a:pt x="190500" y="511359"/>
                </a:cubicBezTo>
                <a:cubicBezTo>
                  <a:pt x="190500" y="406149"/>
                  <a:pt x="105210" y="320859"/>
                  <a:pt x="0" y="320859"/>
                </a:cubicBezTo>
                <a:lnTo>
                  <a:pt x="0" y="190500"/>
                </a:lnTo>
                <a:cubicBezTo>
                  <a:pt x="105210" y="190500"/>
                  <a:pt x="190500" y="105210"/>
                  <a:pt x="190500" y="0"/>
                </a:cubicBezTo>
                <a:lnTo>
                  <a:pt x="322119" y="0"/>
                </a:lnTo>
                <a:cubicBezTo>
                  <a:pt x="322119" y="105210"/>
                  <a:pt x="407409" y="190500"/>
                  <a:pt x="512619" y="190500"/>
                </a:cubicBezTo>
                <a:cubicBezTo>
                  <a:pt x="617829" y="190500"/>
                  <a:pt x="703119" y="105210"/>
                  <a:pt x="703119" y="0"/>
                </a:cubicBezTo>
                <a:lnTo>
                  <a:pt x="834737" y="0"/>
                </a:lnTo>
                <a:cubicBezTo>
                  <a:pt x="834737" y="105210"/>
                  <a:pt x="920027" y="190500"/>
                  <a:pt x="1025237" y="190500"/>
                </a:cubicBezTo>
                <a:cubicBezTo>
                  <a:pt x="1130447" y="190500"/>
                  <a:pt x="1215737" y="105210"/>
                  <a:pt x="1215737" y="0"/>
                </a:cubicBezTo>
                <a:lnTo>
                  <a:pt x="1347355" y="0"/>
                </a:lnTo>
                <a:cubicBezTo>
                  <a:pt x="1347355" y="105210"/>
                  <a:pt x="1432645" y="190500"/>
                  <a:pt x="1537855" y="190500"/>
                </a:cubicBezTo>
                <a:cubicBezTo>
                  <a:pt x="1643065" y="190500"/>
                  <a:pt x="1728355" y="105210"/>
                  <a:pt x="1728355" y="0"/>
                </a:cubicBezTo>
                <a:lnTo>
                  <a:pt x="1859973" y="0"/>
                </a:lnTo>
                <a:cubicBezTo>
                  <a:pt x="1859973" y="105210"/>
                  <a:pt x="1945263" y="190500"/>
                  <a:pt x="2050473" y="190500"/>
                </a:cubicBezTo>
                <a:cubicBezTo>
                  <a:pt x="2155683" y="190500"/>
                  <a:pt x="2240973" y="105210"/>
                  <a:pt x="2240973" y="0"/>
                </a:cubicBezTo>
                <a:lnTo>
                  <a:pt x="2372591" y="0"/>
                </a:lnTo>
                <a:cubicBezTo>
                  <a:pt x="2372591" y="105210"/>
                  <a:pt x="2457881" y="190500"/>
                  <a:pt x="2563091" y="190500"/>
                </a:cubicBezTo>
                <a:cubicBezTo>
                  <a:pt x="2668301" y="190500"/>
                  <a:pt x="2753591" y="105210"/>
                  <a:pt x="2753591" y="0"/>
                </a:cubicBezTo>
                <a:lnTo>
                  <a:pt x="2885209" y="0"/>
                </a:lnTo>
                <a:cubicBezTo>
                  <a:pt x="2885209" y="105210"/>
                  <a:pt x="2970499" y="190500"/>
                  <a:pt x="3075709" y="190500"/>
                </a:cubicBezTo>
                <a:cubicBezTo>
                  <a:pt x="3180919" y="190500"/>
                  <a:pt x="3266209" y="105210"/>
                  <a:pt x="3266209" y="0"/>
                </a:cubicBezTo>
                <a:lnTo>
                  <a:pt x="3397827" y="0"/>
                </a:lnTo>
                <a:cubicBezTo>
                  <a:pt x="3397827" y="105210"/>
                  <a:pt x="3483117" y="190500"/>
                  <a:pt x="3588327" y="190500"/>
                </a:cubicBezTo>
                <a:cubicBezTo>
                  <a:pt x="3693537" y="190500"/>
                  <a:pt x="3778827" y="105210"/>
                  <a:pt x="3778827" y="0"/>
                </a:cubicBezTo>
                <a:lnTo>
                  <a:pt x="3910445" y="0"/>
                </a:lnTo>
                <a:cubicBezTo>
                  <a:pt x="3910445" y="105210"/>
                  <a:pt x="3995735" y="190500"/>
                  <a:pt x="4100945" y="19050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658EA36E-05A8-34AA-B1D2-C56E7EE037BF}"/>
              </a:ext>
            </a:extLst>
          </p:cNvPr>
          <p:cNvSpPr/>
          <p:nvPr/>
        </p:nvSpPr>
        <p:spPr>
          <a:xfrm rot="16200000">
            <a:off x="1353993" y="3318387"/>
            <a:ext cx="2384721" cy="2052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275D6F-E84F-B87C-8B7A-78A9866283EF}"/>
              </a:ext>
            </a:extLst>
          </p:cNvPr>
          <p:cNvSpPr txBox="1"/>
          <p:nvPr/>
        </p:nvSpPr>
        <p:spPr>
          <a:xfrm>
            <a:off x="1520183" y="2527400"/>
            <a:ext cx="2052335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EBC328-C951-5FBC-D00E-87E5374E4972}"/>
              </a:ext>
            </a:extLst>
          </p:cNvPr>
          <p:cNvSpPr txBox="1"/>
          <p:nvPr/>
        </p:nvSpPr>
        <p:spPr>
          <a:xfrm>
            <a:off x="1520183" y="3436610"/>
            <a:ext cx="2052335" cy="1815882"/>
          </a:xfrm>
          <a:prstGeom prst="rect">
            <a:avLst/>
          </a:prstGeom>
          <a:noFill/>
        </p:spPr>
        <p:txBody>
          <a:bodyPr wrap="square" lIns="91440" rIns="9144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A19867DB-3560-6056-E302-F6F303A13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38800" y="1126528"/>
            <a:ext cx="914400" cy="914400"/>
          </a:xfrm>
          <a:prstGeom prst="rect">
            <a:avLst/>
          </a:prstGeom>
        </p:spPr>
      </p:pic>
      <p:pic>
        <p:nvPicPr>
          <p:cNvPr id="13" name="Graphic 12" descr="Bar chart with solid fill">
            <a:extLst>
              <a:ext uri="{FF2B5EF4-FFF2-40B4-BE49-F238E27FC236}">
                <a16:creationId xmlns:a16="http://schemas.microsoft.com/office/drawing/2014/main" id="{C11B52FE-1A40-4071-8152-B5022E6EC2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089150" y="1126528"/>
            <a:ext cx="914400" cy="914400"/>
          </a:xfrm>
          <a:prstGeom prst="rect">
            <a:avLst/>
          </a:prstGeom>
        </p:spPr>
      </p:pic>
      <p:pic>
        <p:nvPicPr>
          <p:cNvPr id="14" name="Graphic 13" descr="Lights On with solid fill">
            <a:extLst>
              <a:ext uri="{FF2B5EF4-FFF2-40B4-BE49-F238E27FC236}">
                <a16:creationId xmlns:a16="http://schemas.microsoft.com/office/drawing/2014/main" id="{C2742330-8669-A88C-6AF9-5AC5CADAEE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88449" y="1126528"/>
            <a:ext cx="914400" cy="914400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B0368CF-CF12-E03E-F337-7A9520D90216}"/>
              </a:ext>
            </a:extLst>
          </p:cNvPr>
          <p:cNvSpPr/>
          <p:nvPr/>
        </p:nvSpPr>
        <p:spPr>
          <a:xfrm>
            <a:off x="4795515" y="2243686"/>
            <a:ext cx="2600969" cy="3567546"/>
          </a:xfrm>
          <a:custGeom>
            <a:avLst/>
            <a:gdLst>
              <a:gd name="connsiteX0" fmla="*/ 4100945 w 4100945"/>
              <a:gd name="connsiteY0" fmla="*/ 190500 h 5624945"/>
              <a:gd name="connsiteX1" fmla="*/ 4100945 w 4100945"/>
              <a:gd name="connsiteY1" fmla="*/ 320859 h 5624945"/>
              <a:gd name="connsiteX2" fmla="*/ 3910445 w 4100945"/>
              <a:gd name="connsiteY2" fmla="*/ 511359 h 5624945"/>
              <a:gd name="connsiteX3" fmla="*/ 4100945 w 4100945"/>
              <a:gd name="connsiteY3" fmla="*/ 701859 h 5624945"/>
              <a:gd name="connsiteX4" fmla="*/ 4100945 w 4100945"/>
              <a:gd name="connsiteY4" fmla="*/ 832218 h 5624945"/>
              <a:gd name="connsiteX5" fmla="*/ 3910445 w 4100945"/>
              <a:gd name="connsiteY5" fmla="*/ 1022718 h 5624945"/>
              <a:gd name="connsiteX6" fmla="*/ 4100945 w 4100945"/>
              <a:gd name="connsiteY6" fmla="*/ 1213218 h 5624945"/>
              <a:gd name="connsiteX7" fmla="*/ 4100945 w 4100945"/>
              <a:gd name="connsiteY7" fmla="*/ 1343577 h 5624945"/>
              <a:gd name="connsiteX8" fmla="*/ 3910445 w 4100945"/>
              <a:gd name="connsiteY8" fmla="*/ 1534077 h 5624945"/>
              <a:gd name="connsiteX9" fmla="*/ 4100945 w 4100945"/>
              <a:gd name="connsiteY9" fmla="*/ 1724577 h 5624945"/>
              <a:gd name="connsiteX10" fmla="*/ 4100945 w 4100945"/>
              <a:gd name="connsiteY10" fmla="*/ 1854936 h 5624945"/>
              <a:gd name="connsiteX11" fmla="*/ 3910445 w 4100945"/>
              <a:gd name="connsiteY11" fmla="*/ 2045436 h 5624945"/>
              <a:gd name="connsiteX12" fmla="*/ 4100945 w 4100945"/>
              <a:gd name="connsiteY12" fmla="*/ 2235936 h 5624945"/>
              <a:gd name="connsiteX13" fmla="*/ 4100945 w 4100945"/>
              <a:gd name="connsiteY13" fmla="*/ 2366295 h 5624945"/>
              <a:gd name="connsiteX14" fmla="*/ 3910445 w 4100945"/>
              <a:gd name="connsiteY14" fmla="*/ 2556795 h 5624945"/>
              <a:gd name="connsiteX15" fmla="*/ 4100945 w 4100945"/>
              <a:gd name="connsiteY15" fmla="*/ 2747295 h 5624945"/>
              <a:gd name="connsiteX16" fmla="*/ 4100945 w 4100945"/>
              <a:gd name="connsiteY16" fmla="*/ 2877654 h 5624945"/>
              <a:gd name="connsiteX17" fmla="*/ 3910445 w 4100945"/>
              <a:gd name="connsiteY17" fmla="*/ 3068154 h 5624945"/>
              <a:gd name="connsiteX18" fmla="*/ 4100945 w 4100945"/>
              <a:gd name="connsiteY18" fmla="*/ 3258654 h 5624945"/>
              <a:gd name="connsiteX19" fmla="*/ 4100945 w 4100945"/>
              <a:gd name="connsiteY19" fmla="*/ 3389013 h 5624945"/>
              <a:gd name="connsiteX20" fmla="*/ 3910445 w 4100945"/>
              <a:gd name="connsiteY20" fmla="*/ 3579513 h 5624945"/>
              <a:gd name="connsiteX21" fmla="*/ 4100945 w 4100945"/>
              <a:gd name="connsiteY21" fmla="*/ 3770013 h 5624945"/>
              <a:gd name="connsiteX22" fmla="*/ 4100945 w 4100945"/>
              <a:gd name="connsiteY22" fmla="*/ 3900372 h 5624945"/>
              <a:gd name="connsiteX23" fmla="*/ 3910445 w 4100945"/>
              <a:gd name="connsiteY23" fmla="*/ 4090872 h 5624945"/>
              <a:gd name="connsiteX24" fmla="*/ 4100945 w 4100945"/>
              <a:gd name="connsiteY24" fmla="*/ 4281372 h 5624945"/>
              <a:gd name="connsiteX25" fmla="*/ 4100945 w 4100945"/>
              <a:gd name="connsiteY25" fmla="*/ 4411731 h 5624945"/>
              <a:gd name="connsiteX26" fmla="*/ 3910445 w 4100945"/>
              <a:gd name="connsiteY26" fmla="*/ 4602231 h 5624945"/>
              <a:gd name="connsiteX27" fmla="*/ 4100945 w 4100945"/>
              <a:gd name="connsiteY27" fmla="*/ 4792731 h 5624945"/>
              <a:gd name="connsiteX28" fmla="*/ 4100945 w 4100945"/>
              <a:gd name="connsiteY28" fmla="*/ 4923090 h 5624945"/>
              <a:gd name="connsiteX29" fmla="*/ 3910445 w 4100945"/>
              <a:gd name="connsiteY29" fmla="*/ 5113590 h 5624945"/>
              <a:gd name="connsiteX30" fmla="*/ 4100945 w 4100945"/>
              <a:gd name="connsiteY30" fmla="*/ 5304090 h 5624945"/>
              <a:gd name="connsiteX31" fmla="*/ 4100945 w 4100945"/>
              <a:gd name="connsiteY31" fmla="*/ 5434445 h 5624945"/>
              <a:gd name="connsiteX32" fmla="*/ 3910445 w 4100945"/>
              <a:gd name="connsiteY32" fmla="*/ 5624945 h 5624945"/>
              <a:gd name="connsiteX33" fmla="*/ 3778827 w 4100945"/>
              <a:gd name="connsiteY33" fmla="*/ 5624945 h 5624945"/>
              <a:gd name="connsiteX34" fmla="*/ 3588327 w 4100945"/>
              <a:gd name="connsiteY34" fmla="*/ 5434445 h 5624945"/>
              <a:gd name="connsiteX35" fmla="*/ 3397827 w 4100945"/>
              <a:gd name="connsiteY35" fmla="*/ 5624945 h 5624945"/>
              <a:gd name="connsiteX36" fmla="*/ 3266209 w 4100945"/>
              <a:gd name="connsiteY36" fmla="*/ 5624945 h 5624945"/>
              <a:gd name="connsiteX37" fmla="*/ 3075709 w 4100945"/>
              <a:gd name="connsiteY37" fmla="*/ 5434445 h 5624945"/>
              <a:gd name="connsiteX38" fmla="*/ 2885209 w 4100945"/>
              <a:gd name="connsiteY38" fmla="*/ 5624945 h 5624945"/>
              <a:gd name="connsiteX39" fmla="*/ 2753591 w 4100945"/>
              <a:gd name="connsiteY39" fmla="*/ 5624945 h 5624945"/>
              <a:gd name="connsiteX40" fmla="*/ 2563091 w 4100945"/>
              <a:gd name="connsiteY40" fmla="*/ 5434445 h 5624945"/>
              <a:gd name="connsiteX41" fmla="*/ 2372591 w 4100945"/>
              <a:gd name="connsiteY41" fmla="*/ 5624945 h 5624945"/>
              <a:gd name="connsiteX42" fmla="*/ 2240973 w 4100945"/>
              <a:gd name="connsiteY42" fmla="*/ 5624945 h 5624945"/>
              <a:gd name="connsiteX43" fmla="*/ 2050473 w 4100945"/>
              <a:gd name="connsiteY43" fmla="*/ 5434445 h 5624945"/>
              <a:gd name="connsiteX44" fmla="*/ 1859973 w 4100945"/>
              <a:gd name="connsiteY44" fmla="*/ 5624945 h 5624945"/>
              <a:gd name="connsiteX45" fmla="*/ 1728355 w 4100945"/>
              <a:gd name="connsiteY45" fmla="*/ 5624945 h 5624945"/>
              <a:gd name="connsiteX46" fmla="*/ 1537855 w 4100945"/>
              <a:gd name="connsiteY46" fmla="*/ 5434445 h 5624945"/>
              <a:gd name="connsiteX47" fmla="*/ 1347355 w 4100945"/>
              <a:gd name="connsiteY47" fmla="*/ 5624945 h 5624945"/>
              <a:gd name="connsiteX48" fmla="*/ 1215737 w 4100945"/>
              <a:gd name="connsiteY48" fmla="*/ 5624945 h 5624945"/>
              <a:gd name="connsiteX49" fmla="*/ 1025237 w 4100945"/>
              <a:gd name="connsiteY49" fmla="*/ 5434445 h 5624945"/>
              <a:gd name="connsiteX50" fmla="*/ 834737 w 4100945"/>
              <a:gd name="connsiteY50" fmla="*/ 5624945 h 5624945"/>
              <a:gd name="connsiteX51" fmla="*/ 703119 w 4100945"/>
              <a:gd name="connsiteY51" fmla="*/ 5624945 h 5624945"/>
              <a:gd name="connsiteX52" fmla="*/ 512619 w 4100945"/>
              <a:gd name="connsiteY52" fmla="*/ 5434445 h 5624945"/>
              <a:gd name="connsiteX53" fmla="*/ 322119 w 4100945"/>
              <a:gd name="connsiteY53" fmla="*/ 5624945 h 5624945"/>
              <a:gd name="connsiteX54" fmla="*/ 190500 w 4100945"/>
              <a:gd name="connsiteY54" fmla="*/ 5624945 h 5624945"/>
              <a:gd name="connsiteX55" fmla="*/ 0 w 4100945"/>
              <a:gd name="connsiteY55" fmla="*/ 5434445 h 5624945"/>
              <a:gd name="connsiteX56" fmla="*/ 0 w 4100945"/>
              <a:gd name="connsiteY56" fmla="*/ 5304090 h 5624945"/>
              <a:gd name="connsiteX57" fmla="*/ 190500 w 4100945"/>
              <a:gd name="connsiteY57" fmla="*/ 5113590 h 5624945"/>
              <a:gd name="connsiteX58" fmla="*/ 0 w 4100945"/>
              <a:gd name="connsiteY58" fmla="*/ 4923090 h 5624945"/>
              <a:gd name="connsiteX59" fmla="*/ 0 w 4100945"/>
              <a:gd name="connsiteY59" fmla="*/ 4792731 h 5624945"/>
              <a:gd name="connsiteX60" fmla="*/ 190500 w 4100945"/>
              <a:gd name="connsiteY60" fmla="*/ 4602231 h 5624945"/>
              <a:gd name="connsiteX61" fmla="*/ 0 w 4100945"/>
              <a:gd name="connsiteY61" fmla="*/ 4411731 h 5624945"/>
              <a:gd name="connsiteX62" fmla="*/ 0 w 4100945"/>
              <a:gd name="connsiteY62" fmla="*/ 4281372 h 5624945"/>
              <a:gd name="connsiteX63" fmla="*/ 190500 w 4100945"/>
              <a:gd name="connsiteY63" fmla="*/ 4090872 h 5624945"/>
              <a:gd name="connsiteX64" fmla="*/ 0 w 4100945"/>
              <a:gd name="connsiteY64" fmla="*/ 3900372 h 5624945"/>
              <a:gd name="connsiteX65" fmla="*/ 0 w 4100945"/>
              <a:gd name="connsiteY65" fmla="*/ 3770013 h 5624945"/>
              <a:gd name="connsiteX66" fmla="*/ 190500 w 4100945"/>
              <a:gd name="connsiteY66" fmla="*/ 3579513 h 5624945"/>
              <a:gd name="connsiteX67" fmla="*/ 0 w 4100945"/>
              <a:gd name="connsiteY67" fmla="*/ 3389013 h 5624945"/>
              <a:gd name="connsiteX68" fmla="*/ 0 w 4100945"/>
              <a:gd name="connsiteY68" fmla="*/ 3258654 h 5624945"/>
              <a:gd name="connsiteX69" fmla="*/ 190500 w 4100945"/>
              <a:gd name="connsiteY69" fmla="*/ 3068154 h 5624945"/>
              <a:gd name="connsiteX70" fmla="*/ 0 w 4100945"/>
              <a:gd name="connsiteY70" fmla="*/ 2877654 h 5624945"/>
              <a:gd name="connsiteX71" fmla="*/ 0 w 4100945"/>
              <a:gd name="connsiteY71" fmla="*/ 2747295 h 5624945"/>
              <a:gd name="connsiteX72" fmla="*/ 190500 w 4100945"/>
              <a:gd name="connsiteY72" fmla="*/ 2556795 h 5624945"/>
              <a:gd name="connsiteX73" fmla="*/ 0 w 4100945"/>
              <a:gd name="connsiteY73" fmla="*/ 2366295 h 5624945"/>
              <a:gd name="connsiteX74" fmla="*/ 0 w 4100945"/>
              <a:gd name="connsiteY74" fmla="*/ 2235936 h 5624945"/>
              <a:gd name="connsiteX75" fmla="*/ 190500 w 4100945"/>
              <a:gd name="connsiteY75" fmla="*/ 2045436 h 5624945"/>
              <a:gd name="connsiteX76" fmla="*/ 0 w 4100945"/>
              <a:gd name="connsiteY76" fmla="*/ 1854936 h 5624945"/>
              <a:gd name="connsiteX77" fmla="*/ 0 w 4100945"/>
              <a:gd name="connsiteY77" fmla="*/ 1724577 h 5624945"/>
              <a:gd name="connsiteX78" fmla="*/ 190500 w 4100945"/>
              <a:gd name="connsiteY78" fmla="*/ 1534077 h 5624945"/>
              <a:gd name="connsiteX79" fmla="*/ 0 w 4100945"/>
              <a:gd name="connsiteY79" fmla="*/ 1343577 h 5624945"/>
              <a:gd name="connsiteX80" fmla="*/ 0 w 4100945"/>
              <a:gd name="connsiteY80" fmla="*/ 1213218 h 5624945"/>
              <a:gd name="connsiteX81" fmla="*/ 190500 w 4100945"/>
              <a:gd name="connsiteY81" fmla="*/ 1022718 h 5624945"/>
              <a:gd name="connsiteX82" fmla="*/ 0 w 4100945"/>
              <a:gd name="connsiteY82" fmla="*/ 832218 h 5624945"/>
              <a:gd name="connsiteX83" fmla="*/ 0 w 4100945"/>
              <a:gd name="connsiteY83" fmla="*/ 701859 h 5624945"/>
              <a:gd name="connsiteX84" fmla="*/ 190500 w 4100945"/>
              <a:gd name="connsiteY84" fmla="*/ 511359 h 5624945"/>
              <a:gd name="connsiteX85" fmla="*/ 0 w 4100945"/>
              <a:gd name="connsiteY85" fmla="*/ 320859 h 5624945"/>
              <a:gd name="connsiteX86" fmla="*/ 0 w 4100945"/>
              <a:gd name="connsiteY86" fmla="*/ 190500 h 5624945"/>
              <a:gd name="connsiteX87" fmla="*/ 190500 w 4100945"/>
              <a:gd name="connsiteY87" fmla="*/ 0 h 5624945"/>
              <a:gd name="connsiteX88" fmla="*/ 322119 w 4100945"/>
              <a:gd name="connsiteY88" fmla="*/ 0 h 5624945"/>
              <a:gd name="connsiteX89" fmla="*/ 512619 w 4100945"/>
              <a:gd name="connsiteY89" fmla="*/ 190500 h 5624945"/>
              <a:gd name="connsiteX90" fmla="*/ 703119 w 4100945"/>
              <a:gd name="connsiteY90" fmla="*/ 0 h 5624945"/>
              <a:gd name="connsiteX91" fmla="*/ 834737 w 4100945"/>
              <a:gd name="connsiteY91" fmla="*/ 0 h 5624945"/>
              <a:gd name="connsiteX92" fmla="*/ 1025237 w 4100945"/>
              <a:gd name="connsiteY92" fmla="*/ 190500 h 5624945"/>
              <a:gd name="connsiteX93" fmla="*/ 1215737 w 4100945"/>
              <a:gd name="connsiteY93" fmla="*/ 0 h 5624945"/>
              <a:gd name="connsiteX94" fmla="*/ 1347355 w 4100945"/>
              <a:gd name="connsiteY94" fmla="*/ 0 h 5624945"/>
              <a:gd name="connsiteX95" fmla="*/ 1537855 w 4100945"/>
              <a:gd name="connsiteY95" fmla="*/ 190500 h 5624945"/>
              <a:gd name="connsiteX96" fmla="*/ 1728355 w 4100945"/>
              <a:gd name="connsiteY96" fmla="*/ 0 h 5624945"/>
              <a:gd name="connsiteX97" fmla="*/ 1859973 w 4100945"/>
              <a:gd name="connsiteY97" fmla="*/ 0 h 5624945"/>
              <a:gd name="connsiteX98" fmla="*/ 2050473 w 4100945"/>
              <a:gd name="connsiteY98" fmla="*/ 190500 h 5624945"/>
              <a:gd name="connsiteX99" fmla="*/ 2240973 w 4100945"/>
              <a:gd name="connsiteY99" fmla="*/ 0 h 5624945"/>
              <a:gd name="connsiteX100" fmla="*/ 2372591 w 4100945"/>
              <a:gd name="connsiteY100" fmla="*/ 0 h 5624945"/>
              <a:gd name="connsiteX101" fmla="*/ 2563091 w 4100945"/>
              <a:gd name="connsiteY101" fmla="*/ 190500 h 5624945"/>
              <a:gd name="connsiteX102" fmla="*/ 2753591 w 4100945"/>
              <a:gd name="connsiteY102" fmla="*/ 0 h 5624945"/>
              <a:gd name="connsiteX103" fmla="*/ 2885209 w 4100945"/>
              <a:gd name="connsiteY103" fmla="*/ 0 h 5624945"/>
              <a:gd name="connsiteX104" fmla="*/ 3075709 w 4100945"/>
              <a:gd name="connsiteY104" fmla="*/ 190500 h 5624945"/>
              <a:gd name="connsiteX105" fmla="*/ 3266209 w 4100945"/>
              <a:gd name="connsiteY105" fmla="*/ 0 h 5624945"/>
              <a:gd name="connsiteX106" fmla="*/ 3397827 w 4100945"/>
              <a:gd name="connsiteY106" fmla="*/ 0 h 5624945"/>
              <a:gd name="connsiteX107" fmla="*/ 3588327 w 4100945"/>
              <a:gd name="connsiteY107" fmla="*/ 190500 h 5624945"/>
              <a:gd name="connsiteX108" fmla="*/ 3778827 w 4100945"/>
              <a:gd name="connsiteY108" fmla="*/ 0 h 5624945"/>
              <a:gd name="connsiteX109" fmla="*/ 3910445 w 4100945"/>
              <a:gd name="connsiteY109" fmla="*/ 0 h 5624945"/>
              <a:gd name="connsiteX110" fmla="*/ 4100945 w 4100945"/>
              <a:gd name="connsiteY110" fmla="*/ 190500 h 5624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4100945" h="5624945">
                <a:moveTo>
                  <a:pt x="4100945" y="190500"/>
                </a:moveTo>
                <a:lnTo>
                  <a:pt x="4100945" y="320859"/>
                </a:lnTo>
                <a:cubicBezTo>
                  <a:pt x="3995735" y="320859"/>
                  <a:pt x="3910445" y="406149"/>
                  <a:pt x="3910445" y="511359"/>
                </a:cubicBezTo>
                <a:cubicBezTo>
                  <a:pt x="3910445" y="616569"/>
                  <a:pt x="3995735" y="701859"/>
                  <a:pt x="4100945" y="701859"/>
                </a:cubicBezTo>
                <a:lnTo>
                  <a:pt x="4100945" y="832218"/>
                </a:lnTo>
                <a:cubicBezTo>
                  <a:pt x="3995735" y="832218"/>
                  <a:pt x="3910445" y="917508"/>
                  <a:pt x="3910445" y="1022718"/>
                </a:cubicBezTo>
                <a:cubicBezTo>
                  <a:pt x="3910445" y="1127928"/>
                  <a:pt x="3995735" y="1213218"/>
                  <a:pt x="4100945" y="1213218"/>
                </a:cubicBezTo>
                <a:lnTo>
                  <a:pt x="4100945" y="1343577"/>
                </a:lnTo>
                <a:cubicBezTo>
                  <a:pt x="3995735" y="1343577"/>
                  <a:pt x="3910445" y="1428867"/>
                  <a:pt x="3910445" y="1534077"/>
                </a:cubicBezTo>
                <a:cubicBezTo>
                  <a:pt x="3910445" y="1639287"/>
                  <a:pt x="3995735" y="1724577"/>
                  <a:pt x="4100945" y="1724577"/>
                </a:cubicBezTo>
                <a:lnTo>
                  <a:pt x="4100945" y="1854936"/>
                </a:lnTo>
                <a:cubicBezTo>
                  <a:pt x="3995735" y="1854936"/>
                  <a:pt x="3910445" y="1940226"/>
                  <a:pt x="3910445" y="2045436"/>
                </a:cubicBezTo>
                <a:cubicBezTo>
                  <a:pt x="3910445" y="2150646"/>
                  <a:pt x="3995735" y="2235936"/>
                  <a:pt x="4100945" y="2235936"/>
                </a:cubicBezTo>
                <a:lnTo>
                  <a:pt x="4100945" y="2366295"/>
                </a:lnTo>
                <a:cubicBezTo>
                  <a:pt x="3995735" y="2366295"/>
                  <a:pt x="3910445" y="2451585"/>
                  <a:pt x="3910445" y="2556795"/>
                </a:cubicBezTo>
                <a:cubicBezTo>
                  <a:pt x="3910445" y="2662005"/>
                  <a:pt x="3995735" y="2747295"/>
                  <a:pt x="4100945" y="2747295"/>
                </a:cubicBezTo>
                <a:lnTo>
                  <a:pt x="4100945" y="2877654"/>
                </a:lnTo>
                <a:cubicBezTo>
                  <a:pt x="3995735" y="2877654"/>
                  <a:pt x="3910445" y="2962944"/>
                  <a:pt x="3910445" y="3068154"/>
                </a:cubicBezTo>
                <a:cubicBezTo>
                  <a:pt x="3910445" y="3173364"/>
                  <a:pt x="3995735" y="3258654"/>
                  <a:pt x="4100945" y="3258654"/>
                </a:cubicBezTo>
                <a:lnTo>
                  <a:pt x="4100945" y="3389013"/>
                </a:lnTo>
                <a:cubicBezTo>
                  <a:pt x="3995735" y="3389013"/>
                  <a:pt x="3910445" y="3474303"/>
                  <a:pt x="3910445" y="3579513"/>
                </a:cubicBezTo>
                <a:cubicBezTo>
                  <a:pt x="3910445" y="3684723"/>
                  <a:pt x="3995735" y="3770013"/>
                  <a:pt x="4100945" y="3770013"/>
                </a:cubicBezTo>
                <a:lnTo>
                  <a:pt x="4100945" y="3900372"/>
                </a:lnTo>
                <a:cubicBezTo>
                  <a:pt x="3995735" y="3900372"/>
                  <a:pt x="3910445" y="3985662"/>
                  <a:pt x="3910445" y="4090872"/>
                </a:cubicBezTo>
                <a:cubicBezTo>
                  <a:pt x="3910445" y="4196082"/>
                  <a:pt x="3995735" y="4281372"/>
                  <a:pt x="4100945" y="4281372"/>
                </a:cubicBezTo>
                <a:lnTo>
                  <a:pt x="4100945" y="4411731"/>
                </a:lnTo>
                <a:cubicBezTo>
                  <a:pt x="3995735" y="4411731"/>
                  <a:pt x="3910445" y="4497021"/>
                  <a:pt x="3910445" y="4602231"/>
                </a:cubicBezTo>
                <a:cubicBezTo>
                  <a:pt x="3910445" y="4707441"/>
                  <a:pt x="3995735" y="4792731"/>
                  <a:pt x="4100945" y="4792731"/>
                </a:cubicBezTo>
                <a:lnTo>
                  <a:pt x="4100945" y="4923090"/>
                </a:lnTo>
                <a:cubicBezTo>
                  <a:pt x="3995735" y="4923090"/>
                  <a:pt x="3910445" y="5008380"/>
                  <a:pt x="3910445" y="5113590"/>
                </a:cubicBezTo>
                <a:cubicBezTo>
                  <a:pt x="3910445" y="5218800"/>
                  <a:pt x="3995735" y="5304090"/>
                  <a:pt x="4100945" y="5304090"/>
                </a:cubicBezTo>
                <a:lnTo>
                  <a:pt x="4100945" y="5434445"/>
                </a:lnTo>
                <a:cubicBezTo>
                  <a:pt x="3995735" y="5434445"/>
                  <a:pt x="3910445" y="5519735"/>
                  <a:pt x="3910445" y="5624945"/>
                </a:cubicBezTo>
                <a:lnTo>
                  <a:pt x="3778827" y="5624945"/>
                </a:lnTo>
                <a:cubicBezTo>
                  <a:pt x="3778827" y="5519735"/>
                  <a:pt x="3693537" y="5434445"/>
                  <a:pt x="3588327" y="5434445"/>
                </a:cubicBezTo>
                <a:cubicBezTo>
                  <a:pt x="3483117" y="5434445"/>
                  <a:pt x="3397827" y="5519735"/>
                  <a:pt x="3397827" y="5624945"/>
                </a:cubicBezTo>
                <a:lnTo>
                  <a:pt x="3266209" y="5624945"/>
                </a:lnTo>
                <a:cubicBezTo>
                  <a:pt x="3266209" y="5519735"/>
                  <a:pt x="3180919" y="5434445"/>
                  <a:pt x="3075709" y="5434445"/>
                </a:cubicBezTo>
                <a:cubicBezTo>
                  <a:pt x="2970499" y="5434445"/>
                  <a:pt x="2885209" y="5519735"/>
                  <a:pt x="2885209" y="5624945"/>
                </a:cubicBezTo>
                <a:lnTo>
                  <a:pt x="2753591" y="5624945"/>
                </a:lnTo>
                <a:cubicBezTo>
                  <a:pt x="2753591" y="5519735"/>
                  <a:pt x="2668301" y="5434445"/>
                  <a:pt x="2563091" y="5434445"/>
                </a:cubicBezTo>
                <a:cubicBezTo>
                  <a:pt x="2457881" y="5434445"/>
                  <a:pt x="2372591" y="5519735"/>
                  <a:pt x="2372591" y="5624945"/>
                </a:cubicBezTo>
                <a:lnTo>
                  <a:pt x="2240973" y="5624945"/>
                </a:lnTo>
                <a:cubicBezTo>
                  <a:pt x="2240973" y="5519735"/>
                  <a:pt x="2155683" y="5434445"/>
                  <a:pt x="2050473" y="5434445"/>
                </a:cubicBezTo>
                <a:cubicBezTo>
                  <a:pt x="1945263" y="5434445"/>
                  <a:pt x="1859973" y="5519735"/>
                  <a:pt x="1859973" y="5624945"/>
                </a:cubicBezTo>
                <a:lnTo>
                  <a:pt x="1728355" y="5624945"/>
                </a:lnTo>
                <a:cubicBezTo>
                  <a:pt x="1728355" y="5519735"/>
                  <a:pt x="1643065" y="5434445"/>
                  <a:pt x="1537855" y="5434445"/>
                </a:cubicBezTo>
                <a:cubicBezTo>
                  <a:pt x="1432645" y="5434445"/>
                  <a:pt x="1347355" y="5519735"/>
                  <a:pt x="1347355" y="5624945"/>
                </a:cubicBezTo>
                <a:lnTo>
                  <a:pt x="1215737" y="5624945"/>
                </a:lnTo>
                <a:cubicBezTo>
                  <a:pt x="1215737" y="5519735"/>
                  <a:pt x="1130447" y="5434445"/>
                  <a:pt x="1025237" y="5434445"/>
                </a:cubicBezTo>
                <a:cubicBezTo>
                  <a:pt x="920027" y="5434445"/>
                  <a:pt x="834737" y="5519735"/>
                  <a:pt x="834737" y="5624945"/>
                </a:cubicBezTo>
                <a:lnTo>
                  <a:pt x="703119" y="5624945"/>
                </a:lnTo>
                <a:cubicBezTo>
                  <a:pt x="703119" y="5519735"/>
                  <a:pt x="617829" y="5434445"/>
                  <a:pt x="512619" y="5434445"/>
                </a:cubicBezTo>
                <a:cubicBezTo>
                  <a:pt x="407409" y="5434445"/>
                  <a:pt x="322119" y="5519735"/>
                  <a:pt x="322119" y="5624945"/>
                </a:cubicBezTo>
                <a:lnTo>
                  <a:pt x="190500" y="5624945"/>
                </a:lnTo>
                <a:cubicBezTo>
                  <a:pt x="190500" y="5519735"/>
                  <a:pt x="105210" y="5434445"/>
                  <a:pt x="0" y="5434445"/>
                </a:cubicBezTo>
                <a:lnTo>
                  <a:pt x="0" y="5304090"/>
                </a:lnTo>
                <a:cubicBezTo>
                  <a:pt x="105210" y="5304090"/>
                  <a:pt x="190500" y="5218800"/>
                  <a:pt x="190500" y="5113590"/>
                </a:cubicBezTo>
                <a:cubicBezTo>
                  <a:pt x="190500" y="5008380"/>
                  <a:pt x="105210" y="4923090"/>
                  <a:pt x="0" y="4923090"/>
                </a:cubicBezTo>
                <a:lnTo>
                  <a:pt x="0" y="4792731"/>
                </a:lnTo>
                <a:cubicBezTo>
                  <a:pt x="105210" y="4792731"/>
                  <a:pt x="190500" y="4707441"/>
                  <a:pt x="190500" y="4602231"/>
                </a:cubicBezTo>
                <a:cubicBezTo>
                  <a:pt x="190500" y="4497021"/>
                  <a:pt x="105210" y="4411731"/>
                  <a:pt x="0" y="4411731"/>
                </a:cubicBezTo>
                <a:lnTo>
                  <a:pt x="0" y="4281372"/>
                </a:lnTo>
                <a:cubicBezTo>
                  <a:pt x="105210" y="4281372"/>
                  <a:pt x="190500" y="4196082"/>
                  <a:pt x="190500" y="4090872"/>
                </a:cubicBezTo>
                <a:cubicBezTo>
                  <a:pt x="190500" y="3985662"/>
                  <a:pt x="105210" y="3900372"/>
                  <a:pt x="0" y="3900372"/>
                </a:cubicBezTo>
                <a:lnTo>
                  <a:pt x="0" y="3770013"/>
                </a:lnTo>
                <a:cubicBezTo>
                  <a:pt x="105210" y="3770013"/>
                  <a:pt x="190500" y="3684723"/>
                  <a:pt x="190500" y="3579513"/>
                </a:cubicBezTo>
                <a:cubicBezTo>
                  <a:pt x="190500" y="3474303"/>
                  <a:pt x="105210" y="3389013"/>
                  <a:pt x="0" y="3389013"/>
                </a:cubicBezTo>
                <a:lnTo>
                  <a:pt x="0" y="3258654"/>
                </a:lnTo>
                <a:cubicBezTo>
                  <a:pt x="105210" y="3258654"/>
                  <a:pt x="190500" y="3173364"/>
                  <a:pt x="190500" y="3068154"/>
                </a:cubicBezTo>
                <a:cubicBezTo>
                  <a:pt x="190500" y="2962944"/>
                  <a:pt x="105210" y="2877654"/>
                  <a:pt x="0" y="2877654"/>
                </a:cubicBezTo>
                <a:lnTo>
                  <a:pt x="0" y="2747295"/>
                </a:lnTo>
                <a:cubicBezTo>
                  <a:pt x="105210" y="2747295"/>
                  <a:pt x="190500" y="2662005"/>
                  <a:pt x="190500" y="2556795"/>
                </a:cubicBezTo>
                <a:cubicBezTo>
                  <a:pt x="190500" y="2451585"/>
                  <a:pt x="105210" y="2366295"/>
                  <a:pt x="0" y="2366295"/>
                </a:cubicBezTo>
                <a:lnTo>
                  <a:pt x="0" y="2235936"/>
                </a:lnTo>
                <a:cubicBezTo>
                  <a:pt x="105210" y="2235936"/>
                  <a:pt x="190500" y="2150646"/>
                  <a:pt x="190500" y="2045436"/>
                </a:cubicBezTo>
                <a:cubicBezTo>
                  <a:pt x="190500" y="1940226"/>
                  <a:pt x="105210" y="1854936"/>
                  <a:pt x="0" y="1854936"/>
                </a:cubicBezTo>
                <a:lnTo>
                  <a:pt x="0" y="1724577"/>
                </a:lnTo>
                <a:cubicBezTo>
                  <a:pt x="105210" y="1724577"/>
                  <a:pt x="190500" y="1639287"/>
                  <a:pt x="190500" y="1534077"/>
                </a:cubicBezTo>
                <a:cubicBezTo>
                  <a:pt x="190500" y="1428867"/>
                  <a:pt x="105210" y="1343577"/>
                  <a:pt x="0" y="1343577"/>
                </a:cubicBezTo>
                <a:lnTo>
                  <a:pt x="0" y="1213218"/>
                </a:lnTo>
                <a:cubicBezTo>
                  <a:pt x="105210" y="1213218"/>
                  <a:pt x="190500" y="1127928"/>
                  <a:pt x="190500" y="1022718"/>
                </a:cubicBezTo>
                <a:cubicBezTo>
                  <a:pt x="190500" y="917508"/>
                  <a:pt x="105210" y="832218"/>
                  <a:pt x="0" y="832218"/>
                </a:cubicBezTo>
                <a:lnTo>
                  <a:pt x="0" y="701859"/>
                </a:lnTo>
                <a:cubicBezTo>
                  <a:pt x="105210" y="701859"/>
                  <a:pt x="190500" y="616569"/>
                  <a:pt x="190500" y="511359"/>
                </a:cubicBezTo>
                <a:cubicBezTo>
                  <a:pt x="190500" y="406149"/>
                  <a:pt x="105210" y="320859"/>
                  <a:pt x="0" y="320859"/>
                </a:cubicBezTo>
                <a:lnTo>
                  <a:pt x="0" y="190500"/>
                </a:lnTo>
                <a:cubicBezTo>
                  <a:pt x="105210" y="190500"/>
                  <a:pt x="190500" y="105210"/>
                  <a:pt x="190500" y="0"/>
                </a:cubicBezTo>
                <a:lnTo>
                  <a:pt x="322119" y="0"/>
                </a:lnTo>
                <a:cubicBezTo>
                  <a:pt x="322119" y="105210"/>
                  <a:pt x="407409" y="190500"/>
                  <a:pt x="512619" y="190500"/>
                </a:cubicBezTo>
                <a:cubicBezTo>
                  <a:pt x="617829" y="190500"/>
                  <a:pt x="703119" y="105210"/>
                  <a:pt x="703119" y="0"/>
                </a:cubicBezTo>
                <a:lnTo>
                  <a:pt x="834737" y="0"/>
                </a:lnTo>
                <a:cubicBezTo>
                  <a:pt x="834737" y="105210"/>
                  <a:pt x="920027" y="190500"/>
                  <a:pt x="1025237" y="190500"/>
                </a:cubicBezTo>
                <a:cubicBezTo>
                  <a:pt x="1130447" y="190500"/>
                  <a:pt x="1215737" y="105210"/>
                  <a:pt x="1215737" y="0"/>
                </a:cubicBezTo>
                <a:lnTo>
                  <a:pt x="1347355" y="0"/>
                </a:lnTo>
                <a:cubicBezTo>
                  <a:pt x="1347355" y="105210"/>
                  <a:pt x="1432645" y="190500"/>
                  <a:pt x="1537855" y="190500"/>
                </a:cubicBezTo>
                <a:cubicBezTo>
                  <a:pt x="1643065" y="190500"/>
                  <a:pt x="1728355" y="105210"/>
                  <a:pt x="1728355" y="0"/>
                </a:cubicBezTo>
                <a:lnTo>
                  <a:pt x="1859973" y="0"/>
                </a:lnTo>
                <a:cubicBezTo>
                  <a:pt x="1859973" y="105210"/>
                  <a:pt x="1945263" y="190500"/>
                  <a:pt x="2050473" y="190500"/>
                </a:cubicBezTo>
                <a:cubicBezTo>
                  <a:pt x="2155683" y="190500"/>
                  <a:pt x="2240973" y="105210"/>
                  <a:pt x="2240973" y="0"/>
                </a:cubicBezTo>
                <a:lnTo>
                  <a:pt x="2372591" y="0"/>
                </a:lnTo>
                <a:cubicBezTo>
                  <a:pt x="2372591" y="105210"/>
                  <a:pt x="2457881" y="190500"/>
                  <a:pt x="2563091" y="190500"/>
                </a:cubicBezTo>
                <a:cubicBezTo>
                  <a:pt x="2668301" y="190500"/>
                  <a:pt x="2753591" y="105210"/>
                  <a:pt x="2753591" y="0"/>
                </a:cubicBezTo>
                <a:lnTo>
                  <a:pt x="2885209" y="0"/>
                </a:lnTo>
                <a:cubicBezTo>
                  <a:pt x="2885209" y="105210"/>
                  <a:pt x="2970499" y="190500"/>
                  <a:pt x="3075709" y="190500"/>
                </a:cubicBezTo>
                <a:cubicBezTo>
                  <a:pt x="3180919" y="190500"/>
                  <a:pt x="3266209" y="105210"/>
                  <a:pt x="3266209" y="0"/>
                </a:cubicBezTo>
                <a:lnTo>
                  <a:pt x="3397827" y="0"/>
                </a:lnTo>
                <a:cubicBezTo>
                  <a:pt x="3397827" y="105210"/>
                  <a:pt x="3483117" y="190500"/>
                  <a:pt x="3588327" y="190500"/>
                </a:cubicBezTo>
                <a:cubicBezTo>
                  <a:pt x="3693537" y="190500"/>
                  <a:pt x="3778827" y="105210"/>
                  <a:pt x="3778827" y="0"/>
                </a:cubicBezTo>
                <a:lnTo>
                  <a:pt x="3910445" y="0"/>
                </a:lnTo>
                <a:cubicBezTo>
                  <a:pt x="3910445" y="105210"/>
                  <a:pt x="3995735" y="190500"/>
                  <a:pt x="4100945" y="1905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67D761-FE91-3BD2-4AE3-F3EFC2876031}"/>
              </a:ext>
            </a:extLst>
          </p:cNvPr>
          <p:cNvSpPr/>
          <p:nvPr/>
        </p:nvSpPr>
        <p:spPr>
          <a:xfrm rot="16200000">
            <a:off x="4903641" y="3318387"/>
            <a:ext cx="2384721" cy="2052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10C1D0-8664-ED65-9A9A-FBF4C1EDA835}"/>
              </a:ext>
            </a:extLst>
          </p:cNvPr>
          <p:cNvSpPr txBox="1"/>
          <p:nvPr/>
        </p:nvSpPr>
        <p:spPr>
          <a:xfrm>
            <a:off x="5069831" y="2527400"/>
            <a:ext cx="2052335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0A3C6B-E311-5CB9-523A-B48F73C2FD51}"/>
              </a:ext>
            </a:extLst>
          </p:cNvPr>
          <p:cNvSpPr txBox="1"/>
          <p:nvPr/>
        </p:nvSpPr>
        <p:spPr>
          <a:xfrm>
            <a:off x="5069831" y="3436610"/>
            <a:ext cx="2052335" cy="1815882"/>
          </a:xfrm>
          <a:prstGeom prst="rect">
            <a:avLst/>
          </a:prstGeom>
          <a:noFill/>
        </p:spPr>
        <p:txBody>
          <a:bodyPr wrap="square" lIns="91440" rIns="9144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F0E4295-8664-3165-3737-BD1661AB3BDB}"/>
              </a:ext>
            </a:extLst>
          </p:cNvPr>
          <p:cNvSpPr/>
          <p:nvPr/>
        </p:nvSpPr>
        <p:spPr>
          <a:xfrm>
            <a:off x="8350915" y="2243686"/>
            <a:ext cx="2600969" cy="3567546"/>
          </a:xfrm>
          <a:custGeom>
            <a:avLst/>
            <a:gdLst>
              <a:gd name="connsiteX0" fmla="*/ 4100945 w 4100945"/>
              <a:gd name="connsiteY0" fmla="*/ 190500 h 5624945"/>
              <a:gd name="connsiteX1" fmla="*/ 4100945 w 4100945"/>
              <a:gd name="connsiteY1" fmla="*/ 320859 h 5624945"/>
              <a:gd name="connsiteX2" fmla="*/ 3910445 w 4100945"/>
              <a:gd name="connsiteY2" fmla="*/ 511359 h 5624945"/>
              <a:gd name="connsiteX3" fmla="*/ 4100945 w 4100945"/>
              <a:gd name="connsiteY3" fmla="*/ 701859 h 5624945"/>
              <a:gd name="connsiteX4" fmla="*/ 4100945 w 4100945"/>
              <a:gd name="connsiteY4" fmla="*/ 832218 h 5624945"/>
              <a:gd name="connsiteX5" fmla="*/ 3910445 w 4100945"/>
              <a:gd name="connsiteY5" fmla="*/ 1022718 h 5624945"/>
              <a:gd name="connsiteX6" fmla="*/ 4100945 w 4100945"/>
              <a:gd name="connsiteY6" fmla="*/ 1213218 h 5624945"/>
              <a:gd name="connsiteX7" fmla="*/ 4100945 w 4100945"/>
              <a:gd name="connsiteY7" fmla="*/ 1343577 h 5624945"/>
              <a:gd name="connsiteX8" fmla="*/ 3910445 w 4100945"/>
              <a:gd name="connsiteY8" fmla="*/ 1534077 h 5624945"/>
              <a:gd name="connsiteX9" fmla="*/ 4100945 w 4100945"/>
              <a:gd name="connsiteY9" fmla="*/ 1724577 h 5624945"/>
              <a:gd name="connsiteX10" fmla="*/ 4100945 w 4100945"/>
              <a:gd name="connsiteY10" fmla="*/ 1854936 h 5624945"/>
              <a:gd name="connsiteX11" fmla="*/ 3910445 w 4100945"/>
              <a:gd name="connsiteY11" fmla="*/ 2045436 h 5624945"/>
              <a:gd name="connsiteX12" fmla="*/ 4100945 w 4100945"/>
              <a:gd name="connsiteY12" fmla="*/ 2235936 h 5624945"/>
              <a:gd name="connsiteX13" fmla="*/ 4100945 w 4100945"/>
              <a:gd name="connsiteY13" fmla="*/ 2366295 h 5624945"/>
              <a:gd name="connsiteX14" fmla="*/ 3910445 w 4100945"/>
              <a:gd name="connsiteY14" fmla="*/ 2556795 h 5624945"/>
              <a:gd name="connsiteX15" fmla="*/ 4100945 w 4100945"/>
              <a:gd name="connsiteY15" fmla="*/ 2747295 h 5624945"/>
              <a:gd name="connsiteX16" fmla="*/ 4100945 w 4100945"/>
              <a:gd name="connsiteY16" fmla="*/ 2877654 h 5624945"/>
              <a:gd name="connsiteX17" fmla="*/ 3910445 w 4100945"/>
              <a:gd name="connsiteY17" fmla="*/ 3068154 h 5624945"/>
              <a:gd name="connsiteX18" fmla="*/ 4100945 w 4100945"/>
              <a:gd name="connsiteY18" fmla="*/ 3258654 h 5624945"/>
              <a:gd name="connsiteX19" fmla="*/ 4100945 w 4100945"/>
              <a:gd name="connsiteY19" fmla="*/ 3389013 h 5624945"/>
              <a:gd name="connsiteX20" fmla="*/ 3910445 w 4100945"/>
              <a:gd name="connsiteY20" fmla="*/ 3579513 h 5624945"/>
              <a:gd name="connsiteX21" fmla="*/ 4100945 w 4100945"/>
              <a:gd name="connsiteY21" fmla="*/ 3770013 h 5624945"/>
              <a:gd name="connsiteX22" fmla="*/ 4100945 w 4100945"/>
              <a:gd name="connsiteY22" fmla="*/ 3900372 h 5624945"/>
              <a:gd name="connsiteX23" fmla="*/ 3910445 w 4100945"/>
              <a:gd name="connsiteY23" fmla="*/ 4090872 h 5624945"/>
              <a:gd name="connsiteX24" fmla="*/ 4100945 w 4100945"/>
              <a:gd name="connsiteY24" fmla="*/ 4281372 h 5624945"/>
              <a:gd name="connsiteX25" fmla="*/ 4100945 w 4100945"/>
              <a:gd name="connsiteY25" fmla="*/ 4411731 h 5624945"/>
              <a:gd name="connsiteX26" fmla="*/ 3910445 w 4100945"/>
              <a:gd name="connsiteY26" fmla="*/ 4602231 h 5624945"/>
              <a:gd name="connsiteX27" fmla="*/ 4100945 w 4100945"/>
              <a:gd name="connsiteY27" fmla="*/ 4792731 h 5624945"/>
              <a:gd name="connsiteX28" fmla="*/ 4100945 w 4100945"/>
              <a:gd name="connsiteY28" fmla="*/ 4923090 h 5624945"/>
              <a:gd name="connsiteX29" fmla="*/ 3910445 w 4100945"/>
              <a:gd name="connsiteY29" fmla="*/ 5113590 h 5624945"/>
              <a:gd name="connsiteX30" fmla="*/ 4100945 w 4100945"/>
              <a:gd name="connsiteY30" fmla="*/ 5304090 h 5624945"/>
              <a:gd name="connsiteX31" fmla="*/ 4100945 w 4100945"/>
              <a:gd name="connsiteY31" fmla="*/ 5434445 h 5624945"/>
              <a:gd name="connsiteX32" fmla="*/ 3910445 w 4100945"/>
              <a:gd name="connsiteY32" fmla="*/ 5624945 h 5624945"/>
              <a:gd name="connsiteX33" fmla="*/ 3778827 w 4100945"/>
              <a:gd name="connsiteY33" fmla="*/ 5624945 h 5624945"/>
              <a:gd name="connsiteX34" fmla="*/ 3588327 w 4100945"/>
              <a:gd name="connsiteY34" fmla="*/ 5434445 h 5624945"/>
              <a:gd name="connsiteX35" fmla="*/ 3397827 w 4100945"/>
              <a:gd name="connsiteY35" fmla="*/ 5624945 h 5624945"/>
              <a:gd name="connsiteX36" fmla="*/ 3266209 w 4100945"/>
              <a:gd name="connsiteY36" fmla="*/ 5624945 h 5624945"/>
              <a:gd name="connsiteX37" fmla="*/ 3075709 w 4100945"/>
              <a:gd name="connsiteY37" fmla="*/ 5434445 h 5624945"/>
              <a:gd name="connsiteX38" fmla="*/ 2885209 w 4100945"/>
              <a:gd name="connsiteY38" fmla="*/ 5624945 h 5624945"/>
              <a:gd name="connsiteX39" fmla="*/ 2753591 w 4100945"/>
              <a:gd name="connsiteY39" fmla="*/ 5624945 h 5624945"/>
              <a:gd name="connsiteX40" fmla="*/ 2563091 w 4100945"/>
              <a:gd name="connsiteY40" fmla="*/ 5434445 h 5624945"/>
              <a:gd name="connsiteX41" fmla="*/ 2372591 w 4100945"/>
              <a:gd name="connsiteY41" fmla="*/ 5624945 h 5624945"/>
              <a:gd name="connsiteX42" fmla="*/ 2240973 w 4100945"/>
              <a:gd name="connsiteY42" fmla="*/ 5624945 h 5624945"/>
              <a:gd name="connsiteX43" fmla="*/ 2050473 w 4100945"/>
              <a:gd name="connsiteY43" fmla="*/ 5434445 h 5624945"/>
              <a:gd name="connsiteX44" fmla="*/ 1859973 w 4100945"/>
              <a:gd name="connsiteY44" fmla="*/ 5624945 h 5624945"/>
              <a:gd name="connsiteX45" fmla="*/ 1728355 w 4100945"/>
              <a:gd name="connsiteY45" fmla="*/ 5624945 h 5624945"/>
              <a:gd name="connsiteX46" fmla="*/ 1537855 w 4100945"/>
              <a:gd name="connsiteY46" fmla="*/ 5434445 h 5624945"/>
              <a:gd name="connsiteX47" fmla="*/ 1347355 w 4100945"/>
              <a:gd name="connsiteY47" fmla="*/ 5624945 h 5624945"/>
              <a:gd name="connsiteX48" fmla="*/ 1215737 w 4100945"/>
              <a:gd name="connsiteY48" fmla="*/ 5624945 h 5624945"/>
              <a:gd name="connsiteX49" fmla="*/ 1025237 w 4100945"/>
              <a:gd name="connsiteY49" fmla="*/ 5434445 h 5624945"/>
              <a:gd name="connsiteX50" fmla="*/ 834737 w 4100945"/>
              <a:gd name="connsiteY50" fmla="*/ 5624945 h 5624945"/>
              <a:gd name="connsiteX51" fmla="*/ 703119 w 4100945"/>
              <a:gd name="connsiteY51" fmla="*/ 5624945 h 5624945"/>
              <a:gd name="connsiteX52" fmla="*/ 512619 w 4100945"/>
              <a:gd name="connsiteY52" fmla="*/ 5434445 h 5624945"/>
              <a:gd name="connsiteX53" fmla="*/ 322119 w 4100945"/>
              <a:gd name="connsiteY53" fmla="*/ 5624945 h 5624945"/>
              <a:gd name="connsiteX54" fmla="*/ 190500 w 4100945"/>
              <a:gd name="connsiteY54" fmla="*/ 5624945 h 5624945"/>
              <a:gd name="connsiteX55" fmla="*/ 0 w 4100945"/>
              <a:gd name="connsiteY55" fmla="*/ 5434445 h 5624945"/>
              <a:gd name="connsiteX56" fmla="*/ 0 w 4100945"/>
              <a:gd name="connsiteY56" fmla="*/ 5304090 h 5624945"/>
              <a:gd name="connsiteX57" fmla="*/ 190500 w 4100945"/>
              <a:gd name="connsiteY57" fmla="*/ 5113590 h 5624945"/>
              <a:gd name="connsiteX58" fmla="*/ 0 w 4100945"/>
              <a:gd name="connsiteY58" fmla="*/ 4923090 h 5624945"/>
              <a:gd name="connsiteX59" fmla="*/ 0 w 4100945"/>
              <a:gd name="connsiteY59" fmla="*/ 4792731 h 5624945"/>
              <a:gd name="connsiteX60" fmla="*/ 190500 w 4100945"/>
              <a:gd name="connsiteY60" fmla="*/ 4602231 h 5624945"/>
              <a:gd name="connsiteX61" fmla="*/ 0 w 4100945"/>
              <a:gd name="connsiteY61" fmla="*/ 4411731 h 5624945"/>
              <a:gd name="connsiteX62" fmla="*/ 0 w 4100945"/>
              <a:gd name="connsiteY62" fmla="*/ 4281372 h 5624945"/>
              <a:gd name="connsiteX63" fmla="*/ 190500 w 4100945"/>
              <a:gd name="connsiteY63" fmla="*/ 4090872 h 5624945"/>
              <a:gd name="connsiteX64" fmla="*/ 0 w 4100945"/>
              <a:gd name="connsiteY64" fmla="*/ 3900372 h 5624945"/>
              <a:gd name="connsiteX65" fmla="*/ 0 w 4100945"/>
              <a:gd name="connsiteY65" fmla="*/ 3770013 h 5624945"/>
              <a:gd name="connsiteX66" fmla="*/ 190500 w 4100945"/>
              <a:gd name="connsiteY66" fmla="*/ 3579513 h 5624945"/>
              <a:gd name="connsiteX67" fmla="*/ 0 w 4100945"/>
              <a:gd name="connsiteY67" fmla="*/ 3389013 h 5624945"/>
              <a:gd name="connsiteX68" fmla="*/ 0 w 4100945"/>
              <a:gd name="connsiteY68" fmla="*/ 3258654 h 5624945"/>
              <a:gd name="connsiteX69" fmla="*/ 190500 w 4100945"/>
              <a:gd name="connsiteY69" fmla="*/ 3068154 h 5624945"/>
              <a:gd name="connsiteX70" fmla="*/ 0 w 4100945"/>
              <a:gd name="connsiteY70" fmla="*/ 2877654 h 5624945"/>
              <a:gd name="connsiteX71" fmla="*/ 0 w 4100945"/>
              <a:gd name="connsiteY71" fmla="*/ 2747295 h 5624945"/>
              <a:gd name="connsiteX72" fmla="*/ 190500 w 4100945"/>
              <a:gd name="connsiteY72" fmla="*/ 2556795 h 5624945"/>
              <a:gd name="connsiteX73" fmla="*/ 0 w 4100945"/>
              <a:gd name="connsiteY73" fmla="*/ 2366295 h 5624945"/>
              <a:gd name="connsiteX74" fmla="*/ 0 w 4100945"/>
              <a:gd name="connsiteY74" fmla="*/ 2235936 h 5624945"/>
              <a:gd name="connsiteX75" fmla="*/ 190500 w 4100945"/>
              <a:gd name="connsiteY75" fmla="*/ 2045436 h 5624945"/>
              <a:gd name="connsiteX76" fmla="*/ 0 w 4100945"/>
              <a:gd name="connsiteY76" fmla="*/ 1854936 h 5624945"/>
              <a:gd name="connsiteX77" fmla="*/ 0 w 4100945"/>
              <a:gd name="connsiteY77" fmla="*/ 1724577 h 5624945"/>
              <a:gd name="connsiteX78" fmla="*/ 190500 w 4100945"/>
              <a:gd name="connsiteY78" fmla="*/ 1534077 h 5624945"/>
              <a:gd name="connsiteX79" fmla="*/ 0 w 4100945"/>
              <a:gd name="connsiteY79" fmla="*/ 1343577 h 5624945"/>
              <a:gd name="connsiteX80" fmla="*/ 0 w 4100945"/>
              <a:gd name="connsiteY80" fmla="*/ 1213218 h 5624945"/>
              <a:gd name="connsiteX81" fmla="*/ 190500 w 4100945"/>
              <a:gd name="connsiteY81" fmla="*/ 1022718 h 5624945"/>
              <a:gd name="connsiteX82" fmla="*/ 0 w 4100945"/>
              <a:gd name="connsiteY82" fmla="*/ 832218 h 5624945"/>
              <a:gd name="connsiteX83" fmla="*/ 0 w 4100945"/>
              <a:gd name="connsiteY83" fmla="*/ 701859 h 5624945"/>
              <a:gd name="connsiteX84" fmla="*/ 190500 w 4100945"/>
              <a:gd name="connsiteY84" fmla="*/ 511359 h 5624945"/>
              <a:gd name="connsiteX85" fmla="*/ 0 w 4100945"/>
              <a:gd name="connsiteY85" fmla="*/ 320859 h 5624945"/>
              <a:gd name="connsiteX86" fmla="*/ 0 w 4100945"/>
              <a:gd name="connsiteY86" fmla="*/ 190500 h 5624945"/>
              <a:gd name="connsiteX87" fmla="*/ 190500 w 4100945"/>
              <a:gd name="connsiteY87" fmla="*/ 0 h 5624945"/>
              <a:gd name="connsiteX88" fmla="*/ 322119 w 4100945"/>
              <a:gd name="connsiteY88" fmla="*/ 0 h 5624945"/>
              <a:gd name="connsiteX89" fmla="*/ 512619 w 4100945"/>
              <a:gd name="connsiteY89" fmla="*/ 190500 h 5624945"/>
              <a:gd name="connsiteX90" fmla="*/ 703119 w 4100945"/>
              <a:gd name="connsiteY90" fmla="*/ 0 h 5624945"/>
              <a:gd name="connsiteX91" fmla="*/ 834737 w 4100945"/>
              <a:gd name="connsiteY91" fmla="*/ 0 h 5624945"/>
              <a:gd name="connsiteX92" fmla="*/ 1025237 w 4100945"/>
              <a:gd name="connsiteY92" fmla="*/ 190500 h 5624945"/>
              <a:gd name="connsiteX93" fmla="*/ 1215737 w 4100945"/>
              <a:gd name="connsiteY93" fmla="*/ 0 h 5624945"/>
              <a:gd name="connsiteX94" fmla="*/ 1347355 w 4100945"/>
              <a:gd name="connsiteY94" fmla="*/ 0 h 5624945"/>
              <a:gd name="connsiteX95" fmla="*/ 1537855 w 4100945"/>
              <a:gd name="connsiteY95" fmla="*/ 190500 h 5624945"/>
              <a:gd name="connsiteX96" fmla="*/ 1728355 w 4100945"/>
              <a:gd name="connsiteY96" fmla="*/ 0 h 5624945"/>
              <a:gd name="connsiteX97" fmla="*/ 1859973 w 4100945"/>
              <a:gd name="connsiteY97" fmla="*/ 0 h 5624945"/>
              <a:gd name="connsiteX98" fmla="*/ 2050473 w 4100945"/>
              <a:gd name="connsiteY98" fmla="*/ 190500 h 5624945"/>
              <a:gd name="connsiteX99" fmla="*/ 2240973 w 4100945"/>
              <a:gd name="connsiteY99" fmla="*/ 0 h 5624945"/>
              <a:gd name="connsiteX100" fmla="*/ 2372591 w 4100945"/>
              <a:gd name="connsiteY100" fmla="*/ 0 h 5624945"/>
              <a:gd name="connsiteX101" fmla="*/ 2563091 w 4100945"/>
              <a:gd name="connsiteY101" fmla="*/ 190500 h 5624945"/>
              <a:gd name="connsiteX102" fmla="*/ 2753591 w 4100945"/>
              <a:gd name="connsiteY102" fmla="*/ 0 h 5624945"/>
              <a:gd name="connsiteX103" fmla="*/ 2885209 w 4100945"/>
              <a:gd name="connsiteY103" fmla="*/ 0 h 5624945"/>
              <a:gd name="connsiteX104" fmla="*/ 3075709 w 4100945"/>
              <a:gd name="connsiteY104" fmla="*/ 190500 h 5624945"/>
              <a:gd name="connsiteX105" fmla="*/ 3266209 w 4100945"/>
              <a:gd name="connsiteY105" fmla="*/ 0 h 5624945"/>
              <a:gd name="connsiteX106" fmla="*/ 3397827 w 4100945"/>
              <a:gd name="connsiteY106" fmla="*/ 0 h 5624945"/>
              <a:gd name="connsiteX107" fmla="*/ 3588327 w 4100945"/>
              <a:gd name="connsiteY107" fmla="*/ 190500 h 5624945"/>
              <a:gd name="connsiteX108" fmla="*/ 3778827 w 4100945"/>
              <a:gd name="connsiteY108" fmla="*/ 0 h 5624945"/>
              <a:gd name="connsiteX109" fmla="*/ 3910445 w 4100945"/>
              <a:gd name="connsiteY109" fmla="*/ 0 h 5624945"/>
              <a:gd name="connsiteX110" fmla="*/ 4100945 w 4100945"/>
              <a:gd name="connsiteY110" fmla="*/ 190500 h 5624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4100945" h="5624945">
                <a:moveTo>
                  <a:pt x="4100945" y="190500"/>
                </a:moveTo>
                <a:lnTo>
                  <a:pt x="4100945" y="320859"/>
                </a:lnTo>
                <a:cubicBezTo>
                  <a:pt x="3995735" y="320859"/>
                  <a:pt x="3910445" y="406149"/>
                  <a:pt x="3910445" y="511359"/>
                </a:cubicBezTo>
                <a:cubicBezTo>
                  <a:pt x="3910445" y="616569"/>
                  <a:pt x="3995735" y="701859"/>
                  <a:pt x="4100945" y="701859"/>
                </a:cubicBezTo>
                <a:lnTo>
                  <a:pt x="4100945" y="832218"/>
                </a:lnTo>
                <a:cubicBezTo>
                  <a:pt x="3995735" y="832218"/>
                  <a:pt x="3910445" y="917508"/>
                  <a:pt x="3910445" y="1022718"/>
                </a:cubicBezTo>
                <a:cubicBezTo>
                  <a:pt x="3910445" y="1127928"/>
                  <a:pt x="3995735" y="1213218"/>
                  <a:pt x="4100945" y="1213218"/>
                </a:cubicBezTo>
                <a:lnTo>
                  <a:pt x="4100945" y="1343577"/>
                </a:lnTo>
                <a:cubicBezTo>
                  <a:pt x="3995735" y="1343577"/>
                  <a:pt x="3910445" y="1428867"/>
                  <a:pt x="3910445" y="1534077"/>
                </a:cubicBezTo>
                <a:cubicBezTo>
                  <a:pt x="3910445" y="1639287"/>
                  <a:pt x="3995735" y="1724577"/>
                  <a:pt x="4100945" y="1724577"/>
                </a:cubicBezTo>
                <a:lnTo>
                  <a:pt x="4100945" y="1854936"/>
                </a:lnTo>
                <a:cubicBezTo>
                  <a:pt x="3995735" y="1854936"/>
                  <a:pt x="3910445" y="1940226"/>
                  <a:pt x="3910445" y="2045436"/>
                </a:cubicBezTo>
                <a:cubicBezTo>
                  <a:pt x="3910445" y="2150646"/>
                  <a:pt x="3995735" y="2235936"/>
                  <a:pt x="4100945" y="2235936"/>
                </a:cubicBezTo>
                <a:lnTo>
                  <a:pt x="4100945" y="2366295"/>
                </a:lnTo>
                <a:cubicBezTo>
                  <a:pt x="3995735" y="2366295"/>
                  <a:pt x="3910445" y="2451585"/>
                  <a:pt x="3910445" y="2556795"/>
                </a:cubicBezTo>
                <a:cubicBezTo>
                  <a:pt x="3910445" y="2662005"/>
                  <a:pt x="3995735" y="2747295"/>
                  <a:pt x="4100945" y="2747295"/>
                </a:cubicBezTo>
                <a:lnTo>
                  <a:pt x="4100945" y="2877654"/>
                </a:lnTo>
                <a:cubicBezTo>
                  <a:pt x="3995735" y="2877654"/>
                  <a:pt x="3910445" y="2962944"/>
                  <a:pt x="3910445" y="3068154"/>
                </a:cubicBezTo>
                <a:cubicBezTo>
                  <a:pt x="3910445" y="3173364"/>
                  <a:pt x="3995735" y="3258654"/>
                  <a:pt x="4100945" y="3258654"/>
                </a:cubicBezTo>
                <a:lnTo>
                  <a:pt x="4100945" y="3389013"/>
                </a:lnTo>
                <a:cubicBezTo>
                  <a:pt x="3995735" y="3389013"/>
                  <a:pt x="3910445" y="3474303"/>
                  <a:pt x="3910445" y="3579513"/>
                </a:cubicBezTo>
                <a:cubicBezTo>
                  <a:pt x="3910445" y="3684723"/>
                  <a:pt x="3995735" y="3770013"/>
                  <a:pt x="4100945" y="3770013"/>
                </a:cubicBezTo>
                <a:lnTo>
                  <a:pt x="4100945" y="3900372"/>
                </a:lnTo>
                <a:cubicBezTo>
                  <a:pt x="3995735" y="3900372"/>
                  <a:pt x="3910445" y="3985662"/>
                  <a:pt x="3910445" y="4090872"/>
                </a:cubicBezTo>
                <a:cubicBezTo>
                  <a:pt x="3910445" y="4196082"/>
                  <a:pt x="3995735" y="4281372"/>
                  <a:pt x="4100945" y="4281372"/>
                </a:cubicBezTo>
                <a:lnTo>
                  <a:pt x="4100945" y="4411731"/>
                </a:lnTo>
                <a:cubicBezTo>
                  <a:pt x="3995735" y="4411731"/>
                  <a:pt x="3910445" y="4497021"/>
                  <a:pt x="3910445" y="4602231"/>
                </a:cubicBezTo>
                <a:cubicBezTo>
                  <a:pt x="3910445" y="4707441"/>
                  <a:pt x="3995735" y="4792731"/>
                  <a:pt x="4100945" y="4792731"/>
                </a:cubicBezTo>
                <a:lnTo>
                  <a:pt x="4100945" y="4923090"/>
                </a:lnTo>
                <a:cubicBezTo>
                  <a:pt x="3995735" y="4923090"/>
                  <a:pt x="3910445" y="5008380"/>
                  <a:pt x="3910445" y="5113590"/>
                </a:cubicBezTo>
                <a:cubicBezTo>
                  <a:pt x="3910445" y="5218800"/>
                  <a:pt x="3995735" y="5304090"/>
                  <a:pt x="4100945" y="5304090"/>
                </a:cubicBezTo>
                <a:lnTo>
                  <a:pt x="4100945" y="5434445"/>
                </a:lnTo>
                <a:cubicBezTo>
                  <a:pt x="3995735" y="5434445"/>
                  <a:pt x="3910445" y="5519735"/>
                  <a:pt x="3910445" y="5624945"/>
                </a:cubicBezTo>
                <a:lnTo>
                  <a:pt x="3778827" y="5624945"/>
                </a:lnTo>
                <a:cubicBezTo>
                  <a:pt x="3778827" y="5519735"/>
                  <a:pt x="3693537" y="5434445"/>
                  <a:pt x="3588327" y="5434445"/>
                </a:cubicBezTo>
                <a:cubicBezTo>
                  <a:pt x="3483117" y="5434445"/>
                  <a:pt x="3397827" y="5519735"/>
                  <a:pt x="3397827" y="5624945"/>
                </a:cubicBezTo>
                <a:lnTo>
                  <a:pt x="3266209" y="5624945"/>
                </a:lnTo>
                <a:cubicBezTo>
                  <a:pt x="3266209" y="5519735"/>
                  <a:pt x="3180919" y="5434445"/>
                  <a:pt x="3075709" y="5434445"/>
                </a:cubicBezTo>
                <a:cubicBezTo>
                  <a:pt x="2970499" y="5434445"/>
                  <a:pt x="2885209" y="5519735"/>
                  <a:pt x="2885209" y="5624945"/>
                </a:cubicBezTo>
                <a:lnTo>
                  <a:pt x="2753591" y="5624945"/>
                </a:lnTo>
                <a:cubicBezTo>
                  <a:pt x="2753591" y="5519735"/>
                  <a:pt x="2668301" y="5434445"/>
                  <a:pt x="2563091" y="5434445"/>
                </a:cubicBezTo>
                <a:cubicBezTo>
                  <a:pt x="2457881" y="5434445"/>
                  <a:pt x="2372591" y="5519735"/>
                  <a:pt x="2372591" y="5624945"/>
                </a:cubicBezTo>
                <a:lnTo>
                  <a:pt x="2240973" y="5624945"/>
                </a:lnTo>
                <a:cubicBezTo>
                  <a:pt x="2240973" y="5519735"/>
                  <a:pt x="2155683" y="5434445"/>
                  <a:pt x="2050473" y="5434445"/>
                </a:cubicBezTo>
                <a:cubicBezTo>
                  <a:pt x="1945263" y="5434445"/>
                  <a:pt x="1859973" y="5519735"/>
                  <a:pt x="1859973" y="5624945"/>
                </a:cubicBezTo>
                <a:lnTo>
                  <a:pt x="1728355" y="5624945"/>
                </a:lnTo>
                <a:cubicBezTo>
                  <a:pt x="1728355" y="5519735"/>
                  <a:pt x="1643065" y="5434445"/>
                  <a:pt x="1537855" y="5434445"/>
                </a:cubicBezTo>
                <a:cubicBezTo>
                  <a:pt x="1432645" y="5434445"/>
                  <a:pt x="1347355" y="5519735"/>
                  <a:pt x="1347355" y="5624945"/>
                </a:cubicBezTo>
                <a:lnTo>
                  <a:pt x="1215737" y="5624945"/>
                </a:lnTo>
                <a:cubicBezTo>
                  <a:pt x="1215737" y="5519735"/>
                  <a:pt x="1130447" y="5434445"/>
                  <a:pt x="1025237" y="5434445"/>
                </a:cubicBezTo>
                <a:cubicBezTo>
                  <a:pt x="920027" y="5434445"/>
                  <a:pt x="834737" y="5519735"/>
                  <a:pt x="834737" y="5624945"/>
                </a:cubicBezTo>
                <a:lnTo>
                  <a:pt x="703119" y="5624945"/>
                </a:lnTo>
                <a:cubicBezTo>
                  <a:pt x="703119" y="5519735"/>
                  <a:pt x="617829" y="5434445"/>
                  <a:pt x="512619" y="5434445"/>
                </a:cubicBezTo>
                <a:cubicBezTo>
                  <a:pt x="407409" y="5434445"/>
                  <a:pt x="322119" y="5519735"/>
                  <a:pt x="322119" y="5624945"/>
                </a:cubicBezTo>
                <a:lnTo>
                  <a:pt x="190500" y="5624945"/>
                </a:lnTo>
                <a:cubicBezTo>
                  <a:pt x="190500" y="5519735"/>
                  <a:pt x="105210" y="5434445"/>
                  <a:pt x="0" y="5434445"/>
                </a:cubicBezTo>
                <a:lnTo>
                  <a:pt x="0" y="5304090"/>
                </a:lnTo>
                <a:cubicBezTo>
                  <a:pt x="105210" y="5304090"/>
                  <a:pt x="190500" y="5218800"/>
                  <a:pt x="190500" y="5113590"/>
                </a:cubicBezTo>
                <a:cubicBezTo>
                  <a:pt x="190500" y="5008380"/>
                  <a:pt x="105210" y="4923090"/>
                  <a:pt x="0" y="4923090"/>
                </a:cubicBezTo>
                <a:lnTo>
                  <a:pt x="0" y="4792731"/>
                </a:lnTo>
                <a:cubicBezTo>
                  <a:pt x="105210" y="4792731"/>
                  <a:pt x="190500" y="4707441"/>
                  <a:pt x="190500" y="4602231"/>
                </a:cubicBezTo>
                <a:cubicBezTo>
                  <a:pt x="190500" y="4497021"/>
                  <a:pt x="105210" y="4411731"/>
                  <a:pt x="0" y="4411731"/>
                </a:cubicBezTo>
                <a:lnTo>
                  <a:pt x="0" y="4281372"/>
                </a:lnTo>
                <a:cubicBezTo>
                  <a:pt x="105210" y="4281372"/>
                  <a:pt x="190500" y="4196082"/>
                  <a:pt x="190500" y="4090872"/>
                </a:cubicBezTo>
                <a:cubicBezTo>
                  <a:pt x="190500" y="3985662"/>
                  <a:pt x="105210" y="3900372"/>
                  <a:pt x="0" y="3900372"/>
                </a:cubicBezTo>
                <a:lnTo>
                  <a:pt x="0" y="3770013"/>
                </a:lnTo>
                <a:cubicBezTo>
                  <a:pt x="105210" y="3770013"/>
                  <a:pt x="190500" y="3684723"/>
                  <a:pt x="190500" y="3579513"/>
                </a:cubicBezTo>
                <a:cubicBezTo>
                  <a:pt x="190500" y="3474303"/>
                  <a:pt x="105210" y="3389013"/>
                  <a:pt x="0" y="3389013"/>
                </a:cubicBezTo>
                <a:lnTo>
                  <a:pt x="0" y="3258654"/>
                </a:lnTo>
                <a:cubicBezTo>
                  <a:pt x="105210" y="3258654"/>
                  <a:pt x="190500" y="3173364"/>
                  <a:pt x="190500" y="3068154"/>
                </a:cubicBezTo>
                <a:cubicBezTo>
                  <a:pt x="190500" y="2962944"/>
                  <a:pt x="105210" y="2877654"/>
                  <a:pt x="0" y="2877654"/>
                </a:cubicBezTo>
                <a:lnTo>
                  <a:pt x="0" y="2747295"/>
                </a:lnTo>
                <a:cubicBezTo>
                  <a:pt x="105210" y="2747295"/>
                  <a:pt x="190500" y="2662005"/>
                  <a:pt x="190500" y="2556795"/>
                </a:cubicBezTo>
                <a:cubicBezTo>
                  <a:pt x="190500" y="2451585"/>
                  <a:pt x="105210" y="2366295"/>
                  <a:pt x="0" y="2366295"/>
                </a:cubicBezTo>
                <a:lnTo>
                  <a:pt x="0" y="2235936"/>
                </a:lnTo>
                <a:cubicBezTo>
                  <a:pt x="105210" y="2235936"/>
                  <a:pt x="190500" y="2150646"/>
                  <a:pt x="190500" y="2045436"/>
                </a:cubicBezTo>
                <a:cubicBezTo>
                  <a:pt x="190500" y="1940226"/>
                  <a:pt x="105210" y="1854936"/>
                  <a:pt x="0" y="1854936"/>
                </a:cubicBezTo>
                <a:lnTo>
                  <a:pt x="0" y="1724577"/>
                </a:lnTo>
                <a:cubicBezTo>
                  <a:pt x="105210" y="1724577"/>
                  <a:pt x="190500" y="1639287"/>
                  <a:pt x="190500" y="1534077"/>
                </a:cubicBezTo>
                <a:cubicBezTo>
                  <a:pt x="190500" y="1428867"/>
                  <a:pt x="105210" y="1343577"/>
                  <a:pt x="0" y="1343577"/>
                </a:cubicBezTo>
                <a:lnTo>
                  <a:pt x="0" y="1213218"/>
                </a:lnTo>
                <a:cubicBezTo>
                  <a:pt x="105210" y="1213218"/>
                  <a:pt x="190500" y="1127928"/>
                  <a:pt x="190500" y="1022718"/>
                </a:cubicBezTo>
                <a:cubicBezTo>
                  <a:pt x="190500" y="917508"/>
                  <a:pt x="105210" y="832218"/>
                  <a:pt x="0" y="832218"/>
                </a:cubicBezTo>
                <a:lnTo>
                  <a:pt x="0" y="701859"/>
                </a:lnTo>
                <a:cubicBezTo>
                  <a:pt x="105210" y="701859"/>
                  <a:pt x="190500" y="616569"/>
                  <a:pt x="190500" y="511359"/>
                </a:cubicBezTo>
                <a:cubicBezTo>
                  <a:pt x="190500" y="406149"/>
                  <a:pt x="105210" y="320859"/>
                  <a:pt x="0" y="320859"/>
                </a:cubicBezTo>
                <a:lnTo>
                  <a:pt x="0" y="190500"/>
                </a:lnTo>
                <a:cubicBezTo>
                  <a:pt x="105210" y="190500"/>
                  <a:pt x="190500" y="105210"/>
                  <a:pt x="190500" y="0"/>
                </a:cubicBezTo>
                <a:lnTo>
                  <a:pt x="322119" y="0"/>
                </a:lnTo>
                <a:cubicBezTo>
                  <a:pt x="322119" y="105210"/>
                  <a:pt x="407409" y="190500"/>
                  <a:pt x="512619" y="190500"/>
                </a:cubicBezTo>
                <a:cubicBezTo>
                  <a:pt x="617829" y="190500"/>
                  <a:pt x="703119" y="105210"/>
                  <a:pt x="703119" y="0"/>
                </a:cubicBezTo>
                <a:lnTo>
                  <a:pt x="834737" y="0"/>
                </a:lnTo>
                <a:cubicBezTo>
                  <a:pt x="834737" y="105210"/>
                  <a:pt x="920027" y="190500"/>
                  <a:pt x="1025237" y="190500"/>
                </a:cubicBezTo>
                <a:cubicBezTo>
                  <a:pt x="1130447" y="190500"/>
                  <a:pt x="1215737" y="105210"/>
                  <a:pt x="1215737" y="0"/>
                </a:cubicBezTo>
                <a:lnTo>
                  <a:pt x="1347355" y="0"/>
                </a:lnTo>
                <a:cubicBezTo>
                  <a:pt x="1347355" y="105210"/>
                  <a:pt x="1432645" y="190500"/>
                  <a:pt x="1537855" y="190500"/>
                </a:cubicBezTo>
                <a:cubicBezTo>
                  <a:pt x="1643065" y="190500"/>
                  <a:pt x="1728355" y="105210"/>
                  <a:pt x="1728355" y="0"/>
                </a:cubicBezTo>
                <a:lnTo>
                  <a:pt x="1859973" y="0"/>
                </a:lnTo>
                <a:cubicBezTo>
                  <a:pt x="1859973" y="105210"/>
                  <a:pt x="1945263" y="190500"/>
                  <a:pt x="2050473" y="190500"/>
                </a:cubicBezTo>
                <a:cubicBezTo>
                  <a:pt x="2155683" y="190500"/>
                  <a:pt x="2240973" y="105210"/>
                  <a:pt x="2240973" y="0"/>
                </a:cubicBezTo>
                <a:lnTo>
                  <a:pt x="2372591" y="0"/>
                </a:lnTo>
                <a:cubicBezTo>
                  <a:pt x="2372591" y="105210"/>
                  <a:pt x="2457881" y="190500"/>
                  <a:pt x="2563091" y="190500"/>
                </a:cubicBezTo>
                <a:cubicBezTo>
                  <a:pt x="2668301" y="190500"/>
                  <a:pt x="2753591" y="105210"/>
                  <a:pt x="2753591" y="0"/>
                </a:cubicBezTo>
                <a:lnTo>
                  <a:pt x="2885209" y="0"/>
                </a:lnTo>
                <a:cubicBezTo>
                  <a:pt x="2885209" y="105210"/>
                  <a:pt x="2970499" y="190500"/>
                  <a:pt x="3075709" y="190500"/>
                </a:cubicBezTo>
                <a:cubicBezTo>
                  <a:pt x="3180919" y="190500"/>
                  <a:pt x="3266209" y="105210"/>
                  <a:pt x="3266209" y="0"/>
                </a:cubicBezTo>
                <a:lnTo>
                  <a:pt x="3397827" y="0"/>
                </a:lnTo>
                <a:cubicBezTo>
                  <a:pt x="3397827" y="105210"/>
                  <a:pt x="3483117" y="190500"/>
                  <a:pt x="3588327" y="190500"/>
                </a:cubicBezTo>
                <a:cubicBezTo>
                  <a:pt x="3693537" y="190500"/>
                  <a:pt x="3778827" y="105210"/>
                  <a:pt x="3778827" y="0"/>
                </a:cubicBezTo>
                <a:lnTo>
                  <a:pt x="3910445" y="0"/>
                </a:lnTo>
                <a:cubicBezTo>
                  <a:pt x="3910445" y="105210"/>
                  <a:pt x="3995735" y="190500"/>
                  <a:pt x="4100945" y="1905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992F5F2-785F-2F9B-6630-52EB81163332}"/>
              </a:ext>
            </a:extLst>
          </p:cNvPr>
          <p:cNvSpPr/>
          <p:nvPr/>
        </p:nvSpPr>
        <p:spPr>
          <a:xfrm rot="16200000">
            <a:off x="8459041" y="3318387"/>
            <a:ext cx="2384721" cy="2052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28E49D-13FF-4988-DD04-FBB6C5F4E598}"/>
              </a:ext>
            </a:extLst>
          </p:cNvPr>
          <p:cNvSpPr txBox="1"/>
          <p:nvPr/>
        </p:nvSpPr>
        <p:spPr>
          <a:xfrm>
            <a:off x="8625231" y="2527400"/>
            <a:ext cx="2052335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A64EB54-989D-1B81-78A6-6C5A1AC6655D}"/>
              </a:ext>
            </a:extLst>
          </p:cNvPr>
          <p:cNvSpPr txBox="1"/>
          <p:nvPr/>
        </p:nvSpPr>
        <p:spPr>
          <a:xfrm>
            <a:off x="8625231" y="3436610"/>
            <a:ext cx="2052335" cy="1815882"/>
          </a:xfrm>
          <a:prstGeom prst="rect">
            <a:avLst/>
          </a:prstGeom>
          <a:noFill/>
        </p:spPr>
        <p:txBody>
          <a:bodyPr wrap="square" lIns="91440" rIns="9144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3187970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E0528-521B-CD15-3376-5A63199AB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6FE3E-9DB8-8A94-482E-22BD53C39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Postage Stamp Cards – Slide Template</a:t>
            </a: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0FF1EFE8-7810-73F7-BA75-73569E9D3F85}"/>
              </a:ext>
            </a:extLst>
          </p:cNvPr>
          <p:cNvSpPr/>
          <p:nvPr/>
        </p:nvSpPr>
        <p:spPr>
          <a:xfrm>
            <a:off x="1245867" y="2243686"/>
            <a:ext cx="2600969" cy="3567546"/>
          </a:xfrm>
          <a:custGeom>
            <a:avLst/>
            <a:gdLst>
              <a:gd name="connsiteX0" fmla="*/ 4100945 w 4100945"/>
              <a:gd name="connsiteY0" fmla="*/ 190500 h 5624945"/>
              <a:gd name="connsiteX1" fmla="*/ 4100945 w 4100945"/>
              <a:gd name="connsiteY1" fmla="*/ 320859 h 5624945"/>
              <a:gd name="connsiteX2" fmla="*/ 3910445 w 4100945"/>
              <a:gd name="connsiteY2" fmla="*/ 511359 h 5624945"/>
              <a:gd name="connsiteX3" fmla="*/ 4100945 w 4100945"/>
              <a:gd name="connsiteY3" fmla="*/ 701859 h 5624945"/>
              <a:gd name="connsiteX4" fmla="*/ 4100945 w 4100945"/>
              <a:gd name="connsiteY4" fmla="*/ 832218 h 5624945"/>
              <a:gd name="connsiteX5" fmla="*/ 3910445 w 4100945"/>
              <a:gd name="connsiteY5" fmla="*/ 1022718 h 5624945"/>
              <a:gd name="connsiteX6" fmla="*/ 4100945 w 4100945"/>
              <a:gd name="connsiteY6" fmla="*/ 1213218 h 5624945"/>
              <a:gd name="connsiteX7" fmla="*/ 4100945 w 4100945"/>
              <a:gd name="connsiteY7" fmla="*/ 1343577 h 5624945"/>
              <a:gd name="connsiteX8" fmla="*/ 3910445 w 4100945"/>
              <a:gd name="connsiteY8" fmla="*/ 1534077 h 5624945"/>
              <a:gd name="connsiteX9" fmla="*/ 4100945 w 4100945"/>
              <a:gd name="connsiteY9" fmla="*/ 1724577 h 5624945"/>
              <a:gd name="connsiteX10" fmla="*/ 4100945 w 4100945"/>
              <a:gd name="connsiteY10" fmla="*/ 1854936 h 5624945"/>
              <a:gd name="connsiteX11" fmla="*/ 3910445 w 4100945"/>
              <a:gd name="connsiteY11" fmla="*/ 2045436 h 5624945"/>
              <a:gd name="connsiteX12" fmla="*/ 4100945 w 4100945"/>
              <a:gd name="connsiteY12" fmla="*/ 2235936 h 5624945"/>
              <a:gd name="connsiteX13" fmla="*/ 4100945 w 4100945"/>
              <a:gd name="connsiteY13" fmla="*/ 2366295 h 5624945"/>
              <a:gd name="connsiteX14" fmla="*/ 3910445 w 4100945"/>
              <a:gd name="connsiteY14" fmla="*/ 2556795 h 5624945"/>
              <a:gd name="connsiteX15" fmla="*/ 4100945 w 4100945"/>
              <a:gd name="connsiteY15" fmla="*/ 2747295 h 5624945"/>
              <a:gd name="connsiteX16" fmla="*/ 4100945 w 4100945"/>
              <a:gd name="connsiteY16" fmla="*/ 2877654 h 5624945"/>
              <a:gd name="connsiteX17" fmla="*/ 3910445 w 4100945"/>
              <a:gd name="connsiteY17" fmla="*/ 3068154 h 5624945"/>
              <a:gd name="connsiteX18" fmla="*/ 4100945 w 4100945"/>
              <a:gd name="connsiteY18" fmla="*/ 3258654 h 5624945"/>
              <a:gd name="connsiteX19" fmla="*/ 4100945 w 4100945"/>
              <a:gd name="connsiteY19" fmla="*/ 3389013 h 5624945"/>
              <a:gd name="connsiteX20" fmla="*/ 3910445 w 4100945"/>
              <a:gd name="connsiteY20" fmla="*/ 3579513 h 5624945"/>
              <a:gd name="connsiteX21" fmla="*/ 4100945 w 4100945"/>
              <a:gd name="connsiteY21" fmla="*/ 3770013 h 5624945"/>
              <a:gd name="connsiteX22" fmla="*/ 4100945 w 4100945"/>
              <a:gd name="connsiteY22" fmla="*/ 3900372 h 5624945"/>
              <a:gd name="connsiteX23" fmla="*/ 3910445 w 4100945"/>
              <a:gd name="connsiteY23" fmla="*/ 4090872 h 5624945"/>
              <a:gd name="connsiteX24" fmla="*/ 4100945 w 4100945"/>
              <a:gd name="connsiteY24" fmla="*/ 4281372 h 5624945"/>
              <a:gd name="connsiteX25" fmla="*/ 4100945 w 4100945"/>
              <a:gd name="connsiteY25" fmla="*/ 4411731 h 5624945"/>
              <a:gd name="connsiteX26" fmla="*/ 3910445 w 4100945"/>
              <a:gd name="connsiteY26" fmla="*/ 4602231 h 5624945"/>
              <a:gd name="connsiteX27" fmla="*/ 4100945 w 4100945"/>
              <a:gd name="connsiteY27" fmla="*/ 4792731 h 5624945"/>
              <a:gd name="connsiteX28" fmla="*/ 4100945 w 4100945"/>
              <a:gd name="connsiteY28" fmla="*/ 4923090 h 5624945"/>
              <a:gd name="connsiteX29" fmla="*/ 3910445 w 4100945"/>
              <a:gd name="connsiteY29" fmla="*/ 5113590 h 5624945"/>
              <a:gd name="connsiteX30" fmla="*/ 4100945 w 4100945"/>
              <a:gd name="connsiteY30" fmla="*/ 5304090 h 5624945"/>
              <a:gd name="connsiteX31" fmla="*/ 4100945 w 4100945"/>
              <a:gd name="connsiteY31" fmla="*/ 5434445 h 5624945"/>
              <a:gd name="connsiteX32" fmla="*/ 3910445 w 4100945"/>
              <a:gd name="connsiteY32" fmla="*/ 5624945 h 5624945"/>
              <a:gd name="connsiteX33" fmla="*/ 3778827 w 4100945"/>
              <a:gd name="connsiteY33" fmla="*/ 5624945 h 5624945"/>
              <a:gd name="connsiteX34" fmla="*/ 3588327 w 4100945"/>
              <a:gd name="connsiteY34" fmla="*/ 5434445 h 5624945"/>
              <a:gd name="connsiteX35" fmla="*/ 3397827 w 4100945"/>
              <a:gd name="connsiteY35" fmla="*/ 5624945 h 5624945"/>
              <a:gd name="connsiteX36" fmla="*/ 3266209 w 4100945"/>
              <a:gd name="connsiteY36" fmla="*/ 5624945 h 5624945"/>
              <a:gd name="connsiteX37" fmla="*/ 3075709 w 4100945"/>
              <a:gd name="connsiteY37" fmla="*/ 5434445 h 5624945"/>
              <a:gd name="connsiteX38" fmla="*/ 2885209 w 4100945"/>
              <a:gd name="connsiteY38" fmla="*/ 5624945 h 5624945"/>
              <a:gd name="connsiteX39" fmla="*/ 2753591 w 4100945"/>
              <a:gd name="connsiteY39" fmla="*/ 5624945 h 5624945"/>
              <a:gd name="connsiteX40" fmla="*/ 2563091 w 4100945"/>
              <a:gd name="connsiteY40" fmla="*/ 5434445 h 5624945"/>
              <a:gd name="connsiteX41" fmla="*/ 2372591 w 4100945"/>
              <a:gd name="connsiteY41" fmla="*/ 5624945 h 5624945"/>
              <a:gd name="connsiteX42" fmla="*/ 2240973 w 4100945"/>
              <a:gd name="connsiteY42" fmla="*/ 5624945 h 5624945"/>
              <a:gd name="connsiteX43" fmla="*/ 2050473 w 4100945"/>
              <a:gd name="connsiteY43" fmla="*/ 5434445 h 5624945"/>
              <a:gd name="connsiteX44" fmla="*/ 1859973 w 4100945"/>
              <a:gd name="connsiteY44" fmla="*/ 5624945 h 5624945"/>
              <a:gd name="connsiteX45" fmla="*/ 1728355 w 4100945"/>
              <a:gd name="connsiteY45" fmla="*/ 5624945 h 5624945"/>
              <a:gd name="connsiteX46" fmla="*/ 1537855 w 4100945"/>
              <a:gd name="connsiteY46" fmla="*/ 5434445 h 5624945"/>
              <a:gd name="connsiteX47" fmla="*/ 1347355 w 4100945"/>
              <a:gd name="connsiteY47" fmla="*/ 5624945 h 5624945"/>
              <a:gd name="connsiteX48" fmla="*/ 1215737 w 4100945"/>
              <a:gd name="connsiteY48" fmla="*/ 5624945 h 5624945"/>
              <a:gd name="connsiteX49" fmla="*/ 1025237 w 4100945"/>
              <a:gd name="connsiteY49" fmla="*/ 5434445 h 5624945"/>
              <a:gd name="connsiteX50" fmla="*/ 834737 w 4100945"/>
              <a:gd name="connsiteY50" fmla="*/ 5624945 h 5624945"/>
              <a:gd name="connsiteX51" fmla="*/ 703119 w 4100945"/>
              <a:gd name="connsiteY51" fmla="*/ 5624945 h 5624945"/>
              <a:gd name="connsiteX52" fmla="*/ 512619 w 4100945"/>
              <a:gd name="connsiteY52" fmla="*/ 5434445 h 5624945"/>
              <a:gd name="connsiteX53" fmla="*/ 322119 w 4100945"/>
              <a:gd name="connsiteY53" fmla="*/ 5624945 h 5624945"/>
              <a:gd name="connsiteX54" fmla="*/ 190500 w 4100945"/>
              <a:gd name="connsiteY54" fmla="*/ 5624945 h 5624945"/>
              <a:gd name="connsiteX55" fmla="*/ 0 w 4100945"/>
              <a:gd name="connsiteY55" fmla="*/ 5434445 h 5624945"/>
              <a:gd name="connsiteX56" fmla="*/ 0 w 4100945"/>
              <a:gd name="connsiteY56" fmla="*/ 5304090 h 5624945"/>
              <a:gd name="connsiteX57" fmla="*/ 190500 w 4100945"/>
              <a:gd name="connsiteY57" fmla="*/ 5113590 h 5624945"/>
              <a:gd name="connsiteX58" fmla="*/ 0 w 4100945"/>
              <a:gd name="connsiteY58" fmla="*/ 4923090 h 5624945"/>
              <a:gd name="connsiteX59" fmla="*/ 0 w 4100945"/>
              <a:gd name="connsiteY59" fmla="*/ 4792731 h 5624945"/>
              <a:gd name="connsiteX60" fmla="*/ 190500 w 4100945"/>
              <a:gd name="connsiteY60" fmla="*/ 4602231 h 5624945"/>
              <a:gd name="connsiteX61" fmla="*/ 0 w 4100945"/>
              <a:gd name="connsiteY61" fmla="*/ 4411731 h 5624945"/>
              <a:gd name="connsiteX62" fmla="*/ 0 w 4100945"/>
              <a:gd name="connsiteY62" fmla="*/ 4281372 h 5624945"/>
              <a:gd name="connsiteX63" fmla="*/ 190500 w 4100945"/>
              <a:gd name="connsiteY63" fmla="*/ 4090872 h 5624945"/>
              <a:gd name="connsiteX64" fmla="*/ 0 w 4100945"/>
              <a:gd name="connsiteY64" fmla="*/ 3900372 h 5624945"/>
              <a:gd name="connsiteX65" fmla="*/ 0 w 4100945"/>
              <a:gd name="connsiteY65" fmla="*/ 3770013 h 5624945"/>
              <a:gd name="connsiteX66" fmla="*/ 190500 w 4100945"/>
              <a:gd name="connsiteY66" fmla="*/ 3579513 h 5624945"/>
              <a:gd name="connsiteX67" fmla="*/ 0 w 4100945"/>
              <a:gd name="connsiteY67" fmla="*/ 3389013 h 5624945"/>
              <a:gd name="connsiteX68" fmla="*/ 0 w 4100945"/>
              <a:gd name="connsiteY68" fmla="*/ 3258654 h 5624945"/>
              <a:gd name="connsiteX69" fmla="*/ 190500 w 4100945"/>
              <a:gd name="connsiteY69" fmla="*/ 3068154 h 5624945"/>
              <a:gd name="connsiteX70" fmla="*/ 0 w 4100945"/>
              <a:gd name="connsiteY70" fmla="*/ 2877654 h 5624945"/>
              <a:gd name="connsiteX71" fmla="*/ 0 w 4100945"/>
              <a:gd name="connsiteY71" fmla="*/ 2747295 h 5624945"/>
              <a:gd name="connsiteX72" fmla="*/ 190500 w 4100945"/>
              <a:gd name="connsiteY72" fmla="*/ 2556795 h 5624945"/>
              <a:gd name="connsiteX73" fmla="*/ 0 w 4100945"/>
              <a:gd name="connsiteY73" fmla="*/ 2366295 h 5624945"/>
              <a:gd name="connsiteX74" fmla="*/ 0 w 4100945"/>
              <a:gd name="connsiteY74" fmla="*/ 2235936 h 5624945"/>
              <a:gd name="connsiteX75" fmla="*/ 190500 w 4100945"/>
              <a:gd name="connsiteY75" fmla="*/ 2045436 h 5624945"/>
              <a:gd name="connsiteX76" fmla="*/ 0 w 4100945"/>
              <a:gd name="connsiteY76" fmla="*/ 1854936 h 5624945"/>
              <a:gd name="connsiteX77" fmla="*/ 0 w 4100945"/>
              <a:gd name="connsiteY77" fmla="*/ 1724577 h 5624945"/>
              <a:gd name="connsiteX78" fmla="*/ 190500 w 4100945"/>
              <a:gd name="connsiteY78" fmla="*/ 1534077 h 5624945"/>
              <a:gd name="connsiteX79" fmla="*/ 0 w 4100945"/>
              <a:gd name="connsiteY79" fmla="*/ 1343577 h 5624945"/>
              <a:gd name="connsiteX80" fmla="*/ 0 w 4100945"/>
              <a:gd name="connsiteY80" fmla="*/ 1213218 h 5624945"/>
              <a:gd name="connsiteX81" fmla="*/ 190500 w 4100945"/>
              <a:gd name="connsiteY81" fmla="*/ 1022718 h 5624945"/>
              <a:gd name="connsiteX82" fmla="*/ 0 w 4100945"/>
              <a:gd name="connsiteY82" fmla="*/ 832218 h 5624945"/>
              <a:gd name="connsiteX83" fmla="*/ 0 w 4100945"/>
              <a:gd name="connsiteY83" fmla="*/ 701859 h 5624945"/>
              <a:gd name="connsiteX84" fmla="*/ 190500 w 4100945"/>
              <a:gd name="connsiteY84" fmla="*/ 511359 h 5624945"/>
              <a:gd name="connsiteX85" fmla="*/ 0 w 4100945"/>
              <a:gd name="connsiteY85" fmla="*/ 320859 h 5624945"/>
              <a:gd name="connsiteX86" fmla="*/ 0 w 4100945"/>
              <a:gd name="connsiteY86" fmla="*/ 190500 h 5624945"/>
              <a:gd name="connsiteX87" fmla="*/ 190500 w 4100945"/>
              <a:gd name="connsiteY87" fmla="*/ 0 h 5624945"/>
              <a:gd name="connsiteX88" fmla="*/ 322119 w 4100945"/>
              <a:gd name="connsiteY88" fmla="*/ 0 h 5624945"/>
              <a:gd name="connsiteX89" fmla="*/ 512619 w 4100945"/>
              <a:gd name="connsiteY89" fmla="*/ 190500 h 5624945"/>
              <a:gd name="connsiteX90" fmla="*/ 703119 w 4100945"/>
              <a:gd name="connsiteY90" fmla="*/ 0 h 5624945"/>
              <a:gd name="connsiteX91" fmla="*/ 834737 w 4100945"/>
              <a:gd name="connsiteY91" fmla="*/ 0 h 5624945"/>
              <a:gd name="connsiteX92" fmla="*/ 1025237 w 4100945"/>
              <a:gd name="connsiteY92" fmla="*/ 190500 h 5624945"/>
              <a:gd name="connsiteX93" fmla="*/ 1215737 w 4100945"/>
              <a:gd name="connsiteY93" fmla="*/ 0 h 5624945"/>
              <a:gd name="connsiteX94" fmla="*/ 1347355 w 4100945"/>
              <a:gd name="connsiteY94" fmla="*/ 0 h 5624945"/>
              <a:gd name="connsiteX95" fmla="*/ 1537855 w 4100945"/>
              <a:gd name="connsiteY95" fmla="*/ 190500 h 5624945"/>
              <a:gd name="connsiteX96" fmla="*/ 1728355 w 4100945"/>
              <a:gd name="connsiteY96" fmla="*/ 0 h 5624945"/>
              <a:gd name="connsiteX97" fmla="*/ 1859973 w 4100945"/>
              <a:gd name="connsiteY97" fmla="*/ 0 h 5624945"/>
              <a:gd name="connsiteX98" fmla="*/ 2050473 w 4100945"/>
              <a:gd name="connsiteY98" fmla="*/ 190500 h 5624945"/>
              <a:gd name="connsiteX99" fmla="*/ 2240973 w 4100945"/>
              <a:gd name="connsiteY99" fmla="*/ 0 h 5624945"/>
              <a:gd name="connsiteX100" fmla="*/ 2372591 w 4100945"/>
              <a:gd name="connsiteY100" fmla="*/ 0 h 5624945"/>
              <a:gd name="connsiteX101" fmla="*/ 2563091 w 4100945"/>
              <a:gd name="connsiteY101" fmla="*/ 190500 h 5624945"/>
              <a:gd name="connsiteX102" fmla="*/ 2753591 w 4100945"/>
              <a:gd name="connsiteY102" fmla="*/ 0 h 5624945"/>
              <a:gd name="connsiteX103" fmla="*/ 2885209 w 4100945"/>
              <a:gd name="connsiteY103" fmla="*/ 0 h 5624945"/>
              <a:gd name="connsiteX104" fmla="*/ 3075709 w 4100945"/>
              <a:gd name="connsiteY104" fmla="*/ 190500 h 5624945"/>
              <a:gd name="connsiteX105" fmla="*/ 3266209 w 4100945"/>
              <a:gd name="connsiteY105" fmla="*/ 0 h 5624945"/>
              <a:gd name="connsiteX106" fmla="*/ 3397827 w 4100945"/>
              <a:gd name="connsiteY106" fmla="*/ 0 h 5624945"/>
              <a:gd name="connsiteX107" fmla="*/ 3588327 w 4100945"/>
              <a:gd name="connsiteY107" fmla="*/ 190500 h 5624945"/>
              <a:gd name="connsiteX108" fmla="*/ 3778827 w 4100945"/>
              <a:gd name="connsiteY108" fmla="*/ 0 h 5624945"/>
              <a:gd name="connsiteX109" fmla="*/ 3910445 w 4100945"/>
              <a:gd name="connsiteY109" fmla="*/ 0 h 5624945"/>
              <a:gd name="connsiteX110" fmla="*/ 4100945 w 4100945"/>
              <a:gd name="connsiteY110" fmla="*/ 190500 h 5624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4100945" h="5624945">
                <a:moveTo>
                  <a:pt x="4100945" y="190500"/>
                </a:moveTo>
                <a:lnTo>
                  <a:pt x="4100945" y="320859"/>
                </a:lnTo>
                <a:cubicBezTo>
                  <a:pt x="3995735" y="320859"/>
                  <a:pt x="3910445" y="406149"/>
                  <a:pt x="3910445" y="511359"/>
                </a:cubicBezTo>
                <a:cubicBezTo>
                  <a:pt x="3910445" y="616569"/>
                  <a:pt x="3995735" y="701859"/>
                  <a:pt x="4100945" y="701859"/>
                </a:cubicBezTo>
                <a:lnTo>
                  <a:pt x="4100945" y="832218"/>
                </a:lnTo>
                <a:cubicBezTo>
                  <a:pt x="3995735" y="832218"/>
                  <a:pt x="3910445" y="917508"/>
                  <a:pt x="3910445" y="1022718"/>
                </a:cubicBezTo>
                <a:cubicBezTo>
                  <a:pt x="3910445" y="1127928"/>
                  <a:pt x="3995735" y="1213218"/>
                  <a:pt x="4100945" y="1213218"/>
                </a:cubicBezTo>
                <a:lnTo>
                  <a:pt x="4100945" y="1343577"/>
                </a:lnTo>
                <a:cubicBezTo>
                  <a:pt x="3995735" y="1343577"/>
                  <a:pt x="3910445" y="1428867"/>
                  <a:pt x="3910445" y="1534077"/>
                </a:cubicBezTo>
                <a:cubicBezTo>
                  <a:pt x="3910445" y="1639287"/>
                  <a:pt x="3995735" y="1724577"/>
                  <a:pt x="4100945" y="1724577"/>
                </a:cubicBezTo>
                <a:lnTo>
                  <a:pt x="4100945" y="1854936"/>
                </a:lnTo>
                <a:cubicBezTo>
                  <a:pt x="3995735" y="1854936"/>
                  <a:pt x="3910445" y="1940226"/>
                  <a:pt x="3910445" y="2045436"/>
                </a:cubicBezTo>
                <a:cubicBezTo>
                  <a:pt x="3910445" y="2150646"/>
                  <a:pt x="3995735" y="2235936"/>
                  <a:pt x="4100945" y="2235936"/>
                </a:cubicBezTo>
                <a:lnTo>
                  <a:pt x="4100945" y="2366295"/>
                </a:lnTo>
                <a:cubicBezTo>
                  <a:pt x="3995735" y="2366295"/>
                  <a:pt x="3910445" y="2451585"/>
                  <a:pt x="3910445" y="2556795"/>
                </a:cubicBezTo>
                <a:cubicBezTo>
                  <a:pt x="3910445" y="2662005"/>
                  <a:pt x="3995735" y="2747295"/>
                  <a:pt x="4100945" y="2747295"/>
                </a:cubicBezTo>
                <a:lnTo>
                  <a:pt x="4100945" y="2877654"/>
                </a:lnTo>
                <a:cubicBezTo>
                  <a:pt x="3995735" y="2877654"/>
                  <a:pt x="3910445" y="2962944"/>
                  <a:pt x="3910445" y="3068154"/>
                </a:cubicBezTo>
                <a:cubicBezTo>
                  <a:pt x="3910445" y="3173364"/>
                  <a:pt x="3995735" y="3258654"/>
                  <a:pt x="4100945" y="3258654"/>
                </a:cubicBezTo>
                <a:lnTo>
                  <a:pt x="4100945" y="3389013"/>
                </a:lnTo>
                <a:cubicBezTo>
                  <a:pt x="3995735" y="3389013"/>
                  <a:pt x="3910445" y="3474303"/>
                  <a:pt x="3910445" y="3579513"/>
                </a:cubicBezTo>
                <a:cubicBezTo>
                  <a:pt x="3910445" y="3684723"/>
                  <a:pt x="3995735" y="3770013"/>
                  <a:pt x="4100945" y="3770013"/>
                </a:cubicBezTo>
                <a:lnTo>
                  <a:pt x="4100945" y="3900372"/>
                </a:lnTo>
                <a:cubicBezTo>
                  <a:pt x="3995735" y="3900372"/>
                  <a:pt x="3910445" y="3985662"/>
                  <a:pt x="3910445" y="4090872"/>
                </a:cubicBezTo>
                <a:cubicBezTo>
                  <a:pt x="3910445" y="4196082"/>
                  <a:pt x="3995735" y="4281372"/>
                  <a:pt x="4100945" y="4281372"/>
                </a:cubicBezTo>
                <a:lnTo>
                  <a:pt x="4100945" y="4411731"/>
                </a:lnTo>
                <a:cubicBezTo>
                  <a:pt x="3995735" y="4411731"/>
                  <a:pt x="3910445" y="4497021"/>
                  <a:pt x="3910445" y="4602231"/>
                </a:cubicBezTo>
                <a:cubicBezTo>
                  <a:pt x="3910445" y="4707441"/>
                  <a:pt x="3995735" y="4792731"/>
                  <a:pt x="4100945" y="4792731"/>
                </a:cubicBezTo>
                <a:lnTo>
                  <a:pt x="4100945" y="4923090"/>
                </a:lnTo>
                <a:cubicBezTo>
                  <a:pt x="3995735" y="4923090"/>
                  <a:pt x="3910445" y="5008380"/>
                  <a:pt x="3910445" y="5113590"/>
                </a:cubicBezTo>
                <a:cubicBezTo>
                  <a:pt x="3910445" y="5218800"/>
                  <a:pt x="3995735" y="5304090"/>
                  <a:pt x="4100945" y="5304090"/>
                </a:cubicBezTo>
                <a:lnTo>
                  <a:pt x="4100945" y="5434445"/>
                </a:lnTo>
                <a:cubicBezTo>
                  <a:pt x="3995735" y="5434445"/>
                  <a:pt x="3910445" y="5519735"/>
                  <a:pt x="3910445" y="5624945"/>
                </a:cubicBezTo>
                <a:lnTo>
                  <a:pt x="3778827" y="5624945"/>
                </a:lnTo>
                <a:cubicBezTo>
                  <a:pt x="3778827" y="5519735"/>
                  <a:pt x="3693537" y="5434445"/>
                  <a:pt x="3588327" y="5434445"/>
                </a:cubicBezTo>
                <a:cubicBezTo>
                  <a:pt x="3483117" y="5434445"/>
                  <a:pt x="3397827" y="5519735"/>
                  <a:pt x="3397827" y="5624945"/>
                </a:cubicBezTo>
                <a:lnTo>
                  <a:pt x="3266209" y="5624945"/>
                </a:lnTo>
                <a:cubicBezTo>
                  <a:pt x="3266209" y="5519735"/>
                  <a:pt x="3180919" y="5434445"/>
                  <a:pt x="3075709" y="5434445"/>
                </a:cubicBezTo>
                <a:cubicBezTo>
                  <a:pt x="2970499" y="5434445"/>
                  <a:pt x="2885209" y="5519735"/>
                  <a:pt x="2885209" y="5624945"/>
                </a:cubicBezTo>
                <a:lnTo>
                  <a:pt x="2753591" y="5624945"/>
                </a:lnTo>
                <a:cubicBezTo>
                  <a:pt x="2753591" y="5519735"/>
                  <a:pt x="2668301" y="5434445"/>
                  <a:pt x="2563091" y="5434445"/>
                </a:cubicBezTo>
                <a:cubicBezTo>
                  <a:pt x="2457881" y="5434445"/>
                  <a:pt x="2372591" y="5519735"/>
                  <a:pt x="2372591" y="5624945"/>
                </a:cubicBezTo>
                <a:lnTo>
                  <a:pt x="2240973" y="5624945"/>
                </a:lnTo>
                <a:cubicBezTo>
                  <a:pt x="2240973" y="5519735"/>
                  <a:pt x="2155683" y="5434445"/>
                  <a:pt x="2050473" y="5434445"/>
                </a:cubicBezTo>
                <a:cubicBezTo>
                  <a:pt x="1945263" y="5434445"/>
                  <a:pt x="1859973" y="5519735"/>
                  <a:pt x="1859973" y="5624945"/>
                </a:cubicBezTo>
                <a:lnTo>
                  <a:pt x="1728355" y="5624945"/>
                </a:lnTo>
                <a:cubicBezTo>
                  <a:pt x="1728355" y="5519735"/>
                  <a:pt x="1643065" y="5434445"/>
                  <a:pt x="1537855" y="5434445"/>
                </a:cubicBezTo>
                <a:cubicBezTo>
                  <a:pt x="1432645" y="5434445"/>
                  <a:pt x="1347355" y="5519735"/>
                  <a:pt x="1347355" y="5624945"/>
                </a:cubicBezTo>
                <a:lnTo>
                  <a:pt x="1215737" y="5624945"/>
                </a:lnTo>
                <a:cubicBezTo>
                  <a:pt x="1215737" y="5519735"/>
                  <a:pt x="1130447" y="5434445"/>
                  <a:pt x="1025237" y="5434445"/>
                </a:cubicBezTo>
                <a:cubicBezTo>
                  <a:pt x="920027" y="5434445"/>
                  <a:pt x="834737" y="5519735"/>
                  <a:pt x="834737" y="5624945"/>
                </a:cubicBezTo>
                <a:lnTo>
                  <a:pt x="703119" y="5624945"/>
                </a:lnTo>
                <a:cubicBezTo>
                  <a:pt x="703119" y="5519735"/>
                  <a:pt x="617829" y="5434445"/>
                  <a:pt x="512619" y="5434445"/>
                </a:cubicBezTo>
                <a:cubicBezTo>
                  <a:pt x="407409" y="5434445"/>
                  <a:pt x="322119" y="5519735"/>
                  <a:pt x="322119" y="5624945"/>
                </a:cubicBezTo>
                <a:lnTo>
                  <a:pt x="190500" y="5624945"/>
                </a:lnTo>
                <a:cubicBezTo>
                  <a:pt x="190500" y="5519735"/>
                  <a:pt x="105210" y="5434445"/>
                  <a:pt x="0" y="5434445"/>
                </a:cubicBezTo>
                <a:lnTo>
                  <a:pt x="0" y="5304090"/>
                </a:lnTo>
                <a:cubicBezTo>
                  <a:pt x="105210" y="5304090"/>
                  <a:pt x="190500" y="5218800"/>
                  <a:pt x="190500" y="5113590"/>
                </a:cubicBezTo>
                <a:cubicBezTo>
                  <a:pt x="190500" y="5008380"/>
                  <a:pt x="105210" y="4923090"/>
                  <a:pt x="0" y="4923090"/>
                </a:cubicBezTo>
                <a:lnTo>
                  <a:pt x="0" y="4792731"/>
                </a:lnTo>
                <a:cubicBezTo>
                  <a:pt x="105210" y="4792731"/>
                  <a:pt x="190500" y="4707441"/>
                  <a:pt x="190500" y="4602231"/>
                </a:cubicBezTo>
                <a:cubicBezTo>
                  <a:pt x="190500" y="4497021"/>
                  <a:pt x="105210" y="4411731"/>
                  <a:pt x="0" y="4411731"/>
                </a:cubicBezTo>
                <a:lnTo>
                  <a:pt x="0" y="4281372"/>
                </a:lnTo>
                <a:cubicBezTo>
                  <a:pt x="105210" y="4281372"/>
                  <a:pt x="190500" y="4196082"/>
                  <a:pt x="190500" y="4090872"/>
                </a:cubicBezTo>
                <a:cubicBezTo>
                  <a:pt x="190500" y="3985662"/>
                  <a:pt x="105210" y="3900372"/>
                  <a:pt x="0" y="3900372"/>
                </a:cubicBezTo>
                <a:lnTo>
                  <a:pt x="0" y="3770013"/>
                </a:lnTo>
                <a:cubicBezTo>
                  <a:pt x="105210" y="3770013"/>
                  <a:pt x="190500" y="3684723"/>
                  <a:pt x="190500" y="3579513"/>
                </a:cubicBezTo>
                <a:cubicBezTo>
                  <a:pt x="190500" y="3474303"/>
                  <a:pt x="105210" y="3389013"/>
                  <a:pt x="0" y="3389013"/>
                </a:cubicBezTo>
                <a:lnTo>
                  <a:pt x="0" y="3258654"/>
                </a:lnTo>
                <a:cubicBezTo>
                  <a:pt x="105210" y="3258654"/>
                  <a:pt x="190500" y="3173364"/>
                  <a:pt x="190500" y="3068154"/>
                </a:cubicBezTo>
                <a:cubicBezTo>
                  <a:pt x="190500" y="2962944"/>
                  <a:pt x="105210" y="2877654"/>
                  <a:pt x="0" y="2877654"/>
                </a:cubicBezTo>
                <a:lnTo>
                  <a:pt x="0" y="2747295"/>
                </a:lnTo>
                <a:cubicBezTo>
                  <a:pt x="105210" y="2747295"/>
                  <a:pt x="190500" y="2662005"/>
                  <a:pt x="190500" y="2556795"/>
                </a:cubicBezTo>
                <a:cubicBezTo>
                  <a:pt x="190500" y="2451585"/>
                  <a:pt x="105210" y="2366295"/>
                  <a:pt x="0" y="2366295"/>
                </a:cubicBezTo>
                <a:lnTo>
                  <a:pt x="0" y="2235936"/>
                </a:lnTo>
                <a:cubicBezTo>
                  <a:pt x="105210" y="2235936"/>
                  <a:pt x="190500" y="2150646"/>
                  <a:pt x="190500" y="2045436"/>
                </a:cubicBezTo>
                <a:cubicBezTo>
                  <a:pt x="190500" y="1940226"/>
                  <a:pt x="105210" y="1854936"/>
                  <a:pt x="0" y="1854936"/>
                </a:cubicBezTo>
                <a:lnTo>
                  <a:pt x="0" y="1724577"/>
                </a:lnTo>
                <a:cubicBezTo>
                  <a:pt x="105210" y="1724577"/>
                  <a:pt x="190500" y="1639287"/>
                  <a:pt x="190500" y="1534077"/>
                </a:cubicBezTo>
                <a:cubicBezTo>
                  <a:pt x="190500" y="1428867"/>
                  <a:pt x="105210" y="1343577"/>
                  <a:pt x="0" y="1343577"/>
                </a:cubicBezTo>
                <a:lnTo>
                  <a:pt x="0" y="1213218"/>
                </a:lnTo>
                <a:cubicBezTo>
                  <a:pt x="105210" y="1213218"/>
                  <a:pt x="190500" y="1127928"/>
                  <a:pt x="190500" y="1022718"/>
                </a:cubicBezTo>
                <a:cubicBezTo>
                  <a:pt x="190500" y="917508"/>
                  <a:pt x="105210" y="832218"/>
                  <a:pt x="0" y="832218"/>
                </a:cubicBezTo>
                <a:lnTo>
                  <a:pt x="0" y="701859"/>
                </a:lnTo>
                <a:cubicBezTo>
                  <a:pt x="105210" y="701859"/>
                  <a:pt x="190500" y="616569"/>
                  <a:pt x="190500" y="511359"/>
                </a:cubicBezTo>
                <a:cubicBezTo>
                  <a:pt x="190500" y="406149"/>
                  <a:pt x="105210" y="320859"/>
                  <a:pt x="0" y="320859"/>
                </a:cubicBezTo>
                <a:lnTo>
                  <a:pt x="0" y="190500"/>
                </a:lnTo>
                <a:cubicBezTo>
                  <a:pt x="105210" y="190500"/>
                  <a:pt x="190500" y="105210"/>
                  <a:pt x="190500" y="0"/>
                </a:cubicBezTo>
                <a:lnTo>
                  <a:pt x="322119" y="0"/>
                </a:lnTo>
                <a:cubicBezTo>
                  <a:pt x="322119" y="105210"/>
                  <a:pt x="407409" y="190500"/>
                  <a:pt x="512619" y="190500"/>
                </a:cubicBezTo>
                <a:cubicBezTo>
                  <a:pt x="617829" y="190500"/>
                  <a:pt x="703119" y="105210"/>
                  <a:pt x="703119" y="0"/>
                </a:cubicBezTo>
                <a:lnTo>
                  <a:pt x="834737" y="0"/>
                </a:lnTo>
                <a:cubicBezTo>
                  <a:pt x="834737" y="105210"/>
                  <a:pt x="920027" y="190500"/>
                  <a:pt x="1025237" y="190500"/>
                </a:cubicBezTo>
                <a:cubicBezTo>
                  <a:pt x="1130447" y="190500"/>
                  <a:pt x="1215737" y="105210"/>
                  <a:pt x="1215737" y="0"/>
                </a:cubicBezTo>
                <a:lnTo>
                  <a:pt x="1347355" y="0"/>
                </a:lnTo>
                <a:cubicBezTo>
                  <a:pt x="1347355" y="105210"/>
                  <a:pt x="1432645" y="190500"/>
                  <a:pt x="1537855" y="190500"/>
                </a:cubicBezTo>
                <a:cubicBezTo>
                  <a:pt x="1643065" y="190500"/>
                  <a:pt x="1728355" y="105210"/>
                  <a:pt x="1728355" y="0"/>
                </a:cubicBezTo>
                <a:lnTo>
                  <a:pt x="1859973" y="0"/>
                </a:lnTo>
                <a:cubicBezTo>
                  <a:pt x="1859973" y="105210"/>
                  <a:pt x="1945263" y="190500"/>
                  <a:pt x="2050473" y="190500"/>
                </a:cubicBezTo>
                <a:cubicBezTo>
                  <a:pt x="2155683" y="190500"/>
                  <a:pt x="2240973" y="105210"/>
                  <a:pt x="2240973" y="0"/>
                </a:cubicBezTo>
                <a:lnTo>
                  <a:pt x="2372591" y="0"/>
                </a:lnTo>
                <a:cubicBezTo>
                  <a:pt x="2372591" y="105210"/>
                  <a:pt x="2457881" y="190500"/>
                  <a:pt x="2563091" y="190500"/>
                </a:cubicBezTo>
                <a:cubicBezTo>
                  <a:pt x="2668301" y="190500"/>
                  <a:pt x="2753591" y="105210"/>
                  <a:pt x="2753591" y="0"/>
                </a:cubicBezTo>
                <a:lnTo>
                  <a:pt x="2885209" y="0"/>
                </a:lnTo>
                <a:cubicBezTo>
                  <a:pt x="2885209" y="105210"/>
                  <a:pt x="2970499" y="190500"/>
                  <a:pt x="3075709" y="190500"/>
                </a:cubicBezTo>
                <a:cubicBezTo>
                  <a:pt x="3180919" y="190500"/>
                  <a:pt x="3266209" y="105210"/>
                  <a:pt x="3266209" y="0"/>
                </a:cubicBezTo>
                <a:lnTo>
                  <a:pt x="3397827" y="0"/>
                </a:lnTo>
                <a:cubicBezTo>
                  <a:pt x="3397827" y="105210"/>
                  <a:pt x="3483117" y="190500"/>
                  <a:pt x="3588327" y="190500"/>
                </a:cubicBezTo>
                <a:cubicBezTo>
                  <a:pt x="3693537" y="190500"/>
                  <a:pt x="3778827" y="105210"/>
                  <a:pt x="3778827" y="0"/>
                </a:cubicBezTo>
                <a:lnTo>
                  <a:pt x="3910445" y="0"/>
                </a:lnTo>
                <a:cubicBezTo>
                  <a:pt x="3910445" y="105210"/>
                  <a:pt x="3995735" y="190500"/>
                  <a:pt x="4100945" y="19050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B41023C5-2665-5C98-73DE-001646B96AF3}"/>
              </a:ext>
            </a:extLst>
          </p:cNvPr>
          <p:cNvSpPr/>
          <p:nvPr/>
        </p:nvSpPr>
        <p:spPr>
          <a:xfrm rot="16200000">
            <a:off x="1353993" y="3318387"/>
            <a:ext cx="2384721" cy="2052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F98FCC-DBF6-350B-AE40-A22900054959}"/>
              </a:ext>
            </a:extLst>
          </p:cNvPr>
          <p:cNvSpPr txBox="1"/>
          <p:nvPr/>
        </p:nvSpPr>
        <p:spPr>
          <a:xfrm>
            <a:off x="1520183" y="2527400"/>
            <a:ext cx="2052335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DE8852-C895-AA22-683F-353995A223F1}"/>
              </a:ext>
            </a:extLst>
          </p:cNvPr>
          <p:cNvSpPr txBox="1"/>
          <p:nvPr/>
        </p:nvSpPr>
        <p:spPr>
          <a:xfrm>
            <a:off x="1520183" y="3436610"/>
            <a:ext cx="2052335" cy="1815882"/>
          </a:xfrm>
          <a:prstGeom prst="rect">
            <a:avLst/>
          </a:prstGeom>
          <a:noFill/>
        </p:spPr>
        <p:txBody>
          <a:bodyPr wrap="square" lIns="91440" rIns="9144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A4B0FF73-CDBC-6082-87A6-7DE036D5F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38800" y="1126528"/>
            <a:ext cx="914400" cy="914400"/>
          </a:xfrm>
          <a:prstGeom prst="rect">
            <a:avLst/>
          </a:prstGeom>
        </p:spPr>
      </p:pic>
      <p:pic>
        <p:nvPicPr>
          <p:cNvPr id="13" name="Graphic 12" descr="Bar chart with solid fill">
            <a:extLst>
              <a:ext uri="{FF2B5EF4-FFF2-40B4-BE49-F238E27FC236}">
                <a16:creationId xmlns:a16="http://schemas.microsoft.com/office/drawing/2014/main" id="{3A289568-B105-6CD6-8BDB-67485ECF21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089150" y="1126528"/>
            <a:ext cx="914400" cy="914400"/>
          </a:xfrm>
          <a:prstGeom prst="rect">
            <a:avLst/>
          </a:prstGeom>
        </p:spPr>
      </p:pic>
      <p:pic>
        <p:nvPicPr>
          <p:cNvPr id="14" name="Graphic 13" descr="Lights On with solid fill">
            <a:extLst>
              <a:ext uri="{FF2B5EF4-FFF2-40B4-BE49-F238E27FC236}">
                <a16:creationId xmlns:a16="http://schemas.microsoft.com/office/drawing/2014/main" id="{CE42249B-B0A3-E1CE-4B1B-E01EDF790E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88449" y="1126528"/>
            <a:ext cx="914400" cy="914400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7E14A08-98AB-723D-0436-8198768B8A5F}"/>
              </a:ext>
            </a:extLst>
          </p:cNvPr>
          <p:cNvSpPr/>
          <p:nvPr/>
        </p:nvSpPr>
        <p:spPr>
          <a:xfrm>
            <a:off x="4795515" y="2243686"/>
            <a:ext cx="2600969" cy="3567546"/>
          </a:xfrm>
          <a:custGeom>
            <a:avLst/>
            <a:gdLst>
              <a:gd name="connsiteX0" fmla="*/ 4100945 w 4100945"/>
              <a:gd name="connsiteY0" fmla="*/ 190500 h 5624945"/>
              <a:gd name="connsiteX1" fmla="*/ 4100945 w 4100945"/>
              <a:gd name="connsiteY1" fmla="*/ 320859 h 5624945"/>
              <a:gd name="connsiteX2" fmla="*/ 3910445 w 4100945"/>
              <a:gd name="connsiteY2" fmla="*/ 511359 h 5624945"/>
              <a:gd name="connsiteX3" fmla="*/ 4100945 w 4100945"/>
              <a:gd name="connsiteY3" fmla="*/ 701859 h 5624945"/>
              <a:gd name="connsiteX4" fmla="*/ 4100945 w 4100945"/>
              <a:gd name="connsiteY4" fmla="*/ 832218 h 5624945"/>
              <a:gd name="connsiteX5" fmla="*/ 3910445 w 4100945"/>
              <a:gd name="connsiteY5" fmla="*/ 1022718 h 5624945"/>
              <a:gd name="connsiteX6" fmla="*/ 4100945 w 4100945"/>
              <a:gd name="connsiteY6" fmla="*/ 1213218 h 5624945"/>
              <a:gd name="connsiteX7" fmla="*/ 4100945 w 4100945"/>
              <a:gd name="connsiteY7" fmla="*/ 1343577 h 5624945"/>
              <a:gd name="connsiteX8" fmla="*/ 3910445 w 4100945"/>
              <a:gd name="connsiteY8" fmla="*/ 1534077 h 5624945"/>
              <a:gd name="connsiteX9" fmla="*/ 4100945 w 4100945"/>
              <a:gd name="connsiteY9" fmla="*/ 1724577 h 5624945"/>
              <a:gd name="connsiteX10" fmla="*/ 4100945 w 4100945"/>
              <a:gd name="connsiteY10" fmla="*/ 1854936 h 5624945"/>
              <a:gd name="connsiteX11" fmla="*/ 3910445 w 4100945"/>
              <a:gd name="connsiteY11" fmla="*/ 2045436 h 5624945"/>
              <a:gd name="connsiteX12" fmla="*/ 4100945 w 4100945"/>
              <a:gd name="connsiteY12" fmla="*/ 2235936 h 5624945"/>
              <a:gd name="connsiteX13" fmla="*/ 4100945 w 4100945"/>
              <a:gd name="connsiteY13" fmla="*/ 2366295 h 5624945"/>
              <a:gd name="connsiteX14" fmla="*/ 3910445 w 4100945"/>
              <a:gd name="connsiteY14" fmla="*/ 2556795 h 5624945"/>
              <a:gd name="connsiteX15" fmla="*/ 4100945 w 4100945"/>
              <a:gd name="connsiteY15" fmla="*/ 2747295 h 5624945"/>
              <a:gd name="connsiteX16" fmla="*/ 4100945 w 4100945"/>
              <a:gd name="connsiteY16" fmla="*/ 2877654 h 5624945"/>
              <a:gd name="connsiteX17" fmla="*/ 3910445 w 4100945"/>
              <a:gd name="connsiteY17" fmla="*/ 3068154 h 5624945"/>
              <a:gd name="connsiteX18" fmla="*/ 4100945 w 4100945"/>
              <a:gd name="connsiteY18" fmla="*/ 3258654 h 5624945"/>
              <a:gd name="connsiteX19" fmla="*/ 4100945 w 4100945"/>
              <a:gd name="connsiteY19" fmla="*/ 3389013 h 5624945"/>
              <a:gd name="connsiteX20" fmla="*/ 3910445 w 4100945"/>
              <a:gd name="connsiteY20" fmla="*/ 3579513 h 5624945"/>
              <a:gd name="connsiteX21" fmla="*/ 4100945 w 4100945"/>
              <a:gd name="connsiteY21" fmla="*/ 3770013 h 5624945"/>
              <a:gd name="connsiteX22" fmla="*/ 4100945 w 4100945"/>
              <a:gd name="connsiteY22" fmla="*/ 3900372 h 5624945"/>
              <a:gd name="connsiteX23" fmla="*/ 3910445 w 4100945"/>
              <a:gd name="connsiteY23" fmla="*/ 4090872 h 5624945"/>
              <a:gd name="connsiteX24" fmla="*/ 4100945 w 4100945"/>
              <a:gd name="connsiteY24" fmla="*/ 4281372 h 5624945"/>
              <a:gd name="connsiteX25" fmla="*/ 4100945 w 4100945"/>
              <a:gd name="connsiteY25" fmla="*/ 4411731 h 5624945"/>
              <a:gd name="connsiteX26" fmla="*/ 3910445 w 4100945"/>
              <a:gd name="connsiteY26" fmla="*/ 4602231 h 5624945"/>
              <a:gd name="connsiteX27" fmla="*/ 4100945 w 4100945"/>
              <a:gd name="connsiteY27" fmla="*/ 4792731 h 5624945"/>
              <a:gd name="connsiteX28" fmla="*/ 4100945 w 4100945"/>
              <a:gd name="connsiteY28" fmla="*/ 4923090 h 5624945"/>
              <a:gd name="connsiteX29" fmla="*/ 3910445 w 4100945"/>
              <a:gd name="connsiteY29" fmla="*/ 5113590 h 5624945"/>
              <a:gd name="connsiteX30" fmla="*/ 4100945 w 4100945"/>
              <a:gd name="connsiteY30" fmla="*/ 5304090 h 5624945"/>
              <a:gd name="connsiteX31" fmla="*/ 4100945 w 4100945"/>
              <a:gd name="connsiteY31" fmla="*/ 5434445 h 5624945"/>
              <a:gd name="connsiteX32" fmla="*/ 3910445 w 4100945"/>
              <a:gd name="connsiteY32" fmla="*/ 5624945 h 5624945"/>
              <a:gd name="connsiteX33" fmla="*/ 3778827 w 4100945"/>
              <a:gd name="connsiteY33" fmla="*/ 5624945 h 5624945"/>
              <a:gd name="connsiteX34" fmla="*/ 3588327 w 4100945"/>
              <a:gd name="connsiteY34" fmla="*/ 5434445 h 5624945"/>
              <a:gd name="connsiteX35" fmla="*/ 3397827 w 4100945"/>
              <a:gd name="connsiteY35" fmla="*/ 5624945 h 5624945"/>
              <a:gd name="connsiteX36" fmla="*/ 3266209 w 4100945"/>
              <a:gd name="connsiteY36" fmla="*/ 5624945 h 5624945"/>
              <a:gd name="connsiteX37" fmla="*/ 3075709 w 4100945"/>
              <a:gd name="connsiteY37" fmla="*/ 5434445 h 5624945"/>
              <a:gd name="connsiteX38" fmla="*/ 2885209 w 4100945"/>
              <a:gd name="connsiteY38" fmla="*/ 5624945 h 5624945"/>
              <a:gd name="connsiteX39" fmla="*/ 2753591 w 4100945"/>
              <a:gd name="connsiteY39" fmla="*/ 5624945 h 5624945"/>
              <a:gd name="connsiteX40" fmla="*/ 2563091 w 4100945"/>
              <a:gd name="connsiteY40" fmla="*/ 5434445 h 5624945"/>
              <a:gd name="connsiteX41" fmla="*/ 2372591 w 4100945"/>
              <a:gd name="connsiteY41" fmla="*/ 5624945 h 5624945"/>
              <a:gd name="connsiteX42" fmla="*/ 2240973 w 4100945"/>
              <a:gd name="connsiteY42" fmla="*/ 5624945 h 5624945"/>
              <a:gd name="connsiteX43" fmla="*/ 2050473 w 4100945"/>
              <a:gd name="connsiteY43" fmla="*/ 5434445 h 5624945"/>
              <a:gd name="connsiteX44" fmla="*/ 1859973 w 4100945"/>
              <a:gd name="connsiteY44" fmla="*/ 5624945 h 5624945"/>
              <a:gd name="connsiteX45" fmla="*/ 1728355 w 4100945"/>
              <a:gd name="connsiteY45" fmla="*/ 5624945 h 5624945"/>
              <a:gd name="connsiteX46" fmla="*/ 1537855 w 4100945"/>
              <a:gd name="connsiteY46" fmla="*/ 5434445 h 5624945"/>
              <a:gd name="connsiteX47" fmla="*/ 1347355 w 4100945"/>
              <a:gd name="connsiteY47" fmla="*/ 5624945 h 5624945"/>
              <a:gd name="connsiteX48" fmla="*/ 1215737 w 4100945"/>
              <a:gd name="connsiteY48" fmla="*/ 5624945 h 5624945"/>
              <a:gd name="connsiteX49" fmla="*/ 1025237 w 4100945"/>
              <a:gd name="connsiteY49" fmla="*/ 5434445 h 5624945"/>
              <a:gd name="connsiteX50" fmla="*/ 834737 w 4100945"/>
              <a:gd name="connsiteY50" fmla="*/ 5624945 h 5624945"/>
              <a:gd name="connsiteX51" fmla="*/ 703119 w 4100945"/>
              <a:gd name="connsiteY51" fmla="*/ 5624945 h 5624945"/>
              <a:gd name="connsiteX52" fmla="*/ 512619 w 4100945"/>
              <a:gd name="connsiteY52" fmla="*/ 5434445 h 5624945"/>
              <a:gd name="connsiteX53" fmla="*/ 322119 w 4100945"/>
              <a:gd name="connsiteY53" fmla="*/ 5624945 h 5624945"/>
              <a:gd name="connsiteX54" fmla="*/ 190500 w 4100945"/>
              <a:gd name="connsiteY54" fmla="*/ 5624945 h 5624945"/>
              <a:gd name="connsiteX55" fmla="*/ 0 w 4100945"/>
              <a:gd name="connsiteY55" fmla="*/ 5434445 h 5624945"/>
              <a:gd name="connsiteX56" fmla="*/ 0 w 4100945"/>
              <a:gd name="connsiteY56" fmla="*/ 5304090 h 5624945"/>
              <a:gd name="connsiteX57" fmla="*/ 190500 w 4100945"/>
              <a:gd name="connsiteY57" fmla="*/ 5113590 h 5624945"/>
              <a:gd name="connsiteX58" fmla="*/ 0 w 4100945"/>
              <a:gd name="connsiteY58" fmla="*/ 4923090 h 5624945"/>
              <a:gd name="connsiteX59" fmla="*/ 0 w 4100945"/>
              <a:gd name="connsiteY59" fmla="*/ 4792731 h 5624945"/>
              <a:gd name="connsiteX60" fmla="*/ 190500 w 4100945"/>
              <a:gd name="connsiteY60" fmla="*/ 4602231 h 5624945"/>
              <a:gd name="connsiteX61" fmla="*/ 0 w 4100945"/>
              <a:gd name="connsiteY61" fmla="*/ 4411731 h 5624945"/>
              <a:gd name="connsiteX62" fmla="*/ 0 w 4100945"/>
              <a:gd name="connsiteY62" fmla="*/ 4281372 h 5624945"/>
              <a:gd name="connsiteX63" fmla="*/ 190500 w 4100945"/>
              <a:gd name="connsiteY63" fmla="*/ 4090872 h 5624945"/>
              <a:gd name="connsiteX64" fmla="*/ 0 w 4100945"/>
              <a:gd name="connsiteY64" fmla="*/ 3900372 h 5624945"/>
              <a:gd name="connsiteX65" fmla="*/ 0 w 4100945"/>
              <a:gd name="connsiteY65" fmla="*/ 3770013 h 5624945"/>
              <a:gd name="connsiteX66" fmla="*/ 190500 w 4100945"/>
              <a:gd name="connsiteY66" fmla="*/ 3579513 h 5624945"/>
              <a:gd name="connsiteX67" fmla="*/ 0 w 4100945"/>
              <a:gd name="connsiteY67" fmla="*/ 3389013 h 5624945"/>
              <a:gd name="connsiteX68" fmla="*/ 0 w 4100945"/>
              <a:gd name="connsiteY68" fmla="*/ 3258654 h 5624945"/>
              <a:gd name="connsiteX69" fmla="*/ 190500 w 4100945"/>
              <a:gd name="connsiteY69" fmla="*/ 3068154 h 5624945"/>
              <a:gd name="connsiteX70" fmla="*/ 0 w 4100945"/>
              <a:gd name="connsiteY70" fmla="*/ 2877654 h 5624945"/>
              <a:gd name="connsiteX71" fmla="*/ 0 w 4100945"/>
              <a:gd name="connsiteY71" fmla="*/ 2747295 h 5624945"/>
              <a:gd name="connsiteX72" fmla="*/ 190500 w 4100945"/>
              <a:gd name="connsiteY72" fmla="*/ 2556795 h 5624945"/>
              <a:gd name="connsiteX73" fmla="*/ 0 w 4100945"/>
              <a:gd name="connsiteY73" fmla="*/ 2366295 h 5624945"/>
              <a:gd name="connsiteX74" fmla="*/ 0 w 4100945"/>
              <a:gd name="connsiteY74" fmla="*/ 2235936 h 5624945"/>
              <a:gd name="connsiteX75" fmla="*/ 190500 w 4100945"/>
              <a:gd name="connsiteY75" fmla="*/ 2045436 h 5624945"/>
              <a:gd name="connsiteX76" fmla="*/ 0 w 4100945"/>
              <a:gd name="connsiteY76" fmla="*/ 1854936 h 5624945"/>
              <a:gd name="connsiteX77" fmla="*/ 0 w 4100945"/>
              <a:gd name="connsiteY77" fmla="*/ 1724577 h 5624945"/>
              <a:gd name="connsiteX78" fmla="*/ 190500 w 4100945"/>
              <a:gd name="connsiteY78" fmla="*/ 1534077 h 5624945"/>
              <a:gd name="connsiteX79" fmla="*/ 0 w 4100945"/>
              <a:gd name="connsiteY79" fmla="*/ 1343577 h 5624945"/>
              <a:gd name="connsiteX80" fmla="*/ 0 w 4100945"/>
              <a:gd name="connsiteY80" fmla="*/ 1213218 h 5624945"/>
              <a:gd name="connsiteX81" fmla="*/ 190500 w 4100945"/>
              <a:gd name="connsiteY81" fmla="*/ 1022718 h 5624945"/>
              <a:gd name="connsiteX82" fmla="*/ 0 w 4100945"/>
              <a:gd name="connsiteY82" fmla="*/ 832218 h 5624945"/>
              <a:gd name="connsiteX83" fmla="*/ 0 w 4100945"/>
              <a:gd name="connsiteY83" fmla="*/ 701859 h 5624945"/>
              <a:gd name="connsiteX84" fmla="*/ 190500 w 4100945"/>
              <a:gd name="connsiteY84" fmla="*/ 511359 h 5624945"/>
              <a:gd name="connsiteX85" fmla="*/ 0 w 4100945"/>
              <a:gd name="connsiteY85" fmla="*/ 320859 h 5624945"/>
              <a:gd name="connsiteX86" fmla="*/ 0 w 4100945"/>
              <a:gd name="connsiteY86" fmla="*/ 190500 h 5624945"/>
              <a:gd name="connsiteX87" fmla="*/ 190500 w 4100945"/>
              <a:gd name="connsiteY87" fmla="*/ 0 h 5624945"/>
              <a:gd name="connsiteX88" fmla="*/ 322119 w 4100945"/>
              <a:gd name="connsiteY88" fmla="*/ 0 h 5624945"/>
              <a:gd name="connsiteX89" fmla="*/ 512619 w 4100945"/>
              <a:gd name="connsiteY89" fmla="*/ 190500 h 5624945"/>
              <a:gd name="connsiteX90" fmla="*/ 703119 w 4100945"/>
              <a:gd name="connsiteY90" fmla="*/ 0 h 5624945"/>
              <a:gd name="connsiteX91" fmla="*/ 834737 w 4100945"/>
              <a:gd name="connsiteY91" fmla="*/ 0 h 5624945"/>
              <a:gd name="connsiteX92" fmla="*/ 1025237 w 4100945"/>
              <a:gd name="connsiteY92" fmla="*/ 190500 h 5624945"/>
              <a:gd name="connsiteX93" fmla="*/ 1215737 w 4100945"/>
              <a:gd name="connsiteY93" fmla="*/ 0 h 5624945"/>
              <a:gd name="connsiteX94" fmla="*/ 1347355 w 4100945"/>
              <a:gd name="connsiteY94" fmla="*/ 0 h 5624945"/>
              <a:gd name="connsiteX95" fmla="*/ 1537855 w 4100945"/>
              <a:gd name="connsiteY95" fmla="*/ 190500 h 5624945"/>
              <a:gd name="connsiteX96" fmla="*/ 1728355 w 4100945"/>
              <a:gd name="connsiteY96" fmla="*/ 0 h 5624945"/>
              <a:gd name="connsiteX97" fmla="*/ 1859973 w 4100945"/>
              <a:gd name="connsiteY97" fmla="*/ 0 h 5624945"/>
              <a:gd name="connsiteX98" fmla="*/ 2050473 w 4100945"/>
              <a:gd name="connsiteY98" fmla="*/ 190500 h 5624945"/>
              <a:gd name="connsiteX99" fmla="*/ 2240973 w 4100945"/>
              <a:gd name="connsiteY99" fmla="*/ 0 h 5624945"/>
              <a:gd name="connsiteX100" fmla="*/ 2372591 w 4100945"/>
              <a:gd name="connsiteY100" fmla="*/ 0 h 5624945"/>
              <a:gd name="connsiteX101" fmla="*/ 2563091 w 4100945"/>
              <a:gd name="connsiteY101" fmla="*/ 190500 h 5624945"/>
              <a:gd name="connsiteX102" fmla="*/ 2753591 w 4100945"/>
              <a:gd name="connsiteY102" fmla="*/ 0 h 5624945"/>
              <a:gd name="connsiteX103" fmla="*/ 2885209 w 4100945"/>
              <a:gd name="connsiteY103" fmla="*/ 0 h 5624945"/>
              <a:gd name="connsiteX104" fmla="*/ 3075709 w 4100945"/>
              <a:gd name="connsiteY104" fmla="*/ 190500 h 5624945"/>
              <a:gd name="connsiteX105" fmla="*/ 3266209 w 4100945"/>
              <a:gd name="connsiteY105" fmla="*/ 0 h 5624945"/>
              <a:gd name="connsiteX106" fmla="*/ 3397827 w 4100945"/>
              <a:gd name="connsiteY106" fmla="*/ 0 h 5624945"/>
              <a:gd name="connsiteX107" fmla="*/ 3588327 w 4100945"/>
              <a:gd name="connsiteY107" fmla="*/ 190500 h 5624945"/>
              <a:gd name="connsiteX108" fmla="*/ 3778827 w 4100945"/>
              <a:gd name="connsiteY108" fmla="*/ 0 h 5624945"/>
              <a:gd name="connsiteX109" fmla="*/ 3910445 w 4100945"/>
              <a:gd name="connsiteY109" fmla="*/ 0 h 5624945"/>
              <a:gd name="connsiteX110" fmla="*/ 4100945 w 4100945"/>
              <a:gd name="connsiteY110" fmla="*/ 190500 h 5624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4100945" h="5624945">
                <a:moveTo>
                  <a:pt x="4100945" y="190500"/>
                </a:moveTo>
                <a:lnTo>
                  <a:pt x="4100945" y="320859"/>
                </a:lnTo>
                <a:cubicBezTo>
                  <a:pt x="3995735" y="320859"/>
                  <a:pt x="3910445" y="406149"/>
                  <a:pt x="3910445" y="511359"/>
                </a:cubicBezTo>
                <a:cubicBezTo>
                  <a:pt x="3910445" y="616569"/>
                  <a:pt x="3995735" y="701859"/>
                  <a:pt x="4100945" y="701859"/>
                </a:cubicBezTo>
                <a:lnTo>
                  <a:pt x="4100945" y="832218"/>
                </a:lnTo>
                <a:cubicBezTo>
                  <a:pt x="3995735" y="832218"/>
                  <a:pt x="3910445" y="917508"/>
                  <a:pt x="3910445" y="1022718"/>
                </a:cubicBezTo>
                <a:cubicBezTo>
                  <a:pt x="3910445" y="1127928"/>
                  <a:pt x="3995735" y="1213218"/>
                  <a:pt x="4100945" y="1213218"/>
                </a:cubicBezTo>
                <a:lnTo>
                  <a:pt x="4100945" y="1343577"/>
                </a:lnTo>
                <a:cubicBezTo>
                  <a:pt x="3995735" y="1343577"/>
                  <a:pt x="3910445" y="1428867"/>
                  <a:pt x="3910445" y="1534077"/>
                </a:cubicBezTo>
                <a:cubicBezTo>
                  <a:pt x="3910445" y="1639287"/>
                  <a:pt x="3995735" y="1724577"/>
                  <a:pt x="4100945" y="1724577"/>
                </a:cubicBezTo>
                <a:lnTo>
                  <a:pt x="4100945" y="1854936"/>
                </a:lnTo>
                <a:cubicBezTo>
                  <a:pt x="3995735" y="1854936"/>
                  <a:pt x="3910445" y="1940226"/>
                  <a:pt x="3910445" y="2045436"/>
                </a:cubicBezTo>
                <a:cubicBezTo>
                  <a:pt x="3910445" y="2150646"/>
                  <a:pt x="3995735" y="2235936"/>
                  <a:pt x="4100945" y="2235936"/>
                </a:cubicBezTo>
                <a:lnTo>
                  <a:pt x="4100945" y="2366295"/>
                </a:lnTo>
                <a:cubicBezTo>
                  <a:pt x="3995735" y="2366295"/>
                  <a:pt x="3910445" y="2451585"/>
                  <a:pt x="3910445" y="2556795"/>
                </a:cubicBezTo>
                <a:cubicBezTo>
                  <a:pt x="3910445" y="2662005"/>
                  <a:pt x="3995735" y="2747295"/>
                  <a:pt x="4100945" y="2747295"/>
                </a:cubicBezTo>
                <a:lnTo>
                  <a:pt x="4100945" y="2877654"/>
                </a:lnTo>
                <a:cubicBezTo>
                  <a:pt x="3995735" y="2877654"/>
                  <a:pt x="3910445" y="2962944"/>
                  <a:pt x="3910445" y="3068154"/>
                </a:cubicBezTo>
                <a:cubicBezTo>
                  <a:pt x="3910445" y="3173364"/>
                  <a:pt x="3995735" y="3258654"/>
                  <a:pt x="4100945" y="3258654"/>
                </a:cubicBezTo>
                <a:lnTo>
                  <a:pt x="4100945" y="3389013"/>
                </a:lnTo>
                <a:cubicBezTo>
                  <a:pt x="3995735" y="3389013"/>
                  <a:pt x="3910445" y="3474303"/>
                  <a:pt x="3910445" y="3579513"/>
                </a:cubicBezTo>
                <a:cubicBezTo>
                  <a:pt x="3910445" y="3684723"/>
                  <a:pt x="3995735" y="3770013"/>
                  <a:pt x="4100945" y="3770013"/>
                </a:cubicBezTo>
                <a:lnTo>
                  <a:pt x="4100945" y="3900372"/>
                </a:lnTo>
                <a:cubicBezTo>
                  <a:pt x="3995735" y="3900372"/>
                  <a:pt x="3910445" y="3985662"/>
                  <a:pt x="3910445" y="4090872"/>
                </a:cubicBezTo>
                <a:cubicBezTo>
                  <a:pt x="3910445" y="4196082"/>
                  <a:pt x="3995735" y="4281372"/>
                  <a:pt x="4100945" y="4281372"/>
                </a:cubicBezTo>
                <a:lnTo>
                  <a:pt x="4100945" y="4411731"/>
                </a:lnTo>
                <a:cubicBezTo>
                  <a:pt x="3995735" y="4411731"/>
                  <a:pt x="3910445" y="4497021"/>
                  <a:pt x="3910445" y="4602231"/>
                </a:cubicBezTo>
                <a:cubicBezTo>
                  <a:pt x="3910445" y="4707441"/>
                  <a:pt x="3995735" y="4792731"/>
                  <a:pt x="4100945" y="4792731"/>
                </a:cubicBezTo>
                <a:lnTo>
                  <a:pt x="4100945" y="4923090"/>
                </a:lnTo>
                <a:cubicBezTo>
                  <a:pt x="3995735" y="4923090"/>
                  <a:pt x="3910445" y="5008380"/>
                  <a:pt x="3910445" y="5113590"/>
                </a:cubicBezTo>
                <a:cubicBezTo>
                  <a:pt x="3910445" y="5218800"/>
                  <a:pt x="3995735" y="5304090"/>
                  <a:pt x="4100945" y="5304090"/>
                </a:cubicBezTo>
                <a:lnTo>
                  <a:pt x="4100945" y="5434445"/>
                </a:lnTo>
                <a:cubicBezTo>
                  <a:pt x="3995735" y="5434445"/>
                  <a:pt x="3910445" y="5519735"/>
                  <a:pt x="3910445" y="5624945"/>
                </a:cubicBezTo>
                <a:lnTo>
                  <a:pt x="3778827" y="5624945"/>
                </a:lnTo>
                <a:cubicBezTo>
                  <a:pt x="3778827" y="5519735"/>
                  <a:pt x="3693537" y="5434445"/>
                  <a:pt x="3588327" y="5434445"/>
                </a:cubicBezTo>
                <a:cubicBezTo>
                  <a:pt x="3483117" y="5434445"/>
                  <a:pt x="3397827" y="5519735"/>
                  <a:pt x="3397827" y="5624945"/>
                </a:cubicBezTo>
                <a:lnTo>
                  <a:pt x="3266209" y="5624945"/>
                </a:lnTo>
                <a:cubicBezTo>
                  <a:pt x="3266209" y="5519735"/>
                  <a:pt x="3180919" y="5434445"/>
                  <a:pt x="3075709" y="5434445"/>
                </a:cubicBezTo>
                <a:cubicBezTo>
                  <a:pt x="2970499" y="5434445"/>
                  <a:pt x="2885209" y="5519735"/>
                  <a:pt x="2885209" y="5624945"/>
                </a:cubicBezTo>
                <a:lnTo>
                  <a:pt x="2753591" y="5624945"/>
                </a:lnTo>
                <a:cubicBezTo>
                  <a:pt x="2753591" y="5519735"/>
                  <a:pt x="2668301" y="5434445"/>
                  <a:pt x="2563091" y="5434445"/>
                </a:cubicBezTo>
                <a:cubicBezTo>
                  <a:pt x="2457881" y="5434445"/>
                  <a:pt x="2372591" y="5519735"/>
                  <a:pt x="2372591" y="5624945"/>
                </a:cubicBezTo>
                <a:lnTo>
                  <a:pt x="2240973" y="5624945"/>
                </a:lnTo>
                <a:cubicBezTo>
                  <a:pt x="2240973" y="5519735"/>
                  <a:pt x="2155683" y="5434445"/>
                  <a:pt x="2050473" y="5434445"/>
                </a:cubicBezTo>
                <a:cubicBezTo>
                  <a:pt x="1945263" y="5434445"/>
                  <a:pt x="1859973" y="5519735"/>
                  <a:pt x="1859973" y="5624945"/>
                </a:cubicBezTo>
                <a:lnTo>
                  <a:pt x="1728355" y="5624945"/>
                </a:lnTo>
                <a:cubicBezTo>
                  <a:pt x="1728355" y="5519735"/>
                  <a:pt x="1643065" y="5434445"/>
                  <a:pt x="1537855" y="5434445"/>
                </a:cubicBezTo>
                <a:cubicBezTo>
                  <a:pt x="1432645" y="5434445"/>
                  <a:pt x="1347355" y="5519735"/>
                  <a:pt x="1347355" y="5624945"/>
                </a:cubicBezTo>
                <a:lnTo>
                  <a:pt x="1215737" y="5624945"/>
                </a:lnTo>
                <a:cubicBezTo>
                  <a:pt x="1215737" y="5519735"/>
                  <a:pt x="1130447" y="5434445"/>
                  <a:pt x="1025237" y="5434445"/>
                </a:cubicBezTo>
                <a:cubicBezTo>
                  <a:pt x="920027" y="5434445"/>
                  <a:pt x="834737" y="5519735"/>
                  <a:pt x="834737" y="5624945"/>
                </a:cubicBezTo>
                <a:lnTo>
                  <a:pt x="703119" y="5624945"/>
                </a:lnTo>
                <a:cubicBezTo>
                  <a:pt x="703119" y="5519735"/>
                  <a:pt x="617829" y="5434445"/>
                  <a:pt x="512619" y="5434445"/>
                </a:cubicBezTo>
                <a:cubicBezTo>
                  <a:pt x="407409" y="5434445"/>
                  <a:pt x="322119" y="5519735"/>
                  <a:pt x="322119" y="5624945"/>
                </a:cubicBezTo>
                <a:lnTo>
                  <a:pt x="190500" y="5624945"/>
                </a:lnTo>
                <a:cubicBezTo>
                  <a:pt x="190500" y="5519735"/>
                  <a:pt x="105210" y="5434445"/>
                  <a:pt x="0" y="5434445"/>
                </a:cubicBezTo>
                <a:lnTo>
                  <a:pt x="0" y="5304090"/>
                </a:lnTo>
                <a:cubicBezTo>
                  <a:pt x="105210" y="5304090"/>
                  <a:pt x="190500" y="5218800"/>
                  <a:pt x="190500" y="5113590"/>
                </a:cubicBezTo>
                <a:cubicBezTo>
                  <a:pt x="190500" y="5008380"/>
                  <a:pt x="105210" y="4923090"/>
                  <a:pt x="0" y="4923090"/>
                </a:cubicBezTo>
                <a:lnTo>
                  <a:pt x="0" y="4792731"/>
                </a:lnTo>
                <a:cubicBezTo>
                  <a:pt x="105210" y="4792731"/>
                  <a:pt x="190500" y="4707441"/>
                  <a:pt x="190500" y="4602231"/>
                </a:cubicBezTo>
                <a:cubicBezTo>
                  <a:pt x="190500" y="4497021"/>
                  <a:pt x="105210" y="4411731"/>
                  <a:pt x="0" y="4411731"/>
                </a:cubicBezTo>
                <a:lnTo>
                  <a:pt x="0" y="4281372"/>
                </a:lnTo>
                <a:cubicBezTo>
                  <a:pt x="105210" y="4281372"/>
                  <a:pt x="190500" y="4196082"/>
                  <a:pt x="190500" y="4090872"/>
                </a:cubicBezTo>
                <a:cubicBezTo>
                  <a:pt x="190500" y="3985662"/>
                  <a:pt x="105210" y="3900372"/>
                  <a:pt x="0" y="3900372"/>
                </a:cubicBezTo>
                <a:lnTo>
                  <a:pt x="0" y="3770013"/>
                </a:lnTo>
                <a:cubicBezTo>
                  <a:pt x="105210" y="3770013"/>
                  <a:pt x="190500" y="3684723"/>
                  <a:pt x="190500" y="3579513"/>
                </a:cubicBezTo>
                <a:cubicBezTo>
                  <a:pt x="190500" y="3474303"/>
                  <a:pt x="105210" y="3389013"/>
                  <a:pt x="0" y="3389013"/>
                </a:cubicBezTo>
                <a:lnTo>
                  <a:pt x="0" y="3258654"/>
                </a:lnTo>
                <a:cubicBezTo>
                  <a:pt x="105210" y="3258654"/>
                  <a:pt x="190500" y="3173364"/>
                  <a:pt x="190500" y="3068154"/>
                </a:cubicBezTo>
                <a:cubicBezTo>
                  <a:pt x="190500" y="2962944"/>
                  <a:pt x="105210" y="2877654"/>
                  <a:pt x="0" y="2877654"/>
                </a:cubicBezTo>
                <a:lnTo>
                  <a:pt x="0" y="2747295"/>
                </a:lnTo>
                <a:cubicBezTo>
                  <a:pt x="105210" y="2747295"/>
                  <a:pt x="190500" y="2662005"/>
                  <a:pt x="190500" y="2556795"/>
                </a:cubicBezTo>
                <a:cubicBezTo>
                  <a:pt x="190500" y="2451585"/>
                  <a:pt x="105210" y="2366295"/>
                  <a:pt x="0" y="2366295"/>
                </a:cubicBezTo>
                <a:lnTo>
                  <a:pt x="0" y="2235936"/>
                </a:lnTo>
                <a:cubicBezTo>
                  <a:pt x="105210" y="2235936"/>
                  <a:pt x="190500" y="2150646"/>
                  <a:pt x="190500" y="2045436"/>
                </a:cubicBezTo>
                <a:cubicBezTo>
                  <a:pt x="190500" y="1940226"/>
                  <a:pt x="105210" y="1854936"/>
                  <a:pt x="0" y="1854936"/>
                </a:cubicBezTo>
                <a:lnTo>
                  <a:pt x="0" y="1724577"/>
                </a:lnTo>
                <a:cubicBezTo>
                  <a:pt x="105210" y="1724577"/>
                  <a:pt x="190500" y="1639287"/>
                  <a:pt x="190500" y="1534077"/>
                </a:cubicBezTo>
                <a:cubicBezTo>
                  <a:pt x="190500" y="1428867"/>
                  <a:pt x="105210" y="1343577"/>
                  <a:pt x="0" y="1343577"/>
                </a:cubicBezTo>
                <a:lnTo>
                  <a:pt x="0" y="1213218"/>
                </a:lnTo>
                <a:cubicBezTo>
                  <a:pt x="105210" y="1213218"/>
                  <a:pt x="190500" y="1127928"/>
                  <a:pt x="190500" y="1022718"/>
                </a:cubicBezTo>
                <a:cubicBezTo>
                  <a:pt x="190500" y="917508"/>
                  <a:pt x="105210" y="832218"/>
                  <a:pt x="0" y="832218"/>
                </a:cubicBezTo>
                <a:lnTo>
                  <a:pt x="0" y="701859"/>
                </a:lnTo>
                <a:cubicBezTo>
                  <a:pt x="105210" y="701859"/>
                  <a:pt x="190500" y="616569"/>
                  <a:pt x="190500" y="511359"/>
                </a:cubicBezTo>
                <a:cubicBezTo>
                  <a:pt x="190500" y="406149"/>
                  <a:pt x="105210" y="320859"/>
                  <a:pt x="0" y="320859"/>
                </a:cubicBezTo>
                <a:lnTo>
                  <a:pt x="0" y="190500"/>
                </a:lnTo>
                <a:cubicBezTo>
                  <a:pt x="105210" y="190500"/>
                  <a:pt x="190500" y="105210"/>
                  <a:pt x="190500" y="0"/>
                </a:cubicBezTo>
                <a:lnTo>
                  <a:pt x="322119" y="0"/>
                </a:lnTo>
                <a:cubicBezTo>
                  <a:pt x="322119" y="105210"/>
                  <a:pt x="407409" y="190500"/>
                  <a:pt x="512619" y="190500"/>
                </a:cubicBezTo>
                <a:cubicBezTo>
                  <a:pt x="617829" y="190500"/>
                  <a:pt x="703119" y="105210"/>
                  <a:pt x="703119" y="0"/>
                </a:cubicBezTo>
                <a:lnTo>
                  <a:pt x="834737" y="0"/>
                </a:lnTo>
                <a:cubicBezTo>
                  <a:pt x="834737" y="105210"/>
                  <a:pt x="920027" y="190500"/>
                  <a:pt x="1025237" y="190500"/>
                </a:cubicBezTo>
                <a:cubicBezTo>
                  <a:pt x="1130447" y="190500"/>
                  <a:pt x="1215737" y="105210"/>
                  <a:pt x="1215737" y="0"/>
                </a:cubicBezTo>
                <a:lnTo>
                  <a:pt x="1347355" y="0"/>
                </a:lnTo>
                <a:cubicBezTo>
                  <a:pt x="1347355" y="105210"/>
                  <a:pt x="1432645" y="190500"/>
                  <a:pt x="1537855" y="190500"/>
                </a:cubicBezTo>
                <a:cubicBezTo>
                  <a:pt x="1643065" y="190500"/>
                  <a:pt x="1728355" y="105210"/>
                  <a:pt x="1728355" y="0"/>
                </a:cubicBezTo>
                <a:lnTo>
                  <a:pt x="1859973" y="0"/>
                </a:lnTo>
                <a:cubicBezTo>
                  <a:pt x="1859973" y="105210"/>
                  <a:pt x="1945263" y="190500"/>
                  <a:pt x="2050473" y="190500"/>
                </a:cubicBezTo>
                <a:cubicBezTo>
                  <a:pt x="2155683" y="190500"/>
                  <a:pt x="2240973" y="105210"/>
                  <a:pt x="2240973" y="0"/>
                </a:cubicBezTo>
                <a:lnTo>
                  <a:pt x="2372591" y="0"/>
                </a:lnTo>
                <a:cubicBezTo>
                  <a:pt x="2372591" y="105210"/>
                  <a:pt x="2457881" y="190500"/>
                  <a:pt x="2563091" y="190500"/>
                </a:cubicBezTo>
                <a:cubicBezTo>
                  <a:pt x="2668301" y="190500"/>
                  <a:pt x="2753591" y="105210"/>
                  <a:pt x="2753591" y="0"/>
                </a:cubicBezTo>
                <a:lnTo>
                  <a:pt x="2885209" y="0"/>
                </a:lnTo>
                <a:cubicBezTo>
                  <a:pt x="2885209" y="105210"/>
                  <a:pt x="2970499" y="190500"/>
                  <a:pt x="3075709" y="190500"/>
                </a:cubicBezTo>
                <a:cubicBezTo>
                  <a:pt x="3180919" y="190500"/>
                  <a:pt x="3266209" y="105210"/>
                  <a:pt x="3266209" y="0"/>
                </a:cubicBezTo>
                <a:lnTo>
                  <a:pt x="3397827" y="0"/>
                </a:lnTo>
                <a:cubicBezTo>
                  <a:pt x="3397827" y="105210"/>
                  <a:pt x="3483117" y="190500"/>
                  <a:pt x="3588327" y="190500"/>
                </a:cubicBezTo>
                <a:cubicBezTo>
                  <a:pt x="3693537" y="190500"/>
                  <a:pt x="3778827" y="105210"/>
                  <a:pt x="3778827" y="0"/>
                </a:cubicBezTo>
                <a:lnTo>
                  <a:pt x="3910445" y="0"/>
                </a:lnTo>
                <a:cubicBezTo>
                  <a:pt x="3910445" y="105210"/>
                  <a:pt x="3995735" y="190500"/>
                  <a:pt x="4100945" y="1905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546600-40EA-CA11-5B7A-81A69374ECA6}"/>
              </a:ext>
            </a:extLst>
          </p:cNvPr>
          <p:cNvSpPr/>
          <p:nvPr/>
        </p:nvSpPr>
        <p:spPr>
          <a:xfrm rot="16200000">
            <a:off x="4903641" y="3318387"/>
            <a:ext cx="2384721" cy="2052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C9107A3-129B-FCA6-171D-5716578D78BD}"/>
              </a:ext>
            </a:extLst>
          </p:cNvPr>
          <p:cNvSpPr txBox="1"/>
          <p:nvPr/>
        </p:nvSpPr>
        <p:spPr>
          <a:xfrm>
            <a:off x="5069831" y="2527400"/>
            <a:ext cx="2052335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7F45FC-ADEF-8CED-0FAD-FCAD186F2EDE}"/>
              </a:ext>
            </a:extLst>
          </p:cNvPr>
          <p:cNvSpPr txBox="1"/>
          <p:nvPr/>
        </p:nvSpPr>
        <p:spPr>
          <a:xfrm>
            <a:off x="5069831" y="3436610"/>
            <a:ext cx="2052335" cy="1815882"/>
          </a:xfrm>
          <a:prstGeom prst="rect">
            <a:avLst/>
          </a:prstGeom>
          <a:noFill/>
        </p:spPr>
        <p:txBody>
          <a:bodyPr wrap="square" lIns="91440" rIns="9144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81F113A-8118-D3F1-4344-A39EDC5A21C4}"/>
              </a:ext>
            </a:extLst>
          </p:cNvPr>
          <p:cNvSpPr/>
          <p:nvPr/>
        </p:nvSpPr>
        <p:spPr>
          <a:xfrm>
            <a:off x="8350915" y="2243686"/>
            <a:ext cx="2600969" cy="3567546"/>
          </a:xfrm>
          <a:custGeom>
            <a:avLst/>
            <a:gdLst>
              <a:gd name="connsiteX0" fmla="*/ 4100945 w 4100945"/>
              <a:gd name="connsiteY0" fmla="*/ 190500 h 5624945"/>
              <a:gd name="connsiteX1" fmla="*/ 4100945 w 4100945"/>
              <a:gd name="connsiteY1" fmla="*/ 320859 h 5624945"/>
              <a:gd name="connsiteX2" fmla="*/ 3910445 w 4100945"/>
              <a:gd name="connsiteY2" fmla="*/ 511359 h 5624945"/>
              <a:gd name="connsiteX3" fmla="*/ 4100945 w 4100945"/>
              <a:gd name="connsiteY3" fmla="*/ 701859 h 5624945"/>
              <a:gd name="connsiteX4" fmla="*/ 4100945 w 4100945"/>
              <a:gd name="connsiteY4" fmla="*/ 832218 h 5624945"/>
              <a:gd name="connsiteX5" fmla="*/ 3910445 w 4100945"/>
              <a:gd name="connsiteY5" fmla="*/ 1022718 h 5624945"/>
              <a:gd name="connsiteX6" fmla="*/ 4100945 w 4100945"/>
              <a:gd name="connsiteY6" fmla="*/ 1213218 h 5624945"/>
              <a:gd name="connsiteX7" fmla="*/ 4100945 w 4100945"/>
              <a:gd name="connsiteY7" fmla="*/ 1343577 h 5624945"/>
              <a:gd name="connsiteX8" fmla="*/ 3910445 w 4100945"/>
              <a:gd name="connsiteY8" fmla="*/ 1534077 h 5624945"/>
              <a:gd name="connsiteX9" fmla="*/ 4100945 w 4100945"/>
              <a:gd name="connsiteY9" fmla="*/ 1724577 h 5624945"/>
              <a:gd name="connsiteX10" fmla="*/ 4100945 w 4100945"/>
              <a:gd name="connsiteY10" fmla="*/ 1854936 h 5624945"/>
              <a:gd name="connsiteX11" fmla="*/ 3910445 w 4100945"/>
              <a:gd name="connsiteY11" fmla="*/ 2045436 h 5624945"/>
              <a:gd name="connsiteX12" fmla="*/ 4100945 w 4100945"/>
              <a:gd name="connsiteY12" fmla="*/ 2235936 h 5624945"/>
              <a:gd name="connsiteX13" fmla="*/ 4100945 w 4100945"/>
              <a:gd name="connsiteY13" fmla="*/ 2366295 h 5624945"/>
              <a:gd name="connsiteX14" fmla="*/ 3910445 w 4100945"/>
              <a:gd name="connsiteY14" fmla="*/ 2556795 h 5624945"/>
              <a:gd name="connsiteX15" fmla="*/ 4100945 w 4100945"/>
              <a:gd name="connsiteY15" fmla="*/ 2747295 h 5624945"/>
              <a:gd name="connsiteX16" fmla="*/ 4100945 w 4100945"/>
              <a:gd name="connsiteY16" fmla="*/ 2877654 h 5624945"/>
              <a:gd name="connsiteX17" fmla="*/ 3910445 w 4100945"/>
              <a:gd name="connsiteY17" fmla="*/ 3068154 h 5624945"/>
              <a:gd name="connsiteX18" fmla="*/ 4100945 w 4100945"/>
              <a:gd name="connsiteY18" fmla="*/ 3258654 h 5624945"/>
              <a:gd name="connsiteX19" fmla="*/ 4100945 w 4100945"/>
              <a:gd name="connsiteY19" fmla="*/ 3389013 h 5624945"/>
              <a:gd name="connsiteX20" fmla="*/ 3910445 w 4100945"/>
              <a:gd name="connsiteY20" fmla="*/ 3579513 h 5624945"/>
              <a:gd name="connsiteX21" fmla="*/ 4100945 w 4100945"/>
              <a:gd name="connsiteY21" fmla="*/ 3770013 h 5624945"/>
              <a:gd name="connsiteX22" fmla="*/ 4100945 w 4100945"/>
              <a:gd name="connsiteY22" fmla="*/ 3900372 h 5624945"/>
              <a:gd name="connsiteX23" fmla="*/ 3910445 w 4100945"/>
              <a:gd name="connsiteY23" fmla="*/ 4090872 h 5624945"/>
              <a:gd name="connsiteX24" fmla="*/ 4100945 w 4100945"/>
              <a:gd name="connsiteY24" fmla="*/ 4281372 h 5624945"/>
              <a:gd name="connsiteX25" fmla="*/ 4100945 w 4100945"/>
              <a:gd name="connsiteY25" fmla="*/ 4411731 h 5624945"/>
              <a:gd name="connsiteX26" fmla="*/ 3910445 w 4100945"/>
              <a:gd name="connsiteY26" fmla="*/ 4602231 h 5624945"/>
              <a:gd name="connsiteX27" fmla="*/ 4100945 w 4100945"/>
              <a:gd name="connsiteY27" fmla="*/ 4792731 h 5624945"/>
              <a:gd name="connsiteX28" fmla="*/ 4100945 w 4100945"/>
              <a:gd name="connsiteY28" fmla="*/ 4923090 h 5624945"/>
              <a:gd name="connsiteX29" fmla="*/ 3910445 w 4100945"/>
              <a:gd name="connsiteY29" fmla="*/ 5113590 h 5624945"/>
              <a:gd name="connsiteX30" fmla="*/ 4100945 w 4100945"/>
              <a:gd name="connsiteY30" fmla="*/ 5304090 h 5624945"/>
              <a:gd name="connsiteX31" fmla="*/ 4100945 w 4100945"/>
              <a:gd name="connsiteY31" fmla="*/ 5434445 h 5624945"/>
              <a:gd name="connsiteX32" fmla="*/ 3910445 w 4100945"/>
              <a:gd name="connsiteY32" fmla="*/ 5624945 h 5624945"/>
              <a:gd name="connsiteX33" fmla="*/ 3778827 w 4100945"/>
              <a:gd name="connsiteY33" fmla="*/ 5624945 h 5624945"/>
              <a:gd name="connsiteX34" fmla="*/ 3588327 w 4100945"/>
              <a:gd name="connsiteY34" fmla="*/ 5434445 h 5624945"/>
              <a:gd name="connsiteX35" fmla="*/ 3397827 w 4100945"/>
              <a:gd name="connsiteY35" fmla="*/ 5624945 h 5624945"/>
              <a:gd name="connsiteX36" fmla="*/ 3266209 w 4100945"/>
              <a:gd name="connsiteY36" fmla="*/ 5624945 h 5624945"/>
              <a:gd name="connsiteX37" fmla="*/ 3075709 w 4100945"/>
              <a:gd name="connsiteY37" fmla="*/ 5434445 h 5624945"/>
              <a:gd name="connsiteX38" fmla="*/ 2885209 w 4100945"/>
              <a:gd name="connsiteY38" fmla="*/ 5624945 h 5624945"/>
              <a:gd name="connsiteX39" fmla="*/ 2753591 w 4100945"/>
              <a:gd name="connsiteY39" fmla="*/ 5624945 h 5624945"/>
              <a:gd name="connsiteX40" fmla="*/ 2563091 w 4100945"/>
              <a:gd name="connsiteY40" fmla="*/ 5434445 h 5624945"/>
              <a:gd name="connsiteX41" fmla="*/ 2372591 w 4100945"/>
              <a:gd name="connsiteY41" fmla="*/ 5624945 h 5624945"/>
              <a:gd name="connsiteX42" fmla="*/ 2240973 w 4100945"/>
              <a:gd name="connsiteY42" fmla="*/ 5624945 h 5624945"/>
              <a:gd name="connsiteX43" fmla="*/ 2050473 w 4100945"/>
              <a:gd name="connsiteY43" fmla="*/ 5434445 h 5624945"/>
              <a:gd name="connsiteX44" fmla="*/ 1859973 w 4100945"/>
              <a:gd name="connsiteY44" fmla="*/ 5624945 h 5624945"/>
              <a:gd name="connsiteX45" fmla="*/ 1728355 w 4100945"/>
              <a:gd name="connsiteY45" fmla="*/ 5624945 h 5624945"/>
              <a:gd name="connsiteX46" fmla="*/ 1537855 w 4100945"/>
              <a:gd name="connsiteY46" fmla="*/ 5434445 h 5624945"/>
              <a:gd name="connsiteX47" fmla="*/ 1347355 w 4100945"/>
              <a:gd name="connsiteY47" fmla="*/ 5624945 h 5624945"/>
              <a:gd name="connsiteX48" fmla="*/ 1215737 w 4100945"/>
              <a:gd name="connsiteY48" fmla="*/ 5624945 h 5624945"/>
              <a:gd name="connsiteX49" fmla="*/ 1025237 w 4100945"/>
              <a:gd name="connsiteY49" fmla="*/ 5434445 h 5624945"/>
              <a:gd name="connsiteX50" fmla="*/ 834737 w 4100945"/>
              <a:gd name="connsiteY50" fmla="*/ 5624945 h 5624945"/>
              <a:gd name="connsiteX51" fmla="*/ 703119 w 4100945"/>
              <a:gd name="connsiteY51" fmla="*/ 5624945 h 5624945"/>
              <a:gd name="connsiteX52" fmla="*/ 512619 w 4100945"/>
              <a:gd name="connsiteY52" fmla="*/ 5434445 h 5624945"/>
              <a:gd name="connsiteX53" fmla="*/ 322119 w 4100945"/>
              <a:gd name="connsiteY53" fmla="*/ 5624945 h 5624945"/>
              <a:gd name="connsiteX54" fmla="*/ 190500 w 4100945"/>
              <a:gd name="connsiteY54" fmla="*/ 5624945 h 5624945"/>
              <a:gd name="connsiteX55" fmla="*/ 0 w 4100945"/>
              <a:gd name="connsiteY55" fmla="*/ 5434445 h 5624945"/>
              <a:gd name="connsiteX56" fmla="*/ 0 w 4100945"/>
              <a:gd name="connsiteY56" fmla="*/ 5304090 h 5624945"/>
              <a:gd name="connsiteX57" fmla="*/ 190500 w 4100945"/>
              <a:gd name="connsiteY57" fmla="*/ 5113590 h 5624945"/>
              <a:gd name="connsiteX58" fmla="*/ 0 w 4100945"/>
              <a:gd name="connsiteY58" fmla="*/ 4923090 h 5624945"/>
              <a:gd name="connsiteX59" fmla="*/ 0 w 4100945"/>
              <a:gd name="connsiteY59" fmla="*/ 4792731 h 5624945"/>
              <a:gd name="connsiteX60" fmla="*/ 190500 w 4100945"/>
              <a:gd name="connsiteY60" fmla="*/ 4602231 h 5624945"/>
              <a:gd name="connsiteX61" fmla="*/ 0 w 4100945"/>
              <a:gd name="connsiteY61" fmla="*/ 4411731 h 5624945"/>
              <a:gd name="connsiteX62" fmla="*/ 0 w 4100945"/>
              <a:gd name="connsiteY62" fmla="*/ 4281372 h 5624945"/>
              <a:gd name="connsiteX63" fmla="*/ 190500 w 4100945"/>
              <a:gd name="connsiteY63" fmla="*/ 4090872 h 5624945"/>
              <a:gd name="connsiteX64" fmla="*/ 0 w 4100945"/>
              <a:gd name="connsiteY64" fmla="*/ 3900372 h 5624945"/>
              <a:gd name="connsiteX65" fmla="*/ 0 w 4100945"/>
              <a:gd name="connsiteY65" fmla="*/ 3770013 h 5624945"/>
              <a:gd name="connsiteX66" fmla="*/ 190500 w 4100945"/>
              <a:gd name="connsiteY66" fmla="*/ 3579513 h 5624945"/>
              <a:gd name="connsiteX67" fmla="*/ 0 w 4100945"/>
              <a:gd name="connsiteY67" fmla="*/ 3389013 h 5624945"/>
              <a:gd name="connsiteX68" fmla="*/ 0 w 4100945"/>
              <a:gd name="connsiteY68" fmla="*/ 3258654 h 5624945"/>
              <a:gd name="connsiteX69" fmla="*/ 190500 w 4100945"/>
              <a:gd name="connsiteY69" fmla="*/ 3068154 h 5624945"/>
              <a:gd name="connsiteX70" fmla="*/ 0 w 4100945"/>
              <a:gd name="connsiteY70" fmla="*/ 2877654 h 5624945"/>
              <a:gd name="connsiteX71" fmla="*/ 0 w 4100945"/>
              <a:gd name="connsiteY71" fmla="*/ 2747295 h 5624945"/>
              <a:gd name="connsiteX72" fmla="*/ 190500 w 4100945"/>
              <a:gd name="connsiteY72" fmla="*/ 2556795 h 5624945"/>
              <a:gd name="connsiteX73" fmla="*/ 0 w 4100945"/>
              <a:gd name="connsiteY73" fmla="*/ 2366295 h 5624945"/>
              <a:gd name="connsiteX74" fmla="*/ 0 w 4100945"/>
              <a:gd name="connsiteY74" fmla="*/ 2235936 h 5624945"/>
              <a:gd name="connsiteX75" fmla="*/ 190500 w 4100945"/>
              <a:gd name="connsiteY75" fmla="*/ 2045436 h 5624945"/>
              <a:gd name="connsiteX76" fmla="*/ 0 w 4100945"/>
              <a:gd name="connsiteY76" fmla="*/ 1854936 h 5624945"/>
              <a:gd name="connsiteX77" fmla="*/ 0 w 4100945"/>
              <a:gd name="connsiteY77" fmla="*/ 1724577 h 5624945"/>
              <a:gd name="connsiteX78" fmla="*/ 190500 w 4100945"/>
              <a:gd name="connsiteY78" fmla="*/ 1534077 h 5624945"/>
              <a:gd name="connsiteX79" fmla="*/ 0 w 4100945"/>
              <a:gd name="connsiteY79" fmla="*/ 1343577 h 5624945"/>
              <a:gd name="connsiteX80" fmla="*/ 0 w 4100945"/>
              <a:gd name="connsiteY80" fmla="*/ 1213218 h 5624945"/>
              <a:gd name="connsiteX81" fmla="*/ 190500 w 4100945"/>
              <a:gd name="connsiteY81" fmla="*/ 1022718 h 5624945"/>
              <a:gd name="connsiteX82" fmla="*/ 0 w 4100945"/>
              <a:gd name="connsiteY82" fmla="*/ 832218 h 5624945"/>
              <a:gd name="connsiteX83" fmla="*/ 0 w 4100945"/>
              <a:gd name="connsiteY83" fmla="*/ 701859 h 5624945"/>
              <a:gd name="connsiteX84" fmla="*/ 190500 w 4100945"/>
              <a:gd name="connsiteY84" fmla="*/ 511359 h 5624945"/>
              <a:gd name="connsiteX85" fmla="*/ 0 w 4100945"/>
              <a:gd name="connsiteY85" fmla="*/ 320859 h 5624945"/>
              <a:gd name="connsiteX86" fmla="*/ 0 w 4100945"/>
              <a:gd name="connsiteY86" fmla="*/ 190500 h 5624945"/>
              <a:gd name="connsiteX87" fmla="*/ 190500 w 4100945"/>
              <a:gd name="connsiteY87" fmla="*/ 0 h 5624945"/>
              <a:gd name="connsiteX88" fmla="*/ 322119 w 4100945"/>
              <a:gd name="connsiteY88" fmla="*/ 0 h 5624945"/>
              <a:gd name="connsiteX89" fmla="*/ 512619 w 4100945"/>
              <a:gd name="connsiteY89" fmla="*/ 190500 h 5624945"/>
              <a:gd name="connsiteX90" fmla="*/ 703119 w 4100945"/>
              <a:gd name="connsiteY90" fmla="*/ 0 h 5624945"/>
              <a:gd name="connsiteX91" fmla="*/ 834737 w 4100945"/>
              <a:gd name="connsiteY91" fmla="*/ 0 h 5624945"/>
              <a:gd name="connsiteX92" fmla="*/ 1025237 w 4100945"/>
              <a:gd name="connsiteY92" fmla="*/ 190500 h 5624945"/>
              <a:gd name="connsiteX93" fmla="*/ 1215737 w 4100945"/>
              <a:gd name="connsiteY93" fmla="*/ 0 h 5624945"/>
              <a:gd name="connsiteX94" fmla="*/ 1347355 w 4100945"/>
              <a:gd name="connsiteY94" fmla="*/ 0 h 5624945"/>
              <a:gd name="connsiteX95" fmla="*/ 1537855 w 4100945"/>
              <a:gd name="connsiteY95" fmla="*/ 190500 h 5624945"/>
              <a:gd name="connsiteX96" fmla="*/ 1728355 w 4100945"/>
              <a:gd name="connsiteY96" fmla="*/ 0 h 5624945"/>
              <a:gd name="connsiteX97" fmla="*/ 1859973 w 4100945"/>
              <a:gd name="connsiteY97" fmla="*/ 0 h 5624945"/>
              <a:gd name="connsiteX98" fmla="*/ 2050473 w 4100945"/>
              <a:gd name="connsiteY98" fmla="*/ 190500 h 5624945"/>
              <a:gd name="connsiteX99" fmla="*/ 2240973 w 4100945"/>
              <a:gd name="connsiteY99" fmla="*/ 0 h 5624945"/>
              <a:gd name="connsiteX100" fmla="*/ 2372591 w 4100945"/>
              <a:gd name="connsiteY100" fmla="*/ 0 h 5624945"/>
              <a:gd name="connsiteX101" fmla="*/ 2563091 w 4100945"/>
              <a:gd name="connsiteY101" fmla="*/ 190500 h 5624945"/>
              <a:gd name="connsiteX102" fmla="*/ 2753591 w 4100945"/>
              <a:gd name="connsiteY102" fmla="*/ 0 h 5624945"/>
              <a:gd name="connsiteX103" fmla="*/ 2885209 w 4100945"/>
              <a:gd name="connsiteY103" fmla="*/ 0 h 5624945"/>
              <a:gd name="connsiteX104" fmla="*/ 3075709 w 4100945"/>
              <a:gd name="connsiteY104" fmla="*/ 190500 h 5624945"/>
              <a:gd name="connsiteX105" fmla="*/ 3266209 w 4100945"/>
              <a:gd name="connsiteY105" fmla="*/ 0 h 5624945"/>
              <a:gd name="connsiteX106" fmla="*/ 3397827 w 4100945"/>
              <a:gd name="connsiteY106" fmla="*/ 0 h 5624945"/>
              <a:gd name="connsiteX107" fmla="*/ 3588327 w 4100945"/>
              <a:gd name="connsiteY107" fmla="*/ 190500 h 5624945"/>
              <a:gd name="connsiteX108" fmla="*/ 3778827 w 4100945"/>
              <a:gd name="connsiteY108" fmla="*/ 0 h 5624945"/>
              <a:gd name="connsiteX109" fmla="*/ 3910445 w 4100945"/>
              <a:gd name="connsiteY109" fmla="*/ 0 h 5624945"/>
              <a:gd name="connsiteX110" fmla="*/ 4100945 w 4100945"/>
              <a:gd name="connsiteY110" fmla="*/ 190500 h 5624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4100945" h="5624945">
                <a:moveTo>
                  <a:pt x="4100945" y="190500"/>
                </a:moveTo>
                <a:lnTo>
                  <a:pt x="4100945" y="320859"/>
                </a:lnTo>
                <a:cubicBezTo>
                  <a:pt x="3995735" y="320859"/>
                  <a:pt x="3910445" y="406149"/>
                  <a:pt x="3910445" y="511359"/>
                </a:cubicBezTo>
                <a:cubicBezTo>
                  <a:pt x="3910445" y="616569"/>
                  <a:pt x="3995735" y="701859"/>
                  <a:pt x="4100945" y="701859"/>
                </a:cubicBezTo>
                <a:lnTo>
                  <a:pt x="4100945" y="832218"/>
                </a:lnTo>
                <a:cubicBezTo>
                  <a:pt x="3995735" y="832218"/>
                  <a:pt x="3910445" y="917508"/>
                  <a:pt x="3910445" y="1022718"/>
                </a:cubicBezTo>
                <a:cubicBezTo>
                  <a:pt x="3910445" y="1127928"/>
                  <a:pt x="3995735" y="1213218"/>
                  <a:pt x="4100945" y="1213218"/>
                </a:cubicBezTo>
                <a:lnTo>
                  <a:pt x="4100945" y="1343577"/>
                </a:lnTo>
                <a:cubicBezTo>
                  <a:pt x="3995735" y="1343577"/>
                  <a:pt x="3910445" y="1428867"/>
                  <a:pt x="3910445" y="1534077"/>
                </a:cubicBezTo>
                <a:cubicBezTo>
                  <a:pt x="3910445" y="1639287"/>
                  <a:pt x="3995735" y="1724577"/>
                  <a:pt x="4100945" y="1724577"/>
                </a:cubicBezTo>
                <a:lnTo>
                  <a:pt x="4100945" y="1854936"/>
                </a:lnTo>
                <a:cubicBezTo>
                  <a:pt x="3995735" y="1854936"/>
                  <a:pt x="3910445" y="1940226"/>
                  <a:pt x="3910445" y="2045436"/>
                </a:cubicBezTo>
                <a:cubicBezTo>
                  <a:pt x="3910445" y="2150646"/>
                  <a:pt x="3995735" y="2235936"/>
                  <a:pt x="4100945" y="2235936"/>
                </a:cubicBezTo>
                <a:lnTo>
                  <a:pt x="4100945" y="2366295"/>
                </a:lnTo>
                <a:cubicBezTo>
                  <a:pt x="3995735" y="2366295"/>
                  <a:pt x="3910445" y="2451585"/>
                  <a:pt x="3910445" y="2556795"/>
                </a:cubicBezTo>
                <a:cubicBezTo>
                  <a:pt x="3910445" y="2662005"/>
                  <a:pt x="3995735" y="2747295"/>
                  <a:pt x="4100945" y="2747295"/>
                </a:cubicBezTo>
                <a:lnTo>
                  <a:pt x="4100945" y="2877654"/>
                </a:lnTo>
                <a:cubicBezTo>
                  <a:pt x="3995735" y="2877654"/>
                  <a:pt x="3910445" y="2962944"/>
                  <a:pt x="3910445" y="3068154"/>
                </a:cubicBezTo>
                <a:cubicBezTo>
                  <a:pt x="3910445" y="3173364"/>
                  <a:pt x="3995735" y="3258654"/>
                  <a:pt x="4100945" y="3258654"/>
                </a:cubicBezTo>
                <a:lnTo>
                  <a:pt x="4100945" y="3389013"/>
                </a:lnTo>
                <a:cubicBezTo>
                  <a:pt x="3995735" y="3389013"/>
                  <a:pt x="3910445" y="3474303"/>
                  <a:pt x="3910445" y="3579513"/>
                </a:cubicBezTo>
                <a:cubicBezTo>
                  <a:pt x="3910445" y="3684723"/>
                  <a:pt x="3995735" y="3770013"/>
                  <a:pt x="4100945" y="3770013"/>
                </a:cubicBezTo>
                <a:lnTo>
                  <a:pt x="4100945" y="3900372"/>
                </a:lnTo>
                <a:cubicBezTo>
                  <a:pt x="3995735" y="3900372"/>
                  <a:pt x="3910445" y="3985662"/>
                  <a:pt x="3910445" y="4090872"/>
                </a:cubicBezTo>
                <a:cubicBezTo>
                  <a:pt x="3910445" y="4196082"/>
                  <a:pt x="3995735" y="4281372"/>
                  <a:pt x="4100945" y="4281372"/>
                </a:cubicBezTo>
                <a:lnTo>
                  <a:pt x="4100945" y="4411731"/>
                </a:lnTo>
                <a:cubicBezTo>
                  <a:pt x="3995735" y="4411731"/>
                  <a:pt x="3910445" y="4497021"/>
                  <a:pt x="3910445" y="4602231"/>
                </a:cubicBezTo>
                <a:cubicBezTo>
                  <a:pt x="3910445" y="4707441"/>
                  <a:pt x="3995735" y="4792731"/>
                  <a:pt x="4100945" y="4792731"/>
                </a:cubicBezTo>
                <a:lnTo>
                  <a:pt x="4100945" y="4923090"/>
                </a:lnTo>
                <a:cubicBezTo>
                  <a:pt x="3995735" y="4923090"/>
                  <a:pt x="3910445" y="5008380"/>
                  <a:pt x="3910445" y="5113590"/>
                </a:cubicBezTo>
                <a:cubicBezTo>
                  <a:pt x="3910445" y="5218800"/>
                  <a:pt x="3995735" y="5304090"/>
                  <a:pt x="4100945" y="5304090"/>
                </a:cubicBezTo>
                <a:lnTo>
                  <a:pt x="4100945" y="5434445"/>
                </a:lnTo>
                <a:cubicBezTo>
                  <a:pt x="3995735" y="5434445"/>
                  <a:pt x="3910445" y="5519735"/>
                  <a:pt x="3910445" y="5624945"/>
                </a:cubicBezTo>
                <a:lnTo>
                  <a:pt x="3778827" y="5624945"/>
                </a:lnTo>
                <a:cubicBezTo>
                  <a:pt x="3778827" y="5519735"/>
                  <a:pt x="3693537" y="5434445"/>
                  <a:pt x="3588327" y="5434445"/>
                </a:cubicBezTo>
                <a:cubicBezTo>
                  <a:pt x="3483117" y="5434445"/>
                  <a:pt x="3397827" y="5519735"/>
                  <a:pt x="3397827" y="5624945"/>
                </a:cubicBezTo>
                <a:lnTo>
                  <a:pt x="3266209" y="5624945"/>
                </a:lnTo>
                <a:cubicBezTo>
                  <a:pt x="3266209" y="5519735"/>
                  <a:pt x="3180919" y="5434445"/>
                  <a:pt x="3075709" y="5434445"/>
                </a:cubicBezTo>
                <a:cubicBezTo>
                  <a:pt x="2970499" y="5434445"/>
                  <a:pt x="2885209" y="5519735"/>
                  <a:pt x="2885209" y="5624945"/>
                </a:cubicBezTo>
                <a:lnTo>
                  <a:pt x="2753591" y="5624945"/>
                </a:lnTo>
                <a:cubicBezTo>
                  <a:pt x="2753591" y="5519735"/>
                  <a:pt x="2668301" y="5434445"/>
                  <a:pt x="2563091" y="5434445"/>
                </a:cubicBezTo>
                <a:cubicBezTo>
                  <a:pt x="2457881" y="5434445"/>
                  <a:pt x="2372591" y="5519735"/>
                  <a:pt x="2372591" y="5624945"/>
                </a:cubicBezTo>
                <a:lnTo>
                  <a:pt x="2240973" y="5624945"/>
                </a:lnTo>
                <a:cubicBezTo>
                  <a:pt x="2240973" y="5519735"/>
                  <a:pt x="2155683" y="5434445"/>
                  <a:pt x="2050473" y="5434445"/>
                </a:cubicBezTo>
                <a:cubicBezTo>
                  <a:pt x="1945263" y="5434445"/>
                  <a:pt x="1859973" y="5519735"/>
                  <a:pt x="1859973" y="5624945"/>
                </a:cubicBezTo>
                <a:lnTo>
                  <a:pt x="1728355" y="5624945"/>
                </a:lnTo>
                <a:cubicBezTo>
                  <a:pt x="1728355" y="5519735"/>
                  <a:pt x="1643065" y="5434445"/>
                  <a:pt x="1537855" y="5434445"/>
                </a:cubicBezTo>
                <a:cubicBezTo>
                  <a:pt x="1432645" y="5434445"/>
                  <a:pt x="1347355" y="5519735"/>
                  <a:pt x="1347355" y="5624945"/>
                </a:cubicBezTo>
                <a:lnTo>
                  <a:pt x="1215737" y="5624945"/>
                </a:lnTo>
                <a:cubicBezTo>
                  <a:pt x="1215737" y="5519735"/>
                  <a:pt x="1130447" y="5434445"/>
                  <a:pt x="1025237" y="5434445"/>
                </a:cubicBezTo>
                <a:cubicBezTo>
                  <a:pt x="920027" y="5434445"/>
                  <a:pt x="834737" y="5519735"/>
                  <a:pt x="834737" y="5624945"/>
                </a:cubicBezTo>
                <a:lnTo>
                  <a:pt x="703119" y="5624945"/>
                </a:lnTo>
                <a:cubicBezTo>
                  <a:pt x="703119" y="5519735"/>
                  <a:pt x="617829" y="5434445"/>
                  <a:pt x="512619" y="5434445"/>
                </a:cubicBezTo>
                <a:cubicBezTo>
                  <a:pt x="407409" y="5434445"/>
                  <a:pt x="322119" y="5519735"/>
                  <a:pt x="322119" y="5624945"/>
                </a:cubicBezTo>
                <a:lnTo>
                  <a:pt x="190500" y="5624945"/>
                </a:lnTo>
                <a:cubicBezTo>
                  <a:pt x="190500" y="5519735"/>
                  <a:pt x="105210" y="5434445"/>
                  <a:pt x="0" y="5434445"/>
                </a:cubicBezTo>
                <a:lnTo>
                  <a:pt x="0" y="5304090"/>
                </a:lnTo>
                <a:cubicBezTo>
                  <a:pt x="105210" y="5304090"/>
                  <a:pt x="190500" y="5218800"/>
                  <a:pt x="190500" y="5113590"/>
                </a:cubicBezTo>
                <a:cubicBezTo>
                  <a:pt x="190500" y="5008380"/>
                  <a:pt x="105210" y="4923090"/>
                  <a:pt x="0" y="4923090"/>
                </a:cubicBezTo>
                <a:lnTo>
                  <a:pt x="0" y="4792731"/>
                </a:lnTo>
                <a:cubicBezTo>
                  <a:pt x="105210" y="4792731"/>
                  <a:pt x="190500" y="4707441"/>
                  <a:pt x="190500" y="4602231"/>
                </a:cubicBezTo>
                <a:cubicBezTo>
                  <a:pt x="190500" y="4497021"/>
                  <a:pt x="105210" y="4411731"/>
                  <a:pt x="0" y="4411731"/>
                </a:cubicBezTo>
                <a:lnTo>
                  <a:pt x="0" y="4281372"/>
                </a:lnTo>
                <a:cubicBezTo>
                  <a:pt x="105210" y="4281372"/>
                  <a:pt x="190500" y="4196082"/>
                  <a:pt x="190500" y="4090872"/>
                </a:cubicBezTo>
                <a:cubicBezTo>
                  <a:pt x="190500" y="3985662"/>
                  <a:pt x="105210" y="3900372"/>
                  <a:pt x="0" y="3900372"/>
                </a:cubicBezTo>
                <a:lnTo>
                  <a:pt x="0" y="3770013"/>
                </a:lnTo>
                <a:cubicBezTo>
                  <a:pt x="105210" y="3770013"/>
                  <a:pt x="190500" y="3684723"/>
                  <a:pt x="190500" y="3579513"/>
                </a:cubicBezTo>
                <a:cubicBezTo>
                  <a:pt x="190500" y="3474303"/>
                  <a:pt x="105210" y="3389013"/>
                  <a:pt x="0" y="3389013"/>
                </a:cubicBezTo>
                <a:lnTo>
                  <a:pt x="0" y="3258654"/>
                </a:lnTo>
                <a:cubicBezTo>
                  <a:pt x="105210" y="3258654"/>
                  <a:pt x="190500" y="3173364"/>
                  <a:pt x="190500" y="3068154"/>
                </a:cubicBezTo>
                <a:cubicBezTo>
                  <a:pt x="190500" y="2962944"/>
                  <a:pt x="105210" y="2877654"/>
                  <a:pt x="0" y="2877654"/>
                </a:cubicBezTo>
                <a:lnTo>
                  <a:pt x="0" y="2747295"/>
                </a:lnTo>
                <a:cubicBezTo>
                  <a:pt x="105210" y="2747295"/>
                  <a:pt x="190500" y="2662005"/>
                  <a:pt x="190500" y="2556795"/>
                </a:cubicBezTo>
                <a:cubicBezTo>
                  <a:pt x="190500" y="2451585"/>
                  <a:pt x="105210" y="2366295"/>
                  <a:pt x="0" y="2366295"/>
                </a:cubicBezTo>
                <a:lnTo>
                  <a:pt x="0" y="2235936"/>
                </a:lnTo>
                <a:cubicBezTo>
                  <a:pt x="105210" y="2235936"/>
                  <a:pt x="190500" y="2150646"/>
                  <a:pt x="190500" y="2045436"/>
                </a:cubicBezTo>
                <a:cubicBezTo>
                  <a:pt x="190500" y="1940226"/>
                  <a:pt x="105210" y="1854936"/>
                  <a:pt x="0" y="1854936"/>
                </a:cubicBezTo>
                <a:lnTo>
                  <a:pt x="0" y="1724577"/>
                </a:lnTo>
                <a:cubicBezTo>
                  <a:pt x="105210" y="1724577"/>
                  <a:pt x="190500" y="1639287"/>
                  <a:pt x="190500" y="1534077"/>
                </a:cubicBezTo>
                <a:cubicBezTo>
                  <a:pt x="190500" y="1428867"/>
                  <a:pt x="105210" y="1343577"/>
                  <a:pt x="0" y="1343577"/>
                </a:cubicBezTo>
                <a:lnTo>
                  <a:pt x="0" y="1213218"/>
                </a:lnTo>
                <a:cubicBezTo>
                  <a:pt x="105210" y="1213218"/>
                  <a:pt x="190500" y="1127928"/>
                  <a:pt x="190500" y="1022718"/>
                </a:cubicBezTo>
                <a:cubicBezTo>
                  <a:pt x="190500" y="917508"/>
                  <a:pt x="105210" y="832218"/>
                  <a:pt x="0" y="832218"/>
                </a:cubicBezTo>
                <a:lnTo>
                  <a:pt x="0" y="701859"/>
                </a:lnTo>
                <a:cubicBezTo>
                  <a:pt x="105210" y="701859"/>
                  <a:pt x="190500" y="616569"/>
                  <a:pt x="190500" y="511359"/>
                </a:cubicBezTo>
                <a:cubicBezTo>
                  <a:pt x="190500" y="406149"/>
                  <a:pt x="105210" y="320859"/>
                  <a:pt x="0" y="320859"/>
                </a:cubicBezTo>
                <a:lnTo>
                  <a:pt x="0" y="190500"/>
                </a:lnTo>
                <a:cubicBezTo>
                  <a:pt x="105210" y="190500"/>
                  <a:pt x="190500" y="105210"/>
                  <a:pt x="190500" y="0"/>
                </a:cubicBezTo>
                <a:lnTo>
                  <a:pt x="322119" y="0"/>
                </a:lnTo>
                <a:cubicBezTo>
                  <a:pt x="322119" y="105210"/>
                  <a:pt x="407409" y="190500"/>
                  <a:pt x="512619" y="190500"/>
                </a:cubicBezTo>
                <a:cubicBezTo>
                  <a:pt x="617829" y="190500"/>
                  <a:pt x="703119" y="105210"/>
                  <a:pt x="703119" y="0"/>
                </a:cubicBezTo>
                <a:lnTo>
                  <a:pt x="834737" y="0"/>
                </a:lnTo>
                <a:cubicBezTo>
                  <a:pt x="834737" y="105210"/>
                  <a:pt x="920027" y="190500"/>
                  <a:pt x="1025237" y="190500"/>
                </a:cubicBezTo>
                <a:cubicBezTo>
                  <a:pt x="1130447" y="190500"/>
                  <a:pt x="1215737" y="105210"/>
                  <a:pt x="1215737" y="0"/>
                </a:cubicBezTo>
                <a:lnTo>
                  <a:pt x="1347355" y="0"/>
                </a:lnTo>
                <a:cubicBezTo>
                  <a:pt x="1347355" y="105210"/>
                  <a:pt x="1432645" y="190500"/>
                  <a:pt x="1537855" y="190500"/>
                </a:cubicBezTo>
                <a:cubicBezTo>
                  <a:pt x="1643065" y="190500"/>
                  <a:pt x="1728355" y="105210"/>
                  <a:pt x="1728355" y="0"/>
                </a:cubicBezTo>
                <a:lnTo>
                  <a:pt x="1859973" y="0"/>
                </a:lnTo>
                <a:cubicBezTo>
                  <a:pt x="1859973" y="105210"/>
                  <a:pt x="1945263" y="190500"/>
                  <a:pt x="2050473" y="190500"/>
                </a:cubicBezTo>
                <a:cubicBezTo>
                  <a:pt x="2155683" y="190500"/>
                  <a:pt x="2240973" y="105210"/>
                  <a:pt x="2240973" y="0"/>
                </a:cubicBezTo>
                <a:lnTo>
                  <a:pt x="2372591" y="0"/>
                </a:lnTo>
                <a:cubicBezTo>
                  <a:pt x="2372591" y="105210"/>
                  <a:pt x="2457881" y="190500"/>
                  <a:pt x="2563091" y="190500"/>
                </a:cubicBezTo>
                <a:cubicBezTo>
                  <a:pt x="2668301" y="190500"/>
                  <a:pt x="2753591" y="105210"/>
                  <a:pt x="2753591" y="0"/>
                </a:cubicBezTo>
                <a:lnTo>
                  <a:pt x="2885209" y="0"/>
                </a:lnTo>
                <a:cubicBezTo>
                  <a:pt x="2885209" y="105210"/>
                  <a:pt x="2970499" y="190500"/>
                  <a:pt x="3075709" y="190500"/>
                </a:cubicBezTo>
                <a:cubicBezTo>
                  <a:pt x="3180919" y="190500"/>
                  <a:pt x="3266209" y="105210"/>
                  <a:pt x="3266209" y="0"/>
                </a:cubicBezTo>
                <a:lnTo>
                  <a:pt x="3397827" y="0"/>
                </a:lnTo>
                <a:cubicBezTo>
                  <a:pt x="3397827" y="105210"/>
                  <a:pt x="3483117" y="190500"/>
                  <a:pt x="3588327" y="190500"/>
                </a:cubicBezTo>
                <a:cubicBezTo>
                  <a:pt x="3693537" y="190500"/>
                  <a:pt x="3778827" y="105210"/>
                  <a:pt x="3778827" y="0"/>
                </a:cubicBezTo>
                <a:lnTo>
                  <a:pt x="3910445" y="0"/>
                </a:lnTo>
                <a:cubicBezTo>
                  <a:pt x="3910445" y="105210"/>
                  <a:pt x="3995735" y="190500"/>
                  <a:pt x="4100945" y="1905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BAAE875-83C2-FD9D-2A77-F6F976D2B0F0}"/>
              </a:ext>
            </a:extLst>
          </p:cNvPr>
          <p:cNvSpPr/>
          <p:nvPr/>
        </p:nvSpPr>
        <p:spPr>
          <a:xfrm rot="16200000">
            <a:off x="8459041" y="3318387"/>
            <a:ext cx="2384721" cy="2052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EC0AF0-6EE6-8ED2-2530-092BB6C068B2}"/>
              </a:ext>
            </a:extLst>
          </p:cNvPr>
          <p:cNvSpPr txBox="1"/>
          <p:nvPr/>
        </p:nvSpPr>
        <p:spPr>
          <a:xfrm>
            <a:off x="8625231" y="2527400"/>
            <a:ext cx="2052335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694A33D-871E-D7E9-4209-6BFC2193A245}"/>
              </a:ext>
            </a:extLst>
          </p:cNvPr>
          <p:cNvSpPr txBox="1"/>
          <p:nvPr/>
        </p:nvSpPr>
        <p:spPr>
          <a:xfrm>
            <a:off x="8625231" y="3436610"/>
            <a:ext cx="2052335" cy="1815882"/>
          </a:xfrm>
          <a:prstGeom prst="rect">
            <a:avLst/>
          </a:prstGeom>
          <a:noFill/>
        </p:spPr>
        <p:txBody>
          <a:bodyPr wrap="square" lIns="91440" rIns="9144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2519638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Postage Stamp Cards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D9C0B6-88C0-D78C-E5D4-6F4E7EAF918B}"/>
              </a:ext>
            </a:extLst>
          </p:cNvPr>
          <p:cNvGrpSpPr/>
          <p:nvPr/>
        </p:nvGrpSpPr>
        <p:grpSpPr>
          <a:xfrm>
            <a:off x="1245867" y="2243686"/>
            <a:ext cx="2600969" cy="3567546"/>
            <a:chOff x="1245867" y="2340966"/>
            <a:chExt cx="2600969" cy="3567546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EF1FC3AF-374B-BDBE-919A-69D34E822C7A}"/>
                </a:ext>
              </a:extLst>
            </p:cNvPr>
            <p:cNvSpPr/>
            <p:nvPr/>
          </p:nvSpPr>
          <p:spPr>
            <a:xfrm>
              <a:off x="1245867" y="2340966"/>
              <a:ext cx="2600969" cy="3567546"/>
            </a:xfrm>
            <a:custGeom>
              <a:avLst/>
              <a:gdLst>
                <a:gd name="connsiteX0" fmla="*/ 4100945 w 4100945"/>
                <a:gd name="connsiteY0" fmla="*/ 190500 h 5624945"/>
                <a:gd name="connsiteX1" fmla="*/ 4100945 w 4100945"/>
                <a:gd name="connsiteY1" fmla="*/ 320859 h 5624945"/>
                <a:gd name="connsiteX2" fmla="*/ 3910445 w 4100945"/>
                <a:gd name="connsiteY2" fmla="*/ 511359 h 5624945"/>
                <a:gd name="connsiteX3" fmla="*/ 4100945 w 4100945"/>
                <a:gd name="connsiteY3" fmla="*/ 701859 h 5624945"/>
                <a:gd name="connsiteX4" fmla="*/ 4100945 w 4100945"/>
                <a:gd name="connsiteY4" fmla="*/ 832218 h 5624945"/>
                <a:gd name="connsiteX5" fmla="*/ 3910445 w 4100945"/>
                <a:gd name="connsiteY5" fmla="*/ 1022718 h 5624945"/>
                <a:gd name="connsiteX6" fmla="*/ 4100945 w 4100945"/>
                <a:gd name="connsiteY6" fmla="*/ 1213218 h 5624945"/>
                <a:gd name="connsiteX7" fmla="*/ 4100945 w 4100945"/>
                <a:gd name="connsiteY7" fmla="*/ 1343577 h 5624945"/>
                <a:gd name="connsiteX8" fmla="*/ 3910445 w 4100945"/>
                <a:gd name="connsiteY8" fmla="*/ 1534077 h 5624945"/>
                <a:gd name="connsiteX9" fmla="*/ 4100945 w 4100945"/>
                <a:gd name="connsiteY9" fmla="*/ 1724577 h 5624945"/>
                <a:gd name="connsiteX10" fmla="*/ 4100945 w 4100945"/>
                <a:gd name="connsiteY10" fmla="*/ 1854936 h 5624945"/>
                <a:gd name="connsiteX11" fmla="*/ 3910445 w 4100945"/>
                <a:gd name="connsiteY11" fmla="*/ 2045436 h 5624945"/>
                <a:gd name="connsiteX12" fmla="*/ 4100945 w 4100945"/>
                <a:gd name="connsiteY12" fmla="*/ 2235936 h 5624945"/>
                <a:gd name="connsiteX13" fmla="*/ 4100945 w 4100945"/>
                <a:gd name="connsiteY13" fmla="*/ 2366295 h 5624945"/>
                <a:gd name="connsiteX14" fmla="*/ 3910445 w 4100945"/>
                <a:gd name="connsiteY14" fmla="*/ 2556795 h 5624945"/>
                <a:gd name="connsiteX15" fmla="*/ 4100945 w 4100945"/>
                <a:gd name="connsiteY15" fmla="*/ 2747295 h 5624945"/>
                <a:gd name="connsiteX16" fmla="*/ 4100945 w 4100945"/>
                <a:gd name="connsiteY16" fmla="*/ 2877654 h 5624945"/>
                <a:gd name="connsiteX17" fmla="*/ 3910445 w 4100945"/>
                <a:gd name="connsiteY17" fmla="*/ 3068154 h 5624945"/>
                <a:gd name="connsiteX18" fmla="*/ 4100945 w 4100945"/>
                <a:gd name="connsiteY18" fmla="*/ 3258654 h 5624945"/>
                <a:gd name="connsiteX19" fmla="*/ 4100945 w 4100945"/>
                <a:gd name="connsiteY19" fmla="*/ 3389013 h 5624945"/>
                <a:gd name="connsiteX20" fmla="*/ 3910445 w 4100945"/>
                <a:gd name="connsiteY20" fmla="*/ 3579513 h 5624945"/>
                <a:gd name="connsiteX21" fmla="*/ 4100945 w 4100945"/>
                <a:gd name="connsiteY21" fmla="*/ 3770013 h 5624945"/>
                <a:gd name="connsiteX22" fmla="*/ 4100945 w 4100945"/>
                <a:gd name="connsiteY22" fmla="*/ 3900372 h 5624945"/>
                <a:gd name="connsiteX23" fmla="*/ 3910445 w 4100945"/>
                <a:gd name="connsiteY23" fmla="*/ 4090872 h 5624945"/>
                <a:gd name="connsiteX24" fmla="*/ 4100945 w 4100945"/>
                <a:gd name="connsiteY24" fmla="*/ 4281372 h 5624945"/>
                <a:gd name="connsiteX25" fmla="*/ 4100945 w 4100945"/>
                <a:gd name="connsiteY25" fmla="*/ 4411731 h 5624945"/>
                <a:gd name="connsiteX26" fmla="*/ 3910445 w 4100945"/>
                <a:gd name="connsiteY26" fmla="*/ 4602231 h 5624945"/>
                <a:gd name="connsiteX27" fmla="*/ 4100945 w 4100945"/>
                <a:gd name="connsiteY27" fmla="*/ 4792731 h 5624945"/>
                <a:gd name="connsiteX28" fmla="*/ 4100945 w 4100945"/>
                <a:gd name="connsiteY28" fmla="*/ 4923090 h 5624945"/>
                <a:gd name="connsiteX29" fmla="*/ 3910445 w 4100945"/>
                <a:gd name="connsiteY29" fmla="*/ 5113590 h 5624945"/>
                <a:gd name="connsiteX30" fmla="*/ 4100945 w 4100945"/>
                <a:gd name="connsiteY30" fmla="*/ 5304090 h 5624945"/>
                <a:gd name="connsiteX31" fmla="*/ 4100945 w 4100945"/>
                <a:gd name="connsiteY31" fmla="*/ 5434445 h 5624945"/>
                <a:gd name="connsiteX32" fmla="*/ 3910445 w 4100945"/>
                <a:gd name="connsiteY32" fmla="*/ 5624945 h 5624945"/>
                <a:gd name="connsiteX33" fmla="*/ 3778827 w 4100945"/>
                <a:gd name="connsiteY33" fmla="*/ 5624945 h 5624945"/>
                <a:gd name="connsiteX34" fmla="*/ 3588327 w 4100945"/>
                <a:gd name="connsiteY34" fmla="*/ 5434445 h 5624945"/>
                <a:gd name="connsiteX35" fmla="*/ 3397827 w 4100945"/>
                <a:gd name="connsiteY35" fmla="*/ 5624945 h 5624945"/>
                <a:gd name="connsiteX36" fmla="*/ 3266209 w 4100945"/>
                <a:gd name="connsiteY36" fmla="*/ 5624945 h 5624945"/>
                <a:gd name="connsiteX37" fmla="*/ 3075709 w 4100945"/>
                <a:gd name="connsiteY37" fmla="*/ 5434445 h 5624945"/>
                <a:gd name="connsiteX38" fmla="*/ 2885209 w 4100945"/>
                <a:gd name="connsiteY38" fmla="*/ 5624945 h 5624945"/>
                <a:gd name="connsiteX39" fmla="*/ 2753591 w 4100945"/>
                <a:gd name="connsiteY39" fmla="*/ 5624945 h 5624945"/>
                <a:gd name="connsiteX40" fmla="*/ 2563091 w 4100945"/>
                <a:gd name="connsiteY40" fmla="*/ 5434445 h 5624945"/>
                <a:gd name="connsiteX41" fmla="*/ 2372591 w 4100945"/>
                <a:gd name="connsiteY41" fmla="*/ 5624945 h 5624945"/>
                <a:gd name="connsiteX42" fmla="*/ 2240973 w 4100945"/>
                <a:gd name="connsiteY42" fmla="*/ 5624945 h 5624945"/>
                <a:gd name="connsiteX43" fmla="*/ 2050473 w 4100945"/>
                <a:gd name="connsiteY43" fmla="*/ 5434445 h 5624945"/>
                <a:gd name="connsiteX44" fmla="*/ 1859973 w 4100945"/>
                <a:gd name="connsiteY44" fmla="*/ 5624945 h 5624945"/>
                <a:gd name="connsiteX45" fmla="*/ 1728355 w 4100945"/>
                <a:gd name="connsiteY45" fmla="*/ 5624945 h 5624945"/>
                <a:gd name="connsiteX46" fmla="*/ 1537855 w 4100945"/>
                <a:gd name="connsiteY46" fmla="*/ 5434445 h 5624945"/>
                <a:gd name="connsiteX47" fmla="*/ 1347355 w 4100945"/>
                <a:gd name="connsiteY47" fmla="*/ 5624945 h 5624945"/>
                <a:gd name="connsiteX48" fmla="*/ 1215737 w 4100945"/>
                <a:gd name="connsiteY48" fmla="*/ 5624945 h 5624945"/>
                <a:gd name="connsiteX49" fmla="*/ 1025237 w 4100945"/>
                <a:gd name="connsiteY49" fmla="*/ 5434445 h 5624945"/>
                <a:gd name="connsiteX50" fmla="*/ 834737 w 4100945"/>
                <a:gd name="connsiteY50" fmla="*/ 5624945 h 5624945"/>
                <a:gd name="connsiteX51" fmla="*/ 703119 w 4100945"/>
                <a:gd name="connsiteY51" fmla="*/ 5624945 h 5624945"/>
                <a:gd name="connsiteX52" fmla="*/ 512619 w 4100945"/>
                <a:gd name="connsiteY52" fmla="*/ 5434445 h 5624945"/>
                <a:gd name="connsiteX53" fmla="*/ 322119 w 4100945"/>
                <a:gd name="connsiteY53" fmla="*/ 5624945 h 5624945"/>
                <a:gd name="connsiteX54" fmla="*/ 190500 w 4100945"/>
                <a:gd name="connsiteY54" fmla="*/ 5624945 h 5624945"/>
                <a:gd name="connsiteX55" fmla="*/ 0 w 4100945"/>
                <a:gd name="connsiteY55" fmla="*/ 5434445 h 5624945"/>
                <a:gd name="connsiteX56" fmla="*/ 0 w 4100945"/>
                <a:gd name="connsiteY56" fmla="*/ 5304090 h 5624945"/>
                <a:gd name="connsiteX57" fmla="*/ 190500 w 4100945"/>
                <a:gd name="connsiteY57" fmla="*/ 5113590 h 5624945"/>
                <a:gd name="connsiteX58" fmla="*/ 0 w 4100945"/>
                <a:gd name="connsiteY58" fmla="*/ 4923090 h 5624945"/>
                <a:gd name="connsiteX59" fmla="*/ 0 w 4100945"/>
                <a:gd name="connsiteY59" fmla="*/ 4792731 h 5624945"/>
                <a:gd name="connsiteX60" fmla="*/ 190500 w 4100945"/>
                <a:gd name="connsiteY60" fmla="*/ 4602231 h 5624945"/>
                <a:gd name="connsiteX61" fmla="*/ 0 w 4100945"/>
                <a:gd name="connsiteY61" fmla="*/ 4411731 h 5624945"/>
                <a:gd name="connsiteX62" fmla="*/ 0 w 4100945"/>
                <a:gd name="connsiteY62" fmla="*/ 4281372 h 5624945"/>
                <a:gd name="connsiteX63" fmla="*/ 190500 w 4100945"/>
                <a:gd name="connsiteY63" fmla="*/ 4090872 h 5624945"/>
                <a:gd name="connsiteX64" fmla="*/ 0 w 4100945"/>
                <a:gd name="connsiteY64" fmla="*/ 3900372 h 5624945"/>
                <a:gd name="connsiteX65" fmla="*/ 0 w 4100945"/>
                <a:gd name="connsiteY65" fmla="*/ 3770013 h 5624945"/>
                <a:gd name="connsiteX66" fmla="*/ 190500 w 4100945"/>
                <a:gd name="connsiteY66" fmla="*/ 3579513 h 5624945"/>
                <a:gd name="connsiteX67" fmla="*/ 0 w 4100945"/>
                <a:gd name="connsiteY67" fmla="*/ 3389013 h 5624945"/>
                <a:gd name="connsiteX68" fmla="*/ 0 w 4100945"/>
                <a:gd name="connsiteY68" fmla="*/ 3258654 h 5624945"/>
                <a:gd name="connsiteX69" fmla="*/ 190500 w 4100945"/>
                <a:gd name="connsiteY69" fmla="*/ 3068154 h 5624945"/>
                <a:gd name="connsiteX70" fmla="*/ 0 w 4100945"/>
                <a:gd name="connsiteY70" fmla="*/ 2877654 h 5624945"/>
                <a:gd name="connsiteX71" fmla="*/ 0 w 4100945"/>
                <a:gd name="connsiteY71" fmla="*/ 2747295 h 5624945"/>
                <a:gd name="connsiteX72" fmla="*/ 190500 w 4100945"/>
                <a:gd name="connsiteY72" fmla="*/ 2556795 h 5624945"/>
                <a:gd name="connsiteX73" fmla="*/ 0 w 4100945"/>
                <a:gd name="connsiteY73" fmla="*/ 2366295 h 5624945"/>
                <a:gd name="connsiteX74" fmla="*/ 0 w 4100945"/>
                <a:gd name="connsiteY74" fmla="*/ 2235936 h 5624945"/>
                <a:gd name="connsiteX75" fmla="*/ 190500 w 4100945"/>
                <a:gd name="connsiteY75" fmla="*/ 2045436 h 5624945"/>
                <a:gd name="connsiteX76" fmla="*/ 0 w 4100945"/>
                <a:gd name="connsiteY76" fmla="*/ 1854936 h 5624945"/>
                <a:gd name="connsiteX77" fmla="*/ 0 w 4100945"/>
                <a:gd name="connsiteY77" fmla="*/ 1724577 h 5624945"/>
                <a:gd name="connsiteX78" fmla="*/ 190500 w 4100945"/>
                <a:gd name="connsiteY78" fmla="*/ 1534077 h 5624945"/>
                <a:gd name="connsiteX79" fmla="*/ 0 w 4100945"/>
                <a:gd name="connsiteY79" fmla="*/ 1343577 h 5624945"/>
                <a:gd name="connsiteX80" fmla="*/ 0 w 4100945"/>
                <a:gd name="connsiteY80" fmla="*/ 1213218 h 5624945"/>
                <a:gd name="connsiteX81" fmla="*/ 190500 w 4100945"/>
                <a:gd name="connsiteY81" fmla="*/ 1022718 h 5624945"/>
                <a:gd name="connsiteX82" fmla="*/ 0 w 4100945"/>
                <a:gd name="connsiteY82" fmla="*/ 832218 h 5624945"/>
                <a:gd name="connsiteX83" fmla="*/ 0 w 4100945"/>
                <a:gd name="connsiteY83" fmla="*/ 701859 h 5624945"/>
                <a:gd name="connsiteX84" fmla="*/ 190500 w 4100945"/>
                <a:gd name="connsiteY84" fmla="*/ 511359 h 5624945"/>
                <a:gd name="connsiteX85" fmla="*/ 0 w 4100945"/>
                <a:gd name="connsiteY85" fmla="*/ 320859 h 5624945"/>
                <a:gd name="connsiteX86" fmla="*/ 0 w 4100945"/>
                <a:gd name="connsiteY86" fmla="*/ 190500 h 5624945"/>
                <a:gd name="connsiteX87" fmla="*/ 190500 w 4100945"/>
                <a:gd name="connsiteY87" fmla="*/ 0 h 5624945"/>
                <a:gd name="connsiteX88" fmla="*/ 322119 w 4100945"/>
                <a:gd name="connsiteY88" fmla="*/ 0 h 5624945"/>
                <a:gd name="connsiteX89" fmla="*/ 512619 w 4100945"/>
                <a:gd name="connsiteY89" fmla="*/ 190500 h 5624945"/>
                <a:gd name="connsiteX90" fmla="*/ 703119 w 4100945"/>
                <a:gd name="connsiteY90" fmla="*/ 0 h 5624945"/>
                <a:gd name="connsiteX91" fmla="*/ 834737 w 4100945"/>
                <a:gd name="connsiteY91" fmla="*/ 0 h 5624945"/>
                <a:gd name="connsiteX92" fmla="*/ 1025237 w 4100945"/>
                <a:gd name="connsiteY92" fmla="*/ 190500 h 5624945"/>
                <a:gd name="connsiteX93" fmla="*/ 1215737 w 4100945"/>
                <a:gd name="connsiteY93" fmla="*/ 0 h 5624945"/>
                <a:gd name="connsiteX94" fmla="*/ 1347355 w 4100945"/>
                <a:gd name="connsiteY94" fmla="*/ 0 h 5624945"/>
                <a:gd name="connsiteX95" fmla="*/ 1537855 w 4100945"/>
                <a:gd name="connsiteY95" fmla="*/ 190500 h 5624945"/>
                <a:gd name="connsiteX96" fmla="*/ 1728355 w 4100945"/>
                <a:gd name="connsiteY96" fmla="*/ 0 h 5624945"/>
                <a:gd name="connsiteX97" fmla="*/ 1859973 w 4100945"/>
                <a:gd name="connsiteY97" fmla="*/ 0 h 5624945"/>
                <a:gd name="connsiteX98" fmla="*/ 2050473 w 4100945"/>
                <a:gd name="connsiteY98" fmla="*/ 190500 h 5624945"/>
                <a:gd name="connsiteX99" fmla="*/ 2240973 w 4100945"/>
                <a:gd name="connsiteY99" fmla="*/ 0 h 5624945"/>
                <a:gd name="connsiteX100" fmla="*/ 2372591 w 4100945"/>
                <a:gd name="connsiteY100" fmla="*/ 0 h 5624945"/>
                <a:gd name="connsiteX101" fmla="*/ 2563091 w 4100945"/>
                <a:gd name="connsiteY101" fmla="*/ 190500 h 5624945"/>
                <a:gd name="connsiteX102" fmla="*/ 2753591 w 4100945"/>
                <a:gd name="connsiteY102" fmla="*/ 0 h 5624945"/>
                <a:gd name="connsiteX103" fmla="*/ 2885209 w 4100945"/>
                <a:gd name="connsiteY103" fmla="*/ 0 h 5624945"/>
                <a:gd name="connsiteX104" fmla="*/ 3075709 w 4100945"/>
                <a:gd name="connsiteY104" fmla="*/ 190500 h 5624945"/>
                <a:gd name="connsiteX105" fmla="*/ 3266209 w 4100945"/>
                <a:gd name="connsiteY105" fmla="*/ 0 h 5624945"/>
                <a:gd name="connsiteX106" fmla="*/ 3397827 w 4100945"/>
                <a:gd name="connsiteY106" fmla="*/ 0 h 5624945"/>
                <a:gd name="connsiteX107" fmla="*/ 3588327 w 4100945"/>
                <a:gd name="connsiteY107" fmla="*/ 190500 h 5624945"/>
                <a:gd name="connsiteX108" fmla="*/ 3778827 w 4100945"/>
                <a:gd name="connsiteY108" fmla="*/ 0 h 5624945"/>
                <a:gd name="connsiteX109" fmla="*/ 3910445 w 4100945"/>
                <a:gd name="connsiteY109" fmla="*/ 0 h 5624945"/>
                <a:gd name="connsiteX110" fmla="*/ 4100945 w 4100945"/>
                <a:gd name="connsiteY110" fmla="*/ 190500 h 562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100945" h="5624945">
                  <a:moveTo>
                    <a:pt x="4100945" y="190500"/>
                  </a:moveTo>
                  <a:lnTo>
                    <a:pt x="4100945" y="320859"/>
                  </a:lnTo>
                  <a:cubicBezTo>
                    <a:pt x="3995735" y="320859"/>
                    <a:pt x="3910445" y="406149"/>
                    <a:pt x="3910445" y="511359"/>
                  </a:cubicBezTo>
                  <a:cubicBezTo>
                    <a:pt x="3910445" y="616569"/>
                    <a:pt x="3995735" y="701859"/>
                    <a:pt x="4100945" y="701859"/>
                  </a:cubicBezTo>
                  <a:lnTo>
                    <a:pt x="4100945" y="832218"/>
                  </a:lnTo>
                  <a:cubicBezTo>
                    <a:pt x="3995735" y="832218"/>
                    <a:pt x="3910445" y="917508"/>
                    <a:pt x="3910445" y="1022718"/>
                  </a:cubicBezTo>
                  <a:cubicBezTo>
                    <a:pt x="3910445" y="1127928"/>
                    <a:pt x="3995735" y="1213218"/>
                    <a:pt x="4100945" y="1213218"/>
                  </a:cubicBezTo>
                  <a:lnTo>
                    <a:pt x="4100945" y="1343577"/>
                  </a:lnTo>
                  <a:cubicBezTo>
                    <a:pt x="3995735" y="1343577"/>
                    <a:pt x="3910445" y="1428867"/>
                    <a:pt x="3910445" y="1534077"/>
                  </a:cubicBezTo>
                  <a:cubicBezTo>
                    <a:pt x="3910445" y="1639287"/>
                    <a:pt x="3995735" y="1724577"/>
                    <a:pt x="4100945" y="1724577"/>
                  </a:cubicBezTo>
                  <a:lnTo>
                    <a:pt x="4100945" y="1854936"/>
                  </a:lnTo>
                  <a:cubicBezTo>
                    <a:pt x="3995735" y="1854936"/>
                    <a:pt x="3910445" y="1940226"/>
                    <a:pt x="3910445" y="2045436"/>
                  </a:cubicBezTo>
                  <a:cubicBezTo>
                    <a:pt x="3910445" y="2150646"/>
                    <a:pt x="3995735" y="2235936"/>
                    <a:pt x="4100945" y="2235936"/>
                  </a:cubicBezTo>
                  <a:lnTo>
                    <a:pt x="4100945" y="2366295"/>
                  </a:lnTo>
                  <a:cubicBezTo>
                    <a:pt x="3995735" y="2366295"/>
                    <a:pt x="3910445" y="2451585"/>
                    <a:pt x="3910445" y="2556795"/>
                  </a:cubicBezTo>
                  <a:cubicBezTo>
                    <a:pt x="3910445" y="2662005"/>
                    <a:pt x="3995735" y="2747295"/>
                    <a:pt x="4100945" y="2747295"/>
                  </a:cubicBezTo>
                  <a:lnTo>
                    <a:pt x="4100945" y="2877654"/>
                  </a:lnTo>
                  <a:cubicBezTo>
                    <a:pt x="3995735" y="2877654"/>
                    <a:pt x="3910445" y="2962944"/>
                    <a:pt x="3910445" y="3068154"/>
                  </a:cubicBezTo>
                  <a:cubicBezTo>
                    <a:pt x="3910445" y="3173364"/>
                    <a:pt x="3995735" y="3258654"/>
                    <a:pt x="4100945" y="3258654"/>
                  </a:cubicBezTo>
                  <a:lnTo>
                    <a:pt x="4100945" y="3389013"/>
                  </a:lnTo>
                  <a:cubicBezTo>
                    <a:pt x="3995735" y="3389013"/>
                    <a:pt x="3910445" y="3474303"/>
                    <a:pt x="3910445" y="3579513"/>
                  </a:cubicBezTo>
                  <a:cubicBezTo>
                    <a:pt x="3910445" y="3684723"/>
                    <a:pt x="3995735" y="3770013"/>
                    <a:pt x="4100945" y="3770013"/>
                  </a:cubicBezTo>
                  <a:lnTo>
                    <a:pt x="4100945" y="3900372"/>
                  </a:lnTo>
                  <a:cubicBezTo>
                    <a:pt x="3995735" y="3900372"/>
                    <a:pt x="3910445" y="3985662"/>
                    <a:pt x="3910445" y="4090872"/>
                  </a:cubicBezTo>
                  <a:cubicBezTo>
                    <a:pt x="3910445" y="4196082"/>
                    <a:pt x="3995735" y="4281372"/>
                    <a:pt x="4100945" y="4281372"/>
                  </a:cubicBezTo>
                  <a:lnTo>
                    <a:pt x="4100945" y="4411731"/>
                  </a:lnTo>
                  <a:cubicBezTo>
                    <a:pt x="3995735" y="4411731"/>
                    <a:pt x="3910445" y="4497021"/>
                    <a:pt x="3910445" y="4602231"/>
                  </a:cubicBezTo>
                  <a:cubicBezTo>
                    <a:pt x="3910445" y="4707441"/>
                    <a:pt x="3995735" y="4792731"/>
                    <a:pt x="4100945" y="4792731"/>
                  </a:cubicBezTo>
                  <a:lnTo>
                    <a:pt x="4100945" y="4923090"/>
                  </a:lnTo>
                  <a:cubicBezTo>
                    <a:pt x="3995735" y="4923090"/>
                    <a:pt x="3910445" y="5008380"/>
                    <a:pt x="3910445" y="5113590"/>
                  </a:cubicBezTo>
                  <a:cubicBezTo>
                    <a:pt x="3910445" y="5218800"/>
                    <a:pt x="3995735" y="5304090"/>
                    <a:pt x="4100945" y="5304090"/>
                  </a:cubicBezTo>
                  <a:lnTo>
                    <a:pt x="4100945" y="5434445"/>
                  </a:lnTo>
                  <a:cubicBezTo>
                    <a:pt x="3995735" y="5434445"/>
                    <a:pt x="3910445" y="5519735"/>
                    <a:pt x="3910445" y="5624945"/>
                  </a:cubicBezTo>
                  <a:lnTo>
                    <a:pt x="3778827" y="5624945"/>
                  </a:lnTo>
                  <a:cubicBezTo>
                    <a:pt x="3778827" y="5519735"/>
                    <a:pt x="3693537" y="5434445"/>
                    <a:pt x="3588327" y="5434445"/>
                  </a:cubicBezTo>
                  <a:cubicBezTo>
                    <a:pt x="3483117" y="5434445"/>
                    <a:pt x="3397827" y="5519735"/>
                    <a:pt x="3397827" y="5624945"/>
                  </a:cubicBezTo>
                  <a:lnTo>
                    <a:pt x="3266209" y="5624945"/>
                  </a:lnTo>
                  <a:cubicBezTo>
                    <a:pt x="3266209" y="5519735"/>
                    <a:pt x="3180919" y="5434445"/>
                    <a:pt x="3075709" y="5434445"/>
                  </a:cubicBezTo>
                  <a:cubicBezTo>
                    <a:pt x="2970499" y="5434445"/>
                    <a:pt x="2885209" y="5519735"/>
                    <a:pt x="2885209" y="5624945"/>
                  </a:cubicBezTo>
                  <a:lnTo>
                    <a:pt x="2753591" y="5624945"/>
                  </a:lnTo>
                  <a:cubicBezTo>
                    <a:pt x="2753591" y="5519735"/>
                    <a:pt x="2668301" y="5434445"/>
                    <a:pt x="2563091" y="5434445"/>
                  </a:cubicBezTo>
                  <a:cubicBezTo>
                    <a:pt x="2457881" y="5434445"/>
                    <a:pt x="2372591" y="5519735"/>
                    <a:pt x="2372591" y="5624945"/>
                  </a:cubicBezTo>
                  <a:lnTo>
                    <a:pt x="2240973" y="5624945"/>
                  </a:lnTo>
                  <a:cubicBezTo>
                    <a:pt x="2240973" y="5519735"/>
                    <a:pt x="2155683" y="5434445"/>
                    <a:pt x="2050473" y="5434445"/>
                  </a:cubicBezTo>
                  <a:cubicBezTo>
                    <a:pt x="1945263" y="5434445"/>
                    <a:pt x="1859973" y="5519735"/>
                    <a:pt x="1859973" y="5624945"/>
                  </a:cubicBezTo>
                  <a:lnTo>
                    <a:pt x="1728355" y="5624945"/>
                  </a:lnTo>
                  <a:cubicBezTo>
                    <a:pt x="1728355" y="5519735"/>
                    <a:pt x="1643065" y="5434445"/>
                    <a:pt x="1537855" y="5434445"/>
                  </a:cubicBezTo>
                  <a:cubicBezTo>
                    <a:pt x="1432645" y="5434445"/>
                    <a:pt x="1347355" y="5519735"/>
                    <a:pt x="1347355" y="5624945"/>
                  </a:cubicBezTo>
                  <a:lnTo>
                    <a:pt x="1215737" y="5624945"/>
                  </a:lnTo>
                  <a:cubicBezTo>
                    <a:pt x="1215737" y="5519735"/>
                    <a:pt x="1130447" y="5434445"/>
                    <a:pt x="1025237" y="5434445"/>
                  </a:cubicBezTo>
                  <a:cubicBezTo>
                    <a:pt x="920027" y="5434445"/>
                    <a:pt x="834737" y="5519735"/>
                    <a:pt x="834737" y="5624945"/>
                  </a:cubicBezTo>
                  <a:lnTo>
                    <a:pt x="703119" y="5624945"/>
                  </a:lnTo>
                  <a:cubicBezTo>
                    <a:pt x="703119" y="5519735"/>
                    <a:pt x="617829" y="5434445"/>
                    <a:pt x="512619" y="5434445"/>
                  </a:cubicBezTo>
                  <a:cubicBezTo>
                    <a:pt x="407409" y="5434445"/>
                    <a:pt x="322119" y="5519735"/>
                    <a:pt x="322119" y="5624945"/>
                  </a:cubicBezTo>
                  <a:lnTo>
                    <a:pt x="190500" y="5624945"/>
                  </a:lnTo>
                  <a:cubicBezTo>
                    <a:pt x="190500" y="5519735"/>
                    <a:pt x="105210" y="5434445"/>
                    <a:pt x="0" y="5434445"/>
                  </a:cubicBezTo>
                  <a:lnTo>
                    <a:pt x="0" y="5304090"/>
                  </a:lnTo>
                  <a:cubicBezTo>
                    <a:pt x="105210" y="5304090"/>
                    <a:pt x="190500" y="5218800"/>
                    <a:pt x="190500" y="5113590"/>
                  </a:cubicBezTo>
                  <a:cubicBezTo>
                    <a:pt x="190500" y="5008380"/>
                    <a:pt x="105210" y="4923090"/>
                    <a:pt x="0" y="4923090"/>
                  </a:cubicBezTo>
                  <a:lnTo>
                    <a:pt x="0" y="4792731"/>
                  </a:lnTo>
                  <a:cubicBezTo>
                    <a:pt x="105210" y="4792731"/>
                    <a:pt x="190500" y="4707441"/>
                    <a:pt x="190500" y="4602231"/>
                  </a:cubicBezTo>
                  <a:cubicBezTo>
                    <a:pt x="190500" y="4497021"/>
                    <a:pt x="105210" y="4411731"/>
                    <a:pt x="0" y="4411731"/>
                  </a:cubicBezTo>
                  <a:lnTo>
                    <a:pt x="0" y="4281372"/>
                  </a:lnTo>
                  <a:cubicBezTo>
                    <a:pt x="105210" y="4281372"/>
                    <a:pt x="190500" y="4196082"/>
                    <a:pt x="190500" y="4090872"/>
                  </a:cubicBezTo>
                  <a:cubicBezTo>
                    <a:pt x="190500" y="3985662"/>
                    <a:pt x="105210" y="3900372"/>
                    <a:pt x="0" y="3900372"/>
                  </a:cubicBezTo>
                  <a:lnTo>
                    <a:pt x="0" y="3770013"/>
                  </a:lnTo>
                  <a:cubicBezTo>
                    <a:pt x="105210" y="3770013"/>
                    <a:pt x="190500" y="3684723"/>
                    <a:pt x="190500" y="3579513"/>
                  </a:cubicBezTo>
                  <a:cubicBezTo>
                    <a:pt x="190500" y="3474303"/>
                    <a:pt x="105210" y="3389013"/>
                    <a:pt x="0" y="3389013"/>
                  </a:cubicBezTo>
                  <a:lnTo>
                    <a:pt x="0" y="3258654"/>
                  </a:lnTo>
                  <a:cubicBezTo>
                    <a:pt x="105210" y="3258654"/>
                    <a:pt x="190500" y="3173364"/>
                    <a:pt x="190500" y="3068154"/>
                  </a:cubicBezTo>
                  <a:cubicBezTo>
                    <a:pt x="190500" y="2962944"/>
                    <a:pt x="105210" y="2877654"/>
                    <a:pt x="0" y="2877654"/>
                  </a:cubicBezTo>
                  <a:lnTo>
                    <a:pt x="0" y="2747295"/>
                  </a:lnTo>
                  <a:cubicBezTo>
                    <a:pt x="105210" y="2747295"/>
                    <a:pt x="190500" y="2662005"/>
                    <a:pt x="190500" y="2556795"/>
                  </a:cubicBezTo>
                  <a:cubicBezTo>
                    <a:pt x="190500" y="2451585"/>
                    <a:pt x="105210" y="2366295"/>
                    <a:pt x="0" y="2366295"/>
                  </a:cubicBezTo>
                  <a:lnTo>
                    <a:pt x="0" y="2235936"/>
                  </a:lnTo>
                  <a:cubicBezTo>
                    <a:pt x="105210" y="2235936"/>
                    <a:pt x="190500" y="2150646"/>
                    <a:pt x="190500" y="2045436"/>
                  </a:cubicBezTo>
                  <a:cubicBezTo>
                    <a:pt x="190500" y="1940226"/>
                    <a:pt x="105210" y="1854936"/>
                    <a:pt x="0" y="1854936"/>
                  </a:cubicBezTo>
                  <a:lnTo>
                    <a:pt x="0" y="1724577"/>
                  </a:lnTo>
                  <a:cubicBezTo>
                    <a:pt x="105210" y="1724577"/>
                    <a:pt x="190500" y="1639287"/>
                    <a:pt x="190500" y="1534077"/>
                  </a:cubicBezTo>
                  <a:cubicBezTo>
                    <a:pt x="190500" y="1428867"/>
                    <a:pt x="105210" y="1343577"/>
                    <a:pt x="0" y="1343577"/>
                  </a:cubicBezTo>
                  <a:lnTo>
                    <a:pt x="0" y="1213218"/>
                  </a:lnTo>
                  <a:cubicBezTo>
                    <a:pt x="105210" y="1213218"/>
                    <a:pt x="190500" y="1127928"/>
                    <a:pt x="190500" y="1022718"/>
                  </a:cubicBezTo>
                  <a:cubicBezTo>
                    <a:pt x="190500" y="917508"/>
                    <a:pt x="105210" y="832218"/>
                    <a:pt x="0" y="832218"/>
                  </a:cubicBezTo>
                  <a:lnTo>
                    <a:pt x="0" y="701859"/>
                  </a:lnTo>
                  <a:cubicBezTo>
                    <a:pt x="105210" y="701859"/>
                    <a:pt x="190500" y="616569"/>
                    <a:pt x="190500" y="511359"/>
                  </a:cubicBezTo>
                  <a:cubicBezTo>
                    <a:pt x="190500" y="406149"/>
                    <a:pt x="105210" y="320859"/>
                    <a:pt x="0" y="320859"/>
                  </a:cubicBezTo>
                  <a:lnTo>
                    <a:pt x="0" y="190500"/>
                  </a:lnTo>
                  <a:cubicBezTo>
                    <a:pt x="105210" y="190500"/>
                    <a:pt x="190500" y="105210"/>
                    <a:pt x="190500" y="0"/>
                  </a:cubicBezTo>
                  <a:lnTo>
                    <a:pt x="322119" y="0"/>
                  </a:lnTo>
                  <a:cubicBezTo>
                    <a:pt x="322119" y="105210"/>
                    <a:pt x="407409" y="190500"/>
                    <a:pt x="512619" y="190500"/>
                  </a:cubicBezTo>
                  <a:cubicBezTo>
                    <a:pt x="617829" y="190500"/>
                    <a:pt x="703119" y="105210"/>
                    <a:pt x="703119" y="0"/>
                  </a:cubicBezTo>
                  <a:lnTo>
                    <a:pt x="834737" y="0"/>
                  </a:lnTo>
                  <a:cubicBezTo>
                    <a:pt x="834737" y="105210"/>
                    <a:pt x="920027" y="190500"/>
                    <a:pt x="1025237" y="190500"/>
                  </a:cubicBezTo>
                  <a:cubicBezTo>
                    <a:pt x="1130447" y="190500"/>
                    <a:pt x="1215737" y="105210"/>
                    <a:pt x="1215737" y="0"/>
                  </a:cubicBezTo>
                  <a:lnTo>
                    <a:pt x="1347355" y="0"/>
                  </a:lnTo>
                  <a:cubicBezTo>
                    <a:pt x="1347355" y="105210"/>
                    <a:pt x="1432645" y="190500"/>
                    <a:pt x="1537855" y="190500"/>
                  </a:cubicBezTo>
                  <a:cubicBezTo>
                    <a:pt x="1643065" y="190500"/>
                    <a:pt x="1728355" y="105210"/>
                    <a:pt x="1728355" y="0"/>
                  </a:cubicBezTo>
                  <a:lnTo>
                    <a:pt x="1859973" y="0"/>
                  </a:lnTo>
                  <a:cubicBezTo>
                    <a:pt x="1859973" y="105210"/>
                    <a:pt x="1945263" y="190500"/>
                    <a:pt x="2050473" y="190500"/>
                  </a:cubicBezTo>
                  <a:cubicBezTo>
                    <a:pt x="2155683" y="190500"/>
                    <a:pt x="2240973" y="105210"/>
                    <a:pt x="2240973" y="0"/>
                  </a:cubicBezTo>
                  <a:lnTo>
                    <a:pt x="2372591" y="0"/>
                  </a:lnTo>
                  <a:cubicBezTo>
                    <a:pt x="2372591" y="105210"/>
                    <a:pt x="2457881" y="190500"/>
                    <a:pt x="2563091" y="190500"/>
                  </a:cubicBezTo>
                  <a:cubicBezTo>
                    <a:pt x="2668301" y="190500"/>
                    <a:pt x="2753591" y="105210"/>
                    <a:pt x="2753591" y="0"/>
                  </a:cubicBezTo>
                  <a:lnTo>
                    <a:pt x="2885209" y="0"/>
                  </a:lnTo>
                  <a:cubicBezTo>
                    <a:pt x="2885209" y="105210"/>
                    <a:pt x="2970499" y="190500"/>
                    <a:pt x="3075709" y="190500"/>
                  </a:cubicBezTo>
                  <a:cubicBezTo>
                    <a:pt x="3180919" y="190500"/>
                    <a:pt x="3266209" y="105210"/>
                    <a:pt x="3266209" y="0"/>
                  </a:cubicBezTo>
                  <a:lnTo>
                    <a:pt x="3397827" y="0"/>
                  </a:lnTo>
                  <a:cubicBezTo>
                    <a:pt x="3397827" y="105210"/>
                    <a:pt x="3483117" y="190500"/>
                    <a:pt x="3588327" y="190500"/>
                  </a:cubicBezTo>
                  <a:cubicBezTo>
                    <a:pt x="3693537" y="190500"/>
                    <a:pt x="3778827" y="105210"/>
                    <a:pt x="3778827" y="0"/>
                  </a:cubicBezTo>
                  <a:lnTo>
                    <a:pt x="3910445" y="0"/>
                  </a:lnTo>
                  <a:cubicBezTo>
                    <a:pt x="3910445" y="105210"/>
                    <a:pt x="3995735" y="190500"/>
                    <a:pt x="4100945" y="1905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CB774EF4-13B6-687E-D0A1-12045DFDF9BC}"/>
                </a:ext>
              </a:extLst>
            </p:cNvPr>
            <p:cNvSpPr/>
            <p:nvPr/>
          </p:nvSpPr>
          <p:spPr>
            <a:xfrm rot="16200000">
              <a:off x="1353993" y="3415667"/>
              <a:ext cx="2384721" cy="205232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BF7ED47-F8E2-F6A8-C329-19E5C91884A6}"/>
                </a:ext>
              </a:extLst>
            </p:cNvPr>
            <p:cNvSpPr txBox="1"/>
            <p:nvPr/>
          </p:nvSpPr>
          <p:spPr>
            <a:xfrm>
              <a:off x="1520183" y="2624680"/>
              <a:ext cx="205233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463FF24-D1BD-2511-3E37-BF10B9C73583}"/>
                </a:ext>
              </a:extLst>
            </p:cNvPr>
            <p:cNvSpPr txBox="1"/>
            <p:nvPr/>
          </p:nvSpPr>
          <p:spPr>
            <a:xfrm>
              <a:off x="1520183" y="3533890"/>
              <a:ext cx="2052335" cy="1815882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EBBB5794-C84A-DE90-ADD8-390AC215A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38800" y="1126528"/>
            <a:ext cx="914400" cy="914400"/>
          </a:xfrm>
          <a:prstGeom prst="rect">
            <a:avLst/>
          </a:prstGeom>
        </p:spPr>
      </p:pic>
      <p:pic>
        <p:nvPicPr>
          <p:cNvPr id="13" name="Graphic 12" descr="Bar chart with solid fill">
            <a:extLst>
              <a:ext uri="{FF2B5EF4-FFF2-40B4-BE49-F238E27FC236}">
                <a16:creationId xmlns:a16="http://schemas.microsoft.com/office/drawing/2014/main" id="{4CF783A9-2761-70D4-518D-96FD1DC5C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089150" y="1126528"/>
            <a:ext cx="914400" cy="914400"/>
          </a:xfrm>
          <a:prstGeom prst="rect">
            <a:avLst/>
          </a:prstGeom>
        </p:spPr>
      </p:pic>
      <p:pic>
        <p:nvPicPr>
          <p:cNvPr id="14" name="Graphic 13" descr="Lights On with solid fill">
            <a:extLst>
              <a:ext uri="{FF2B5EF4-FFF2-40B4-BE49-F238E27FC236}">
                <a16:creationId xmlns:a16="http://schemas.microsoft.com/office/drawing/2014/main" id="{ABCD1C85-29AB-0396-D776-D3DB7FB434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88449" y="1126528"/>
            <a:ext cx="914400" cy="9144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CCEA0588-8E24-1774-D428-B2295ADC760A}"/>
              </a:ext>
            </a:extLst>
          </p:cNvPr>
          <p:cNvGrpSpPr/>
          <p:nvPr/>
        </p:nvGrpSpPr>
        <p:grpSpPr>
          <a:xfrm>
            <a:off x="4795515" y="2243686"/>
            <a:ext cx="2600969" cy="3567546"/>
            <a:chOff x="1245867" y="2340966"/>
            <a:chExt cx="2600969" cy="3567546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EA88A9A-042F-4B75-0377-80B239B1B45E}"/>
                </a:ext>
              </a:extLst>
            </p:cNvPr>
            <p:cNvSpPr/>
            <p:nvPr/>
          </p:nvSpPr>
          <p:spPr>
            <a:xfrm>
              <a:off x="1245867" y="2340966"/>
              <a:ext cx="2600969" cy="3567546"/>
            </a:xfrm>
            <a:custGeom>
              <a:avLst/>
              <a:gdLst>
                <a:gd name="connsiteX0" fmla="*/ 4100945 w 4100945"/>
                <a:gd name="connsiteY0" fmla="*/ 190500 h 5624945"/>
                <a:gd name="connsiteX1" fmla="*/ 4100945 w 4100945"/>
                <a:gd name="connsiteY1" fmla="*/ 320859 h 5624945"/>
                <a:gd name="connsiteX2" fmla="*/ 3910445 w 4100945"/>
                <a:gd name="connsiteY2" fmla="*/ 511359 h 5624945"/>
                <a:gd name="connsiteX3" fmla="*/ 4100945 w 4100945"/>
                <a:gd name="connsiteY3" fmla="*/ 701859 h 5624945"/>
                <a:gd name="connsiteX4" fmla="*/ 4100945 w 4100945"/>
                <a:gd name="connsiteY4" fmla="*/ 832218 h 5624945"/>
                <a:gd name="connsiteX5" fmla="*/ 3910445 w 4100945"/>
                <a:gd name="connsiteY5" fmla="*/ 1022718 h 5624945"/>
                <a:gd name="connsiteX6" fmla="*/ 4100945 w 4100945"/>
                <a:gd name="connsiteY6" fmla="*/ 1213218 h 5624945"/>
                <a:gd name="connsiteX7" fmla="*/ 4100945 w 4100945"/>
                <a:gd name="connsiteY7" fmla="*/ 1343577 h 5624945"/>
                <a:gd name="connsiteX8" fmla="*/ 3910445 w 4100945"/>
                <a:gd name="connsiteY8" fmla="*/ 1534077 h 5624945"/>
                <a:gd name="connsiteX9" fmla="*/ 4100945 w 4100945"/>
                <a:gd name="connsiteY9" fmla="*/ 1724577 h 5624945"/>
                <a:gd name="connsiteX10" fmla="*/ 4100945 w 4100945"/>
                <a:gd name="connsiteY10" fmla="*/ 1854936 h 5624945"/>
                <a:gd name="connsiteX11" fmla="*/ 3910445 w 4100945"/>
                <a:gd name="connsiteY11" fmla="*/ 2045436 h 5624945"/>
                <a:gd name="connsiteX12" fmla="*/ 4100945 w 4100945"/>
                <a:gd name="connsiteY12" fmla="*/ 2235936 h 5624945"/>
                <a:gd name="connsiteX13" fmla="*/ 4100945 w 4100945"/>
                <a:gd name="connsiteY13" fmla="*/ 2366295 h 5624945"/>
                <a:gd name="connsiteX14" fmla="*/ 3910445 w 4100945"/>
                <a:gd name="connsiteY14" fmla="*/ 2556795 h 5624945"/>
                <a:gd name="connsiteX15" fmla="*/ 4100945 w 4100945"/>
                <a:gd name="connsiteY15" fmla="*/ 2747295 h 5624945"/>
                <a:gd name="connsiteX16" fmla="*/ 4100945 w 4100945"/>
                <a:gd name="connsiteY16" fmla="*/ 2877654 h 5624945"/>
                <a:gd name="connsiteX17" fmla="*/ 3910445 w 4100945"/>
                <a:gd name="connsiteY17" fmla="*/ 3068154 h 5624945"/>
                <a:gd name="connsiteX18" fmla="*/ 4100945 w 4100945"/>
                <a:gd name="connsiteY18" fmla="*/ 3258654 h 5624945"/>
                <a:gd name="connsiteX19" fmla="*/ 4100945 w 4100945"/>
                <a:gd name="connsiteY19" fmla="*/ 3389013 h 5624945"/>
                <a:gd name="connsiteX20" fmla="*/ 3910445 w 4100945"/>
                <a:gd name="connsiteY20" fmla="*/ 3579513 h 5624945"/>
                <a:gd name="connsiteX21" fmla="*/ 4100945 w 4100945"/>
                <a:gd name="connsiteY21" fmla="*/ 3770013 h 5624945"/>
                <a:gd name="connsiteX22" fmla="*/ 4100945 w 4100945"/>
                <a:gd name="connsiteY22" fmla="*/ 3900372 h 5624945"/>
                <a:gd name="connsiteX23" fmla="*/ 3910445 w 4100945"/>
                <a:gd name="connsiteY23" fmla="*/ 4090872 h 5624945"/>
                <a:gd name="connsiteX24" fmla="*/ 4100945 w 4100945"/>
                <a:gd name="connsiteY24" fmla="*/ 4281372 h 5624945"/>
                <a:gd name="connsiteX25" fmla="*/ 4100945 w 4100945"/>
                <a:gd name="connsiteY25" fmla="*/ 4411731 h 5624945"/>
                <a:gd name="connsiteX26" fmla="*/ 3910445 w 4100945"/>
                <a:gd name="connsiteY26" fmla="*/ 4602231 h 5624945"/>
                <a:gd name="connsiteX27" fmla="*/ 4100945 w 4100945"/>
                <a:gd name="connsiteY27" fmla="*/ 4792731 h 5624945"/>
                <a:gd name="connsiteX28" fmla="*/ 4100945 w 4100945"/>
                <a:gd name="connsiteY28" fmla="*/ 4923090 h 5624945"/>
                <a:gd name="connsiteX29" fmla="*/ 3910445 w 4100945"/>
                <a:gd name="connsiteY29" fmla="*/ 5113590 h 5624945"/>
                <a:gd name="connsiteX30" fmla="*/ 4100945 w 4100945"/>
                <a:gd name="connsiteY30" fmla="*/ 5304090 h 5624945"/>
                <a:gd name="connsiteX31" fmla="*/ 4100945 w 4100945"/>
                <a:gd name="connsiteY31" fmla="*/ 5434445 h 5624945"/>
                <a:gd name="connsiteX32" fmla="*/ 3910445 w 4100945"/>
                <a:gd name="connsiteY32" fmla="*/ 5624945 h 5624945"/>
                <a:gd name="connsiteX33" fmla="*/ 3778827 w 4100945"/>
                <a:gd name="connsiteY33" fmla="*/ 5624945 h 5624945"/>
                <a:gd name="connsiteX34" fmla="*/ 3588327 w 4100945"/>
                <a:gd name="connsiteY34" fmla="*/ 5434445 h 5624945"/>
                <a:gd name="connsiteX35" fmla="*/ 3397827 w 4100945"/>
                <a:gd name="connsiteY35" fmla="*/ 5624945 h 5624945"/>
                <a:gd name="connsiteX36" fmla="*/ 3266209 w 4100945"/>
                <a:gd name="connsiteY36" fmla="*/ 5624945 h 5624945"/>
                <a:gd name="connsiteX37" fmla="*/ 3075709 w 4100945"/>
                <a:gd name="connsiteY37" fmla="*/ 5434445 h 5624945"/>
                <a:gd name="connsiteX38" fmla="*/ 2885209 w 4100945"/>
                <a:gd name="connsiteY38" fmla="*/ 5624945 h 5624945"/>
                <a:gd name="connsiteX39" fmla="*/ 2753591 w 4100945"/>
                <a:gd name="connsiteY39" fmla="*/ 5624945 h 5624945"/>
                <a:gd name="connsiteX40" fmla="*/ 2563091 w 4100945"/>
                <a:gd name="connsiteY40" fmla="*/ 5434445 h 5624945"/>
                <a:gd name="connsiteX41" fmla="*/ 2372591 w 4100945"/>
                <a:gd name="connsiteY41" fmla="*/ 5624945 h 5624945"/>
                <a:gd name="connsiteX42" fmla="*/ 2240973 w 4100945"/>
                <a:gd name="connsiteY42" fmla="*/ 5624945 h 5624945"/>
                <a:gd name="connsiteX43" fmla="*/ 2050473 w 4100945"/>
                <a:gd name="connsiteY43" fmla="*/ 5434445 h 5624945"/>
                <a:gd name="connsiteX44" fmla="*/ 1859973 w 4100945"/>
                <a:gd name="connsiteY44" fmla="*/ 5624945 h 5624945"/>
                <a:gd name="connsiteX45" fmla="*/ 1728355 w 4100945"/>
                <a:gd name="connsiteY45" fmla="*/ 5624945 h 5624945"/>
                <a:gd name="connsiteX46" fmla="*/ 1537855 w 4100945"/>
                <a:gd name="connsiteY46" fmla="*/ 5434445 h 5624945"/>
                <a:gd name="connsiteX47" fmla="*/ 1347355 w 4100945"/>
                <a:gd name="connsiteY47" fmla="*/ 5624945 h 5624945"/>
                <a:gd name="connsiteX48" fmla="*/ 1215737 w 4100945"/>
                <a:gd name="connsiteY48" fmla="*/ 5624945 h 5624945"/>
                <a:gd name="connsiteX49" fmla="*/ 1025237 w 4100945"/>
                <a:gd name="connsiteY49" fmla="*/ 5434445 h 5624945"/>
                <a:gd name="connsiteX50" fmla="*/ 834737 w 4100945"/>
                <a:gd name="connsiteY50" fmla="*/ 5624945 h 5624945"/>
                <a:gd name="connsiteX51" fmla="*/ 703119 w 4100945"/>
                <a:gd name="connsiteY51" fmla="*/ 5624945 h 5624945"/>
                <a:gd name="connsiteX52" fmla="*/ 512619 w 4100945"/>
                <a:gd name="connsiteY52" fmla="*/ 5434445 h 5624945"/>
                <a:gd name="connsiteX53" fmla="*/ 322119 w 4100945"/>
                <a:gd name="connsiteY53" fmla="*/ 5624945 h 5624945"/>
                <a:gd name="connsiteX54" fmla="*/ 190500 w 4100945"/>
                <a:gd name="connsiteY54" fmla="*/ 5624945 h 5624945"/>
                <a:gd name="connsiteX55" fmla="*/ 0 w 4100945"/>
                <a:gd name="connsiteY55" fmla="*/ 5434445 h 5624945"/>
                <a:gd name="connsiteX56" fmla="*/ 0 w 4100945"/>
                <a:gd name="connsiteY56" fmla="*/ 5304090 h 5624945"/>
                <a:gd name="connsiteX57" fmla="*/ 190500 w 4100945"/>
                <a:gd name="connsiteY57" fmla="*/ 5113590 h 5624945"/>
                <a:gd name="connsiteX58" fmla="*/ 0 w 4100945"/>
                <a:gd name="connsiteY58" fmla="*/ 4923090 h 5624945"/>
                <a:gd name="connsiteX59" fmla="*/ 0 w 4100945"/>
                <a:gd name="connsiteY59" fmla="*/ 4792731 h 5624945"/>
                <a:gd name="connsiteX60" fmla="*/ 190500 w 4100945"/>
                <a:gd name="connsiteY60" fmla="*/ 4602231 h 5624945"/>
                <a:gd name="connsiteX61" fmla="*/ 0 w 4100945"/>
                <a:gd name="connsiteY61" fmla="*/ 4411731 h 5624945"/>
                <a:gd name="connsiteX62" fmla="*/ 0 w 4100945"/>
                <a:gd name="connsiteY62" fmla="*/ 4281372 h 5624945"/>
                <a:gd name="connsiteX63" fmla="*/ 190500 w 4100945"/>
                <a:gd name="connsiteY63" fmla="*/ 4090872 h 5624945"/>
                <a:gd name="connsiteX64" fmla="*/ 0 w 4100945"/>
                <a:gd name="connsiteY64" fmla="*/ 3900372 h 5624945"/>
                <a:gd name="connsiteX65" fmla="*/ 0 w 4100945"/>
                <a:gd name="connsiteY65" fmla="*/ 3770013 h 5624945"/>
                <a:gd name="connsiteX66" fmla="*/ 190500 w 4100945"/>
                <a:gd name="connsiteY66" fmla="*/ 3579513 h 5624945"/>
                <a:gd name="connsiteX67" fmla="*/ 0 w 4100945"/>
                <a:gd name="connsiteY67" fmla="*/ 3389013 h 5624945"/>
                <a:gd name="connsiteX68" fmla="*/ 0 w 4100945"/>
                <a:gd name="connsiteY68" fmla="*/ 3258654 h 5624945"/>
                <a:gd name="connsiteX69" fmla="*/ 190500 w 4100945"/>
                <a:gd name="connsiteY69" fmla="*/ 3068154 h 5624945"/>
                <a:gd name="connsiteX70" fmla="*/ 0 w 4100945"/>
                <a:gd name="connsiteY70" fmla="*/ 2877654 h 5624945"/>
                <a:gd name="connsiteX71" fmla="*/ 0 w 4100945"/>
                <a:gd name="connsiteY71" fmla="*/ 2747295 h 5624945"/>
                <a:gd name="connsiteX72" fmla="*/ 190500 w 4100945"/>
                <a:gd name="connsiteY72" fmla="*/ 2556795 h 5624945"/>
                <a:gd name="connsiteX73" fmla="*/ 0 w 4100945"/>
                <a:gd name="connsiteY73" fmla="*/ 2366295 h 5624945"/>
                <a:gd name="connsiteX74" fmla="*/ 0 w 4100945"/>
                <a:gd name="connsiteY74" fmla="*/ 2235936 h 5624945"/>
                <a:gd name="connsiteX75" fmla="*/ 190500 w 4100945"/>
                <a:gd name="connsiteY75" fmla="*/ 2045436 h 5624945"/>
                <a:gd name="connsiteX76" fmla="*/ 0 w 4100945"/>
                <a:gd name="connsiteY76" fmla="*/ 1854936 h 5624945"/>
                <a:gd name="connsiteX77" fmla="*/ 0 w 4100945"/>
                <a:gd name="connsiteY77" fmla="*/ 1724577 h 5624945"/>
                <a:gd name="connsiteX78" fmla="*/ 190500 w 4100945"/>
                <a:gd name="connsiteY78" fmla="*/ 1534077 h 5624945"/>
                <a:gd name="connsiteX79" fmla="*/ 0 w 4100945"/>
                <a:gd name="connsiteY79" fmla="*/ 1343577 h 5624945"/>
                <a:gd name="connsiteX80" fmla="*/ 0 w 4100945"/>
                <a:gd name="connsiteY80" fmla="*/ 1213218 h 5624945"/>
                <a:gd name="connsiteX81" fmla="*/ 190500 w 4100945"/>
                <a:gd name="connsiteY81" fmla="*/ 1022718 h 5624945"/>
                <a:gd name="connsiteX82" fmla="*/ 0 w 4100945"/>
                <a:gd name="connsiteY82" fmla="*/ 832218 h 5624945"/>
                <a:gd name="connsiteX83" fmla="*/ 0 w 4100945"/>
                <a:gd name="connsiteY83" fmla="*/ 701859 h 5624945"/>
                <a:gd name="connsiteX84" fmla="*/ 190500 w 4100945"/>
                <a:gd name="connsiteY84" fmla="*/ 511359 h 5624945"/>
                <a:gd name="connsiteX85" fmla="*/ 0 w 4100945"/>
                <a:gd name="connsiteY85" fmla="*/ 320859 h 5624945"/>
                <a:gd name="connsiteX86" fmla="*/ 0 w 4100945"/>
                <a:gd name="connsiteY86" fmla="*/ 190500 h 5624945"/>
                <a:gd name="connsiteX87" fmla="*/ 190500 w 4100945"/>
                <a:gd name="connsiteY87" fmla="*/ 0 h 5624945"/>
                <a:gd name="connsiteX88" fmla="*/ 322119 w 4100945"/>
                <a:gd name="connsiteY88" fmla="*/ 0 h 5624945"/>
                <a:gd name="connsiteX89" fmla="*/ 512619 w 4100945"/>
                <a:gd name="connsiteY89" fmla="*/ 190500 h 5624945"/>
                <a:gd name="connsiteX90" fmla="*/ 703119 w 4100945"/>
                <a:gd name="connsiteY90" fmla="*/ 0 h 5624945"/>
                <a:gd name="connsiteX91" fmla="*/ 834737 w 4100945"/>
                <a:gd name="connsiteY91" fmla="*/ 0 h 5624945"/>
                <a:gd name="connsiteX92" fmla="*/ 1025237 w 4100945"/>
                <a:gd name="connsiteY92" fmla="*/ 190500 h 5624945"/>
                <a:gd name="connsiteX93" fmla="*/ 1215737 w 4100945"/>
                <a:gd name="connsiteY93" fmla="*/ 0 h 5624945"/>
                <a:gd name="connsiteX94" fmla="*/ 1347355 w 4100945"/>
                <a:gd name="connsiteY94" fmla="*/ 0 h 5624945"/>
                <a:gd name="connsiteX95" fmla="*/ 1537855 w 4100945"/>
                <a:gd name="connsiteY95" fmla="*/ 190500 h 5624945"/>
                <a:gd name="connsiteX96" fmla="*/ 1728355 w 4100945"/>
                <a:gd name="connsiteY96" fmla="*/ 0 h 5624945"/>
                <a:gd name="connsiteX97" fmla="*/ 1859973 w 4100945"/>
                <a:gd name="connsiteY97" fmla="*/ 0 h 5624945"/>
                <a:gd name="connsiteX98" fmla="*/ 2050473 w 4100945"/>
                <a:gd name="connsiteY98" fmla="*/ 190500 h 5624945"/>
                <a:gd name="connsiteX99" fmla="*/ 2240973 w 4100945"/>
                <a:gd name="connsiteY99" fmla="*/ 0 h 5624945"/>
                <a:gd name="connsiteX100" fmla="*/ 2372591 w 4100945"/>
                <a:gd name="connsiteY100" fmla="*/ 0 h 5624945"/>
                <a:gd name="connsiteX101" fmla="*/ 2563091 w 4100945"/>
                <a:gd name="connsiteY101" fmla="*/ 190500 h 5624945"/>
                <a:gd name="connsiteX102" fmla="*/ 2753591 w 4100945"/>
                <a:gd name="connsiteY102" fmla="*/ 0 h 5624945"/>
                <a:gd name="connsiteX103" fmla="*/ 2885209 w 4100945"/>
                <a:gd name="connsiteY103" fmla="*/ 0 h 5624945"/>
                <a:gd name="connsiteX104" fmla="*/ 3075709 w 4100945"/>
                <a:gd name="connsiteY104" fmla="*/ 190500 h 5624945"/>
                <a:gd name="connsiteX105" fmla="*/ 3266209 w 4100945"/>
                <a:gd name="connsiteY105" fmla="*/ 0 h 5624945"/>
                <a:gd name="connsiteX106" fmla="*/ 3397827 w 4100945"/>
                <a:gd name="connsiteY106" fmla="*/ 0 h 5624945"/>
                <a:gd name="connsiteX107" fmla="*/ 3588327 w 4100945"/>
                <a:gd name="connsiteY107" fmla="*/ 190500 h 5624945"/>
                <a:gd name="connsiteX108" fmla="*/ 3778827 w 4100945"/>
                <a:gd name="connsiteY108" fmla="*/ 0 h 5624945"/>
                <a:gd name="connsiteX109" fmla="*/ 3910445 w 4100945"/>
                <a:gd name="connsiteY109" fmla="*/ 0 h 5624945"/>
                <a:gd name="connsiteX110" fmla="*/ 4100945 w 4100945"/>
                <a:gd name="connsiteY110" fmla="*/ 190500 h 562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100945" h="5624945">
                  <a:moveTo>
                    <a:pt x="4100945" y="190500"/>
                  </a:moveTo>
                  <a:lnTo>
                    <a:pt x="4100945" y="320859"/>
                  </a:lnTo>
                  <a:cubicBezTo>
                    <a:pt x="3995735" y="320859"/>
                    <a:pt x="3910445" y="406149"/>
                    <a:pt x="3910445" y="511359"/>
                  </a:cubicBezTo>
                  <a:cubicBezTo>
                    <a:pt x="3910445" y="616569"/>
                    <a:pt x="3995735" y="701859"/>
                    <a:pt x="4100945" y="701859"/>
                  </a:cubicBezTo>
                  <a:lnTo>
                    <a:pt x="4100945" y="832218"/>
                  </a:lnTo>
                  <a:cubicBezTo>
                    <a:pt x="3995735" y="832218"/>
                    <a:pt x="3910445" y="917508"/>
                    <a:pt x="3910445" y="1022718"/>
                  </a:cubicBezTo>
                  <a:cubicBezTo>
                    <a:pt x="3910445" y="1127928"/>
                    <a:pt x="3995735" y="1213218"/>
                    <a:pt x="4100945" y="1213218"/>
                  </a:cubicBezTo>
                  <a:lnTo>
                    <a:pt x="4100945" y="1343577"/>
                  </a:lnTo>
                  <a:cubicBezTo>
                    <a:pt x="3995735" y="1343577"/>
                    <a:pt x="3910445" y="1428867"/>
                    <a:pt x="3910445" y="1534077"/>
                  </a:cubicBezTo>
                  <a:cubicBezTo>
                    <a:pt x="3910445" y="1639287"/>
                    <a:pt x="3995735" y="1724577"/>
                    <a:pt x="4100945" y="1724577"/>
                  </a:cubicBezTo>
                  <a:lnTo>
                    <a:pt x="4100945" y="1854936"/>
                  </a:lnTo>
                  <a:cubicBezTo>
                    <a:pt x="3995735" y="1854936"/>
                    <a:pt x="3910445" y="1940226"/>
                    <a:pt x="3910445" y="2045436"/>
                  </a:cubicBezTo>
                  <a:cubicBezTo>
                    <a:pt x="3910445" y="2150646"/>
                    <a:pt x="3995735" y="2235936"/>
                    <a:pt x="4100945" y="2235936"/>
                  </a:cubicBezTo>
                  <a:lnTo>
                    <a:pt x="4100945" y="2366295"/>
                  </a:lnTo>
                  <a:cubicBezTo>
                    <a:pt x="3995735" y="2366295"/>
                    <a:pt x="3910445" y="2451585"/>
                    <a:pt x="3910445" y="2556795"/>
                  </a:cubicBezTo>
                  <a:cubicBezTo>
                    <a:pt x="3910445" y="2662005"/>
                    <a:pt x="3995735" y="2747295"/>
                    <a:pt x="4100945" y="2747295"/>
                  </a:cubicBezTo>
                  <a:lnTo>
                    <a:pt x="4100945" y="2877654"/>
                  </a:lnTo>
                  <a:cubicBezTo>
                    <a:pt x="3995735" y="2877654"/>
                    <a:pt x="3910445" y="2962944"/>
                    <a:pt x="3910445" y="3068154"/>
                  </a:cubicBezTo>
                  <a:cubicBezTo>
                    <a:pt x="3910445" y="3173364"/>
                    <a:pt x="3995735" y="3258654"/>
                    <a:pt x="4100945" y="3258654"/>
                  </a:cubicBezTo>
                  <a:lnTo>
                    <a:pt x="4100945" y="3389013"/>
                  </a:lnTo>
                  <a:cubicBezTo>
                    <a:pt x="3995735" y="3389013"/>
                    <a:pt x="3910445" y="3474303"/>
                    <a:pt x="3910445" y="3579513"/>
                  </a:cubicBezTo>
                  <a:cubicBezTo>
                    <a:pt x="3910445" y="3684723"/>
                    <a:pt x="3995735" y="3770013"/>
                    <a:pt x="4100945" y="3770013"/>
                  </a:cubicBezTo>
                  <a:lnTo>
                    <a:pt x="4100945" y="3900372"/>
                  </a:lnTo>
                  <a:cubicBezTo>
                    <a:pt x="3995735" y="3900372"/>
                    <a:pt x="3910445" y="3985662"/>
                    <a:pt x="3910445" y="4090872"/>
                  </a:cubicBezTo>
                  <a:cubicBezTo>
                    <a:pt x="3910445" y="4196082"/>
                    <a:pt x="3995735" y="4281372"/>
                    <a:pt x="4100945" y="4281372"/>
                  </a:cubicBezTo>
                  <a:lnTo>
                    <a:pt x="4100945" y="4411731"/>
                  </a:lnTo>
                  <a:cubicBezTo>
                    <a:pt x="3995735" y="4411731"/>
                    <a:pt x="3910445" y="4497021"/>
                    <a:pt x="3910445" y="4602231"/>
                  </a:cubicBezTo>
                  <a:cubicBezTo>
                    <a:pt x="3910445" y="4707441"/>
                    <a:pt x="3995735" y="4792731"/>
                    <a:pt x="4100945" y="4792731"/>
                  </a:cubicBezTo>
                  <a:lnTo>
                    <a:pt x="4100945" y="4923090"/>
                  </a:lnTo>
                  <a:cubicBezTo>
                    <a:pt x="3995735" y="4923090"/>
                    <a:pt x="3910445" y="5008380"/>
                    <a:pt x="3910445" y="5113590"/>
                  </a:cubicBezTo>
                  <a:cubicBezTo>
                    <a:pt x="3910445" y="5218800"/>
                    <a:pt x="3995735" y="5304090"/>
                    <a:pt x="4100945" y="5304090"/>
                  </a:cubicBezTo>
                  <a:lnTo>
                    <a:pt x="4100945" y="5434445"/>
                  </a:lnTo>
                  <a:cubicBezTo>
                    <a:pt x="3995735" y="5434445"/>
                    <a:pt x="3910445" y="5519735"/>
                    <a:pt x="3910445" y="5624945"/>
                  </a:cubicBezTo>
                  <a:lnTo>
                    <a:pt x="3778827" y="5624945"/>
                  </a:lnTo>
                  <a:cubicBezTo>
                    <a:pt x="3778827" y="5519735"/>
                    <a:pt x="3693537" y="5434445"/>
                    <a:pt x="3588327" y="5434445"/>
                  </a:cubicBezTo>
                  <a:cubicBezTo>
                    <a:pt x="3483117" y="5434445"/>
                    <a:pt x="3397827" y="5519735"/>
                    <a:pt x="3397827" y="5624945"/>
                  </a:cubicBezTo>
                  <a:lnTo>
                    <a:pt x="3266209" y="5624945"/>
                  </a:lnTo>
                  <a:cubicBezTo>
                    <a:pt x="3266209" y="5519735"/>
                    <a:pt x="3180919" y="5434445"/>
                    <a:pt x="3075709" y="5434445"/>
                  </a:cubicBezTo>
                  <a:cubicBezTo>
                    <a:pt x="2970499" y="5434445"/>
                    <a:pt x="2885209" y="5519735"/>
                    <a:pt x="2885209" y="5624945"/>
                  </a:cubicBezTo>
                  <a:lnTo>
                    <a:pt x="2753591" y="5624945"/>
                  </a:lnTo>
                  <a:cubicBezTo>
                    <a:pt x="2753591" y="5519735"/>
                    <a:pt x="2668301" y="5434445"/>
                    <a:pt x="2563091" y="5434445"/>
                  </a:cubicBezTo>
                  <a:cubicBezTo>
                    <a:pt x="2457881" y="5434445"/>
                    <a:pt x="2372591" y="5519735"/>
                    <a:pt x="2372591" y="5624945"/>
                  </a:cubicBezTo>
                  <a:lnTo>
                    <a:pt x="2240973" y="5624945"/>
                  </a:lnTo>
                  <a:cubicBezTo>
                    <a:pt x="2240973" y="5519735"/>
                    <a:pt x="2155683" y="5434445"/>
                    <a:pt x="2050473" y="5434445"/>
                  </a:cubicBezTo>
                  <a:cubicBezTo>
                    <a:pt x="1945263" y="5434445"/>
                    <a:pt x="1859973" y="5519735"/>
                    <a:pt x="1859973" y="5624945"/>
                  </a:cubicBezTo>
                  <a:lnTo>
                    <a:pt x="1728355" y="5624945"/>
                  </a:lnTo>
                  <a:cubicBezTo>
                    <a:pt x="1728355" y="5519735"/>
                    <a:pt x="1643065" y="5434445"/>
                    <a:pt x="1537855" y="5434445"/>
                  </a:cubicBezTo>
                  <a:cubicBezTo>
                    <a:pt x="1432645" y="5434445"/>
                    <a:pt x="1347355" y="5519735"/>
                    <a:pt x="1347355" y="5624945"/>
                  </a:cubicBezTo>
                  <a:lnTo>
                    <a:pt x="1215737" y="5624945"/>
                  </a:lnTo>
                  <a:cubicBezTo>
                    <a:pt x="1215737" y="5519735"/>
                    <a:pt x="1130447" y="5434445"/>
                    <a:pt x="1025237" y="5434445"/>
                  </a:cubicBezTo>
                  <a:cubicBezTo>
                    <a:pt x="920027" y="5434445"/>
                    <a:pt x="834737" y="5519735"/>
                    <a:pt x="834737" y="5624945"/>
                  </a:cubicBezTo>
                  <a:lnTo>
                    <a:pt x="703119" y="5624945"/>
                  </a:lnTo>
                  <a:cubicBezTo>
                    <a:pt x="703119" y="5519735"/>
                    <a:pt x="617829" y="5434445"/>
                    <a:pt x="512619" y="5434445"/>
                  </a:cubicBezTo>
                  <a:cubicBezTo>
                    <a:pt x="407409" y="5434445"/>
                    <a:pt x="322119" y="5519735"/>
                    <a:pt x="322119" y="5624945"/>
                  </a:cubicBezTo>
                  <a:lnTo>
                    <a:pt x="190500" y="5624945"/>
                  </a:lnTo>
                  <a:cubicBezTo>
                    <a:pt x="190500" y="5519735"/>
                    <a:pt x="105210" y="5434445"/>
                    <a:pt x="0" y="5434445"/>
                  </a:cubicBezTo>
                  <a:lnTo>
                    <a:pt x="0" y="5304090"/>
                  </a:lnTo>
                  <a:cubicBezTo>
                    <a:pt x="105210" y="5304090"/>
                    <a:pt x="190500" y="5218800"/>
                    <a:pt x="190500" y="5113590"/>
                  </a:cubicBezTo>
                  <a:cubicBezTo>
                    <a:pt x="190500" y="5008380"/>
                    <a:pt x="105210" y="4923090"/>
                    <a:pt x="0" y="4923090"/>
                  </a:cubicBezTo>
                  <a:lnTo>
                    <a:pt x="0" y="4792731"/>
                  </a:lnTo>
                  <a:cubicBezTo>
                    <a:pt x="105210" y="4792731"/>
                    <a:pt x="190500" y="4707441"/>
                    <a:pt x="190500" y="4602231"/>
                  </a:cubicBezTo>
                  <a:cubicBezTo>
                    <a:pt x="190500" y="4497021"/>
                    <a:pt x="105210" y="4411731"/>
                    <a:pt x="0" y="4411731"/>
                  </a:cubicBezTo>
                  <a:lnTo>
                    <a:pt x="0" y="4281372"/>
                  </a:lnTo>
                  <a:cubicBezTo>
                    <a:pt x="105210" y="4281372"/>
                    <a:pt x="190500" y="4196082"/>
                    <a:pt x="190500" y="4090872"/>
                  </a:cubicBezTo>
                  <a:cubicBezTo>
                    <a:pt x="190500" y="3985662"/>
                    <a:pt x="105210" y="3900372"/>
                    <a:pt x="0" y="3900372"/>
                  </a:cubicBezTo>
                  <a:lnTo>
                    <a:pt x="0" y="3770013"/>
                  </a:lnTo>
                  <a:cubicBezTo>
                    <a:pt x="105210" y="3770013"/>
                    <a:pt x="190500" y="3684723"/>
                    <a:pt x="190500" y="3579513"/>
                  </a:cubicBezTo>
                  <a:cubicBezTo>
                    <a:pt x="190500" y="3474303"/>
                    <a:pt x="105210" y="3389013"/>
                    <a:pt x="0" y="3389013"/>
                  </a:cubicBezTo>
                  <a:lnTo>
                    <a:pt x="0" y="3258654"/>
                  </a:lnTo>
                  <a:cubicBezTo>
                    <a:pt x="105210" y="3258654"/>
                    <a:pt x="190500" y="3173364"/>
                    <a:pt x="190500" y="3068154"/>
                  </a:cubicBezTo>
                  <a:cubicBezTo>
                    <a:pt x="190500" y="2962944"/>
                    <a:pt x="105210" y="2877654"/>
                    <a:pt x="0" y="2877654"/>
                  </a:cubicBezTo>
                  <a:lnTo>
                    <a:pt x="0" y="2747295"/>
                  </a:lnTo>
                  <a:cubicBezTo>
                    <a:pt x="105210" y="2747295"/>
                    <a:pt x="190500" y="2662005"/>
                    <a:pt x="190500" y="2556795"/>
                  </a:cubicBezTo>
                  <a:cubicBezTo>
                    <a:pt x="190500" y="2451585"/>
                    <a:pt x="105210" y="2366295"/>
                    <a:pt x="0" y="2366295"/>
                  </a:cubicBezTo>
                  <a:lnTo>
                    <a:pt x="0" y="2235936"/>
                  </a:lnTo>
                  <a:cubicBezTo>
                    <a:pt x="105210" y="2235936"/>
                    <a:pt x="190500" y="2150646"/>
                    <a:pt x="190500" y="2045436"/>
                  </a:cubicBezTo>
                  <a:cubicBezTo>
                    <a:pt x="190500" y="1940226"/>
                    <a:pt x="105210" y="1854936"/>
                    <a:pt x="0" y="1854936"/>
                  </a:cubicBezTo>
                  <a:lnTo>
                    <a:pt x="0" y="1724577"/>
                  </a:lnTo>
                  <a:cubicBezTo>
                    <a:pt x="105210" y="1724577"/>
                    <a:pt x="190500" y="1639287"/>
                    <a:pt x="190500" y="1534077"/>
                  </a:cubicBezTo>
                  <a:cubicBezTo>
                    <a:pt x="190500" y="1428867"/>
                    <a:pt x="105210" y="1343577"/>
                    <a:pt x="0" y="1343577"/>
                  </a:cubicBezTo>
                  <a:lnTo>
                    <a:pt x="0" y="1213218"/>
                  </a:lnTo>
                  <a:cubicBezTo>
                    <a:pt x="105210" y="1213218"/>
                    <a:pt x="190500" y="1127928"/>
                    <a:pt x="190500" y="1022718"/>
                  </a:cubicBezTo>
                  <a:cubicBezTo>
                    <a:pt x="190500" y="917508"/>
                    <a:pt x="105210" y="832218"/>
                    <a:pt x="0" y="832218"/>
                  </a:cubicBezTo>
                  <a:lnTo>
                    <a:pt x="0" y="701859"/>
                  </a:lnTo>
                  <a:cubicBezTo>
                    <a:pt x="105210" y="701859"/>
                    <a:pt x="190500" y="616569"/>
                    <a:pt x="190500" y="511359"/>
                  </a:cubicBezTo>
                  <a:cubicBezTo>
                    <a:pt x="190500" y="406149"/>
                    <a:pt x="105210" y="320859"/>
                    <a:pt x="0" y="320859"/>
                  </a:cubicBezTo>
                  <a:lnTo>
                    <a:pt x="0" y="190500"/>
                  </a:lnTo>
                  <a:cubicBezTo>
                    <a:pt x="105210" y="190500"/>
                    <a:pt x="190500" y="105210"/>
                    <a:pt x="190500" y="0"/>
                  </a:cubicBezTo>
                  <a:lnTo>
                    <a:pt x="322119" y="0"/>
                  </a:lnTo>
                  <a:cubicBezTo>
                    <a:pt x="322119" y="105210"/>
                    <a:pt x="407409" y="190500"/>
                    <a:pt x="512619" y="190500"/>
                  </a:cubicBezTo>
                  <a:cubicBezTo>
                    <a:pt x="617829" y="190500"/>
                    <a:pt x="703119" y="105210"/>
                    <a:pt x="703119" y="0"/>
                  </a:cubicBezTo>
                  <a:lnTo>
                    <a:pt x="834737" y="0"/>
                  </a:lnTo>
                  <a:cubicBezTo>
                    <a:pt x="834737" y="105210"/>
                    <a:pt x="920027" y="190500"/>
                    <a:pt x="1025237" y="190500"/>
                  </a:cubicBezTo>
                  <a:cubicBezTo>
                    <a:pt x="1130447" y="190500"/>
                    <a:pt x="1215737" y="105210"/>
                    <a:pt x="1215737" y="0"/>
                  </a:cubicBezTo>
                  <a:lnTo>
                    <a:pt x="1347355" y="0"/>
                  </a:lnTo>
                  <a:cubicBezTo>
                    <a:pt x="1347355" y="105210"/>
                    <a:pt x="1432645" y="190500"/>
                    <a:pt x="1537855" y="190500"/>
                  </a:cubicBezTo>
                  <a:cubicBezTo>
                    <a:pt x="1643065" y="190500"/>
                    <a:pt x="1728355" y="105210"/>
                    <a:pt x="1728355" y="0"/>
                  </a:cubicBezTo>
                  <a:lnTo>
                    <a:pt x="1859973" y="0"/>
                  </a:lnTo>
                  <a:cubicBezTo>
                    <a:pt x="1859973" y="105210"/>
                    <a:pt x="1945263" y="190500"/>
                    <a:pt x="2050473" y="190500"/>
                  </a:cubicBezTo>
                  <a:cubicBezTo>
                    <a:pt x="2155683" y="190500"/>
                    <a:pt x="2240973" y="105210"/>
                    <a:pt x="2240973" y="0"/>
                  </a:cubicBezTo>
                  <a:lnTo>
                    <a:pt x="2372591" y="0"/>
                  </a:lnTo>
                  <a:cubicBezTo>
                    <a:pt x="2372591" y="105210"/>
                    <a:pt x="2457881" y="190500"/>
                    <a:pt x="2563091" y="190500"/>
                  </a:cubicBezTo>
                  <a:cubicBezTo>
                    <a:pt x="2668301" y="190500"/>
                    <a:pt x="2753591" y="105210"/>
                    <a:pt x="2753591" y="0"/>
                  </a:cubicBezTo>
                  <a:lnTo>
                    <a:pt x="2885209" y="0"/>
                  </a:lnTo>
                  <a:cubicBezTo>
                    <a:pt x="2885209" y="105210"/>
                    <a:pt x="2970499" y="190500"/>
                    <a:pt x="3075709" y="190500"/>
                  </a:cubicBezTo>
                  <a:cubicBezTo>
                    <a:pt x="3180919" y="190500"/>
                    <a:pt x="3266209" y="105210"/>
                    <a:pt x="3266209" y="0"/>
                  </a:cubicBezTo>
                  <a:lnTo>
                    <a:pt x="3397827" y="0"/>
                  </a:lnTo>
                  <a:cubicBezTo>
                    <a:pt x="3397827" y="105210"/>
                    <a:pt x="3483117" y="190500"/>
                    <a:pt x="3588327" y="190500"/>
                  </a:cubicBezTo>
                  <a:cubicBezTo>
                    <a:pt x="3693537" y="190500"/>
                    <a:pt x="3778827" y="105210"/>
                    <a:pt x="3778827" y="0"/>
                  </a:cubicBezTo>
                  <a:lnTo>
                    <a:pt x="3910445" y="0"/>
                  </a:lnTo>
                  <a:cubicBezTo>
                    <a:pt x="3910445" y="105210"/>
                    <a:pt x="3995735" y="190500"/>
                    <a:pt x="4100945" y="1905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093FFD2-A432-E2B8-A2E5-BAA70D023647}"/>
                </a:ext>
              </a:extLst>
            </p:cNvPr>
            <p:cNvSpPr/>
            <p:nvPr/>
          </p:nvSpPr>
          <p:spPr>
            <a:xfrm rot="16200000">
              <a:off x="1353993" y="3415667"/>
              <a:ext cx="2384721" cy="20523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611DE5C-5F4E-E2EF-C2F0-D3924E9493AF}"/>
                </a:ext>
              </a:extLst>
            </p:cNvPr>
            <p:cNvSpPr txBox="1"/>
            <p:nvPr/>
          </p:nvSpPr>
          <p:spPr>
            <a:xfrm>
              <a:off x="1520183" y="2624680"/>
              <a:ext cx="205233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EEC2A11-1788-E478-AE41-4855915C7710}"/>
                </a:ext>
              </a:extLst>
            </p:cNvPr>
            <p:cNvSpPr txBox="1"/>
            <p:nvPr/>
          </p:nvSpPr>
          <p:spPr>
            <a:xfrm>
              <a:off x="1520183" y="3533890"/>
              <a:ext cx="2052335" cy="1815882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FFDB5AB-44FC-F424-C852-86C8D3D1871A}"/>
              </a:ext>
            </a:extLst>
          </p:cNvPr>
          <p:cNvGrpSpPr/>
          <p:nvPr/>
        </p:nvGrpSpPr>
        <p:grpSpPr>
          <a:xfrm>
            <a:off x="8350915" y="2243686"/>
            <a:ext cx="2600969" cy="3567546"/>
            <a:chOff x="1245867" y="2340966"/>
            <a:chExt cx="2600969" cy="3567546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2AC7709-0F3B-06D5-1915-01251F1D0133}"/>
                </a:ext>
              </a:extLst>
            </p:cNvPr>
            <p:cNvSpPr/>
            <p:nvPr/>
          </p:nvSpPr>
          <p:spPr>
            <a:xfrm>
              <a:off x="1245867" y="2340966"/>
              <a:ext cx="2600969" cy="3567546"/>
            </a:xfrm>
            <a:custGeom>
              <a:avLst/>
              <a:gdLst>
                <a:gd name="connsiteX0" fmla="*/ 4100945 w 4100945"/>
                <a:gd name="connsiteY0" fmla="*/ 190500 h 5624945"/>
                <a:gd name="connsiteX1" fmla="*/ 4100945 w 4100945"/>
                <a:gd name="connsiteY1" fmla="*/ 320859 h 5624945"/>
                <a:gd name="connsiteX2" fmla="*/ 3910445 w 4100945"/>
                <a:gd name="connsiteY2" fmla="*/ 511359 h 5624945"/>
                <a:gd name="connsiteX3" fmla="*/ 4100945 w 4100945"/>
                <a:gd name="connsiteY3" fmla="*/ 701859 h 5624945"/>
                <a:gd name="connsiteX4" fmla="*/ 4100945 w 4100945"/>
                <a:gd name="connsiteY4" fmla="*/ 832218 h 5624945"/>
                <a:gd name="connsiteX5" fmla="*/ 3910445 w 4100945"/>
                <a:gd name="connsiteY5" fmla="*/ 1022718 h 5624945"/>
                <a:gd name="connsiteX6" fmla="*/ 4100945 w 4100945"/>
                <a:gd name="connsiteY6" fmla="*/ 1213218 h 5624945"/>
                <a:gd name="connsiteX7" fmla="*/ 4100945 w 4100945"/>
                <a:gd name="connsiteY7" fmla="*/ 1343577 h 5624945"/>
                <a:gd name="connsiteX8" fmla="*/ 3910445 w 4100945"/>
                <a:gd name="connsiteY8" fmla="*/ 1534077 h 5624945"/>
                <a:gd name="connsiteX9" fmla="*/ 4100945 w 4100945"/>
                <a:gd name="connsiteY9" fmla="*/ 1724577 h 5624945"/>
                <a:gd name="connsiteX10" fmla="*/ 4100945 w 4100945"/>
                <a:gd name="connsiteY10" fmla="*/ 1854936 h 5624945"/>
                <a:gd name="connsiteX11" fmla="*/ 3910445 w 4100945"/>
                <a:gd name="connsiteY11" fmla="*/ 2045436 h 5624945"/>
                <a:gd name="connsiteX12" fmla="*/ 4100945 w 4100945"/>
                <a:gd name="connsiteY12" fmla="*/ 2235936 h 5624945"/>
                <a:gd name="connsiteX13" fmla="*/ 4100945 w 4100945"/>
                <a:gd name="connsiteY13" fmla="*/ 2366295 h 5624945"/>
                <a:gd name="connsiteX14" fmla="*/ 3910445 w 4100945"/>
                <a:gd name="connsiteY14" fmla="*/ 2556795 h 5624945"/>
                <a:gd name="connsiteX15" fmla="*/ 4100945 w 4100945"/>
                <a:gd name="connsiteY15" fmla="*/ 2747295 h 5624945"/>
                <a:gd name="connsiteX16" fmla="*/ 4100945 w 4100945"/>
                <a:gd name="connsiteY16" fmla="*/ 2877654 h 5624945"/>
                <a:gd name="connsiteX17" fmla="*/ 3910445 w 4100945"/>
                <a:gd name="connsiteY17" fmla="*/ 3068154 h 5624945"/>
                <a:gd name="connsiteX18" fmla="*/ 4100945 w 4100945"/>
                <a:gd name="connsiteY18" fmla="*/ 3258654 h 5624945"/>
                <a:gd name="connsiteX19" fmla="*/ 4100945 w 4100945"/>
                <a:gd name="connsiteY19" fmla="*/ 3389013 h 5624945"/>
                <a:gd name="connsiteX20" fmla="*/ 3910445 w 4100945"/>
                <a:gd name="connsiteY20" fmla="*/ 3579513 h 5624945"/>
                <a:gd name="connsiteX21" fmla="*/ 4100945 w 4100945"/>
                <a:gd name="connsiteY21" fmla="*/ 3770013 h 5624945"/>
                <a:gd name="connsiteX22" fmla="*/ 4100945 w 4100945"/>
                <a:gd name="connsiteY22" fmla="*/ 3900372 h 5624945"/>
                <a:gd name="connsiteX23" fmla="*/ 3910445 w 4100945"/>
                <a:gd name="connsiteY23" fmla="*/ 4090872 h 5624945"/>
                <a:gd name="connsiteX24" fmla="*/ 4100945 w 4100945"/>
                <a:gd name="connsiteY24" fmla="*/ 4281372 h 5624945"/>
                <a:gd name="connsiteX25" fmla="*/ 4100945 w 4100945"/>
                <a:gd name="connsiteY25" fmla="*/ 4411731 h 5624945"/>
                <a:gd name="connsiteX26" fmla="*/ 3910445 w 4100945"/>
                <a:gd name="connsiteY26" fmla="*/ 4602231 h 5624945"/>
                <a:gd name="connsiteX27" fmla="*/ 4100945 w 4100945"/>
                <a:gd name="connsiteY27" fmla="*/ 4792731 h 5624945"/>
                <a:gd name="connsiteX28" fmla="*/ 4100945 w 4100945"/>
                <a:gd name="connsiteY28" fmla="*/ 4923090 h 5624945"/>
                <a:gd name="connsiteX29" fmla="*/ 3910445 w 4100945"/>
                <a:gd name="connsiteY29" fmla="*/ 5113590 h 5624945"/>
                <a:gd name="connsiteX30" fmla="*/ 4100945 w 4100945"/>
                <a:gd name="connsiteY30" fmla="*/ 5304090 h 5624945"/>
                <a:gd name="connsiteX31" fmla="*/ 4100945 w 4100945"/>
                <a:gd name="connsiteY31" fmla="*/ 5434445 h 5624945"/>
                <a:gd name="connsiteX32" fmla="*/ 3910445 w 4100945"/>
                <a:gd name="connsiteY32" fmla="*/ 5624945 h 5624945"/>
                <a:gd name="connsiteX33" fmla="*/ 3778827 w 4100945"/>
                <a:gd name="connsiteY33" fmla="*/ 5624945 h 5624945"/>
                <a:gd name="connsiteX34" fmla="*/ 3588327 w 4100945"/>
                <a:gd name="connsiteY34" fmla="*/ 5434445 h 5624945"/>
                <a:gd name="connsiteX35" fmla="*/ 3397827 w 4100945"/>
                <a:gd name="connsiteY35" fmla="*/ 5624945 h 5624945"/>
                <a:gd name="connsiteX36" fmla="*/ 3266209 w 4100945"/>
                <a:gd name="connsiteY36" fmla="*/ 5624945 h 5624945"/>
                <a:gd name="connsiteX37" fmla="*/ 3075709 w 4100945"/>
                <a:gd name="connsiteY37" fmla="*/ 5434445 h 5624945"/>
                <a:gd name="connsiteX38" fmla="*/ 2885209 w 4100945"/>
                <a:gd name="connsiteY38" fmla="*/ 5624945 h 5624945"/>
                <a:gd name="connsiteX39" fmla="*/ 2753591 w 4100945"/>
                <a:gd name="connsiteY39" fmla="*/ 5624945 h 5624945"/>
                <a:gd name="connsiteX40" fmla="*/ 2563091 w 4100945"/>
                <a:gd name="connsiteY40" fmla="*/ 5434445 h 5624945"/>
                <a:gd name="connsiteX41" fmla="*/ 2372591 w 4100945"/>
                <a:gd name="connsiteY41" fmla="*/ 5624945 h 5624945"/>
                <a:gd name="connsiteX42" fmla="*/ 2240973 w 4100945"/>
                <a:gd name="connsiteY42" fmla="*/ 5624945 h 5624945"/>
                <a:gd name="connsiteX43" fmla="*/ 2050473 w 4100945"/>
                <a:gd name="connsiteY43" fmla="*/ 5434445 h 5624945"/>
                <a:gd name="connsiteX44" fmla="*/ 1859973 w 4100945"/>
                <a:gd name="connsiteY44" fmla="*/ 5624945 h 5624945"/>
                <a:gd name="connsiteX45" fmla="*/ 1728355 w 4100945"/>
                <a:gd name="connsiteY45" fmla="*/ 5624945 h 5624945"/>
                <a:gd name="connsiteX46" fmla="*/ 1537855 w 4100945"/>
                <a:gd name="connsiteY46" fmla="*/ 5434445 h 5624945"/>
                <a:gd name="connsiteX47" fmla="*/ 1347355 w 4100945"/>
                <a:gd name="connsiteY47" fmla="*/ 5624945 h 5624945"/>
                <a:gd name="connsiteX48" fmla="*/ 1215737 w 4100945"/>
                <a:gd name="connsiteY48" fmla="*/ 5624945 h 5624945"/>
                <a:gd name="connsiteX49" fmla="*/ 1025237 w 4100945"/>
                <a:gd name="connsiteY49" fmla="*/ 5434445 h 5624945"/>
                <a:gd name="connsiteX50" fmla="*/ 834737 w 4100945"/>
                <a:gd name="connsiteY50" fmla="*/ 5624945 h 5624945"/>
                <a:gd name="connsiteX51" fmla="*/ 703119 w 4100945"/>
                <a:gd name="connsiteY51" fmla="*/ 5624945 h 5624945"/>
                <a:gd name="connsiteX52" fmla="*/ 512619 w 4100945"/>
                <a:gd name="connsiteY52" fmla="*/ 5434445 h 5624945"/>
                <a:gd name="connsiteX53" fmla="*/ 322119 w 4100945"/>
                <a:gd name="connsiteY53" fmla="*/ 5624945 h 5624945"/>
                <a:gd name="connsiteX54" fmla="*/ 190500 w 4100945"/>
                <a:gd name="connsiteY54" fmla="*/ 5624945 h 5624945"/>
                <a:gd name="connsiteX55" fmla="*/ 0 w 4100945"/>
                <a:gd name="connsiteY55" fmla="*/ 5434445 h 5624945"/>
                <a:gd name="connsiteX56" fmla="*/ 0 w 4100945"/>
                <a:gd name="connsiteY56" fmla="*/ 5304090 h 5624945"/>
                <a:gd name="connsiteX57" fmla="*/ 190500 w 4100945"/>
                <a:gd name="connsiteY57" fmla="*/ 5113590 h 5624945"/>
                <a:gd name="connsiteX58" fmla="*/ 0 w 4100945"/>
                <a:gd name="connsiteY58" fmla="*/ 4923090 h 5624945"/>
                <a:gd name="connsiteX59" fmla="*/ 0 w 4100945"/>
                <a:gd name="connsiteY59" fmla="*/ 4792731 h 5624945"/>
                <a:gd name="connsiteX60" fmla="*/ 190500 w 4100945"/>
                <a:gd name="connsiteY60" fmla="*/ 4602231 h 5624945"/>
                <a:gd name="connsiteX61" fmla="*/ 0 w 4100945"/>
                <a:gd name="connsiteY61" fmla="*/ 4411731 h 5624945"/>
                <a:gd name="connsiteX62" fmla="*/ 0 w 4100945"/>
                <a:gd name="connsiteY62" fmla="*/ 4281372 h 5624945"/>
                <a:gd name="connsiteX63" fmla="*/ 190500 w 4100945"/>
                <a:gd name="connsiteY63" fmla="*/ 4090872 h 5624945"/>
                <a:gd name="connsiteX64" fmla="*/ 0 w 4100945"/>
                <a:gd name="connsiteY64" fmla="*/ 3900372 h 5624945"/>
                <a:gd name="connsiteX65" fmla="*/ 0 w 4100945"/>
                <a:gd name="connsiteY65" fmla="*/ 3770013 h 5624945"/>
                <a:gd name="connsiteX66" fmla="*/ 190500 w 4100945"/>
                <a:gd name="connsiteY66" fmla="*/ 3579513 h 5624945"/>
                <a:gd name="connsiteX67" fmla="*/ 0 w 4100945"/>
                <a:gd name="connsiteY67" fmla="*/ 3389013 h 5624945"/>
                <a:gd name="connsiteX68" fmla="*/ 0 w 4100945"/>
                <a:gd name="connsiteY68" fmla="*/ 3258654 h 5624945"/>
                <a:gd name="connsiteX69" fmla="*/ 190500 w 4100945"/>
                <a:gd name="connsiteY69" fmla="*/ 3068154 h 5624945"/>
                <a:gd name="connsiteX70" fmla="*/ 0 w 4100945"/>
                <a:gd name="connsiteY70" fmla="*/ 2877654 h 5624945"/>
                <a:gd name="connsiteX71" fmla="*/ 0 w 4100945"/>
                <a:gd name="connsiteY71" fmla="*/ 2747295 h 5624945"/>
                <a:gd name="connsiteX72" fmla="*/ 190500 w 4100945"/>
                <a:gd name="connsiteY72" fmla="*/ 2556795 h 5624945"/>
                <a:gd name="connsiteX73" fmla="*/ 0 w 4100945"/>
                <a:gd name="connsiteY73" fmla="*/ 2366295 h 5624945"/>
                <a:gd name="connsiteX74" fmla="*/ 0 w 4100945"/>
                <a:gd name="connsiteY74" fmla="*/ 2235936 h 5624945"/>
                <a:gd name="connsiteX75" fmla="*/ 190500 w 4100945"/>
                <a:gd name="connsiteY75" fmla="*/ 2045436 h 5624945"/>
                <a:gd name="connsiteX76" fmla="*/ 0 w 4100945"/>
                <a:gd name="connsiteY76" fmla="*/ 1854936 h 5624945"/>
                <a:gd name="connsiteX77" fmla="*/ 0 w 4100945"/>
                <a:gd name="connsiteY77" fmla="*/ 1724577 h 5624945"/>
                <a:gd name="connsiteX78" fmla="*/ 190500 w 4100945"/>
                <a:gd name="connsiteY78" fmla="*/ 1534077 h 5624945"/>
                <a:gd name="connsiteX79" fmla="*/ 0 w 4100945"/>
                <a:gd name="connsiteY79" fmla="*/ 1343577 h 5624945"/>
                <a:gd name="connsiteX80" fmla="*/ 0 w 4100945"/>
                <a:gd name="connsiteY80" fmla="*/ 1213218 h 5624945"/>
                <a:gd name="connsiteX81" fmla="*/ 190500 w 4100945"/>
                <a:gd name="connsiteY81" fmla="*/ 1022718 h 5624945"/>
                <a:gd name="connsiteX82" fmla="*/ 0 w 4100945"/>
                <a:gd name="connsiteY82" fmla="*/ 832218 h 5624945"/>
                <a:gd name="connsiteX83" fmla="*/ 0 w 4100945"/>
                <a:gd name="connsiteY83" fmla="*/ 701859 h 5624945"/>
                <a:gd name="connsiteX84" fmla="*/ 190500 w 4100945"/>
                <a:gd name="connsiteY84" fmla="*/ 511359 h 5624945"/>
                <a:gd name="connsiteX85" fmla="*/ 0 w 4100945"/>
                <a:gd name="connsiteY85" fmla="*/ 320859 h 5624945"/>
                <a:gd name="connsiteX86" fmla="*/ 0 w 4100945"/>
                <a:gd name="connsiteY86" fmla="*/ 190500 h 5624945"/>
                <a:gd name="connsiteX87" fmla="*/ 190500 w 4100945"/>
                <a:gd name="connsiteY87" fmla="*/ 0 h 5624945"/>
                <a:gd name="connsiteX88" fmla="*/ 322119 w 4100945"/>
                <a:gd name="connsiteY88" fmla="*/ 0 h 5624945"/>
                <a:gd name="connsiteX89" fmla="*/ 512619 w 4100945"/>
                <a:gd name="connsiteY89" fmla="*/ 190500 h 5624945"/>
                <a:gd name="connsiteX90" fmla="*/ 703119 w 4100945"/>
                <a:gd name="connsiteY90" fmla="*/ 0 h 5624945"/>
                <a:gd name="connsiteX91" fmla="*/ 834737 w 4100945"/>
                <a:gd name="connsiteY91" fmla="*/ 0 h 5624945"/>
                <a:gd name="connsiteX92" fmla="*/ 1025237 w 4100945"/>
                <a:gd name="connsiteY92" fmla="*/ 190500 h 5624945"/>
                <a:gd name="connsiteX93" fmla="*/ 1215737 w 4100945"/>
                <a:gd name="connsiteY93" fmla="*/ 0 h 5624945"/>
                <a:gd name="connsiteX94" fmla="*/ 1347355 w 4100945"/>
                <a:gd name="connsiteY94" fmla="*/ 0 h 5624945"/>
                <a:gd name="connsiteX95" fmla="*/ 1537855 w 4100945"/>
                <a:gd name="connsiteY95" fmla="*/ 190500 h 5624945"/>
                <a:gd name="connsiteX96" fmla="*/ 1728355 w 4100945"/>
                <a:gd name="connsiteY96" fmla="*/ 0 h 5624945"/>
                <a:gd name="connsiteX97" fmla="*/ 1859973 w 4100945"/>
                <a:gd name="connsiteY97" fmla="*/ 0 h 5624945"/>
                <a:gd name="connsiteX98" fmla="*/ 2050473 w 4100945"/>
                <a:gd name="connsiteY98" fmla="*/ 190500 h 5624945"/>
                <a:gd name="connsiteX99" fmla="*/ 2240973 w 4100945"/>
                <a:gd name="connsiteY99" fmla="*/ 0 h 5624945"/>
                <a:gd name="connsiteX100" fmla="*/ 2372591 w 4100945"/>
                <a:gd name="connsiteY100" fmla="*/ 0 h 5624945"/>
                <a:gd name="connsiteX101" fmla="*/ 2563091 w 4100945"/>
                <a:gd name="connsiteY101" fmla="*/ 190500 h 5624945"/>
                <a:gd name="connsiteX102" fmla="*/ 2753591 w 4100945"/>
                <a:gd name="connsiteY102" fmla="*/ 0 h 5624945"/>
                <a:gd name="connsiteX103" fmla="*/ 2885209 w 4100945"/>
                <a:gd name="connsiteY103" fmla="*/ 0 h 5624945"/>
                <a:gd name="connsiteX104" fmla="*/ 3075709 w 4100945"/>
                <a:gd name="connsiteY104" fmla="*/ 190500 h 5624945"/>
                <a:gd name="connsiteX105" fmla="*/ 3266209 w 4100945"/>
                <a:gd name="connsiteY105" fmla="*/ 0 h 5624945"/>
                <a:gd name="connsiteX106" fmla="*/ 3397827 w 4100945"/>
                <a:gd name="connsiteY106" fmla="*/ 0 h 5624945"/>
                <a:gd name="connsiteX107" fmla="*/ 3588327 w 4100945"/>
                <a:gd name="connsiteY107" fmla="*/ 190500 h 5624945"/>
                <a:gd name="connsiteX108" fmla="*/ 3778827 w 4100945"/>
                <a:gd name="connsiteY108" fmla="*/ 0 h 5624945"/>
                <a:gd name="connsiteX109" fmla="*/ 3910445 w 4100945"/>
                <a:gd name="connsiteY109" fmla="*/ 0 h 5624945"/>
                <a:gd name="connsiteX110" fmla="*/ 4100945 w 4100945"/>
                <a:gd name="connsiteY110" fmla="*/ 190500 h 562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100945" h="5624945">
                  <a:moveTo>
                    <a:pt x="4100945" y="190500"/>
                  </a:moveTo>
                  <a:lnTo>
                    <a:pt x="4100945" y="320859"/>
                  </a:lnTo>
                  <a:cubicBezTo>
                    <a:pt x="3995735" y="320859"/>
                    <a:pt x="3910445" y="406149"/>
                    <a:pt x="3910445" y="511359"/>
                  </a:cubicBezTo>
                  <a:cubicBezTo>
                    <a:pt x="3910445" y="616569"/>
                    <a:pt x="3995735" y="701859"/>
                    <a:pt x="4100945" y="701859"/>
                  </a:cubicBezTo>
                  <a:lnTo>
                    <a:pt x="4100945" y="832218"/>
                  </a:lnTo>
                  <a:cubicBezTo>
                    <a:pt x="3995735" y="832218"/>
                    <a:pt x="3910445" y="917508"/>
                    <a:pt x="3910445" y="1022718"/>
                  </a:cubicBezTo>
                  <a:cubicBezTo>
                    <a:pt x="3910445" y="1127928"/>
                    <a:pt x="3995735" y="1213218"/>
                    <a:pt x="4100945" y="1213218"/>
                  </a:cubicBezTo>
                  <a:lnTo>
                    <a:pt x="4100945" y="1343577"/>
                  </a:lnTo>
                  <a:cubicBezTo>
                    <a:pt x="3995735" y="1343577"/>
                    <a:pt x="3910445" y="1428867"/>
                    <a:pt x="3910445" y="1534077"/>
                  </a:cubicBezTo>
                  <a:cubicBezTo>
                    <a:pt x="3910445" y="1639287"/>
                    <a:pt x="3995735" y="1724577"/>
                    <a:pt x="4100945" y="1724577"/>
                  </a:cubicBezTo>
                  <a:lnTo>
                    <a:pt x="4100945" y="1854936"/>
                  </a:lnTo>
                  <a:cubicBezTo>
                    <a:pt x="3995735" y="1854936"/>
                    <a:pt x="3910445" y="1940226"/>
                    <a:pt x="3910445" y="2045436"/>
                  </a:cubicBezTo>
                  <a:cubicBezTo>
                    <a:pt x="3910445" y="2150646"/>
                    <a:pt x="3995735" y="2235936"/>
                    <a:pt x="4100945" y="2235936"/>
                  </a:cubicBezTo>
                  <a:lnTo>
                    <a:pt x="4100945" y="2366295"/>
                  </a:lnTo>
                  <a:cubicBezTo>
                    <a:pt x="3995735" y="2366295"/>
                    <a:pt x="3910445" y="2451585"/>
                    <a:pt x="3910445" y="2556795"/>
                  </a:cubicBezTo>
                  <a:cubicBezTo>
                    <a:pt x="3910445" y="2662005"/>
                    <a:pt x="3995735" y="2747295"/>
                    <a:pt x="4100945" y="2747295"/>
                  </a:cubicBezTo>
                  <a:lnTo>
                    <a:pt x="4100945" y="2877654"/>
                  </a:lnTo>
                  <a:cubicBezTo>
                    <a:pt x="3995735" y="2877654"/>
                    <a:pt x="3910445" y="2962944"/>
                    <a:pt x="3910445" y="3068154"/>
                  </a:cubicBezTo>
                  <a:cubicBezTo>
                    <a:pt x="3910445" y="3173364"/>
                    <a:pt x="3995735" y="3258654"/>
                    <a:pt x="4100945" y="3258654"/>
                  </a:cubicBezTo>
                  <a:lnTo>
                    <a:pt x="4100945" y="3389013"/>
                  </a:lnTo>
                  <a:cubicBezTo>
                    <a:pt x="3995735" y="3389013"/>
                    <a:pt x="3910445" y="3474303"/>
                    <a:pt x="3910445" y="3579513"/>
                  </a:cubicBezTo>
                  <a:cubicBezTo>
                    <a:pt x="3910445" y="3684723"/>
                    <a:pt x="3995735" y="3770013"/>
                    <a:pt x="4100945" y="3770013"/>
                  </a:cubicBezTo>
                  <a:lnTo>
                    <a:pt x="4100945" y="3900372"/>
                  </a:lnTo>
                  <a:cubicBezTo>
                    <a:pt x="3995735" y="3900372"/>
                    <a:pt x="3910445" y="3985662"/>
                    <a:pt x="3910445" y="4090872"/>
                  </a:cubicBezTo>
                  <a:cubicBezTo>
                    <a:pt x="3910445" y="4196082"/>
                    <a:pt x="3995735" y="4281372"/>
                    <a:pt x="4100945" y="4281372"/>
                  </a:cubicBezTo>
                  <a:lnTo>
                    <a:pt x="4100945" y="4411731"/>
                  </a:lnTo>
                  <a:cubicBezTo>
                    <a:pt x="3995735" y="4411731"/>
                    <a:pt x="3910445" y="4497021"/>
                    <a:pt x="3910445" y="4602231"/>
                  </a:cubicBezTo>
                  <a:cubicBezTo>
                    <a:pt x="3910445" y="4707441"/>
                    <a:pt x="3995735" y="4792731"/>
                    <a:pt x="4100945" y="4792731"/>
                  </a:cubicBezTo>
                  <a:lnTo>
                    <a:pt x="4100945" y="4923090"/>
                  </a:lnTo>
                  <a:cubicBezTo>
                    <a:pt x="3995735" y="4923090"/>
                    <a:pt x="3910445" y="5008380"/>
                    <a:pt x="3910445" y="5113590"/>
                  </a:cubicBezTo>
                  <a:cubicBezTo>
                    <a:pt x="3910445" y="5218800"/>
                    <a:pt x="3995735" y="5304090"/>
                    <a:pt x="4100945" y="5304090"/>
                  </a:cubicBezTo>
                  <a:lnTo>
                    <a:pt x="4100945" y="5434445"/>
                  </a:lnTo>
                  <a:cubicBezTo>
                    <a:pt x="3995735" y="5434445"/>
                    <a:pt x="3910445" y="5519735"/>
                    <a:pt x="3910445" y="5624945"/>
                  </a:cubicBezTo>
                  <a:lnTo>
                    <a:pt x="3778827" y="5624945"/>
                  </a:lnTo>
                  <a:cubicBezTo>
                    <a:pt x="3778827" y="5519735"/>
                    <a:pt x="3693537" y="5434445"/>
                    <a:pt x="3588327" y="5434445"/>
                  </a:cubicBezTo>
                  <a:cubicBezTo>
                    <a:pt x="3483117" y="5434445"/>
                    <a:pt x="3397827" y="5519735"/>
                    <a:pt x="3397827" y="5624945"/>
                  </a:cubicBezTo>
                  <a:lnTo>
                    <a:pt x="3266209" y="5624945"/>
                  </a:lnTo>
                  <a:cubicBezTo>
                    <a:pt x="3266209" y="5519735"/>
                    <a:pt x="3180919" y="5434445"/>
                    <a:pt x="3075709" y="5434445"/>
                  </a:cubicBezTo>
                  <a:cubicBezTo>
                    <a:pt x="2970499" y="5434445"/>
                    <a:pt x="2885209" y="5519735"/>
                    <a:pt x="2885209" y="5624945"/>
                  </a:cubicBezTo>
                  <a:lnTo>
                    <a:pt x="2753591" y="5624945"/>
                  </a:lnTo>
                  <a:cubicBezTo>
                    <a:pt x="2753591" y="5519735"/>
                    <a:pt x="2668301" y="5434445"/>
                    <a:pt x="2563091" y="5434445"/>
                  </a:cubicBezTo>
                  <a:cubicBezTo>
                    <a:pt x="2457881" y="5434445"/>
                    <a:pt x="2372591" y="5519735"/>
                    <a:pt x="2372591" y="5624945"/>
                  </a:cubicBezTo>
                  <a:lnTo>
                    <a:pt x="2240973" y="5624945"/>
                  </a:lnTo>
                  <a:cubicBezTo>
                    <a:pt x="2240973" y="5519735"/>
                    <a:pt x="2155683" y="5434445"/>
                    <a:pt x="2050473" y="5434445"/>
                  </a:cubicBezTo>
                  <a:cubicBezTo>
                    <a:pt x="1945263" y="5434445"/>
                    <a:pt x="1859973" y="5519735"/>
                    <a:pt x="1859973" y="5624945"/>
                  </a:cubicBezTo>
                  <a:lnTo>
                    <a:pt x="1728355" y="5624945"/>
                  </a:lnTo>
                  <a:cubicBezTo>
                    <a:pt x="1728355" y="5519735"/>
                    <a:pt x="1643065" y="5434445"/>
                    <a:pt x="1537855" y="5434445"/>
                  </a:cubicBezTo>
                  <a:cubicBezTo>
                    <a:pt x="1432645" y="5434445"/>
                    <a:pt x="1347355" y="5519735"/>
                    <a:pt x="1347355" y="5624945"/>
                  </a:cubicBezTo>
                  <a:lnTo>
                    <a:pt x="1215737" y="5624945"/>
                  </a:lnTo>
                  <a:cubicBezTo>
                    <a:pt x="1215737" y="5519735"/>
                    <a:pt x="1130447" y="5434445"/>
                    <a:pt x="1025237" y="5434445"/>
                  </a:cubicBezTo>
                  <a:cubicBezTo>
                    <a:pt x="920027" y="5434445"/>
                    <a:pt x="834737" y="5519735"/>
                    <a:pt x="834737" y="5624945"/>
                  </a:cubicBezTo>
                  <a:lnTo>
                    <a:pt x="703119" y="5624945"/>
                  </a:lnTo>
                  <a:cubicBezTo>
                    <a:pt x="703119" y="5519735"/>
                    <a:pt x="617829" y="5434445"/>
                    <a:pt x="512619" y="5434445"/>
                  </a:cubicBezTo>
                  <a:cubicBezTo>
                    <a:pt x="407409" y="5434445"/>
                    <a:pt x="322119" y="5519735"/>
                    <a:pt x="322119" y="5624945"/>
                  </a:cubicBezTo>
                  <a:lnTo>
                    <a:pt x="190500" y="5624945"/>
                  </a:lnTo>
                  <a:cubicBezTo>
                    <a:pt x="190500" y="5519735"/>
                    <a:pt x="105210" y="5434445"/>
                    <a:pt x="0" y="5434445"/>
                  </a:cubicBezTo>
                  <a:lnTo>
                    <a:pt x="0" y="5304090"/>
                  </a:lnTo>
                  <a:cubicBezTo>
                    <a:pt x="105210" y="5304090"/>
                    <a:pt x="190500" y="5218800"/>
                    <a:pt x="190500" y="5113590"/>
                  </a:cubicBezTo>
                  <a:cubicBezTo>
                    <a:pt x="190500" y="5008380"/>
                    <a:pt x="105210" y="4923090"/>
                    <a:pt x="0" y="4923090"/>
                  </a:cubicBezTo>
                  <a:lnTo>
                    <a:pt x="0" y="4792731"/>
                  </a:lnTo>
                  <a:cubicBezTo>
                    <a:pt x="105210" y="4792731"/>
                    <a:pt x="190500" y="4707441"/>
                    <a:pt x="190500" y="4602231"/>
                  </a:cubicBezTo>
                  <a:cubicBezTo>
                    <a:pt x="190500" y="4497021"/>
                    <a:pt x="105210" y="4411731"/>
                    <a:pt x="0" y="4411731"/>
                  </a:cubicBezTo>
                  <a:lnTo>
                    <a:pt x="0" y="4281372"/>
                  </a:lnTo>
                  <a:cubicBezTo>
                    <a:pt x="105210" y="4281372"/>
                    <a:pt x="190500" y="4196082"/>
                    <a:pt x="190500" y="4090872"/>
                  </a:cubicBezTo>
                  <a:cubicBezTo>
                    <a:pt x="190500" y="3985662"/>
                    <a:pt x="105210" y="3900372"/>
                    <a:pt x="0" y="3900372"/>
                  </a:cubicBezTo>
                  <a:lnTo>
                    <a:pt x="0" y="3770013"/>
                  </a:lnTo>
                  <a:cubicBezTo>
                    <a:pt x="105210" y="3770013"/>
                    <a:pt x="190500" y="3684723"/>
                    <a:pt x="190500" y="3579513"/>
                  </a:cubicBezTo>
                  <a:cubicBezTo>
                    <a:pt x="190500" y="3474303"/>
                    <a:pt x="105210" y="3389013"/>
                    <a:pt x="0" y="3389013"/>
                  </a:cubicBezTo>
                  <a:lnTo>
                    <a:pt x="0" y="3258654"/>
                  </a:lnTo>
                  <a:cubicBezTo>
                    <a:pt x="105210" y="3258654"/>
                    <a:pt x="190500" y="3173364"/>
                    <a:pt x="190500" y="3068154"/>
                  </a:cubicBezTo>
                  <a:cubicBezTo>
                    <a:pt x="190500" y="2962944"/>
                    <a:pt x="105210" y="2877654"/>
                    <a:pt x="0" y="2877654"/>
                  </a:cubicBezTo>
                  <a:lnTo>
                    <a:pt x="0" y="2747295"/>
                  </a:lnTo>
                  <a:cubicBezTo>
                    <a:pt x="105210" y="2747295"/>
                    <a:pt x="190500" y="2662005"/>
                    <a:pt x="190500" y="2556795"/>
                  </a:cubicBezTo>
                  <a:cubicBezTo>
                    <a:pt x="190500" y="2451585"/>
                    <a:pt x="105210" y="2366295"/>
                    <a:pt x="0" y="2366295"/>
                  </a:cubicBezTo>
                  <a:lnTo>
                    <a:pt x="0" y="2235936"/>
                  </a:lnTo>
                  <a:cubicBezTo>
                    <a:pt x="105210" y="2235936"/>
                    <a:pt x="190500" y="2150646"/>
                    <a:pt x="190500" y="2045436"/>
                  </a:cubicBezTo>
                  <a:cubicBezTo>
                    <a:pt x="190500" y="1940226"/>
                    <a:pt x="105210" y="1854936"/>
                    <a:pt x="0" y="1854936"/>
                  </a:cubicBezTo>
                  <a:lnTo>
                    <a:pt x="0" y="1724577"/>
                  </a:lnTo>
                  <a:cubicBezTo>
                    <a:pt x="105210" y="1724577"/>
                    <a:pt x="190500" y="1639287"/>
                    <a:pt x="190500" y="1534077"/>
                  </a:cubicBezTo>
                  <a:cubicBezTo>
                    <a:pt x="190500" y="1428867"/>
                    <a:pt x="105210" y="1343577"/>
                    <a:pt x="0" y="1343577"/>
                  </a:cubicBezTo>
                  <a:lnTo>
                    <a:pt x="0" y="1213218"/>
                  </a:lnTo>
                  <a:cubicBezTo>
                    <a:pt x="105210" y="1213218"/>
                    <a:pt x="190500" y="1127928"/>
                    <a:pt x="190500" y="1022718"/>
                  </a:cubicBezTo>
                  <a:cubicBezTo>
                    <a:pt x="190500" y="917508"/>
                    <a:pt x="105210" y="832218"/>
                    <a:pt x="0" y="832218"/>
                  </a:cubicBezTo>
                  <a:lnTo>
                    <a:pt x="0" y="701859"/>
                  </a:lnTo>
                  <a:cubicBezTo>
                    <a:pt x="105210" y="701859"/>
                    <a:pt x="190500" y="616569"/>
                    <a:pt x="190500" y="511359"/>
                  </a:cubicBezTo>
                  <a:cubicBezTo>
                    <a:pt x="190500" y="406149"/>
                    <a:pt x="105210" y="320859"/>
                    <a:pt x="0" y="320859"/>
                  </a:cubicBezTo>
                  <a:lnTo>
                    <a:pt x="0" y="190500"/>
                  </a:lnTo>
                  <a:cubicBezTo>
                    <a:pt x="105210" y="190500"/>
                    <a:pt x="190500" y="105210"/>
                    <a:pt x="190500" y="0"/>
                  </a:cubicBezTo>
                  <a:lnTo>
                    <a:pt x="322119" y="0"/>
                  </a:lnTo>
                  <a:cubicBezTo>
                    <a:pt x="322119" y="105210"/>
                    <a:pt x="407409" y="190500"/>
                    <a:pt x="512619" y="190500"/>
                  </a:cubicBezTo>
                  <a:cubicBezTo>
                    <a:pt x="617829" y="190500"/>
                    <a:pt x="703119" y="105210"/>
                    <a:pt x="703119" y="0"/>
                  </a:cubicBezTo>
                  <a:lnTo>
                    <a:pt x="834737" y="0"/>
                  </a:lnTo>
                  <a:cubicBezTo>
                    <a:pt x="834737" y="105210"/>
                    <a:pt x="920027" y="190500"/>
                    <a:pt x="1025237" y="190500"/>
                  </a:cubicBezTo>
                  <a:cubicBezTo>
                    <a:pt x="1130447" y="190500"/>
                    <a:pt x="1215737" y="105210"/>
                    <a:pt x="1215737" y="0"/>
                  </a:cubicBezTo>
                  <a:lnTo>
                    <a:pt x="1347355" y="0"/>
                  </a:lnTo>
                  <a:cubicBezTo>
                    <a:pt x="1347355" y="105210"/>
                    <a:pt x="1432645" y="190500"/>
                    <a:pt x="1537855" y="190500"/>
                  </a:cubicBezTo>
                  <a:cubicBezTo>
                    <a:pt x="1643065" y="190500"/>
                    <a:pt x="1728355" y="105210"/>
                    <a:pt x="1728355" y="0"/>
                  </a:cubicBezTo>
                  <a:lnTo>
                    <a:pt x="1859973" y="0"/>
                  </a:lnTo>
                  <a:cubicBezTo>
                    <a:pt x="1859973" y="105210"/>
                    <a:pt x="1945263" y="190500"/>
                    <a:pt x="2050473" y="190500"/>
                  </a:cubicBezTo>
                  <a:cubicBezTo>
                    <a:pt x="2155683" y="190500"/>
                    <a:pt x="2240973" y="105210"/>
                    <a:pt x="2240973" y="0"/>
                  </a:cubicBezTo>
                  <a:lnTo>
                    <a:pt x="2372591" y="0"/>
                  </a:lnTo>
                  <a:cubicBezTo>
                    <a:pt x="2372591" y="105210"/>
                    <a:pt x="2457881" y="190500"/>
                    <a:pt x="2563091" y="190500"/>
                  </a:cubicBezTo>
                  <a:cubicBezTo>
                    <a:pt x="2668301" y="190500"/>
                    <a:pt x="2753591" y="105210"/>
                    <a:pt x="2753591" y="0"/>
                  </a:cubicBezTo>
                  <a:lnTo>
                    <a:pt x="2885209" y="0"/>
                  </a:lnTo>
                  <a:cubicBezTo>
                    <a:pt x="2885209" y="105210"/>
                    <a:pt x="2970499" y="190500"/>
                    <a:pt x="3075709" y="190500"/>
                  </a:cubicBezTo>
                  <a:cubicBezTo>
                    <a:pt x="3180919" y="190500"/>
                    <a:pt x="3266209" y="105210"/>
                    <a:pt x="3266209" y="0"/>
                  </a:cubicBezTo>
                  <a:lnTo>
                    <a:pt x="3397827" y="0"/>
                  </a:lnTo>
                  <a:cubicBezTo>
                    <a:pt x="3397827" y="105210"/>
                    <a:pt x="3483117" y="190500"/>
                    <a:pt x="3588327" y="190500"/>
                  </a:cubicBezTo>
                  <a:cubicBezTo>
                    <a:pt x="3693537" y="190500"/>
                    <a:pt x="3778827" y="105210"/>
                    <a:pt x="3778827" y="0"/>
                  </a:cubicBezTo>
                  <a:lnTo>
                    <a:pt x="3910445" y="0"/>
                  </a:lnTo>
                  <a:cubicBezTo>
                    <a:pt x="3910445" y="105210"/>
                    <a:pt x="3995735" y="190500"/>
                    <a:pt x="4100945" y="1905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6B9C537-A4A6-A086-EA64-1693C16CE89C}"/>
                </a:ext>
              </a:extLst>
            </p:cNvPr>
            <p:cNvSpPr/>
            <p:nvPr/>
          </p:nvSpPr>
          <p:spPr>
            <a:xfrm rot="16200000">
              <a:off x="1353993" y="3415667"/>
              <a:ext cx="2384721" cy="205232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3A667C5-141C-5643-4320-62AEA6EED233}"/>
                </a:ext>
              </a:extLst>
            </p:cNvPr>
            <p:cNvSpPr txBox="1"/>
            <p:nvPr/>
          </p:nvSpPr>
          <p:spPr>
            <a:xfrm>
              <a:off x="1520183" y="2624680"/>
              <a:ext cx="205233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333074E-7A17-048A-0CFC-179D92A7152F}"/>
                </a:ext>
              </a:extLst>
            </p:cNvPr>
            <p:cNvSpPr txBox="1"/>
            <p:nvPr/>
          </p:nvSpPr>
          <p:spPr>
            <a:xfrm>
              <a:off x="1520183" y="3533890"/>
              <a:ext cx="2052335" cy="1815882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3734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7EA1D-9059-9DFD-8119-8DF5E3AB6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68A81-1800-0216-D30C-5B00CDB4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Postage Stamp Cards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E86B16C-AFCD-80C9-372B-CE702EE05444}"/>
              </a:ext>
            </a:extLst>
          </p:cNvPr>
          <p:cNvGrpSpPr/>
          <p:nvPr/>
        </p:nvGrpSpPr>
        <p:grpSpPr>
          <a:xfrm>
            <a:off x="1245867" y="2243686"/>
            <a:ext cx="2600969" cy="3567546"/>
            <a:chOff x="1245867" y="2340966"/>
            <a:chExt cx="2600969" cy="3567546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C7A279B-953E-62ED-9AD8-4B1445EC71BC}"/>
                </a:ext>
              </a:extLst>
            </p:cNvPr>
            <p:cNvSpPr/>
            <p:nvPr/>
          </p:nvSpPr>
          <p:spPr>
            <a:xfrm>
              <a:off x="1245867" y="2340966"/>
              <a:ext cx="2600969" cy="3567546"/>
            </a:xfrm>
            <a:custGeom>
              <a:avLst/>
              <a:gdLst>
                <a:gd name="connsiteX0" fmla="*/ 4100945 w 4100945"/>
                <a:gd name="connsiteY0" fmla="*/ 190500 h 5624945"/>
                <a:gd name="connsiteX1" fmla="*/ 4100945 w 4100945"/>
                <a:gd name="connsiteY1" fmla="*/ 320859 h 5624945"/>
                <a:gd name="connsiteX2" fmla="*/ 3910445 w 4100945"/>
                <a:gd name="connsiteY2" fmla="*/ 511359 h 5624945"/>
                <a:gd name="connsiteX3" fmla="*/ 4100945 w 4100945"/>
                <a:gd name="connsiteY3" fmla="*/ 701859 h 5624945"/>
                <a:gd name="connsiteX4" fmla="*/ 4100945 w 4100945"/>
                <a:gd name="connsiteY4" fmla="*/ 832218 h 5624945"/>
                <a:gd name="connsiteX5" fmla="*/ 3910445 w 4100945"/>
                <a:gd name="connsiteY5" fmla="*/ 1022718 h 5624945"/>
                <a:gd name="connsiteX6" fmla="*/ 4100945 w 4100945"/>
                <a:gd name="connsiteY6" fmla="*/ 1213218 h 5624945"/>
                <a:gd name="connsiteX7" fmla="*/ 4100945 w 4100945"/>
                <a:gd name="connsiteY7" fmla="*/ 1343577 h 5624945"/>
                <a:gd name="connsiteX8" fmla="*/ 3910445 w 4100945"/>
                <a:gd name="connsiteY8" fmla="*/ 1534077 h 5624945"/>
                <a:gd name="connsiteX9" fmla="*/ 4100945 w 4100945"/>
                <a:gd name="connsiteY9" fmla="*/ 1724577 h 5624945"/>
                <a:gd name="connsiteX10" fmla="*/ 4100945 w 4100945"/>
                <a:gd name="connsiteY10" fmla="*/ 1854936 h 5624945"/>
                <a:gd name="connsiteX11" fmla="*/ 3910445 w 4100945"/>
                <a:gd name="connsiteY11" fmla="*/ 2045436 h 5624945"/>
                <a:gd name="connsiteX12" fmla="*/ 4100945 w 4100945"/>
                <a:gd name="connsiteY12" fmla="*/ 2235936 h 5624945"/>
                <a:gd name="connsiteX13" fmla="*/ 4100945 w 4100945"/>
                <a:gd name="connsiteY13" fmla="*/ 2366295 h 5624945"/>
                <a:gd name="connsiteX14" fmla="*/ 3910445 w 4100945"/>
                <a:gd name="connsiteY14" fmla="*/ 2556795 h 5624945"/>
                <a:gd name="connsiteX15" fmla="*/ 4100945 w 4100945"/>
                <a:gd name="connsiteY15" fmla="*/ 2747295 h 5624945"/>
                <a:gd name="connsiteX16" fmla="*/ 4100945 w 4100945"/>
                <a:gd name="connsiteY16" fmla="*/ 2877654 h 5624945"/>
                <a:gd name="connsiteX17" fmla="*/ 3910445 w 4100945"/>
                <a:gd name="connsiteY17" fmla="*/ 3068154 h 5624945"/>
                <a:gd name="connsiteX18" fmla="*/ 4100945 w 4100945"/>
                <a:gd name="connsiteY18" fmla="*/ 3258654 h 5624945"/>
                <a:gd name="connsiteX19" fmla="*/ 4100945 w 4100945"/>
                <a:gd name="connsiteY19" fmla="*/ 3389013 h 5624945"/>
                <a:gd name="connsiteX20" fmla="*/ 3910445 w 4100945"/>
                <a:gd name="connsiteY20" fmla="*/ 3579513 h 5624945"/>
                <a:gd name="connsiteX21" fmla="*/ 4100945 w 4100945"/>
                <a:gd name="connsiteY21" fmla="*/ 3770013 h 5624945"/>
                <a:gd name="connsiteX22" fmla="*/ 4100945 w 4100945"/>
                <a:gd name="connsiteY22" fmla="*/ 3900372 h 5624945"/>
                <a:gd name="connsiteX23" fmla="*/ 3910445 w 4100945"/>
                <a:gd name="connsiteY23" fmla="*/ 4090872 h 5624945"/>
                <a:gd name="connsiteX24" fmla="*/ 4100945 w 4100945"/>
                <a:gd name="connsiteY24" fmla="*/ 4281372 h 5624945"/>
                <a:gd name="connsiteX25" fmla="*/ 4100945 w 4100945"/>
                <a:gd name="connsiteY25" fmla="*/ 4411731 h 5624945"/>
                <a:gd name="connsiteX26" fmla="*/ 3910445 w 4100945"/>
                <a:gd name="connsiteY26" fmla="*/ 4602231 h 5624945"/>
                <a:gd name="connsiteX27" fmla="*/ 4100945 w 4100945"/>
                <a:gd name="connsiteY27" fmla="*/ 4792731 h 5624945"/>
                <a:gd name="connsiteX28" fmla="*/ 4100945 w 4100945"/>
                <a:gd name="connsiteY28" fmla="*/ 4923090 h 5624945"/>
                <a:gd name="connsiteX29" fmla="*/ 3910445 w 4100945"/>
                <a:gd name="connsiteY29" fmla="*/ 5113590 h 5624945"/>
                <a:gd name="connsiteX30" fmla="*/ 4100945 w 4100945"/>
                <a:gd name="connsiteY30" fmla="*/ 5304090 h 5624945"/>
                <a:gd name="connsiteX31" fmla="*/ 4100945 w 4100945"/>
                <a:gd name="connsiteY31" fmla="*/ 5434445 h 5624945"/>
                <a:gd name="connsiteX32" fmla="*/ 3910445 w 4100945"/>
                <a:gd name="connsiteY32" fmla="*/ 5624945 h 5624945"/>
                <a:gd name="connsiteX33" fmla="*/ 3778827 w 4100945"/>
                <a:gd name="connsiteY33" fmla="*/ 5624945 h 5624945"/>
                <a:gd name="connsiteX34" fmla="*/ 3588327 w 4100945"/>
                <a:gd name="connsiteY34" fmla="*/ 5434445 h 5624945"/>
                <a:gd name="connsiteX35" fmla="*/ 3397827 w 4100945"/>
                <a:gd name="connsiteY35" fmla="*/ 5624945 h 5624945"/>
                <a:gd name="connsiteX36" fmla="*/ 3266209 w 4100945"/>
                <a:gd name="connsiteY36" fmla="*/ 5624945 h 5624945"/>
                <a:gd name="connsiteX37" fmla="*/ 3075709 w 4100945"/>
                <a:gd name="connsiteY37" fmla="*/ 5434445 h 5624945"/>
                <a:gd name="connsiteX38" fmla="*/ 2885209 w 4100945"/>
                <a:gd name="connsiteY38" fmla="*/ 5624945 h 5624945"/>
                <a:gd name="connsiteX39" fmla="*/ 2753591 w 4100945"/>
                <a:gd name="connsiteY39" fmla="*/ 5624945 h 5624945"/>
                <a:gd name="connsiteX40" fmla="*/ 2563091 w 4100945"/>
                <a:gd name="connsiteY40" fmla="*/ 5434445 h 5624945"/>
                <a:gd name="connsiteX41" fmla="*/ 2372591 w 4100945"/>
                <a:gd name="connsiteY41" fmla="*/ 5624945 h 5624945"/>
                <a:gd name="connsiteX42" fmla="*/ 2240973 w 4100945"/>
                <a:gd name="connsiteY42" fmla="*/ 5624945 h 5624945"/>
                <a:gd name="connsiteX43" fmla="*/ 2050473 w 4100945"/>
                <a:gd name="connsiteY43" fmla="*/ 5434445 h 5624945"/>
                <a:gd name="connsiteX44" fmla="*/ 1859973 w 4100945"/>
                <a:gd name="connsiteY44" fmla="*/ 5624945 h 5624945"/>
                <a:gd name="connsiteX45" fmla="*/ 1728355 w 4100945"/>
                <a:gd name="connsiteY45" fmla="*/ 5624945 h 5624945"/>
                <a:gd name="connsiteX46" fmla="*/ 1537855 w 4100945"/>
                <a:gd name="connsiteY46" fmla="*/ 5434445 h 5624945"/>
                <a:gd name="connsiteX47" fmla="*/ 1347355 w 4100945"/>
                <a:gd name="connsiteY47" fmla="*/ 5624945 h 5624945"/>
                <a:gd name="connsiteX48" fmla="*/ 1215737 w 4100945"/>
                <a:gd name="connsiteY48" fmla="*/ 5624945 h 5624945"/>
                <a:gd name="connsiteX49" fmla="*/ 1025237 w 4100945"/>
                <a:gd name="connsiteY49" fmla="*/ 5434445 h 5624945"/>
                <a:gd name="connsiteX50" fmla="*/ 834737 w 4100945"/>
                <a:gd name="connsiteY50" fmla="*/ 5624945 h 5624945"/>
                <a:gd name="connsiteX51" fmla="*/ 703119 w 4100945"/>
                <a:gd name="connsiteY51" fmla="*/ 5624945 h 5624945"/>
                <a:gd name="connsiteX52" fmla="*/ 512619 w 4100945"/>
                <a:gd name="connsiteY52" fmla="*/ 5434445 h 5624945"/>
                <a:gd name="connsiteX53" fmla="*/ 322119 w 4100945"/>
                <a:gd name="connsiteY53" fmla="*/ 5624945 h 5624945"/>
                <a:gd name="connsiteX54" fmla="*/ 190500 w 4100945"/>
                <a:gd name="connsiteY54" fmla="*/ 5624945 h 5624945"/>
                <a:gd name="connsiteX55" fmla="*/ 0 w 4100945"/>
                <a:gd name="connsiteY55" fmla="*/ 5434445 h 5624945"/>
                <a:gd name="connsiteX56" fmla="*/ 0 w 4100945"/>
                <a:gd name="connsiteY56" fmla="*/ 5304090 h 5624945"/>
                <a:gd name="connsiteX57" fmla="*/ 190500 w 4100945"/>
                <a:gd name="connsiteY57" fmla="*/ 5113590 h 5624945"/>
                <a:gd name="connsiteX58" fmla="*/ 0 w 4100945"/>
                <a:gd name="connsiteY58" fmla="*/ 4923090 h 5624945"/>
                <a:gd name="connsiteX59" fmla="*/ 0 w 4100945"/>
                <a:gd name="connsiteY59" fmla="*/ 4792731 h 5624945"/>
                <a:gd name="connsiteX60" fmla="*/ 190500 w 4100945"/>
                <a:gd name="connsiteY60" fmla="*/ 4602231 h 5624945"/>
                <a:gd name="connsiteX61" fmla="*/ 0 w 4100945"/>
                <a:gd name="connsiteY61" fmla="*/ 4411731 h 5624945"/>
                <a:gd name="connsiteX62" fmla="*/ 0 w 4100945"/>
                <a:gd name="connsiteY62" fmla="*/ 4281372 h 5624945"/>
                <a:gd name="connsiteX63" fmla="*/ 190500 w 4100945"/>
                <a:gd name="connsiteY63" fmla="*/ 4090872 h 5624945"/>
                <a:gd name="connsiteX64" fmla="*/ 0 w 4100945"/>
                <a:gd name="connsiteY64" fmla="*/ 3900372 h 5624945"/>
                <a:gd name="connsiteX65" fmla="*/ 0 w 4100945"/>
                <a:gd name="connsiteY65" fmla="*/ 3770013 h 5624945"/>
                <a:gd name="connsiteX66" fmla="*/ 190500 w 4100945"/>
                <a:gd name="connsiteY66" fmla="*/ 3579513 h 5624945"/>
                <a:gd name="connsiteX67" fmla="*/ 0 w 4100945"/>
                <a:gd name="connsiteY67" fmla="*/ 3389013 h 5624945"/>
                <a:gd name="connsiteX68" fmla="*/ 0 w 4100945"/>
                <a:gd name="connsiteY68" fmla="*/ 3258654 h 5624945"/>
                <a:gd name="connsiteX69" fmla="*/ 190500 w 4100945"/>
                <a:gd name="connsiteY69" fmla="*/ 3068154 h 5624945"/>
                <a:gd name="connsiteX70" fmla="*/ 0 w 4100945"/>
                <a:gd name="connsiteY70" fmla="*/ 2877654 h 5624945"/>
                <a:gd name="connsiteX71" fmla="*/ 0 w 4100945"/>
                <a:gd name="connsiteY71" fmla="*/ 2747295 h 5624945"/>
                <a:gd name="connsiteX72" fmla="*/ 190500 w 4100945"/>
                <a:gd name="connsiteY72" fmla="*/ 2556795 h 5624945"/>
                <a:gd name="connsiteX73" fmla="*/ 0 w 4100945"/>
                <a:gd name="connsiteY73" fmla="*/ 2366295 h 5624945"/>
                <a:gd name="connsiteX74" fmla="*/ 0 w 4100945"/>
                <a:gd name="connsiteY74" fmla="*/ 2235936 h 5624945"/>
                <a:gd name="connsiteX75" fmla="*/ 190500 w 4100945"/>
                <a:gd name="connsiteY75" fmla="*/ 2045436 h 5624945"/>
                <a:gd name="connsiteX76" fmla="*/ 0 w 4100945"/>
                <a:gd name="connsiteY76" fmla="*/ 1854936 h 5624945"/>
                <a:gd name="connsiteX77" fmla="*/ 0 w 4100945"/>
                <a:gd name="connsiteY77" fmla="*/ 1724577 h 5624945"/>
                <a:gd name="connsiteX78" fmla="*/ 190500 w 4100945"/>
                <a:gd name="connsiteY78" fmla="*/ 1534077 h 5624945"/>
                <a:gd name="connsiteX79" fmla="*/ 0 w 4100945"/>
                <a:gd name="connsiteY79" fmla="*/ 1343577 h 5624945"/>
                <a:gd name="connsiteX80" fmla="*/ 0 w 4100945"/>
                <a:gd name="connsiteY80" fmla="*/ 1213218 h 5624945"/>
                <a:gd name="connsiteX81" fmla="*/ 190500 w 4100945"/>
                <a:gd name="connsiteY81" fmla="*/ 1022718 h 5624945"/>
                <a:gd name="connsiteX82" fmla="*/ 0 w 4100945"/>
                <a:gd name="connsiteY82" fmla="*/ 832218 h 5624945"/>
                <a:gd name="connsiteX83" fmla="*/ 0 w 4100945"/>
                <a:gd name="connsiteY83" fmla="*/ 701859 h 5624945"/>
                <a:gd name="connsiteX84" fmla="*/ 190500 w 4100945"/>
                <a:gd name="connsiteY84" fmla="*/ 511359 h 5624945"/>
                <a:gd name="connsiteX85" fmla="*/ 0 w 4100945"/>
                <a:gd name="connsiteY85" fmla="*/ 320859 h 5624945"/>
                <a:gd name="connsiteX86" fmla="*/ 0 w 4100945"/>
                <a:gd name="connsiteY86" fmla="*/ 190500 h 5624945"/>
                <a:gd name="connsiteX87" fmla="*/ 190500 w 4100945"/>
                <a:gd name="connsiteY87" fmla="*/ 0 h 5624945"/>
                <a:gd name="connsiteX88" fmla="*/ 322119 w 4100945"/>
                <a:gd name="connsiteY88" fmla="*/ 0 h 5624945"/>
                <a:gd name="connsiteX89" fmla="*/ 512619 w 4100945"/>
                <a:gd name="connsiteY89" fmla="*/ 190500 h 5624945"/>
                <a:gd name="connsiteX90" fmla="*/ 703119 w 4100945"/>
                <a:gd name="connsiteY90" fmla="*/ 0 h 5624945"/>
                <a:gd name="connsiteX91" fmla="*/ 834737 w 4100945"/>
                <a:gd name="connsiteY91" fmla="*/ 0 h 5624945"/>
                <a:gd name="connsiteX92" fmla="*/ 1025237 w 4100945"/>
                <a:gd name="connsiteY92" fmla="*/ 190500 h 5624945"/>
                <a:gd name="connsiteX93" fmla="*/ 1215737 w 4100945"/>
                <a:gd name="connsiteY93" fmla="*/ 0 h 5624945"/>
                <a:gd name="connsiteX94" fmla="*/ 1347355 w 4100945"/>
                <a:gd name="connsiteY94" fmla="*/ 0 h 5624945"/>
                <a:gd name="connsiteX95" fmla="*/ 1537855 w 4100945"/>
                <a:gd name="connsiteY95" fmla="*/ 190500 h 5624945"/>
                <a:gd name="connsiteX96" fmla="*/ 1728355 w 4100945"/>
                <a:gd name="connsiteY96" fmla="*/ 0 h 5624945"/>
                <a:gd name="connsiteX97" fmla="*/ 1859973 w 4100945"/>
                <a:gd name="connsiteY97" fmla="*/ 0 h 5624945"/>
                <a:gd name="connsiteX98" fmla="*/ 2050473 w 4100945"/>
                <a:gd name="connsiteY98" fmla="*/ 190500 h 5624945"/>
                <a:gd name="connsiteX99" fmla="*/ 2240973 w 4100945"/>
                <a:gd name="connsiteY99" fmla="*/ 0 h 5624945"/>
                <a:gd name="connsiteX100" fmla="*/ 2372591 w 4100945"/>
                <a:gd name="connsiteY100" fmla="*/ 0 h 5624945"/>
                <a:gd name="connsiteX101" fmla="*/ 2563091 w 4100945"/>
                <a:gd name="connsiteY101" fmla="*/ 190500 h 5624945"/>
                <a:gd name="connsiteX102" fmla="*/ 2753591 w 4100945"/>
                <a:gd name="connsiteY102" fmla="*/ 0 h 5624945"/>
                <a:gd name="connsiteX103" fmla="*/ 2885209 w 4100945"/>
                <a:gd name="connsiteY103" fmla="*/ 0 h 5624945"/>
                <a:gd name="connsiteX104" fmla="*/ 3075709 w 4100945"/>
                <a:gd name="connsiteY104" fmla="*/ 190500 h 5624945"/>
                <a:gd name="connsiteX105" fmla="*/ 3266209 w 4100945"/>
                <a:gd name="connsiteY105" fmla="*/ 0 h 5624945"/>
                <a:gd name="connsiteX106" fmla="*/ 3397827 w 4100945"/>
                <a:gd name="connsiteY106" fmla="*/ 0 h 5624945"/>
                <a:gd name="connsiteX107" fmla="*/ 3588327 w 4100945"/>
                <a:gd name="connsiteY107" fmla="*/ 190500 h 5624945"/>
                <a:gd name="connsiteX108" fmla="*/ 3778827 w 4100945"/>
                <a:gd name="connsiteY108" fmla="*/ 0 h 5624945"/>
                <a:gd name="connsiteX109" fmla="*/ 3910445 w 4100945"/>
                <a:gd name="connsiteY109" fmla="*/ 0 h 5624945"/>
                <a:gd name="connsiteX110" fmla="*/ 4100945 w 4100945"/>
                <a:gd name="connsiteY110" fmla="*/ 190500 h 562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100945" h="5624945">
                  <a:moveTo>
                    <a:pt x="4100945" y="190500"/>
                  </a:moveTo>
                  <a:lnTo>
                    <a:pt x="4100945" y="320859"/>
                  </a:lnTo>
                  <a:cubicBezTo>
                    <a:pt x="3995735" y="320859"/>
                    <a:pt x="3910445" y="406149"/>
                    <a:pt x="3910445" y="511359"/>
                  </a:cubicBezTo>
                  <a:cubicBezTo>
                    <a:pt x="3910445" y="616569"/>
                    <a:pt x="3995735" y="701859"/>
                    <a:pt x="4100945" y="701859"/>
                  </a:cubicBezTo>
                  <a:lnTo>
                    <a:pt x="4100945" y="832218"/>
                  </a:lnTo>
                  <a:cubicBezTo>
                    <a:pt x="3995735" y="832218"/>
                    <a:pt x="3910445" y="917508"/>
                    <a:pt x="3910445" y="1022718"/>
                  </a:cubicBezTo>
                  <a:cubicBezTo>
                    <a:pt x="3910445" y="1127928"/>
                    <a:pt x="3995735" y="1213218"/>
                    <a:pt x="4100945" y="1213218"/>
                  </a:cubicBezTo>
                  <a:lnTo>
                    <a:pt x="4100945" y="1343577"/>
                  </a:lnTo>
                  <a:cubicBezTo>
                    <a:pt x="3995735" y="1343577"/>
                    <a:pt x="3910445" y="1428867"/>
                    <a:pt x="3910445" y="1534077"/>
                  </a:cubicBezTo>
                  <a:cubicBezTo>
                    <a:pt x="3910445" y="1639287"/>
                    <a:pt x="3995735" y="1724577"/>
                    <a:pt x="4100945" y="1724577"/>
                  </a:cubicBezTo>
                  <a:lnTo>
                    <a:pt x="4100945" y="1854936"/>
                  </a:lnTo>
                  <a:cubicBezTo>
                    <a:pt x="3995735" y="1854936"/>
                    <a:pt x="3910445" y="1940226"/>
                    <a:pt x="3910445" y="2045436"/>
                  </a:cubicBezTo>
                  <a:cubicBezTo>
                    <a:pt x="3910445" y="2150646"/>
                    <a:pt x="3995735" y="2235936"/>
                    <a:pt x="4100945" y="2235936"/>
                  </a:cubicBezTo>
                  <a:lnTo>
                    <a:pt x="4100945" y="2366295"/>
                  </a:lnTo>
                  <a:cubicBezTo>
                    <a:pt x="3995735" y="2366295"/>
                    <a:pt x="3910445" y="2451585"/>
                    <a:pt x="3910445" y="2556795"/>
                  </a:cubicBezTo>
                  <a:cubicBezTo>
                    <a:pt x="3910445" y="2662005"/>
                    <a:pt x="3995735" y="2747295"/>
                    <a:pt x="4100945" y="2747295"/>
                  </a:cubicBezTo>
                  <a:lnTo>
                    <a:pt x="4100945" y="2877654"/>
                  </a:lnTo>
                  <a:cubicBezTo>
                    <a:pt x="3995735" y="2877654"/>
                    <a:pt x="3910445" y="2962944"/>
                    <a:pt x="3910445" y="3068154"/>
                  </a:cubicBezTo>
                  <a:cubicBezTo>
                    <a:pt x="3910445" y="3173364"/>
                    <a:pt x="3995735" y="3258654"/>
                    <a:pt x="4100945" y="3258654"/>
                  </a:cubicBezTo>
                  <a:lnTo>
                    <a:pt x="4100945" y="3389013"/>
                  </a:lnTo>
                  <a:cubicBezTo>
                    <a:pt x="3995735" y="3389013"/>
                    <a:pt x="3910445" y="3474303"/>
                    <a:pt x="3910445" y="3579513"/>
                  </a:cubicBezTo>
                  <a:cubicBezTo>
                    <a:pt x="3910445" y="3684723"/>
                    <a:pt x="3995735" y="3770013"/>
                    <a:pt x="4100945" y="3770013"/>
                  </a:cubicBezTo>
                  <a:lnTo>
                    <a:pt x="4100945" y="3900372"/>
                  </a:lnTo>
                  <a:cubicBezTo>
                    <a:pt x="3995735" y="3900372"/>
                    <a:pt x="3910445" y="3985662"/>
                    <a:pt x="3910445" y="4090872"/>
                  </a:cubicBezTo>
                  <a:cubicBezTo>
                    <a:pt x="3910445" y="4196082"/>
                    <a:pt x="3995735" y="4281372"/>
                    <a:pt x="4100945" y="4281372"/>
                  </a:cubicBezTo>
                  <a:lnTo>
                    <a:pt x="4100945" y="4411731"/>
                  </a:lnTo>
                  <a:cubicBezTo>
                    <a:pt x="3995735" y="4411731"/>
                    <a:pt x="3910445" y="4497021"/>
                    <a:pt x="3910445" y="4602231"/>
                  </a:cubicBezTo>
                  <a:cubicBezTo>
                    <a:pt x="3910445" y="4707441"/>
                    <a:pt x="3995735" y="4792731"/>
                    <a:pt x="4100945" y="4792731"/>
                  </a:cubicBezTo>
                  <a:lnTo>
                    <a:pt x="4100945" y="4923090"/>
                  </a:lnTo>
                  <a:cubicBezTo>
                    <a:pt x="3995735" y="4923090"/>
                    <a:pt x="3910445" y="5008380"/>
                    <a:pt x="3910445" y="5113590"/>
                  </a:cubicBezTo>
                  <a:cubicBezTo>
                    <a:pt x="3910445" y="5218800"/>
                    <a:pt x="3995735" y="5304090"/>
                    <a:pt x="4100945" y="5304090"/>
                  </a:cubicBezTo>
                  <a:lnTo>
                    <a:pt x="4100945" y="5434445"/>
                  </a:lnTo>
                  <a:cubicBezTo>
                    <a:pt x="3995735" y="5434445"/>
                    <a:pt x="3910445" y="5519735"/>
                    <a:pt x="3910445" y="5624945"/>
                  </a:cubicBezTo>
                  <a:lnTo>
                    <a:pt x="3778827" y="5624945"/>
                  </a:lnTo>
                  <a:cubicBezTo>
                    <a:pt x="3778827" y="5519735"/>
                    <a:pt x="3693537" y="5434445"/>
                    <a:pt x="3588327" y="5434445"/>
                  </a:cubicBezTo>
                  <a:cubicBezTo>
                    <a:pt x="3483117" y="5434445"/>
                    <a:pt x="3397827" y="5519735"/>
                    <a:pt x="3397827" y="5624945"/>
                  </a:cubicBezTo>
                  <a:lnTo>
                    <a:pt x="3266209" y="5624945"/>
                  </a:lnTo>
                  <a:cubicBezTo>
                    <a:pt x="3266209" y="5519735"/>
                    <a:pt x="3180919" y="5434445"/>
                    <a:pt x="3075709" y="5434445"/>
                  </a:cubicBezTo>
                  <a:cubicBezTo>
                    <a:pt x="2970499" y="5434445"/>
                    <a:pt x="2885209" y="5519735"/>
                    <a:pt x="2885209" y="5624945"/>
                  </a:cubicBezTo>
                  <a:lnTo>
                    <a:pt x="2753591" y="5624945"/>
                  </a:lnTo>
                  <a:cubicBezTo>
                    <a:pt x="2753591" y="5519735"/>
                    <a:pt x="2668301" y="5434445"/>
                    <a:pt x="2563091" y="5434445"/>
                  </a:cubicBezTo>
                  <a:cubicBezTo>
                    <a:pt x="2457881" y="5434445"/>
                    <a:pt x="2372591" y="5519735"/>
                    <a:pt x="2372591" y="5624945"/>
                  </a:cubicBezTo>
                  <a:lnTo>
                    <a:pt x="2240973" y="5624945"/>
                  </a:lnTo>
                  <a:cubicBezTo>
                    <a:pt x="2240973" y="5519735"/>
                    <a:pt x="2155683" y="5434445"/>
                    <a:pt x="2050473" y="5434445"/>
                  </a:cubicBezTo>
                  <a:cubicBezTo>
                    <a:pt x="1945263" y="5434445"/>
                    <a:pt x="1859973" y="5519735"/>
                    <a:pt x="1859973" y="5624945"/>
                  </a:cubicBezTo>
                  <a:lnTo>
                    <a:pt x="1728355" y="5624945"/>
                  </a:lnTo>
                  <a:cubicBezTo>
                    <a:pt x="1728355" y="5519735"/>
                    <a:pt x="1643065" y="5434445"/>
                    <a:pt x="1537855" y="5434445"/>
                  </a:cubicBezTo>
                  <a:cubicBezTo>
                    <a:pt x="1432645" y="5434445"/>
                    <a:pt x="1347355" y="5519735"/>
                    <a:pt x="1347355" y="5624945"/>
                  </a:cubicBezTo>
                  <a:lnTo>
                    <a:pt x="1215737" y="5624945"/>
                  </a:lnTo>
                  <a:cubicBezTo>
                    <a:pt x="1215737" y="5519735"/>
                    <a:pt x="1130447" y="5434445"/>
                    <a:pt x="1025237" y="5434445"/>
                  </a:cubicBezTo>
                  <a:cubicBezTo>
                    <a:pt x="920027" y="5434445"/>
                    <a:pt x="834737" y="5519735"/>
                    <a:pt x="834737" y="5624945"/>
                  </a:cubicBezTo>
                  <a:lnTo>
                    <a:pt x="703119" y="5624945"/>
                  </a:lnTo>
                  <a:cubicBezTo>
                    <a:pt x="703119" y="5519735"/>
                    <a:pt x="617829" y="5434445"/>
                    <a:pt x="512619" y="5434445"/>
                  </a:cubicBezTo>
                  <a:cubicBezTo>
                    <a:pt x="407409" y="5434445"/>
                    <a:pt x="322119" y="5519735"/>
                    <a:pt x="322119" y="5624945"/>
                  </a:cubicBezTo>
                  <a:lnTo>
                    <a:pt x="190500" y="5624945"/>
                  </a:lnTo>
                  <a:cubicBezTo>
                    <a:pt x="190500" y="5519735"/>
                    <a:pt x="105210" y="5434445"/>
                    <a:pt x="0" y="5434445"/>
                  </a:cubicBezTo>
                  <a:lnTo>
                    <a:pt x="0" y="5304090"/>
                  </a:lnTo>
                  <a:cubicBezTo>
                    <a:pt x="105210" y="5304090"/>
                    <a:pt x="190500" y="5218800"/>
                    <a:pt x="190500" y="5113590"/>
                  </a:cubicBezTo>
                  <a:cubicBezTo>
                    <a:pt x="190500" y="5008380"/>
                    <a:pt x="105210" y="4923090"/>
                    <a:pt x="0" y="4923090"/>
                  </a:cubicBezTo>
                  <a:lnTo>
                    <a:pt x="0" y="4792731"/>
                  </a:lnTo>
                  <a:cubicBezTo>
                    <a:pt x="105210" y="4792731"/>
                    <a:pt x="190500" y="4707441"/>
                    <a:pt x="190500" y="4602231"/>
                  </a:cubicBezTo>
                  <a:cubicBezTo>
                    <a:pt x="190500" y="4497021"/>
                    <a:pt x="105210" y="4411731"/>
                    <a:pt x="0" y="4411731"/>
                  </a:cubicBezTo>
                  <a:lnTo>
                    <a:pt x="0" y="4281372"/>
                  </a:lnTo>
                  <a:cubicBezTo>
                    <a:pt x="105210" y="4281372"/>
                    <a:pt x="190500" y="4196082"/>
                    <a:pt x="190500" y="4090872"/>
                  </a:cubicBezTo>
                  <a:cubicBezTo>
                    <a:pt x="190500" y="3985662"/>
                    <a:pt x="105210" y="3900372"/>
                    <a:pt x="0" y="3900372"/>
                  </a:cubicBezTo>
                  <a:lnTo>
                    <a:pt x="0" y="3770013"/>
                  </a:lnTo>
                  <a:cubicBezTo>
                    <a:pt x="105210" y="3770013"/>
                    <a:pt x="190500" y="3684723"/>
                    <a:pt x="190500" y="3579513"/>
                  </a:cubicBezTo>
                  <a:cubicBezTo>
                    <a:pt x="190500" y="3474303"/>
                    <a:pt x="105210" y="3389013"/>
                    <a:pt x="0" y="3389013"/>
                  </a:cubicBezTo>
                  <a:lnTo>
                    <a:pt x="0" y="3258654"/>
                  </a:lnTo>
                  <a:cubicBezTo>
                    <a:pt x="105210" y="3258654"/>
                    <a:pt x="190500" y="3173364"/>
                    <a:pt x="190500" y="3068154"/>
                  </a:cubicBezTo>
                  <a:cubicBezTo>
                    <a:pt x="190500" y="2962944"/>
                    <a:pt x="105210" y="2877654"/>
                    <a:pt x="0" y="2877654"/>
                  </a:cubicBezTo>
                  <a:lnTo>
                    <a:pt x="0" y="2747295"/>
                  </a:lnTo>
                  <a:cubicBezTo>
                    <a:pt x="105210" y="2747295"/>
                    <a:pt x="190500" y="2662005"/>
                    <a:pt x="190500" y="2556795"/>
                  </a:cubicBezTo>
                  <a:cubicBezTo>
                    <a:pt x="190500" y="2451585"/>
                    <a:pt x="105210" y="2366295"/>
                    <a:pt x="0" y="2366295"/>
                  </a:cubicBezTo>
                  <a:lnTo>
                    <a:pt x="0" y="2235936"/>
                  </a:lnTo>
                  <a:cubicBezTo>
                    <a:pt x="105210" y="2235936"/>
                    <a:pt x="190500" y="2150646"/>
                    <a:pt x="190500" y="2045436"/>
                  </a:cubicBezTo>
                  <a:cubicBezTo>
                    <a:pt x="190500" y="1940226"/>
                    <a:pt x="105210" y="1854936"/>
                    <a:pt x="0" y="1854936"/>
                  </a:cubicBezTo>
                  <a:lnTo>
                    <a:pt x="0" y="1724577"/>
                  </a:lnTo>
                  <a:cubicBezTo>
                    <a:pt x="105210" y="1724577"/>
                    <a:pt x="190500" y="1639287"/>
                    <a:pt x="190500" y="1534077"/>
                  </a:cubicBezTo>
                  <a:cubicBezTo>
                    <a:pt x="190500" y="1428867"/>
                    <a:pt x="105210" y="1343577"/>
                    <a:pt x="0" y="1343577"/>
                  </a:cubicBezTo>
                  <a:lnTo>
                    <a:pt x="0" y="1213218"/>
                  </a:lnTo>
                  <a:cubicBezTo>
                    <a:pt x="105210" y="1213218"/>
                    <a:pt x="190500" y="1127928"/>
                    <a:pt x="190500" y="1022718"/>
                  </a:cubicBezTo>
                  <a:cubicBezTo>
                    <a:pt x="190500" y="917508"/>
                    <a:pt x="105210" y="832218"/>
                    <a:pt x="0" y="832218"/>
                  </a:cubicBezTo>
                  <a:lnTo>
                    <a:pt x="0" y="701859"/>
                  </a:lnTo>
                  <a:cubicBezTo>
                    <a:pt x="105210" y="701859"/>
                    <a:pt x="190500" y="616569"/>
                    <a:pt x="190500" y="511359"/>
                  </a:cubicBezTo>
                  <a:cubicBezTo>
                    <a:pt x="190500" y="406149"/>
                    <a:pt x="105210" y="320859"/>
                    <a:pt x="0" y="320859"/>
                  </a:cubicBezTo>
                  <a:lnTo>
                    <a:pt x="0" y="190500"/>
                  </a:lnTo>
                  <a:cubicBezTo>
                    <a:pt x="105210" y="190500"/>
                    <a:pt x="190500" y="105210"/>
                    <a:pt x="190500" y="0"/>
                  </a:cubicBezTo>
                  <a:lnTo>
                    <a:pt x="322119" y="0"/>
                  </a:lnTo>
                  <a:cubicBezTo>
                    <a:pt x="322119" y="105210"/>
                    <a:pt x="407409" y="190500"/>
                    <a:pt x="512619" y="190500"/>
                  </a:cubicBezTo>
                  <a:cubicBezTo>
                    <a:pt x="617829" y="190500"/>
                    <a:pt x="703119" y="105210"/>
                    <a:pt x="703119" y="0"/>
                  </a:cubicBezTo>
                  <a:lnTo>
                    <a:pt x="834737" y="0"/>
                  </a:lnTo>
                  <a:cubicBezTo>
                    <a:pt x="834737" y="105210"/>
                    <a:pt x="920027" y="190500"/>
                    <a:pt x="1025237" y="190500"/>
                  </a:cubicBezTo>
                  <a:cubicBezTo>
                    <a:pt x="1130447" y="190500"/>
                    <a:pt x="1215737" y="105210"/>
                    <a:pt x="1215737" y="0"/>
                  </a:cubicBezTo>
                  <a:lnTo>
                    <a:pt x="1347355" y="0"/>
                  </a:lnTo>
                  <a:cubicBezTo>
                    <a:pt x="1347355" y="105210"/>
                    <a:pt x="1432645" y="190500"/>
                    <a:pt x="1537855" y="190500"/>
                  </a:cubicBezTo>
                  <a:cubicBezTo>
                    <a:pt x="1643065" y="190500"/>
                    <a:pt x="1728355" y="105210"/>
                    <a:pt x="1728355" y="0"/>
                  </a:cubicBezTo>
                  <a:lnTo>
                    <a:pt x="1859973" y="0"/>
                  </a:lnTo>
                  <a:cubicBezTo>
                    <a:pt x="1859973" y="105210"/>
                    <a:pt x="1945263" y="190500"/>
                    <a:pt x="2050473" y="190500"/>
                  </a:cubicBezTo>
                  <a:cubicBezTo>
                    <a:pt x="2155683" y="190500"/>
                    <a:pt x="2240973" y="105210"/>
                    <a:pt x="2240973" y="0"/>
                  </a:cubicBezTo>
                  <a:lnTo>
                    <a:pt x="2372591" y="0"/>
                  </a:lnTo>
                  <a:cubicBezTo>
                    <a:pt x="2372591" y="105210"/>
                    <a:pt x="2457881" y="190500"/>
                    <a:pt x="2563091" y="190500"/>
                  </a:cubicBezTo>
                  <a:cubicBezTo>
                    <a:pt x="2668301" y="190500"/>
                    <a:pt x="2753591" y="105210"/>
                    <a:pt x="2753591" y="0"/>
                  </a:cubicBezTo>
                  <a:lnTo>
                    <a:pt x="2885209" y="0"/>
                  </a:lnTo>
                  <a:cubicBezTo>
                    <a:pt x="2885209" y="105210"/>
                    <a:pt x="2970499" y="190500"/>
                    <a:pt x="3075709" y="190500"/>
                  </a:cubicBezTo>
                  <a:cubicBezTo>
                    <a:pt x="3180919" y="190500"/>
                    <a:pt x="3266209" y="105210"/>
                    <a:pt x="3266209" y="0"/>
                  </a:cubicBezTo>
                  <a:lnTo>
                    <a:pt x="3397827" y="0"/>
                  </a:lnTo>
                  <a:cubicBezTo>
                    <a:pt x="3397827" y="105210"/>
                    <a:pt x="3483117" y="190500"/>
                    <a:pt x="3588327" y="190500"/>
                  </a:cubicBezTo>
                  <a:cubicBezTo>
                    <a:pt x="3693537" y="190500"/>
                    <a:pt x="3778827" y="105210"/>
                    <a:pt x="3778827" y="0"/>
                  </a:cubicBezTo>
                  <a:lnTo>
                    <a:pt x="3910445" y="0"/>
                  </a:lnTo>
                  <a:cubicBezTo>
                    <a:pt x="3910445" y="105210"/>
                    <a:pt x="3995735" y="190500"/>
                    <a:pt x="4100945" y="1905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B481DA7F-85DA-0FA3-63A5-DA3C7B048F07}"/>
                </a:ext>
              </a:extLst>
            </p:cNvPr>
            <p:cNvSpPr/>
            <p:nvPr/>
          </p:nvSpPr>
          <p:spPr>
            <a:xfrm rot="16200000">
              <a:off x="1353993" y="3415667"/>
              <a:ext cx="2384721" cy="205232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76FD892-B5DF-D05C-CE4F-62B2DBFE63FC}"/>
                </a:ext>
              </a:extLst>
            </p:cNvPr>
            <p:cNvSpPr txBox="1"/>
            <p:nvPr/>
          </p:nvSpPr>
          <p:spPr>
            <a:xfrm>
              <a:off x="1520183" y="2624680"/>
              <a:ext cx="205233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E1FDCBA-3A62-6C16-E4D8-8138D89CDC34}"/>
                </a:ext>
              </a:extLst>
            </p:cNvPr>
            <p:cNvSpPr txBox="1"/>
            <p:nvPr/>
          </p:nvSpPr>
          <p:spPr>
            <a:xfrm>
              <a:off x="1520183" y="3533890"/>
              <a:ext cx="2052335" cy="1815882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FDBEBF0D-0990-EB02-3831-CE62EBB93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38800" y="1126528"/>
            <a:ext cx="914400" cy="914400"/>
          </a:xfrm>
          <a:prstGeom prst="rect">
            <a:avLst/>
          </a:prstGeom>
        </p:spPr>
      </p:pic>
      <p:pic>
        <p:nvPicPr>
          <p:cNvPr id="13" name="Graphic 12" descr="Bar chart with solid fill">
            <a:extLst>
              <a:ext uri="{FF2B5EF4-FFF2-40B4-BE49-F238E27FC236}">
                <a16:creationId xmlns:a16="http://schemas.microsoft.com/office/drawing/2014/main" id="{923242DA-2478-7D06-E0C4-D1A5D26351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089150" y="1126528"/>
            <a:ext cx="914400" cy="914400"/>
          </a:xfrm>
          <a:prstGeom prst="rect">
            <a:avLst/>
          </a:prstGeom>
        </p:spPr>
      </p:pic>
      <p:pic>
        <p:nvPicPr>
          <p:cNvPr id="14" name="Graphic 13" descr="Lights On with solid fill">
            <a:extLst>
              <a:ext uri="{FF2B5EF4-FFF2-40B4-BE49-F238E27FC236}">
                <a16:creationId xmlns:a16="http://schemas.microsoft.com/office/drawing/2014/main" id="{57210C5A-0DD7-BCC5-4FD6-8F26D97E70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88449" y="1126528"/>
            <a:ext cx="914400" cy="9144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646DAD53-EC81-34B9-8973-E09F44E8BC34}"/>
              </a:ext>
            </a:extLst>
          </p:cNvPr>
          <p:cNvGrpSpPr/>
          <p:nvPr/>
        </p:nvGrpSpPr>
        <p:grpSpPr>
          <a:xfrm>
            <a:off x="4795515" y="2243686"/>
            <a:ext cx="2600969" cy="3567546"/>
            <a:chOff x="1245867" y="2340966"/>
            <a:chExt cx="2600969" cy="3567546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D6618EB-B45A-DD97-B324-B14E3EAC4516}"/>
                </a:ext>
              </a:extLst>
            </p:cNvPr>
            <p:cNvSpPr/>
            <p:nvPr/>
          </p:nvSpPr>
          <p:spPr>
            <a:xfrm>
              <a:off x="1245867" y="2340966"/>
              <a:ext cx="2600969" cy="3567546"/>
            </a:xfrm>
            <a:custGeom>
              <a:avLst/>
              <a:gdLst>
                <a:gd name="connsiteX0" fmla="*/ 4100945 w 4100945"/>
                <a:gd name="connsiteY0" fmla="*/ 190500 h 5624945"/>
                <a:gd name="connsiteX1" fmla="*/ 4100945 w 4100945"/>
                <a:gd name="connsiteY1" fmla="*/ 320859 h 5624945"/>
                <a:gd name="connsiteX2" fmla="*/ 3910445 w 4100945"/>
                <a:gd name="connsiteY2" fmla="*/ 511359 h 5624945"/>
                <a:gd name="connsiteX3" fmla="*/ 4100945 w 4100945"/>
                <a:gd name="connsiteY3" fmla="*/ 701859 h 5624945"/>
                <a:gd name="connsiteX4" fmla="*/ 4100945 w 4100945"/>
                <a:gd name="connsiteY4" fmla="*/ 832218 h 5624945"/>
                <a:gd name="connsiteX5" fmla="*/ 3910445 w 4100945"/>
                <a:gd name="connsiteY5" fmla="*/ 1022718 h 5624945"/>
                <a:gd name="connsiteX6" fmla="*/ 4100945 w 4100945"/>
                <a:gd name="connsiteY6" fmla="*/ 1213218 h 5624945"/>
                <a:gd name="connsiteX7" fmla="*/ 4100945 w 4100945"/>
                <a:gd name="connsiteY7" fmla="*/ 1343577 h 5624945"/>
                <a:gd name="connsiteX8" fmla="*/ 3910445 w 4100945"/>
                <a:gd name="connsiteY8" fmla="*/ 1534077 h 5624945"/>
                <a:gd name="connsiteX9" fmla="*/ 4100945 w 4100945"/>
                <a:gd name="connsiteY9" fmla="*/ 1724577 h 5624945"/>
                <a:gd name="connsiteX10" fmla="*/ 4100945 w 4100945"/>
                <a:gd name="connsiteY10" fmla="*/ 1854936 h 5624945"/>
                <a:gd name="connsiteX11" fmla="*/ 3910445 w 4100945"/>
                <a:gd name="connsiteY11" fmla="*/ 2045436 h 5624945"/>
                <a:gd name="connsiteX12" fmla="*/ 4100945 w 4100945"/>
                <a:gd name="connsiteY12" fmla="*/ 2235936 h 5624945"/>
                <a:gd name="connsiteX13" fmla="*/ 4100945 w 4100945"/>
                <a:gd name="connsiteY13" fmla="*/ 2366295 h 5624945"/>
                <a:gd name="connsiteX14" fmla="*/ 3910445 w 4100945"/>
                <a:gd name="connsiteY14" fmla="*/ 2556795 h 5624945"/>
                <a:gd name="connsiteX15" fmla="*/ 4100945 w 4100945"/>
                <a:gd name="connsiteY15" fmla="*/ 2747295 h 5624945"/>
                <a:gd name="connsiteX16" fmla="*/ 4100945 w 4100945"/>
                <a:gd name="connsiteY16" fmla="*/ 2877654 h 5624945"/>
                <a:gd name="connsiteX17" fmla="*/ 3910445 w 4100945"/>
                <a:gd name="connsiteY17" fmla="*/ 3068154 h 5624945"/>
                <a:gd name="connsiteX18" fmla="*/ 4100945 w 4100945"/>
                <a:gd name="connsiteY18" fmla="*/ 3258654 h 5624945"/>
                <a:gd name="connsiteX19" fmla="*/ 4100945 w 4100945"/>
                <a:gd name="connsiteY19" fmla="*/ 3389013 h 5624945"/>
                <a:gd name="connsiteX20" fmla="*/ 3910445 w 4100945"/>
                <a:gd name="connsiteY20" fmla="*/ 3579513 h 5624945"/>
                <a:gd name="connsiteX21" fmla="*/ 4100945 w 4100945"/>
                <a:gd name="connsiteY21" fmla="*/ 3770013 h 5624945"/>
                <a:gd name="connsiteX22" fmla="*/ 4100945 w 4100945"/>
                <a:gd name="connsiteY22" fmla="*/ 3900372 h 5624945"/>
                <a:gd name="connsiteX23" fmla="*/ 3910445 w 4100945"/>
                <a:gd name="connsiteY23" fmla="*/ 4090872 h 5624945"/>
                <a:gd name="connsiteX24" fmla="*/ 4100945 w 4100945"/>
                <a:gd name="connsiteY24" fmla="*/ 4281372 h 5624945"/>
                <a:gd name="connsiteX25" fmla="*/ 4100945 w 4100945"/>
                <a:gd name="connsiteY25" fmla="*/ 4411731 h 5624945"/>
                <a:gd name="connsiteX26" fmla="*/ 3910445 w 4100945"/>
                <a:gd name="connsiteY26" fmla="*/ 4602231 h 5624945"/>
                <a:gd name="connsiteX27" fmla="*/ 4100945 w 4100945"/>
                <a:gd name="connsiteY27" fmla="*/ 4792731 h 5624945"/>
                <a:gd name="connsiteX28" fmla="*/ 4100945 w 4100945"/>
                <a:gd name="connsiteY28" fmla="*/ 4923090 h 5624945"/>
                <a:gd name="connsiteX29" fmla="*/ 3910445 w 4100945"/>
                <a:gd name="connsiteY29" fmla="*/ 5113590 h 5624945"/>
                <a:gd name="connsiteX30" fmla="*/ 4100945 w 4100945"/>
                <a:gd name="connsiteY30" fmla="*/ 5304090 h 5624945"/>
                <a:gd name="connsiteX31" fmla="*/ 4100945 w 4100945"/>
                <a:gd name="connsiteY31" fmla="*/ 5434445 h 5624945"/>
                <a:gd name="connsiteX32" fmla="*/ 3910445 w 4100945"/>
                <a:gd name="connsiteY32" fmla="*/ 5624945 h 5624945"/>
                <a:gd name="connsiteX33" fmla="*/ 3778827 w 4100945"/>
                <a:gd name="connsiteY33" fmla="*/ 5624945 h 5624945"/>
                <a:gd name="connsiteX34" fmla="*/ 3588327 w 4100945"/>
                <a:gd name="connsiteY34" fmla="*/ 5434445 h 5624945"/>
                <a:gd name="connsiteX35" fmla="*/ 3397827 w 4100945"/>
                <a:gd name="connsiteY35" fmla="*/ 5624945 h 5624945"/>
                <a:gd name="connsiteX36" fmla="*/ 3266209 w 4100945"/>
                <a:gd name="connsiteY36" fmla="*/ 5624945 h 5624945"/>
                <a:gd name="connsiteX37" fmla="*/ 3075709 w 4100945"/>
                <a:gd name="connsiteY37" fmla="*/ 5434445 h 5624945"/>
                <a:gd name="connsiteX38" fmla="*/ 2885209 w 4100945"/>
                <a:gd name="connsiteY38" fmla="*/ 5624945 h 5624945"/>
                <a:gd name="connsiteX39" fmla="*/ 2753591 w 4100945"/>
                <a:gd name="connsiteY39" fmla="*/ 5624945 h 5624945"/>
                <a:gd name="connsiteX40" fmla="*/ 2563091 w 4100945"/>
                <a:gd name="connsiteY40" fmla="*/ 5434445 h 5624945"/>
                <a:gd name="connsiteX41" fmla="*/ 2372591 w 4100945"/>
                <a:gd name="connsiteY41" fmla="*/ 5624945 h 5624945"/>
                <a:gd name="connsiteX42" fmla="*/ 2240973 w 4100945"/>
                <a:gd name="connsiteY42" fmla="*/ 5624945 h 5624945"/>
                <a:gd name="connsiteX43" fmla="*/ 2050473 w 4100945"/>
                <a:gd name="connsiteY43" fmla="*/ 5434445 h 5624945"/>
                <a:gd name="connsiteX44" fmla="*/ 1859973 w 4100945"/>
                <a:gd name="connsiteY44" fmla="*/ 5624945 h 5624945"/>
                <a:gd name="connsiteX45" fmla="*/ 1728355 w 4100945"/>
                <a:gd name="connsiteY45" fmla="*/ 5624945 h 5624945"/>
                <a:gd name="connsiteX46" fmla="*/ 1537855 w 4100945"/>
                <a:gd name="connsiteY46" fmla="*/ 5434445 h 5624945"/>
                <a:gd name="connsiteX47" fmla="*/ 1347355 w 4100945"/>
                <a:gd name="connsiteY47" fmla="*/ 5624945 h 5624945"/>
                <a:gd name="connsiteX48" fmla="*/ 1215737 w 4100945"/>
                <a:gd name="connsiteY48" fmla="*/ 5624945 h 5624945"/>
                <a:gd name="connsiteX49" fmla="*/ 1025237 w 4100945"/>
                <a:gd name="connsiteY49" fmla="*/ 5434445 h 5624945"/>
                <a:gd name="connsiteX50" fmla="*/ 834737 w 4100945"/>
                <a:gd name="connsiteY50" fmla="*/ 5624945 h 5624945"/>
                <a:gd name="connsiteX51" fmla="*/ 703119 w 4100945"/>
                <a:gd name="connsiteY51" fmla="*/ 5624945 h 5624945"/>
                <a:gd name="connsiteX52" fmla="*/ 512619 w 4100945"/>
                <a:gd name="connsiteY52" fmla="*/ 5434445 h 5624945"/>
                <a:gd name="connsiteX53" fmla="*/ 322119 w 4100945"/>
                <a:gd name="connsiteY53" fmla="*/ 5624945 h 5624945"/>
                <a:gd name="connsiteX54" fmla="*/ 190500 w 4100945"/>
                <a:gd name="connsiteY54" fmla="*/ 5624945 h 5624945"/>
                <a:gd name="connsiteX55" fmla="*/ 0 w 4100945"/>
                <a:gd name="connsiteY55" fmla="*/ 5434445 h 5624945"/>
                <a:gd name="connsiteX56" fmla="*/ 0 w 4100945"/>
                <a:gd name="connsiteY56" fmla="*/ 5304090 h 5624945"/>
                <a:gd name="connsiteX57" fmla="*/ 190500 w 4100945"/>
                <a:gd name="connsiteY57" fmla="*/ 5113590 h 5624945"/>
                <a:gd name="connsiteX58" fmla="*/ 0 w 4100945"/>
                <a:gd name="connsiteY58" fmla="*/ 4923090 h 5624945"/>
                <a:gd name="connsiteX59" fmla="*/ 0 w 4100945"/>
                <a:gd name="connsiteY59" fmla="*/ 4792731 h 5624945"/>
                <a:gd name="connsiteX60" fmla="*/ 190500 w 4100945"/>
                <a:gd name="connsiteY60" fmla="*/ 4602231 h 5624945"/>
                <a:gd name="connsiteX61" fmla="*/ 0 w 4100945"/>
                <a:gd name="connsiteY61" fmla="*/ 4411731 h 5624945"/>
                <a:gd name="connsiteX62" fmla="*/ 0 w 4100945"/>
                <a:gd name="connsiteY62" fmla="*/ 4281372 h 5624945"/>
                <a:gd name="connsiteX63" fmla="*/ 190500 w 4100945"/>
                <a:gd name="connsiteY63" fmla="*/ 4090872 h 5624945"/>
                <a:gd name="connsiteX64" fmla="*/ 0 w 4100945"/>
                <a:gd name="connsiteY64" fmla="*/ 3900372 h 5624945"/>
                <a:gd name="connsiteX65" fmla="*/ 0 w 4100945"/>
                <a:gd name="connsiteY65" fmla="*/ 3770013 h 5624945"/>
                <a:gd name="connsiteX66" fmla="*/ 190500 w 4100945"/>
                <a:gd name="connsiteY66" fmla="*/ 3579513 h 5624945"/>
                <a:gd name="connsiteX67" fmla="*/ 0 w 4100945"/>
                <a:gd name="connsiteY67" fmla="*/ 3389013 h 5624945"/>
                <a:gd name="connsiteX68" fmla="*/ 0 w 4100945"/>
                <a:gd name="connsiteY68" fmla="*/ 3258654 h 5624945"/>
                <a:gd name="connsiteX69" fmla="*/ 190500 w 4100945"/>
                <a:gd name="connsiteY69" fmla="*/ 3068154 h 5624945"/>
                <a:gd name="connsiteX70" fmla="*/ 0 w 4100945"/>
                <a:gd name="connsiteY70" fmla="*/ 2877654 h 5624945"/>
                <a:gd name="connsiteX71" fmla="*/ 0 w 4100945"/>
                <a:gd name="connsiteY71" fmla="*/ 2747295 h 5624945"/>
                <a:gd name="connsiteX72" fmla="*/ 190500 w 4100945"/>
                <a:gd name="connsiteY72" fmla="*/ 2556795 h 5624945"/>
                <a:gd name="connsiteX73" fmla="*/ 0 w 4100945"/>
                <a:gd name="connsiteY73" fmla="*/ 2366295 h 5624945"/>
                <a:gd name="connsiteX74" fmla="*/ 0 w 4100945"/>
                <a:gd name="connsiteY74" fmla="*/ 2235936 h 5624945"/>
                <a:gd name="connsiteX75" fmla="*/ 190500 w 4100945"/>
                <a:gd name="connsiteY75" fmla="*/ 2045436 h 5624945"/>
                <a:gd name="connsiteX76" fmla="*/ 0 w 4100945"/>
                <a:gd name="connsiteY76" fmla="*/ 1854936 h 5624945"/>
                <a:gd name="connsiteX77" fmla="*/ 0 w 4100945"/>
                <a:gd name="connsiteY77" fmla="*/ 1724577 h 5624945"/>
                <a:gd name="connsiteX78" fmla="*/ 190500 w 4100945"/>
                <a:gd name="connsiteY78" fmla="*/ 1534077 h 5624945"/>
                <a:gd name="connsiteX79" fmla="*/ 0 w 4100945"/>
                <a:gd name="connsiteY79" fmla="*/ 1343577 h 5624945"/>
                <a:gd name="connsiteX80" fmla="*/ 0 w 4100945"/>
                <a:gd name="connsiteY80" fmla="*/ 1213218 h 5624945"/>
                <a:gd name="connsiteX81" fmla="*/ 190500 w 4100945"/>
                <a:gd name="connsiteY81" fmla="*/ 1022718 h 5624945"/>
                <a:gd name="connsiteX82" fmla="*/ 0 w 4100945"/>
                <a:gd name="connsiteY82" fmla="*/ 832218 h 5624945"/>
                <a:gd name="connsiteX83" fmla="*/ 0 w 4100945"/>
                <a:gd name="connsiteY83" fmla="*/ 701859 h 5624945"/>
                <a:gd name="connsiteX84" fmla="*/ 190500 w 4100945"/>
                <a:gd name="connsiteY84" fmla="*/ 511359 h 5624945"/>
                <a:gd name="connsiteX85" fmla="*/ 0 w 4100945"/>
                <a:gd name="connsiteY85" fmla="*/ 320859 h 5624945"/>
                <a:gd name="connsiteX86" fmla="*/ 0 w 4100945"/>
                <a:gd name="connsiteY86" fmla="*/ 190500 h 5624945"/>
                <a:gd name="connsiteX87" fmla="*/ 190500 w 4100945"/>
                <a:gd name="connsiteY87" fmla="*/ 0 h 5624945"/>
                <a:gd name="connsiteX88" fmla="*/ 322119 w 4100945"/>
                <a:gd name="connsiteY88" fmla="*/ 0 h 5624945"/>
                <a:gd name="connsiteX89" fmla="*/ 512619 w 4100945"/>
                <a:gd name="connsiteY89" fmla="*/ 190500 h 5624945"/>
                <a:gd name="connsiteX90" fmla="*/ 703119 w 4100945"/>
                <a:gd name="connsiteY90" fmla="*/ 0 h 5624945"/>
                <a:gd name="connsiteX91" fmla="*/ 834737 w 4100945"/>
                <a:gd name="connsiteY91" fmla="*/ 0 h 5624945"/>
                <a:gd name="connsiteX92" fmla="*/ 1025237 w 4100945"/>
                <a:gd name="connsiteY92" fmla="*/ 190500 h 5624945"/>
                <a:gd name="connsiteX93" fmla="*/ 1215737 w 4100945"/>
                <a:gd name="connsiteY93" fmla="*/ 0 h 5624945"/>
                <a:gd name="connsiteX94" fmla="*/ 1347355 w 4100945"/>
                <a:gd name="connsiteY94" fmla="*/ 0 h 5624945"/>
                <a:gd name="connsiteX95" fmla="*/ 1537855 w 4100945"/>
                <a:gd name="connsiteY95" fmla="*/ 190500 h 5624945"/>
                <a:gd name="connsiteX96" fmla="*/ 1728355 w 4100945"/>
                <a:gd name="connsiteY96" fmla="*/ 0 h 5624945"/>
                <a:gd name="connsiteX97" fmla="*/ 1859973 w 4100945"/>
                <a:gd name="connsiteY97" fmla="*/ 0 h 5624945"/>
                <a:gd name="connsiteX98" fmla="*/ 2050473 w 4100945"/>
                <a:gd name="connsiteY98" fmla="*/ 190500 h 5624945"/>
                <a:gd name="connsiteX99" fmla="*/ 2240973 w 4100945"/>
                <a:gd name="connsiteY99" fmla="*/ 0 h 5624945"/>
                <a:gd name="connsiteX100" fmla="*/ 2372591 w 4100945"/>
                <a:gd name="connsiteY100" fmla="*/ 0 h 5624945"/>
                <a:gd name="connsiteX101" fmla="*/ 2563091 w 4100945"/>
                <a:gd name="connsiteY101" fmla="*/ 190500 h 5624945"/>
                <a:gd name="connsiteX102" fmla="*/ 2753591 w 4100945"/>
                <a:gd name="connsiteY102" fmla="*/ 0 h 5624945"/>
                <a:gd name="connsiteX103" fmla="*/ 2885209 w 4100945"/>
                <a:gd name="connsiteY103" fmla="*/ 0 h 5624945"/>
                <a:gd name="connsiteX104" fmla="*/ 3075709 w 4100945"/>
                <a:gd name="connsiteY104" fmla="*/ 190500 h 5624945"/>
                <a:gd name="connsiteX105" fmla="*/ 3266209 w 4100945"/>
                <a:gd name="connsiteY105" fmla="*/ 0 h 5624945"/>
                <a:gd name="connsiteX106" fmla="*/ 3397827 w 4100945"/>
                <a:gd name="connsiteY106" fmla="*/ 0 h 5624945"/>
                <a:gd name="connsiteX107" fmla="*/ 3588327 w 4100945"/>
                <a:gd name="connsiteY107" fmla="*/ 190500 h 5624945"/>
                <a:gd name="connsiteX108" fmla="*/ 3778827 w 4100945"/>
                <a:gd name="connsiteY108" fmla="*/ 0 h 5624945"/>
                <a:gd name="connsiteX109" fmla="*/ 3910445 w 4100945"/>
                <a:gd name="connsiteY109" fmla="*/ 0 h 5624945"/>
                <a:gd name="connsiteX110" fmla="*/ 4100945 w 4100945"/>
                <a:gd name="connsiteY110" fmla="*/ 190500 h 562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100945" h="5624945">
                  <a:moveTo>
                    <a:pt x="4100945" y="190500"/>
                  </a:moveTo>
                  <a:lnTo>
                    <a:pt x="4100945" y="320859"/>
                  </a:lnTo>
                  <a:cubicBezTo>
                    <a:pt x="3995735" y="320859"/>
                    <a:pt x="3910445" y="406149"/>
                    <a:pt x="3910445" y="511359"/>
                  </a:cubicBezTo>
                  <a:cubicBezTo>
                    <a:pt x="3910445" y="616569"/>
                    <a:pt x="3995735" y="701859"/>
                    <a:pt x="4100945" y="701859"/>
                  </a:cubicBezTo>
                  <a:lnTo>
                    <a:pt x="4100945" y="832218"/>
                  </a:lnTo>
                  <a:cubicBezTo>
                    <a:pt x="3995735" y="832218"/>
                    <a:pt x="3910445" y="917508"/>
                    <a:pt x="3910445" y="1022718"/>
                  </a:cubicBezTo>
                  <a:cubicBezTo>
                    <a:pt x="3910445" y="1127928"/>
                    <a:pt x="3995735" y="1213218"/>
                    <a:pt x="4100945" y="1213218"/>
                  </a:cubicBezTo>
                  <a:lnTo>
                    <a:pt x="4100945" y="1343577"/>
                  </a:lnTo>
                  <a:cubicBezTo>
                    <a:pt x="3995735" y="1343577"/>
                    <a:pt x="3910445" y="1428867"/>
                    <a:pt x="3910445" y="1534077"/>
                  </a:cubicBezTo>
                  <a:cubicBezTo>
                    <a:pt x="3910445" y="1639287"/>
                    <a:pt x="3995735" y="1724577"/>
                    <a:pt x="4100945" y="1724577"/>
                  </a:cubicBezTo>
                  <a:lnTo>
                    <a:pt x="4100945" y="1854936"/>
                  </a:lnTo>
                  <a:cubicBezTo>
                    <a:pt x="3995735" y="1854936"/>
                    <a:pt x="3910445" y="1940226"/>
                    <a:pt x="3910445" y="2045436"/>
                  </a:cubicBezTo>
                  <a:cubicBezTo>
                    <a:pt x="3910445" y="2150646"/>
                    <a:pt x="3995735" y="2235936"/>
                    <a:pt x="4100945" y="2235936"/>
                  </a:cubicBezTo>
                  <a:lnTo>
                    <a:pt x="4100945" y="2366295"/>
                  </a:lnTo>
                  <a:cubicBezTo>
                    <a:pt x="3995735" y="2366295"/>
                    <a:pt x="3910445" y="2451585"/>
                    <a:pt x="3910445" y="2556795"/>
                  </a:cubicBezTo>
                  <a:cubicBezTo>
                    <a:pt x="3910445" y="2662005"/>
                    <a:pt x="3995735" y="2747295"/>
                    <a:pt x="4100945" y="2747295"/>
                  </a:cubicBezTo>
                  <a:lnTo>
                    <a:pt x="4100945" y="2877654"/>
                  </a:lnTo>
                  <a:cubicBezTo>
                    <a:pt x="3995735" y="2877654"/>
                    <a:pt x="3910445" y="2962944"/>
                    <a:pt x="3910445" y="3068154"/>
                  </a:cubicBezTo>
                  <a:cubicBezTo>
                    <a:pt x="3910445" y="3173364"/>
                    <a:pt x="3995735" y="3258654"/>
                    <a:pt x="4100945" y="3258654"/>
                  </a:cubicBezTo>
                  <a:lnTo>
                    <a:pt x="4100945" y="3389013"/>
                  </a:lnTo>
                  <a:cubicBezTo>
                    <a:pt x="3995735" y="3389013"/>
                    <a:pt x="3910445" y="3474303"/>
                    <a:pt x="3910445" y="3579513"/>
                  </a:cubicBezTo>
                  <a:cubicBezTo>
                    <a:pt x="3910445" y="3684723"/>
                    <a:pt x="3995735" y="3770013"/>
                    <a:pt x="4100945" y="3770013"/>
                  </a:cubicBezTo>
                  <a:lnTo>
                    <a:pt x="4100945" y="3900372"/>
                  </a:lnTo>
                  <a:cubicBezTo>
                    <a:pt x="3995735" y="3900372"/>
                    <a:pt x="3910445" y="3985662"/>
                    <a:pt x="3910445" y="4090872"/>
                  </a:cubicBezTo>
                  <a:cubicBezTo>
                    <a:pt x="3910445" y="4196082"/>
                    <a:pt x="3995735" y="4281372"/>
                    <a:pt x="4100945" y="4281372"/>
                  </a:cubicBezTo>
                  <a:lnTo>
                    <a:pt x="4100945" y="4411731"/>
                  </a:lnTo>
                  <a:cubicBezTo>
                    <a:pt x="3995735" y="4411731"/>
                    <a:pt x="3910445" y="4497021"/>
                    <a:pt x="3910445" y="4602231"/>
                  </a:cubicBezTo>
                  <a:cubicBezTo>
                    <a:pt x="3910445" y="4707441"/>
                    <a:pt x="3995735" y="4792731"/>
                    <a:pt x="4100945" y="4792731"/>
                  </a:cubicBezTo>
                  <a:lnTo>
                    <a:pt x="4100945" y="4923090"/>
                  </a:lnTo>
                  <a:cubicBezTo>
                    <a:pt x="3995735" y="4923090"/>
                    <a:pt x="3910445" y="5008380"/>
                    <a:pt x="3910445" y="5113590"/>
                  </a:cubicBezTo>
                  <a:cubicBezTo>
                    <a:pt x="3910445" y="5218800"/>
                    <a:pt x="3995735" y="5304090"/>
                    <a:pt x="4100945" y="5304090"/>
                  </a:cubicBezTo>
                  <a:lnTo>
                    <a:pt x="4100945" y="5434445"/>
                  </a:lnTo>
                  <a:cubicBezTo>
                    <a:pt x="3995735" y="5434445"/>
                    <a:pt x="3910445" y="5519735"/>
                    <a:pt x="3910445" y="5624945"/>
                  </a:cubicBezTo>
                  <a:lnTo>
                    <a:pt x="3778827" y="5624945"/>
                  </a:lnTo>
                  <a:cubicBezTo>
                    <a:pt x="3778827" y="5519735"/>
                    <a:pt x="3693537" y="5434445"/>
                    <a:pt x="3588327" y="5434445"/>
                  </a:cubicBezTo>
                  <a:cubicBezTo>
                    <a:pt x="3483117" y="5434445"/>
                    <a:pt x="3397827" y="5519735"/>
                    <a:pt x="3397827" y="5624945"/>
                  </a:cubicBezTo>
                  <a:lnTo>
                    <a:pt x="3266209" y="5624945"/>
                  </a:lnTo>
                  <a:cubicBezTo>
                    <a:pt x="3266209" y="5519735"/>
                    <a:pt x="3180919" y="5434445"/>
                    <a:pt x="3075709" y="5434445"/>
                  </a:cubicBezTo>
                  <a:cubicBezTo>
                    <a:pt x="2970499" y="5434445"/>
                    <a:pt x="2885209" y="5519735"/>
                    <a:pt x="2885209" y="5624945"/>
                  </a:cubicBezTo>
                  <a:lnTo>
                    <a:pt x="2753591" y="5624945"/>
                  </a:lnTo>
                  <a:cubicBezTo>
                    <a:pt x="2753591" y="5519735"/>
                    <a:pt x="2668301" y="5434445"/>
                    <a:pt x="2563091" y="5434445"/>
                  </a:cubicBezTo>
                  <a:cubicBezTo>
                    <a:pt x="2457881" y="5434445"/>
                    <a:pt x="2372591" y="5519735"/>
                    <a:pt x="2372591" y="5624945"/>
                  </a:cubicBezTo>
                  <a:lnTo>
                    <a:pt x="2240973" y="5624945"/>
                  </a:lnTo>
                  <a:cubicBezTo>
                    <a:pt x="2240973" y="5519735"/>
                    <a:pt x="2155683" y="5434445"/>
                    <a:pt x="2050473" y="5434445"/>
                  </a:cubicBezTo>
                  <a:cubicBezTo>
                    <a:pt x="1945263" y="5434445"/>
                    <a:pt x="1859973" y="5519735"/>
                    <a:pt x="1859973" y="5624945"/>
                  </a:cubicBezTo>
                  <a:lnTo>
                    <a:pt x="1728355" y="5624945"/>
                  </a:lnTo>
                  <a:cubicBezTo>
                    <a:pt x="1728355" y="5519735"/>
                    <a:pt x="1643065" y="5434445"/>
                    <a:pt x="1537855" y="5434445"/>
                  </a:cubicBezTo>
                  <a:cubicBezTo>
                    <a:pt x="1432645" y="5434445"/>
                    <a:pt x="1347355" y="5519735"/>
                    <a:pt x="1347355" y="5624945"/>
                  </a:cubicBezTo>
                  <a:lnTo>
                    <a:pt x="1215737" y="5624945"/>
                  </a:lnTo>
                  <a:cubicBezTo>
                    <a:pt x="1215737" y="5519735"/>
                    <a:pt x="1130447" y="5434445"/>
                    <a:pt x="1025237" y="5434445"/>
                  </a:cubicBezTo>
                  <a:cubicBezTo>
                    <a:pt x="920027" y="5434445"/>
                    <a:pt x="834737" y="5519735"/>
                    <a:pt x="834737" y="5624945"/>
                  </a:cubicBezTo>
                  <a:lnTo>
                    <a:pt x="703119" y="5624945"/>
                  </a:lnTo>
                  <a:cubicBezTo>
                    <a:pt x="703119" y="5519735"/>
                    <a:pt x="617829" y="5434445"/>
                    <a:pt x="512619" y="5434445"/>
                  </a:cubicBezTo>
                  <a:cubicBezTo>
                    <a:pt x="407409" y="5434445"/>
                    <a:pt x="322119" y="5519735"/>
                    <a:pt x="322119" y="5624945"/>
                  </a:cubicBezTo>
                  <a:lnTo>
                    <a:pt x="190500" y="5624945"/>
                  </a:lnTo>
                  <a:cubicBezTo>
                    <a:pt x="190500" y="5519735"/>
                    <a:pt x="105210" y="5434445"/>
                    <a:pt x="0" y="5434445"/>
                  </a:cubicBezTo>
                  <a:lnTo>
                    <a:pt x="0" y="5304090"/>
                  </a:lnTo>
                  <a:cubicBezTo>
                    <a:pt x="105210" y="5304090"/>
                    <a:pt x="190500" y="5218800"/>
                    <a:pt x="190500" y="5113590"/>
                  </a:cubicBezTo>
                  <a:cubicBezTo>
                    <a:pt x="190500" y="5008380"/>
                    <a:pt x="105210" y="4923090"/>
                    <a:pt x="0" y="4923090"/>
                  </a:cubicBezTo>
                  <a:lnTo>
                    <a:pt x="0" y="4792731"/>
                  </a:lnTo>
                  <a:cubicBezTo>
                    <a:pt x="105210" y="4792731"/>
                    <a:pt x="190500" y="4707441"/>
                    <a:pt x="190500" y="4602231"/>
                  </a:cubicBezTo>
                  <a:cubicBezTo>
                    <a:pt x="190500" y="4497021"/>
                    <a:pt x="105210" y="4411731"/>
                    <a:pt x="0" y="4411731"/>
                  </a:cubicBezTo>
                  <a:lnTo>
                    <a:pt x="0" y="4281372"/>
                  </a:lnTo>
                  <a:cubicBezTo>
                    <a:pt x="105210" y="4281372"/>
                    <a:pt x="190500" y="4196082"/>
                    <a:pt x="190500" y="4090872"/>
                  </a:cubicBezTo>
                  <a:cubicBezTo>
                    <a:pt x="190500" y="3985662"/>
                    <a:pt x="105210" y="3900372"/>
                    <a:pt x="0" y="3900372"/>
                  </a:cubicBezTo>
                  <a:lnTo>
                    <a:pt x="0" y="3770013"/>
                  </a:lnTo>
                  <a:cubicBezTo>
                    <a:pt x="105210" y="3770013"/>
                    <a:pt x="190500" y="3684723"/>
                    <a:pt x="190500" y="3579513"/>
                  </a:cubicBezTo>
                  <a:cubicBezTo>
                    <a:pt x="190500" y="3474303"/>
                    <a:pt x="105210" y="3389013"/>
                    <a:pt x="0" y="3389013"/>
                  </a:cubicBezTo>
                  <a:lnTo>
                    <a:pt x="0" y="3258654"/>
                  </a:lnTo>
                  <a:cubicBezTo>
                    <a:pt x="105210" y="3258654"/>
                    <a:pt x="190500" y="3173364"/>
                    <a:pt x="190500" y="3068154"/>
                  </a:cubicBezTo>
                  <a:cubicBezTo>
                    <a:pt x="190500" y="2962944"/>
                    <a:pt x="105210" y="2877654"/>
                    <a:pt x="0" y="2877654"/>
                  </a:cubicBezTo>
                  <a:lnTo>
                    <a:pt x="0" y="2747295"/>
                  </a:lnTo>
                  <a:cubicBezTo>
                    <a:pt x="105210" y="2747295"/>
                    <a:pt x="190500" y="2662005"/>
                    <a:pt x="190500" y="2556795"/>
                  </a:cubicBezTo>
                  <a:cubicBezTo>
                    <a:pt x="190500" y="2451585"/>
                    <a:pt x="105210" y="2366295"/>
                    <a:pt x="0" y="2366295"/>
                  </a:cubicBezTo>
                  <a:lnTo>
                    <a:pt x="0" y="2235936"/>
                  </a:lnTo>
                  <a:cubicBezTo>
                    <a:pt x="105210" y="2235936"/>
                    <a:pt x="190500" y="2150646"/>
                    <a:pt x="190500" y="2045436"/>
                  </a:cubicBezTo>
                  <a:cubicBezTo>
                    <a:pt x="190500" y="1940226"/>
                    <a:pt x="105210" y="1854936"/>
                    <a:pt x="0" y="1854936"/>
                  </a:cubicBezTo>
                  <a:lnTo>
                    <a:pt x="0" y="1724577"/>
                  </a:lnTo>
                  <a:cubicBezTo>
                    <a:pt x="105210" y="1724577"/>
                    <a:pt x="190500" y="1639287"/>
                    <a:pt x="190500" y="1534077"/>
                  </a:cubicBezTo>
                  <a:cubicBezTo>
                    <a:pt x="190500" y="1428867"/>
                    <a:pt x="105210" y="1343577"/>
                    <a:pt x="0" y="1343577"/>
                  </a:cubicBezTo>
                  <a:lnTo>
                    <a:pt x="0" y="1213218"/>
                  </a:lnTo>
                  <a:cubicBezTo>
                    <a:pt x="105210" y="1213218"/>
                    <a:pt x="190500" y="1127928"/>
                    <a:pt x="190500" y="1022718"/>
                  </a:cubicBezTo>
                  <a:cubicBezTo>
                    <a:pt x="190500" y="917508"/>
                    <a:pt x="105210" y="832218"/>
                    <a:pt x="0" y="832218"/>
                  </a:cubicBezTo>
                  <a:lnTo>
                    <a:pt x="0" y="701859"/>
                  </a:lnTo>
                  <a:cubicBezTo>
                    <a:pt x="105210" y="701859"/>
                    <a:pt x="190500" y="616569"/>
                    <a:pt x="190500" y="511359"/>
                  </a:cubicBezTo>
                  <a:cubicBezTo>
                    <a:pt x="190500" y="406149"/>
                    <a:pt x="105210" y="320859"/>
                    <a:pt x="0" y="320859"/>
                  </a:cubicBezTo>
                  <a:lnTo>
                    <a:pt x="0" y="190500"/>
                  </a:lnTo>
                  <a:cubicBezTo>
                    <a:pt x="105210" y="190500"/>
                    <a:pt x="190500" y="105210"/>
                    <a:pt x="190500" y="0"/>
                  </a:cubicBezTo>
                  <a:lnTo>
                    <a:pt x="322119" y="0"/>
                  </a:lnTo>
                  <a:cubicBezTo>
                    <a:pt x="322119" y="105210"/>
                    <a:pt x="407409" y="190500"/>
                    <a:pt x="512619" y="190500"/>
                  </a:cubicBezTo>
                  <a:cubicBezTo>
                    <a:pt x="617829" y="190500"/>
                    <a:pt x="703119" y="105210"/>
                    <a:pt x="703119" y="0"/>
                  </a:cubicBezTo>
                  <a:lnTo>
                    <a:pt x="834737" y="0"/>
                  </a:lnTo>
                  <a:cubicBezTo>
                    <a:pt x="834737" y="105210"/>
                    <a:pt x="920027" y="190500"/>
                    <a:pt x="1025237" y="190500"/>
                  </a:cubicBezTo>
                  <a:cubicBezTo>
                    <a:pt x="1130447" y="190500"/>
                    <a:pt x="1215737" y="105210"/>
                    <a:pt x="1215737" y="0"/>
                  </a:cubicBezTo>
                  <a:lnTo>
                    <a:pt x="1347355" y="0"/>
                  </a:lnTo>
                  <a:cubicBezTo>
                    <a:pt x="1347355" y="105210"/>
                    <a:pt x="1432645" y="190500"/>
                    <a:pt x="1537855" y="190500"/>
                  </a:cubicBezTo>
                  <a:cubicBezTo>
                    <a:pt x="1643065" y="190500"/>
                    <a:pt x="1728355" y="105210"/>
                    <a:pt x="1728355" y="0"/>
                  </a:cubicBezTo>
                  <a:lnTo>
                    <a:pt x="1859973" y="0"/>
                  </a:lnTo>
                  <a:cubicBezTo>
                    <a:pt x="1859973" y="105210"/>
                    <a:pt x="1945263" y="190500"/>
                    <a:pt x="2050473" y="190500"/>
                  </a:cubicBezTo>
                  <a:cubicBezTo>
                    <a:pt x="2155683" y="190500"/>
                    <a:pt x="2240973" y="105210"/>
                    <a:pt x="2240973" y="0"/>
                  </a:cubicBezTo>
                  <a:lnTo>
                    <a:pt x="2372591" y="0"/>
                  </a:lnTo>
                  <a:cubicBezTo>
                    <a:pt x="2372591" y="105210"/>
                    <a:pt x="2457881" y="190500"/>
                    <a:pt x="2563091" y="190500"/>
                  </a:cubicBezTo>
                  <a:cubicBezTo>
                    <a:pt x="2668301" y="190500"/>
                    <a:pt x="2753591" y="105210"/>
                    <a:pt x="2753591" y="0"/>
                  </a:cubicBezTo>
                  <a:lnTo>
                    <a:pt x="2885209" y="0"/>
                  </a:lnTo>
                  <a:cubicBezTo>
                    <a:pt x="2885209" y="105210"/>
                    <a:pt x="2970499" y="190500"/>
                    <a:pt x="3075709" y="190500"/>
                  </a:cubicBezTo>
                  <a:cubicBezTo>
                    <a:pt x="3180919" y="190500"/>
                    <a:pt x="3266209" y="105210"/>
                    <a:pt x="3266209" y="0"/>
                  </a:cubicBezTo>
                  <a:lnTo>
                    <a:pt x="3397827" y="0"/>
                  </a:lnTo>
                  <a:cubicBezTo>
                    <a:pt x="3397827" y="105210"/>
                    <a:pt x="3483117" y="190500"/>
                    <a:pt x="3588327" y="190500"/>
                  </a:cubicBezTo>
                  <a:cubicBezTo>
                    <a:pt x="3693537" y="190500"/>
                    <a:pt x="3778827" y="105210"/>
                    <a:pt x="3778827" y="0"/>
                  </a:cubicBezTo>
                  <a:lnTo>
                    <a:pt x="3910445" y="0"/>
                  </a:lnTo>
                  <a:cubicBezTo>
                    <a:pt x="3910445" y="105210"/>
                    <a:pt x="3995735" y="190500"/>
                    <a:pt x="4100945" y="1905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C7FA848-93BD-46DA-B97A-5FA092D834AE}"/>
                </a:ext>
              </a:extLst>
            </p:cNvPr>
            <p:cNvSpPr/>
            <p:nvPr/>
          </p:nvSpPr>
          <p:spPr>
            <a:xfrm rot="16200000">
              <a:off x="1353993" y="3415667"/>
              <a:ext cx="2384721" cy="20523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14ED3DF-6437-7304-C945-2B0576BDEC52}"/>
                </a:ext>
              </a:extLst>
            </p:cNvPr>
            <p:cNvSpPr txBox="1"/>
            <p:nvPr/>
          </p:nvSpPr>
          <p:spPr>
            <a:xfrm>
              <a:off x="1520183" y="2624680"/>
              <a:ext cx="205233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E5749F2-33AF-FFD6-9E37-53756CDD2A76}"/>
                </a:ext>
              </a:extLst>
            </p:cNvPr>
            <p:cNvSpPr txBox="1"/>
            <p:nvPr/>
          </p:nvSpPr>
          <p:spPr>
            <a:xfrm>
              <a:off x="1520183" y="3533890"/>
              <a:ext cx="2052335" cy="1815882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F5F1CA2-D2B3-431A-58DE-25002EAB60C2}"/>
              </a:ext>
            </a:extLst>
          </p:cNvPr>
          <p:cNvGrpSpPr/>
          <p:nvPr/>
        </p:nvGrpSpPr>
        <p:grpSpPr>
          <a:xfrm>
            <a:off x="8350915" y="2243686"/>
            <a:ext cx="2600969" cy="3567546"/>
            <a:chOff x="1245867" y="2340966"/>
            <a:chExt cx="2600969" cy="3567546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4E45ED8-E4A1-C716-AC41-1A803891BE56}"/>
                </a:ext>
              </a:extLst>
            </p:cNvPr>
            <p:cNvSpPr/>
            <p:nvPr/>
          </p:nvSpPr>
          <p:spPr>
            <a:xfrm>
              <a:off x="1245867" y="2340966"/>
              <a:ext cx="2600969" cy="3567546"/>
            </a:xfrm>
            <a:custGeom>
              <a:avLst/>
              <a:gdLst>
                <a:gd name="connsiteX0" fmla="*/ 4100945 w 4100945"/>
                <a:gd name="connsiteY0" fmla="*/ 190500 h 5624945"/>
                <a:gd name="connsiteX1" fmla="*/ 4100945 w 4100945"/>
                <a:gd name="connsiteY1" fmla="*/ 320859 h 5624945"/>
                <a:gd name="connsiteX2" fmla="*/ 3910445 w 4100945"/>
                <a:gd name="connsiteY2" fmla="*/ 511359 h 5624945"/>
                <a:gd name="connsiteX3" fmla="*/ 4100945 w 4100945"/>
                <a:gd name="connsiteY3" fmla="*/ 701859 h 5624945"/>
                <a:gd name="connsiteX4" fmla="*/ 4100945 w 4100945"/>
                <a:gd name="connsiteY4" fmla="*/ 832218 h 5624945"/>
                <a:gd name="connsiteX5" fmla="*/ 3910445 w 4100945"/>
                <a:gd name="connsiteY5" fmla="*/ 1022718 h 5624945"/>
                <a:gd name="connsiteX6" fmla="*/ 4100945 w 4100945"/>
                <a:gd name="connsiteY6" fmla="*/ 1213218 h 5624945"/>
                <a:gd name="connsiteX7" fmla="*/ 4100945 w 4100945"/>
                <a:gd name="connsiteY7" fmla="*/ 1343577 h 5624945"/>
                <a:gd name="connsiteX8" fmla="*/ 3910445 w 4100945"/>
                <a:gd name="connsiteY8" fmla="*/ 1534077 h 5624945"/>
                <a:gd name="connsiteX9" fmla="*/ 4100945 w 4100945"/>
                <a:gd name="connsiteY9" fmla="*/ 1724577 h 5624945"/>
                <a:gd name="connsiteX10" fmla="*/ 4100945 w 4100945"/>
                <a:gd name="connsiteY10" fmla="*/ 1854936 h 5624945"/>
                <a:gd name="connsiteX11" fmla="*/ 3910445 w 4100945"/>
                <a:gd name="connsiteY11" fmla="*/ 2045436 h 5624945"/>
                <a:gd name="connsiteX12" fmla="*/ 4100945 w 4100945"/>
                <a:gd name="connsiteY12" fmla="*/ 2235936 h 5624945"/>
                <a:gd name="connsiteX13" fmla="*/ 4100945 w 4100945"/>
                <a:gd name="connsiteY13" fmla="*/ 2366295 h 5624945"/>
                <a:gd name="connsiteX14" fmla="*/ 3910445 w 4100945"/>
                <a:gd name="connsiteY14" fmla="*/ 2556795 h 5624945"/>
                <a:gd name="connsiteX15" fmla="*/ 4100945 w 4100945"/>
                <a:gd name="connsiteY15" fmla="*/ 2747295 h 5624945"/>
                <a:gd name="connsiteX16" fmla="*/ 4100945 w 4100945"/>
                <a:gd name="connsiteY16" fmla="*/ 2877654 h 5624945"/>
                <a:gd name="connsiteX17" fmla="*/ 3910445 w 4100945"/>
                <a:gd name="connsiteY17" fmla="*/ 3068154 h 5624945"/>
                <a:gd name="connsiteX18" fmla="*/ 4100945 w 4100945"/>
                <a:gd name="connsiteY18" fmla="*/ 3258654 h 5624945"/>
                <a:gd name="connsiteX19" fmla="*/ 4100945 w 4100945"/>
                <a:gd name="connsiteY19" fmla="*/ 3389013 h 5624945"/>
                <a:gd name="connsiteX20" fmla="*/ 3910445 w 4100945"/>
                <a:gd name="connsiteY20" fmla="*/ 3579513 h 5624945"/>
                <a:gd name="connsiteX21" fmla="*/ 4100945 w 4100945"/>
                <a:gd name="connsiteY21" fmla="*/ 3770013 h 5624945"/>
                <a:gd name="connsiteX22" fmla="*/ 4100945 w 4100945"/>
                <a:gd name="connsiteY22" fmla="*/ 3900372 h 5624945"/>
                <a:gd name="connsiteX23" fmla="*/ 3910445 w 4100945"/>
                <a:gd name="connsiteY23" fmla="*/ 4090872 h 5624945"/>
                <a:gd name="connsiteX24" fmla="*/ 4100945 w 4100945"/>
                <a:gd name="connsiteY24" fmla="*/ 4281372 h 5624945"/>
                <a:gd name="connsiteX25" fmla="*/ 4100945 w 4100945"/>
                <a:gd name="connsiteY25" fmla="*/ 4411731 h 5624945"/>
                <a:gd name="connsiteX26" fmla="*/ 3910445 w 4100945"/>
                <a:gd name="connsiteY26" fmla="*/ 4602231 h 5624945"/>
                <a:gd name="connsiteX27" fmla="*/ 4100945 w 4100945"/>
                <a:gd name="connsiteY27" fmla="*/ 4792731 h 5624945"/>
                <a:gd name="connsiteX28" fmla="*/ 4100945 w 4100945"/>
                <a:gd name="connsiteY28" fmla="*/ 4923090 h 5624945"/>
                <a:gd name="connsiteX29" fmla="*/ 3910445 w 4100945"/>
                <a:gd name="connsiteY29" fmla="*/ 5113590 h 5624945"/>
                <a:gd name="connsiteX30" fmla="*/ 4100945 w 4100945"/>
                <a:gd name="connsiteY30" fmla="*/ 5304090 h 5624945"/>
                <a:gd name="connsiteX31" fmla="*/ 4100945 w 4100945"/>
                <a:gd name="connsiteY31" fmla="*/ 5434445 h 5624945"/>
                <a:gd name="connsiteX32" fmla="*/ 3910445 w 4100945"/>
                <a:gd name="connsiteY32" fmla="*/ 5624945 h 5624945"/>
                <a:gd name="connsiteX33" fmla="*/ 3778827 w 4100945"/>
                <a:gd name="connsiteY33" fmla="*/ 5624945 h 5624945"/>
                <a:gd name="connsiteX34" fmla="*/ 3588327 w 4100945"/>
                <a:gd name="connsiteY34" fmla="*/ 5434445 h 5624945"/>
                <a:gd name="connsiteX35" fmla="*/ 3397827 w 4100945"/>
                <a:gd name="connsiteY35" fmla="*/ 5624945 h 5624945"/>
                <a:gd name="connsiteX36" fmla="*/ 3266209 w 4100945"/>
                <a:gd name="connsiteY36" fmla="*/ 5624945 h 5624945"/>
                <a:gd name="connsiteX37" fmla="*/ 3075709 w 4100945"/>
                <a:gd name="connsiteY37" fmla="*/ 5434445 h 5624945"/>
                <a:gd name="connsiteX38" fmla="*/ 2885209 w 4100945"/>
                <a:gd name="connsiteY38" fmla="*/ 5624945 h 5624945"/>
                <a:gd name="connsiteX39" fmla="*/ 2753591 w 4100945"/>
                <a:gd name="connsiteY39" fmla="*/ 5624945 h 5624945"/>
                <a:gd name="connsiteX40" fmla="*/ 2563091 w 4100945"/>
                <a:gd name="connsiteY40" fmla="*/ 5434445 h 5624945"/>
                <a:gd name="connsiteX41" fmla="*/ 2372591 w 4100945"/>
                <a:gd name="connsiteY41" fmla="*/ 5624945 h 5624945"/>
                <a:gd name="connsiteX42" fmla="*/ 2240973 w 4100945"/>
                <a:gd name="connsiteY42" fmla="*/ 5624945 h 5624945"/>
                <a:gd name="connsiteX43" fmla="*/ 2050473 w 4100945"/>
                <a:gd name="connsiteY43" fmla="*/ 5434445 h 5624945"/>
                <a:gd name="connsiteX44" fmla="*/ 1859973 w 4100945"/>
                <a:gd name="connsiteY44" fmla="*/ 5624945 h 5624945"/>
                <a:gd name="connsiteX45" fmla="*/ 1728355 w 4100945"/>
                <a:gd name="connsiteY45" fmla="*/ 5624945 h 5624945"/>
                <a:gd name="connsiteX46" fmla="*/ 1537855 w 4100945"/>
                <a:gd name="connsiteY46" fmla="*/ 5434445 h 5624945"/>
                <a:gd name="connsiteX47" fmla="*/ 1347355 w 4100945"/>
                <a:gd name="connsiteY47" fmla="*/ 5624945 h 5624945"/>
                <a:gd name="connsiteX48" fmla="*/ 1215737 w 4100945"/>
                <a:gd name="connsiteY48" fmla="*/ 5624945 h 5624945"/>
                <a:gd name="connsiteX49" fmla="*/ 1025237 w 4100945"/>
                <a:gd name="connsiteY49" fmla="*/ 5434445 h 5624945"/>
                <a:gd name="connsiteX50" fmla="*/ 834737 w 4100945"/>
                <a:gd name="connsiteY50" fmla="*/ 5624945 h 5624945"/>
                <a:gd name="connsiteX51" fmla="*/ 703119 w 4100945"/>
                <a:gd name="connsiteY51" fmla="*/ 5624945 h 5624945"/>
                <a:gd name="connsiteX52" fmla="*/ 512619 w 4100945"/>
                <a:gd name="connsiteY52" fmla="*/ 5434445 h 5624945"/>
                <a:gd name="connsiteX53" fmla="*/ 322119 w 4100945"/>
                <a:gd name="connsiteY53" fmla="*/ 5624945 h 5624945"/>
                <a:gd name="connsiteX54" fmla="*/ 190500 w 4100945"/>
                <a:gd name="connsiteY54" fmla="*/ 5624945 h 5624945"/>
                <a:gd name="connsiteX55" fmla="*/ 0 w 4100945"/>
                <a:gd name="connsiteY55" fmla="*/ 5434445 h 5624945"/>
                <a:gd name="connsiteX56" fmla="*/ 0 w 4100945"/>
                <a:gd name="connsiteY56" fmla="*/ 5304090 h 5624945"/>
                <a:gd name="connsiteX57" fmla="*/ 190500 w 4100945"/>
                <a:gd name="connsiteY57" fmla="*/ 5113590 h 5624945"/>
                <a:gd name="connsiteX58" fmla="*/ 0 w 4100945"/>
                <a:gd name="connsiteY58" fmla="*/ 4923090 h 5624945"/>
                <a:gd name="connsiteX59" fmla="*/ 0 w 4100945"/>
                <a:gd name="connsiteY59" fmla="*/ 4792731 h 5624945"/>
                <a:gd name="connsiteX60" fmla="*/ 190500 w 4100945"/>
                <a:gd name="connsiteY60" fmla="*/ 4602231 h 5624945"/>
                <a:gd name="connsiteX61" fmla="*/ 0 w 4100945"/>
                <a:gd name="connsiteY61" fmla="*/ 4411731 h 5624945"/>
                <a:gd name="connsiteX62" fmla="*/ 0 w 4100945"/>
                <a:gd name="connsiteY62" fmla="*/ 4281372 h 5624945"/>
                <a:gd name="connsiteX63" fmla="*/ 190500 w 4100945"/>
                <a:gd name="connsiteY63" fmla="*/ 4090872 h 5624945"/>
                <a:gd name="connsiteX64" fmla="*/ 0 w 4100945"/>
                <a:gd name="connsiteY64" fmla="*/ 3900372 h 5624945"/>
                <a:gd name="connsiteX65" fmla="*/ 0 w 4100945"/>
                <a:gd name="connsiteY65" fmla="*/ 3770013 h 5624945"/>
                <a:gd name="connsiteX66" fmla="*/ 190500 w 4100945"/>
                <a:gd name="connsiteY66" fmla="*/ 3579513 h 5624945"/>
                <a:gd name="connsiteX67" fmla="*/ 0 w 4100945"/>
                <a:gd name="connsiteY67" fmla="*/ 3389013 h 5624945"/>
                <a:gd name="connsiteX68" fmla="*/ 0 w 4100945"/>
                <a:gd name="connsiteY68" fmla="*/ 3258654 h 5624945"/>
                <a:gd name="connsiteX69" fmla="*/ 190500 w 4100945"/>
                <a:gd name="connsiteY69" fmla="*/ 3068154 h 5624945"/>
                <a:gd name="connsiteX70" fmla="*/ 0 w 4100945"/>
                <a:gd name="connsiteY70" fmla="*/ 2877654 h 5624945"/>
                <a:gd name="connsiteX71" fmla="*/ 0 w 4100945"/>
                <a:gd name="connsiteY71" fmla="*/ 2747295 h 5624945"/>
                <a:gd name="connsiteX72" fmla="*/ 190500 w 4100945"/>
                <a:gd name="connsiteY72" fmla="*/ 2556795 h 5624945"/>
                <a:gd name="connsiteX73" fmla="*/ 0 w 4100945"/>
                <a:gd name="connsiteY73" fmla="*/ 2366295 h 5624945"/>
                <a:gd name="connsiteX74" fmla="*/ 0 w 4100945"/>
                <a:gd name="connsiteY74" fmla="*/ 2235936 h 5624945"/>
                <a:gd name="connsiteX75" fmla="*/ 190500 w 4100945"/>
                <a:gd name="connsiteY75" fmla="*/ 2045436 h 5624945"/>
                <a:gd name="connsiteX76" fmla="*/ 0 w 4100945"/>
                <a:gd name="connsiteY76" fmla="*/ 1854936 h 5624945"/>
                <a:gd name="connsiteX77" fmla="*/ 0 w 4100945"/>
                <a:gd name="connsiteY77" fmla="*/ 1724577 h 5624945"/>
                <a:gd name="connsiteX78" fmla="*/ 190500 w 4100945"/>
                <a:gd name="connsiteY78" fmla="*/ 1534077 h 5624945"/>
                <a:gd name="connsiteX79" fmla="*/ 0 w 4100945"/>
                <a:gd name="connsiteY79" fmla="*/ 1343577 h 5624945"/>
                <a:gd name="connsiteX80" fmla="*/ 0 w 4100945"/>
                <a:gd name="connsiteY80" fmla="*/ 1213218 h 5624945"/>
                <a:gd name="connsiteX81" fmla="*/ 190500 w 4100945"/>
                <a:gd name="connsiteY81" fmla="*/ 1022718 h 5624945"/>
                <a:gd name="connsiteX82" fmla="*/ 0 w 4100945"/>
                <a:gd name="connsiteY82" fmla="*/ 832218 h 5624945"/>
                <a:gd name="connsiteX83" fmla="*/ 0 w 4100945"/>
                <a:gd name="connsiteY83" fmla="*/ 701859 h 5624945"/>
                <a:gd name="connsiteX84" fmla="*/ 190500 w 4100945"/>
                <a:gd name="connsiteY84" fmla="*/ 511359 h 5624945"/>
                <a:gd name="connsiteX85" fmla="*/ 0 w 4100945"/>
                <a:gd name="connsiteY85" fmla="*/ 320859 h 5624945"/>
                <a:gd name="connsiteX86" fmla="*/ 0 w 4100945"/>
                <a:gd name="connsiteY86" fmla="*/ 190500 h 5624945"/>
                <a:gd name="connsiteX87" fmla="*/ 190500 w 4100945"/>
                <a:gd name="connsiteY87" fmla="*/ 0 h 5624945"/>
                <a:gd name="connsiteX88" fmla="*/ 322119 w 4100945"/>
                <a:gd name="connsiteY88" fmla="*/ 0 h 5624945"/>
                <a:gd name="connsiteX89" fmla="*/ 512619 w 4100945"/>
                <a:gd name="connsiteY89" fmla="*/ 190500 h 5624945"/>
                <a:gd name="connsiteX90" fmla="*/ 703119 w 4100945"/>
                <a:gd name="connsiteY90" fmla="*/ 0 h 5624945"/>
                <a:gd name="connsiteX91" fmla="*/ 834737 w 4100945"/>
                <a:gd name="connsiteY91" fmla="*/ 0 h 5624945"/>
                <a:gd name="connsiteX92" fmla="*/ 1025237 w 4100945"/>
                <a:gd name="connsiteY92" fmla="*/ 190500 h 5624945"/>
                <a:gd name="connsiteX93" fmla="*/ 1215737 w 4100945"/>
                <a:gd name="connsiteY93" fmla="*/ 0 h 5624945"/>
                <a:gd name="connsiteX94" fmla="*/ 1347355 w 4100945"/>
                <a:gd name="connsiteY94" fmla="*/ 0 h 5624945"/>
                <a:gd name="connsiteX95" fmla="*/ 1537855 w 4100945"/>
                <a:gd name="connsiteY95" fmla="*/ 190500 h 5624945"/>
                <a:gd name="connsiteX96" fmla="*/ 1728355 w 4100945"/>
                <a:gd name="connsiteY96" fmla="*/ 0 h 5624945"/>
                <a:gd name="connsiteX97" fmla="*/ 1859973 w 4100945"/>
                <a:gd name="connsiteY97" fmla="*/ 0 h 5624945"/>
                <a:gd name="connsiteX98" fmla="*/ 2050473 w 4100945"/>
                <a:gd name="connsiteY98" fmla="*/ 190500 h 5624945"/>
                <a:gd name="connsiteX99" fmla="*/ 2240973 w 4100945"/>
                <a:gd name="connsiteY99" fmla="*/ 0 h 5624945"/>
                <a:gd name="connsiteX100" fmla="*/ 2372591 w 4100945"/>
                <a:gd name="connsiteY100" fmla="*/ 0 h 5624945"/>
                <a:gd name="connsiteX101" fmla="*/ 2563091 w 4100945"/>
                <a:gd name="connsiteY101" fmla="*/ 190500 h 5624945"/>
                <a:gd name="connsiteX102" fmla="*/ 2753591 w 4100945"/>
                <a:gd name="connsiteY102" fmla="*/ 0 h 5624945"/>
                <a:gd name="connsiteX103" fmla="*/ 2885209 w 4100945"/>
                <a:gd name="connsiteY103" fmla="*/ 0 h 5624945"/>
                <a:gd name="connsiteX104" fmla="*/ 3075709 w 4100945"/>
                <a:gd name="connsiteY104" fmla="*/ 190500 h 5624945"/>
                <a:gd name="connsiteX105" fmla="*/ 3266209 w 4100945"/>
                <a:gd name="connsiteY105" fmla="*/ 0 h 5624945"/>
                <a:gd name="connsiteX106" fmla="*/ 3397827 w 4100945"/>
                <a:gd name="connsiteY106" fmla="*/ 0 h 5624945"/>
                <a:gd name="connsiteX107" fmla="*/ 3588327 w 4100945"/>
                <a:gd name="connsiteY107" fmla="*/ 190500 h 5624945"/>
                <a:gd name="connsiteX108" fmla="*/ 3778827 w 4100945"/>
                <a:gd name="connsiteY108" fmla="*/ 0 h 5624945"/>
                <a:gd name="connsiteX109" fmla="*/ 3910445 w 4100945"/>
                <a:gd name="connsiteY109" fmla="*/ 0 h 5624945"/>
                <a:gd name="connsiteX110" fmla="*/ 4100945 w 4100945"/>
                <a:gd name="connsiteY110" fmla="*/ 190500 h 562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4100945" h="5624945">
                  <a:moveTo>
                    <a:pt x="4100945" y="190500"/>
                  </a:moveTo>
                  <a:lnTo>
                    <a:pt x="4100945" y="320859"/>
                  </a:lnTo>
                  <a:cubicBezTo>
                    <a:pt x="3995735" y="320859"/>
                    <a:pt x="3910445" y="406149"/>
                    <a:pt x="3910445" y="511359"/>
                  </a:cubicBezTo>
                  <a:cubicBezTo>
                    <a:pt x="3910445" y="616569"/>
                    <a:pt x="3995735" y="701859"/>
                    <a:pt x="4100945" y="701859"/>
                  </a:cubicBezTo>
                  <a:lnTo>
                    <a:pt x="4100945" y="832218"/>
                  </a:lnTo>
                  <a:cubicBezTo>
                    <a:pt x="3995735" y="832218"/>
                    <a:pt x="3910445" y="917508"/>
                    <a:pt x="3910445" y="1022718"/>
                  </a:cubicBezTo>
                  <a:cubicBezTo>
                    <a:pt x="3910445" y="1127928"/>
                    <a:pt x="3995735" y="1213218"/>
                    <a:pt x="4100945" y="1213218"/>
                  </a:cubicBezTo>
                  <a:lnTo>
                    <a:pt x="4100945" y="1343577"/>
                  </a:lnTo>
                  <a:cubicBezTo>
                    <a:pt x="3995735" y="1343577"/>
                    <a:pt x="3910445" y="1428867"/>
                    <a:pt x="3910445" y="1534077"/>
                  </a:cubicBezTo>
                  <a:cubicBezTo>
                    <a:pt x="3910445" y="1639287"/>
                    <a:pt x="3995735" y="1724577"/>
                    <a:pt x="4100945" y="1724577"/>
                  </a:cubicBezTo>
                  <a:lnTo>
                    <a:pt x="4100945" y="1854936"/>
                  </a:lnTo>
                  <a:cubicBezTo>
                    <a:pt x="3995735" y="1854936"/>
                    <a:pt x="3910445" y="1940226"/>
                    <a:pt x="3910445" y="2045436"/>
                  </a:cubicBezTo>
                  <a:cubicBezTo>
                    <a:pt x="3910445" y="2150646"/>
                    <a:pt x="3995735" y="2235936"/>
                    <a:pt x="4100945" y="2235936"/>
                  </a:cubicBezTo>
                  <a:lnTo>
                    <a:pt x="4100945" y="2366295"/>
                  </a:lnTo>
                  <a:cubicBezTo>
                    <a:pt x="3995735" y="2366295"/>
                    <a:pt x="3910445" y="2451585"/>
                    <a:pt x="3910445" y="2556795"/>
                  </a:cubicBezTo>
                  <a:cubicBezTo>
                    <a:pt x="3910445" y="2662005"/>
                    <a:pt x="3995735" y="2747295"/>
                    <a:pt x="4100945" y="2747295"/>
                  </a:cubicBezTo>
                  <a:lnTo>
                    <a:pt x="4100945" y="2877654"/>
                  </a:lnTo>
                  <a:cubicBezTo>
                    <a:pt x="3995735" y="2877654"/>
                    <a:pt x="3910445" y="2962944"/>
                    <a:pt x="3910445" y="3068154"/>
                  </a:cubicBezTo>
                  <a:cubicBezTo>
                    <a:pt x="3910445" y="3173364"/>
                    <a:pt x="3995735" y="3258654"/>
                    <a:pt x="4100945" y="3258654"/>
                  </a:cubicBezTo>
                  <a:lnTo>
                    <a:pt x="4100945" y="3389013"/>
                  </a:lnTo>
                  <a:cubicBezTo>
                    <a:pt x="3995735" y="3389013"/>
                    <a:pt x="3910445" y="3474303"/>
                    <a:pt x="3910445" y="3579513"/>
                  </a:cubicBezTo>
                  <a:cubicBezTo>
                    <a:pt x="3910445" y="3684723"/>
                    <a:pt x="3995735" y="3770013"/>
                    <a:pt x="4100945" y="3770013"/>
                  </a:cubicBezTo>
                  <a:lnTo>
                    <a:pt x="4100945" y="3900372"/>
                  </a:lnTo>
                  <a:cubicBezTo>
                    <a:pt x="3995735" y="3900372"/>
                    <a:pt x="3910445" y="3985662"/>
                    <a:pt x="3910445" y="4090872"/>
                  </a:cubicBezTo>
                  <a:cubicBezTo>
                    <a:pt x="3910445" y="4196082"/>
                    <a:pt x="3995735" y="4281372"/>
                    <a:pt x="4100945" y="4281372"/>
                  </a:cubicBezTo>
                  <a:lnTo>
                    <a:pt x="4100945" y="4411731"/>
                  </a:lnTo>
                  <a:cubicBezTo>
                    <a:pt x="3995735" y="4411731"/>
                    <a:pt x="3910445" y="4497021"/>
                    <a:pt x="3910445" y="4602231"/>
                  </a:cubicBezTo>
                  <a:cubicBezTo>
                    <a:pt x="3910445" y="4707441"/>
                    <a:pt x="3995735" y="4792731"/>
                    <a:pt x="4100945" y="4792731"/>
                  </a:cubicBezTo>
                  <a:lnTo>
                    <a:pt x="4100945" y="4923090"/>
                  </a:lnTo>
                  <a:cubicBezTo>
                    <a:pt x="3995735" y="4923090"/>
                    <a:pt x="3910445" y="5008380"/>
                    <a:pt x="3910445" y="5113590"/>
                  </a:cubicBezTo>
                  <a:cubicBezTo>
                    <a:pt x="3910445" y="5218800"/>
                    <a:pt x="3995735" y="5304090"/>
                    <a:pt x="4100945" y="5304090"/>
                  </a:cubicBezTo>
                  <a:lnTo>
                    <a:pt x="4100945" y="5434445"/>
                  </a:lnTo>
                  <a:cubicBezTo>
                    <a:pt x="3995735" y="5434445"/>
                    <a:pt x="3910445" y="5519735"/>
                    <a:pt x="3910445" y="5624945"/>
                  </a:cubicBezTo>
                  <a:lnTo>
                    <a:pt x="3778827" y="5624945"/>
                  </a:lnTo>
                  <a:cubicBezTo>
                    <a:pt x="3778827" y="5519735"/>
                    <a:pt x="3693537" y="5434445"/>
                    <a:pt x="3588327" y="5434445"/>
                  </a:cubicBezTo>
                  <a:cubicBezTo>
                    <a:pt x="3483117" y="5434445"/>
                    <a:pt x="3397827" y="5519735"/>
                    <a:pt x="3397827" y="5624945"/>
                  </a:cubicBezTo>
                  <a:lnTo>
                    <a:pt x="3266209" y="5624945"/>
                  </a:lnTo>
                  <a:cubicBezTo>
                    <a:pt x="3266209" y="5519735"/>
                    <a:pt x="3180919" y="5434445"/>
                    <a:pt x="3075709" y="5434445"/>
                  </a:cubicBezTo>
                  <a:cubicBezTo>
                    <a:pt x="2970499" y="5434445"/>
                    <a:pt x="2885209" y="5519735"/>
                    <a:pt x="2885209" y="5624945"/>
                  </a:cubicBezTo>
                  <a:lnTo>
                    <a:pt x="2753591" y="5624945"/>
                  </a:lnTo>
                  <a:cubicBezTo>
                    <a:pt x="2753591" y="5519735"/>
                    <a:pt x="2668301" y="5434445"/>
                    <a:pt x="2563091" y="5434445"/>
                  </a:cubicBezTo>
                  <a:cubicBezTo>
                    <a:pt x="2457881" y="5434445"/>
                    <a:pt x="2372591" y="5519735"/>
                    <a:pt x="2372591" y="5624945"/>
                  </a:cubicBezTo>
                  <a:lnTo>
                    <a:pt x="2240973" y="5624945"/>
                  </a:lnTo>
                  <a:cubicBezTo>
                    <a:pt x="2240973" y="5519735"/>
                    <a:pt x="2155683" y="5434445"/>
                    <a:pt x="2050473" y="5434445"/>
                  </a:cubicBezTo>
                  <a:cubicBezTo>
                    <a:pt x="1945263" y="5434445"/>
                    <a:pt x="1859973" y="5519735"/>
                    <a:pt x="1859973" y="5624945"/>
                  </a:cubicBezTo>
                  <a:lnTo>
                    <a:pt x="1728355" y="5624945"/>
                  </a:lnTo>
                  <a:cubicBezTo>
                    <a:pt x="1728355" y="5519735"/>
                    <a:pt x="1643065" y="5434445"/>
                    <a:pt x="1537855" y="5434445"/>
                  </a:cubicBezTo>
                  <a:cubicBezTo>
                    <a:pt x="1432645" y="5434445"/>
                    <a:pt x="1347355" y="5519735"/>
                    <a:pt x="1347355" y="5624945"/>
                  </a:cubicBezTo>
                  <a:lnTo>
                    <a:pt x="1215737" y="5624945"/>
                  </a:lnTo>
                  <a:cubicBezTo>
                    <a:pt x="1215737" y="5519735"/>
                    <a:pt x="1130447" y="5434445"/>
                    <a:pt x="1025237" y="5434445"/>
                  </a:cubicBezTo>
                  <a:cubicBezTo>
                    <a:pt x="920027" y="5434445"/>
                    <a:pt x="834737" y="5519735"/>
                    <a:pt x="834737" y="5624945"/>
                  </a:cubicBezTo>
                  <a:lnTo>
                    <a:pt x="703119" y="5624945"/>
                  </a:lnTo>
                  <a:cubicBezTo>
                    <a:pt x="703119" y="5519735"/>
                    <a:pt x="617829" y="5434445"/>
                    <a:pt x="512619" y="5434445"/>
                  </a:cubicBezTo>
                  <a:cubicBezTo>
                    <a:pt x="407409" y="5434445"/>
                    <a:pt x="322119" y="5519735"/>
                    <a:pt x="322119" y="5624945"/>
                  </a:cubicBezTo>
                  <a:lnTo>
                    <a:pt x="190500" y="5624945"/>
                  </a:lnTo>
                  <a:cubicBezTo>
                    <a:pt x="190500" y="5519735"/>
                    <a:pt x="105210" y="5434445"/>
                    <a:pt x="0" y="5434445"/>
                  </a:cubicBezTo>
                  <a:lnTo>
                    <a:pt x="0" y="5304090"/>
                  </a:lnTo>
                  <a:cubicBezTo>
                    <a:pt x="105210" y="5304090"/>
                    <a:pt x="190500" y="5218800"/>
                    <a:pt x="190500" y="5113590"/>
                  </a:cubicBezTo>
                  <a:cubicBezTo>
                    <a:pt x="190500" y="5008380"/>
                    <a:pt x="105210" y="4923090"/>
                    <a:pt x="0" y="4923090"/>
                  </a:cubicBezTo>
                  <a:lnTo>
                    <a:pt x="0" y="4792731"/>
                  </a:lnTo>
                  <a:cubicBezTo>
                    <a:pt x="105210" y="4792731"/>
                    <a:pt x="190500" y="4707441"/>
                    <a:pt x="190500" y="4602231"/>
                  </a:cubicBezTo>
                  <a:cubicBezTo>
                    <a:pt x="190500" y="4497021"/>
                    <a:pt x="105210" y="4411731"/>
                    <a:pt x="0" y="4411731"/>
                  </a:cubicBezTo>
                  <a:lnTo>
                    <a:pt x="0" y="4281372"/>
                  </a:lnTo>
                  <a:cubicBezTo>
                    <a:pt x="105210" y="4281372"/>
                    <a:pt x="190500" y="4196082"/>
                    <a:pt x="190500" y="4090872"/>
                  </a:cubicBezTo>
                  <a:cubicBezTo>
                    <a:pt x="190500" y="3985662"/>
                    <a:pt x="105210" y="3900372"/>
                    <a:pt x="0" y="3900372"/>
                  </a:cubicBezTo>
                  <a:lnTo>
                    <a:pt x="0" y="3770013"/>
                  </a:lnTo>
                  <a:cubicBezTo>
                    <a:pt x="105210" y="3770013"/>
                    <a:pt x="190500" y="3684723"/>
                    <a:pt x="190500" y="3579513"/>
                  </a:cubicBezTo>
                  <a:cubicBezTo>
                    <a:pt x="190500" y="3474303"/>
                    <a:pt x="105210" y="3389013"/>
                    <a:pt x="0" y="3389013"/>
                  </a:cubicBezTo>
                  <a:lnTo>
                    <a:pt x="0" y="3258654"/>
                  </a:lnTo>
                  <a:cubicBezTo>
                    <a:pt x="105210" y="3258654"/>
                    <a:pt x="190500" y="3173364"/>
                    <a:pt x="190500" y="3068154"/>
                  </a:cubicBezTo>
                  <a:cubicBezTo>
                    <a:pt x="190500" y="2962944"/>
                    <a:pt x="105210" y="2877654"/>
                    <a:pt x="0" y="2877654"/>
                  </a:cubicBezTo>
                  <a:lnTo>
                    <a:pt x="0" y="2747295"/>
                  </a:lnTo>
                  <a:cubicBezTo>
                    <a:pt x="105210" y="2747295"/>
                    <a:pt x="190500" y="2662005"/>
                    <a:pt x="190500" y="2556795"/>
                  </a:cubicBezTo>
                  <a:cubicBezTo>
                    <a:pt x="190500" y="2451585"/>
                    <a:pt x="105210" y="2366295"/>
                    <a:pt x="0" y="2366295"/>
                  </a:cubicBezTo>
                  <a:lnTo>
                    <a:pt x="0" y="2235936"/>
                  </a:lnTo>
                  <a:cubicBezTo>
                    <a:pt x="105210" y="2235936"/>
                    <a:pt x="190500" y="2150646"/>
                    <a:pt x="190500" y="2045436"/>
                  </a:cubicBezTo>
                  <a:cubicBezTo>
                    <a:pt x="190500" y="1940226"/>
                    <a:pt x="105210" y="1854936"/>
                    <a:pt x="0" y="1854936"/>
                  </a:cubicBezTo>
                  <a:lnTo>
                    <a:pt x="0" y="1724577"/>
                  </a:lnTo>
                  <a:cubicBezTo>
                    <a:pt x="105210" y="1724577"/>
                    <a:pt x="190500" y="1639287"/>
                    <a:pt x="190500" y="1534077"/>
                  </a:cubicBezTo>
                  <a:cubicBezTo>
                    <a:pt x="190500" y="1428867"/>
                    <a:pt x="105210" y="1343577"/>
                    <a:pt x="0" y="1343577"/>
                  </a:cubicBezTo>
                  <a:lnTo>
                    <a:pt x="0" y="1213218"/>
                  </a:lnTo>
                  <a:cubicBezTo>
                    <a:pt x="105210" y="1213218"/>
                    <a:pt x="190500" y="1127928"/>
                    <a:pt x="190500" y="1022718"/>
                  </a:cubicBezTo>
                  <a:cubicBezTo>
                    <a:pt x="190500" y="917508"/>
                    <a:pt x="105210" y="832218"/>
                    <a:pt x="0" y="832218"/>
                  </a:cubicBezTo>
                  <a:lnTo>
                    <a:pt x="0" y="701859"/>
                  </a:lnTo>
                  <a:cubicBezTo>
                    <a:pt x="105210" y="701859"/>
                    <a:pt x="190500" y="616569"/>
                    <a:pt x="190500" y="511359"/>
                  </a:cubicBezTo>
                  <a:cubicBezTo>
                    <a:pt x="190500" y="406149"/>
                    <a:pt x="105210" y="320859"/>
                    <a:pt x="0" y="320859"/>
                  </a:cubicBezTo>
                  <a:lnTo>
                    <a:pt x="0" y="190500"/>
                  </a:lnTo>
                  <a:cubicBezTo>
                    <a:pt x="105210" y="190500"/>
                    <a:pt x="190500" y="105210"/>
                    <a:pt x="190500" y="0"/>
                  </a:cubicBezTo>
                  <a:lnTo>
                    <a:pt x="322119" y="0"/>
                  </a:lnTo>
                  <a:cubicBezTo>
                    <a:pt x="322119" y="105210"/>
                    <a:pt x="407409" y="190500"/>
                    <a:pt x="512619" y="190500"/>
                  </a:cubicBezTo>
                  <a:cubicBezTo>
                    <a:pt x="617829" y="190500"/>
                    <a:pt x="703119" y="105210"/>
                    <a:pt x="703119" y="0"/>
                  </a:cubicBezTo>
                  <a:lnTo>
                    <a:pt x="834737" y="0"/>
                  </a:lnTo>
                  <a:cubicBezTo>
                    <a:pt x="834737" y="105210"/>
                    <a:pt x="920027" y="190500"/>
                    <a:pt x="1025237" y="190500"/>
                  </a:cubicBezTo>
                  <a:cubicBezTo>
                    <a:pt x="1130447" y="190500"/>
                    <a:pt x="1215737" y="105210"/>
                    <a:pt x="1215737" y="0"/>
                  </a:cubicBezTo>
                  <a:lnTo>
                    <a:pt x="1347355" y="0"/>
                  </a:lnTo>
                  <a:cubicBezTo>
                    <a:pt x="1347355" y="105210"/>
                    <a:pt x="1432645" y="190500"/>
                    <a:pt x="1537855" y="190500"/>
                  </a:cubicBezTo>
                  <a:cubicBezTo>
                    <a:pt x="1643065" y="190500"/>
                    <a:pt x="1728355" y="105210"/>
                    <a:pt x="1728355" y="0"/>
                  </a:cubicBezTo>
                  <a:lnTo>
                    <a:pt x="1859973" y="0"/>
                  </a:lnTo>
                  <a:cubicBezTo>
                    <a:pt x="1859973" y="105210"/>
                    <a:pt x="1945263" y="190500"/>
                    <a:pt x="2050473" y="190500"/>
                  </a:cubicBezTo>
                  <a:cubicBezTo>
                    <a:pt x="2155683" y="190500"/>
                    <a:pt x="2240973" y="105210"/>
                    <a:pt x="2240973" y="0"/>
                  </a:cubicBezTo>
                  <a:lnTo>
                    <a:pt x="2372591" y="0"/>
                  </a:lnTo>
                  <a:cubicBezTo>
                    <a:pt x="2372591" y="105210"/>
                    <a:pt x="2457881" y="190500"/>
                    <a:pt x="2563091" y="190500"/>
                  </a:cubicBezTo>
                  <a:cubicBezTo>
                    <a:pt x="2668301" y="190500"/>
                    <a:pt x="2753591" y="105210"/>
                    <a:pt x="2753591" y="0"/>
                  </a:cubicBezTo>
                  <a:lnTo>
                    <a:pt x="2885209" y="0"/>
                  </a:lnTo>
                  <a:cubicBezTo>
                    <a:pt x="2885209" y="105210"/>
                    <a:pt x="2970499" y="190500"/>
                    <a:pt x="3075709" y="190500"/>
                  </a:cubicBezTo>
                  <a:cubicBezTo>
                    <a:pt x="3180919" y="190500"/>
                    <a:pt x="3266209" y="105210"/>
                    <a:pt x="3266209" y="0"/>
                  </a:cubicBezTo>
                  <a:lnTo>
                    <a:pt x="3397827" y="0"/>
                  </a:lnTo>
                  <a:cubicBezTo>
                    <a:pt x="3397827" y="105210"/>
                    <a:pt x="3483117" y="190500"/>
                    <a:pt x="3588327" y="190500"/>
                  </a:cubicBezTo>
                  <a:cubicBezTo>
                    <a:pt x="3693537" y="190500"/>
                    <a:pt x="3778827" y="105210"/>
                    <a:pt x="3778827" y="0"/>
                  </a:cubicBezTo>
                  <a:lnTo>
                    <a:pt x="3910445" y="0"/>
                  </a:lnTo>
                  <a:cubicBezTo>
                    <a:pt x="3910445" y="105210"/>
                    <a:pt x="3995735" y="190500"/>
                    <a:pt x="4100945" y="1905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032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106FE37-ED55-1FAA-4E85-C819D5C3222E}"/>
                </a:ext>
              </a:extLst>
            </p:cNvPr>
            <p:cNvSpPr/>
            <p:nvPr/>
          </p:nvSpPr>
          <p:spPr>
            <a:xfrm rot="16200000">
              <a:off x="1353993" y="3415667"/>
              <a:ext cx="2384721" cy="205232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AD6A407-622B-9CEC-94FF-AF7FC46225D8}"/>
                </a:ext>
              </a:extLst>
            </p:cNvPr>
            <p:cNvSpPr txBox="1"/>
            <p:nvPr/>
          </p:nvSpPr>
          <p:spPr>
            <a:xfrm>
              <a:off x="1520183" y="2624680"/>
              <a:ext cx="205233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D999EB9-3672-EB64-532C-C9053F35E4C2}"/>
                </a:ext>
              </a:extLst>
            </p:cNvPr>
            <p:cNvSpPr txBox="1"/>
            <p:nvPr/>
          </p:nvSpPr>
          <p:spPr>
            <a:xfrm>
              <a:off x="1520183" y="3533890"/>
              <a:ext cx="2052335" cy="1815882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2620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9483</TotalTime>
  <Words>520</Words>
  <Application>Microsoft Office PowerPoint</Application>
  <PresentationFormat>Widescreen</PresentationFormat>
  <Paragraphs>31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Postage Stamp Cards – Slide Template</vt:lpstr>
      <vt:lpstr>Postage Stamp Cards – Slide Template</vt:lpstr>
      <vt:lpstr>Postage Stamp Cards – Slide Template</vt:lpstr>
      <vt:lpstr>Postage Stamp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Postage Stamp Cards</dc:title>
  <dc:creator>PresentationGO.com</dc:creator>
  <dc:description>© Copyright PresentationGO.com - Do not distribute or sale without written permission.</dc:description>
  <cp:lastModifiedBy>Christophe Barroche</cp:lastModifiedBy>
  <cp:revision>48</cp:revision>
  <dcterms:created xsi:type="dcterms:W3CDTF">2014-11-26T05:14:11Z</dcterms:created>
  <dcterms:modified xsi:type="dcterms:W3CDTF">2025-07-22T18:13:55Z</dcterms:modified>
  <cp:category>Text &amp; Tables</cp:category>
</cp:coreProperties>
</file>