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0" d="100"/>
          <a:sy n="110" d="100"/>
        </p:scale>
        <p:origin x="114" y="28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50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46224-4380-3BFB-07FB-EB4C78F3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4A74E6-8423-B77D-552D-EED0211D37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58DACD-55B0-7D2E-DA80-8DF9B45B4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56F6E-4A20-8343-8684-14A25D01D5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69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">
            <a:extLst>
              <a:ext uri="{FF2B5EF4-FFF2-40B4-BE49-F238E27FC236}">
                <a16:creationId xmlns:a16="http://schemas.microsoft.com/office/drawing/2014/main" id="{CBA79026-924B-E34E-864D-3C2C96BFB548}"/>
              </a:ext>
            </a:extLst>
          </p:cNvPr>
          <p:cNvSpPr/>
          <p:nvPr/>
        </p:nvSpPr>
        <p:spPr>
          <a:xfrm>
            <a:off x="4406165" y="1905992"/>
            <a:ext cx="3379670" cy="3378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10800"/>
                </a:moveTo>
                <a:cubicBezTo>
                  <a:pt x="18570" y="9013"/>
                  <a:pt x="19887" y="7538"/>
                  <a:pt x="21600" y="7286"/>
                </a:cubicBezTo>
                <a:cubicBezTo>
                  <a:pt x="21415" y="6724"/>
                  <a:pt x="21190" y="6181"/>
                  <a:pt x="20925" y="5658"/>
                </a:cubicBezTo>
                <a:cubicBezTo>
                  <a:pt x="19536" y="6690"/>
                  <a:pt x="17558" y="6578"/>
                  <a:pt x="16294" y="5314"/>
                </a:cubicBezTo>
                <a:cubicBezTo>
                  <a:pt x="15031" y="4050"/>
                  <a:pt x="14918" y="2078"/>
                  <a:pt x="15950" y="682"/>
                </a:cubicBezTo>
                <a:cubicBezTo>
                  <a:pt x="15428" y="417"/>
                  <a:pt x="14885" y="192"/>
                  <a:pt x="14323" y="7"/>
                </a:cubicBezTo>
                <a:cubicBezTo>
                  <a:pt x="14071" y="1721"/>
                  <a:pt x="12590" y="3037"/>
                  <a:pt x="10803" y="3037"/>
                </a:cubicBezTo>
                <a:cubicBezTo>
                  <a:pt x="9017" y="3037"/>
                  <a:pt x="7535" y="1721"/>
                  <a:pt x="7284" y="0"/>
                </a:cubicBezTo>
                <a:cubicBezTo>
                  <a:pt x="6721" y="185"/>
                  <a:pt x="6172" y="410"/>
                  <a:pt x="5650" y="675"/>
                </a:cubicBezTo>
                <a:cubicBezTo>
                  <a:pt x="6688" y="2065"/>
                  <a:pt x="6576" y="4043"/>
                  <a:pt x="5312" y="5307"/>
                </a:cubicBezTo>
                <a:cubicBezTo>
                  <a:pt x="4049" y="6571"/>
                  <a:pt x="2071" y="6684"/>
                  <a:pt x="675" y="5645"/>
                </a:cubicBezTo>
                <a:cubicBezTo>
                  <a:pt x="410" y="6168"/>
                  <a:pt x="179" y="6710"/>
                  <a:pt x="0" y="7279"/>
                </a:cubicBezTo>
                <a:cubicBezTo>
                  <a:pt x="1720" y="7531"/>
                  <a:pt x="3037" y="9007"/>
                  <a:pt x="3037" y="10800"/>
                </a:cubicBezTo>
                <a:cubicBezTo>
                  <a:pt x="3037" y="12593"/>
                  <a:pt x="1713" y="14069"/>
                  <a:pt x="0" y="14321"/>
                </a:cubicBezTo>
                <a:cubicBezTo>
                  <a:pt x="185" y="14883"/>
                  <a:pt x="410" y="15432"/>
                  <a:pt x="675" y="15955"/>
                </a:cubicBezTo>
                <a:cubicBezTo>
                  <a:pt x="2064" y="14916"/>
                  <a:pt x="4049" y="15029"/>
                  <a:pt x="5312" y="16293"/>
                </a:cubicBezTo>
                <a:cubicBezTo>
                  <a:pt x="6576" y="17557"/>
                  <a:pt x="6688" y="19535"/>
                  <a:pt x="5650" y="20925"/>
                </a:cubicBezTo>
                <a:cubicBezTo>
                  <a:pt x="6172" y="21190"/>
                  <a:pt x="6715" y="21415"/>
                  <a:pt x="7284" y="21600"/>
                </a:cubicBezTo>
                <a:cubicBezTo>
                  <a:pt x="7535" y="19879"/>
                  <a:pt x="9017" y="18563"/>
                  <a:pt x="10803" y="18563"/>
                </a:cubicBezTo>
                <a:cubicBezTo>
                  <a:pt x="12590" y="18563"/>
                  <a:pt x="14065" y="19879"/>
                  <a:pt x="14323" y="21593"/>
                </a:cubicBezTo>
                <a:cubicBezTo>
                  <a:pt x="14885" y="21408"/>
                  <a:pt x="15434" y="21183"/>
                  <a:pt x="15950" y="20918"/>
                </a:cubicBezTo>
                <a:cubicBezTo>
                  <a:pt x="14918" y="19529"/>
                  <a:pt x="15031" y="17550"/>
                  <a:pt x="16294" y="16286"/>
                </a:cubicBezTo>
                <a:cubicBezTo>
                  <a:pt x="17558" y="15022"/>
                  <a:pt x="19529" y="14910"/>
                  <a:pt x="20925" y="15942"/>
                </a:cubicBezTo>
                <a:cubicBezTo>
                  <a:pt x="21190" y="15419"/>
                  <a:pt x="21415" y="14876"/>
                  <a:pt x="21600" y="14314"/>
                </a:cubicBezTo>
                <a:cubicBezTo>
                  <a:pt x="19887" y="14062"/>
                  <a:pt x="18570" y="12587"/>
                  <a:pt x="18570" y="108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Neumorphic Cycle Diagram – Slide Template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0386DFC-FB39-92A4-60A2-1D9A560C0341}"/>
              </a:ext>
            </a:extLst>
          </p:cNvPr>
          <p:cNvGrpSpPr/>
          <p:nvPr/>
        </p:nvGrpSpPr>
        <p:grpSpPr>
          <a:xfrm>
            <a:off x="6905464" y="1905992"/>
            <a:ext cx="886066" cy="886063"/>
            <a:chOff x="6905464" y="1733472"/>
            <a:chExt cx="886066" cy="886063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0C6AB414-94B0-4E47-5F63-B3F193DF087A}"/>
                </a:ext>
              </a:extLst>
            </p:cNvPr>
            <p:cNvSpPr/>
            <p:nvPr/>
          </p:nvSpPr>
          <p:spPr>
            <a:xfrm>
              <a:off x="6905464" y="1733472"/>
              <a:ext cx="886066" cy="8860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16F27600-5E72-1C60-7F4D-1EFEA499E620}"/>
                </a:ext>
              </a:extLst>
            </p:cNvPr>
            <p:cNvSpPr/>
            <p:nvPr/>
          </p:nvSpPr>
          <p:spPr>
            <a:xfrm>
              <a:off x="6905464" y="1733472"/>
              <a:ext cx="886066" cy="8860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9FA1D65-0F7E-55D4-E5F1-07F3F283B893}"/>
                </a:ext>
              </a:extLst>
            </p:cNvPr>
            <p:cNvSpPr txBox="1"/>
            <p:nvPr/>
          </p:nvSpPr>
          <p:spPr>
            <a:xfrm>
              <a:off x="7073422" y="1914893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02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1260799-E400-88F5-7F6B-264EDF6B727B}"/>
              </a:ext>
            </a:extLst>
          </p:cNvPr>
          <p:cNvGrpSpPr/>
          <p:nvPr/>
        </p:nvGrpSpPr>
        <p:grpSpPr>
          <a:xfrm>
            <a:off x="6905464" y="4410987"/>
            <a:ext cx="886066" cy="886060"/>
            <a:chOff x="6905464" y="4238467"/>
            <a:chExt cx="886066" cy="886060"/>
          </a:xfrm>
        </p:grpSpPr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A5715D5-D027-DA44-5833-5C40861E2A4C}"/>
                </a:ext>
              </a:extLst>
            </p:cNvPr>
            <p:cNvSpPr/>
            <p:nvPr/>
          </p:nvSpPr>
          <p:spPr>
            <a:xfrm>
              <a:off x="6905464" y="4238467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AA07139A-DFCA-EF05-00FC-F52586B49B63}"/>
                </a:ext>
              </a:extLst>
            </p:cNvPr>
            <p:cNvSpPr/>
            <p:nvPr/>
          </p:nvSpPr>
          <p:spPr>
            <a:xfrm>
              <a:off x="6905464" y="4238467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D7A1D7B-EE3E-64E0-0CEE-ADEBB805116C}"/>
                </a:ext>
              </a:extLst>
            </p:cNvPr>
            <p:cNvSpPr txBox="1"/>
            <p:nvPr/>
          </p:nvSpPr>
          <p:spPr>
            <a:xfrm>
              <a:off x="7073422" y="4419887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EA8E454-9D38-9961-C3D1-835AC763637E}"/>
              </a:ext>
            </a:extLst>
          </p:cNvPr>
          <p:cNvGrpSpPr/>
          <p:nvPr/>
        </p:nvGrpSpPr>
        <p:grpSpPr>
          <a:xfrm>
            <a:off x="4400469" y="1905992"/>
            <a:ext cx="886066" cy="886063"/>
            <a:chOff x="4400469" y="1733472"/>
            <a:chExt cx="886066" cy="886063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5F135F69-6E79-182E-10E7-5B2C437D3597}"/>
                </a:ext>
              </a:extLst>
            </p:cNvPr>
            <p:cNvSpPr/>
            <p:nvPr/>
          </p:nvSpPr>
          <p:spPr>
            <a:xfrm>
              <a:off x="4400469" y="1733472"/>
              <a:ext cx="886066" cy="8860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657DD7E8-B790-1F98-82C5-ECCF63E3CBBB}"/>
                </a:ext>
              </a:extLst>
            </p:cNvPr>
            <p:cNvSpPr/>
            <p:nvPr/>
          </p:nvSpPr>
          <p:spPr>
            <a:xfrm>
              <a:off x="4400469" y="1733472"/>
              <a:ext cx="886066" cy="8860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21B32A-D80A-85FB-6A4E-775288640AB7}"/>
                </a:ext>
              </a:extLst>
            </p:cNvPr>
            <p:cNvSpPr txBox="1"/>
            <p:nvPr/>
          </p:nvSpPr>
          <p:spPr>
            <a:xfrm>
              <a:off x="4568427" y="1914893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08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4085041-E805-CC72-4D53-CB56DD38BE83}"/>
              </a:ext>
            </a:extLst>
          </p:cNvPr>
          <p:cNvGrpSpPr/>
          <p:nvPr/>
        </p:nvGrpSpPr>
        <p:grpSpPr>
          <a:xfrm>
            <a:off x="4400469" y="4410987"/>
            <a:ext cx="886066" cy="886060"/>
            <a:chOff x="4400469" y="4238467"/>
            <a:chExt cx="886066" cy="886060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98B4D1AB-80BE-32A3-E46F-DFD66376C33E}"/>
                </a:ext>
              </a:extLst>
            </p:cNvPr>
            <p:cNvSpPr/>
            <p:nvPr/>
          </p:nvSpPr>
          <p:spPr>
            <a:xfrm>
              <a:off x="4400469" y="4238467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DEB6473B-94BC-6FBB-7D49-9B197358202A}"/>
                </a:ext>
              </a:extLst>
            </p:cNvPr>
            <p:cNvSpPr/>
            <p:nvPr/>
          </p:nvSpPr>
          <p:spPr>
            <a:xfrm>
              <a:off x="4400469" y="4238467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9F1B145-44A0-7E2F-8EA1-D6AB199F69AA}"/>
                </a:ext>
              </a:extLst>
            </p:cNvPr>
            <p:cNvSpPr txBox="1"/>
            <p:nvPr/>
          </p:nvSpPr>
          <p:spPr>
            <a:xfrm>
              <a:off x="4568427" y="4419887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06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8307FC4-6440-A2D0-DEF1-911C010B0328}"/>
              </a:ext>
            </a:extLst>
          </p:cNvPr>
          <p:cNvGrpSpPr/>
          <p:nvPr/>
        </p:nvGrpSpPr>
        <p:grpSpPr>
          <a:xfrm>
            <a:off x="7423025" y="3158489"/>
            <a:ext cx="886066" cy="886060"/>
            <a:chOff x="7423025" y="2985969"/>
            <a:chExt cx="886066" cy="886060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268BA2FB-A172-731D-F8A0-A41B8D9007E0}"/>
                </a:ext>
              </a:extLst>
            </p:cNvPr>
            <p:cNvSpPr/>
            <p:nvPr/>
          </p:nvSpPr>
          <p:spPr>
            <a:xfrm>
              <a:off x="7423025" y="2985969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A19218A6-0CB1-1B6F-A8AC-4B9D90A50892}"/>
                </a:ext>
              </a:extLst>
            </p:cNvPr>
            <p:cNvSpPr/>
            <p:nvPr/>
          </p:nvSpPr>
          <p:spPr>
            <a:xfrm>
              <a:off x="7423025" y="2985969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379A22-DD7A-11D6-415E-1531A700597E}"/>
                </a:ext>
              </a:extLst>
            </p:cNvPr>
            <p:cNvSpPr txBox="1"/>
            <p:nvPr/>
          </p:nvSpPr>
          <p:spPr>
            <a:xfrm>
              <a:off x="7590983" y="31673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ACB63FE-BEF3-C8CD-1335-D36287344ED5}"/>
              </a:ext>
            </a:extLst>
          </p:cNvPr>
          <p:cNvGrpSpPr/>
          <p:nvPr/>
        </p:nvGrpSpPr>
        <p:grpSpPr>
          <a:xfrm>
            <a:off x="3882908" y="3158489"/>
            <a:ext cx="886066" cy="886060"/>
            <a:chOff x="3882908" y="2985969"/>
            <a:chExt cx="886066" cy="886060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15C7DDB8-FB17-9A23-7270-C75CAB834253}"/>
                </a:ext>
              </a:extLst>
            </p:cNvPr>
            <p:cNvSpPr/>
            <p:nvPr/>
          </p:nvSpPr>
          <p:spPr>
            <a:xfrm>
              <a:off x="3882908" y="2985969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780A4E95-5BF1-66ED-01BA-0BBEEFD2A997}"/>
                </a:ext>
              </a:extLst>
            </p:cNvPr>
            <p:cNvSpPr/>
            <p:nvPr/>
          </p:nvSpPr>
          <p:spPr>
            <a:xfrm>
              <a:off x="3882908" y="2985969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810268-F24B-4909-2317-5ADB50049D95}"/>
                </a:ext>
              </a:extLst>
            </p:cNvPr>
            <p:cNvSpPr txBox="1"/>
            <p:nvPr/>
          </p:nvSpPr>
          <p:spPr>
            <a:xfrm>
              <a:off x="4050866" y="31673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07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95C5CEE-997A-9439-F52E-E5FBC1F5833F}"/>
              </a:ext>
            </a:extLst>
          </p:cNvPr>
          <p:cNvGrpSpPr/>
          <p:nvPr/>
        </p:nvGrpSpPr>
        <p:grpSpPr>
          <a:xfrm>
            <a:off x="5652966" y="4928548"/>
            <a:ext cx="886066" cy="886060"/>
            <a:chOff x="5652966" y="4756028"/>
            <a:chExt cx="886066" cy="886060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DDA954D1-D470-50D3-4CAE-5110DBB791F1}"/>
                </a:ext>
              </a:extLst>
            </p:cNvPr>
            <p:cNvSpPr/>
            <p:nvPr/>
          </p:nvSpPr>
          <p:spPr>
            <a:xfrm>
              <a:off x="5652966" y="4756028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438DBF07-F12E-6A2C-06ED-65F6DA7D270D}"/>
                </a:ext>
              </a:extLst>
            </p:cNvPr>
            <p:cNvSpPr/>
            <p:nvPr/>
          </p:nvSpPr>
          <p:spPr>
            <a:xfrm>
              <a:off x="5652966" y="4756028"/>
              <a:ext cx="886066" cy="88606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D5154F5-E822-5CF9-A67B-19FD44263878}"/>
                </a:ext>
              </a:extLst>
            </p:cNvPr>
            <p:cNvSpPr txBox="1"/>
            <p:nvPr/>
          </p:nvSpPr>
          <p:spPr>
            <a:xfrm>
              <a:off x="5820924" y="4937448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/>
                <a:t>05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43AADB6-D8EB-F4F9-03AC-9F91F73946E6}"/>
              </a:ext>
            </a:extLst>
          </p:cNvPr>
          <p:cNvGrpSpPr/>
          <p:nvPr/>
        </p:nvGrpSpPr>
        <p:grpSpPr>
          <a:xfrm>
            <a:off x="5655814" y="1388431"/>
            <a:ext cx="886066" cy="886066"/>
            <a:chOff x="5655814" y="1215911"/>
            <a:chExt cx="886066" cy="886066"/>
          </a:xfrm>
        </p:grpSpPr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884428C0-0052-6202-25F8-56C0165CB6C6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ctr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1B945B00-9528-CD8F-055C-BCE146BC97F0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ctr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5324C1F6-DE85-2286-C826-BB883C7BB6C3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rgbClr val="C00000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C00000"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FC3DA49-9040-38A2-66FD-B97076595D70}"/>
                </a:ext>
              </a:extLst>
            </p:cNvPr>
            <p:cNvSpPr txBox="1"/>
            <p:nvPr/>
          </p:nvSpPr>
          <p:spPr>
            <a:xfrm>
              <a:off x="5823771" y="1397334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598D8B5-36E2-E559-9B48-D8D07C081BA8}"/>
              </a:ext>
            </a:extLst>
          </p:cNvPr>
          <p:cNvSpPr txBox="1"/>
          <p:nvPr/>
        </p:nvSpPr>
        <p:spPr>
          <a:xfrm>
            <a:off x="5104411" y="3364484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BC665E5-CF11-2DE6-F151-998086D699DE}"/>
              </a:ext>
            </a:extLst>
          </p:cNvPr>
          <p:cNvGrpSpPr/>
          <p:nvPr/>
        </p:nvGrpSpPr>
        <p:grpSpPr>
          <a:xfrm>
            <a:off x="8856778" y="2556883"/>
            <a:ext cx="2926080" cy="920821"/>
            <a:chOff x="8921977" y="2947244"/>
            <a:chExt cx="2926080" cy="92082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DE184F6-4024-03C6-EC68-82A6F1B48D6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C80BD58-FEDB-90CD-935E-AC45CAB807B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D663953-9647-3D47-91D7-2808A2C138DC}"/>
              </a:ext>
            </a:extLst>
          </p:cNvPr>
          <p:cNvGrpSpPr/>
          <p:nvPr/>
        </p:nvGrpSpPr>
        <p:grpSpPr>
          <a:xfrm>
            <a:off x="8149419" y="4893787"/>
            <a:ext cx="2926080" cy="920821"/>
            <a:chOff x="8921977" y="4652338"/>
            <a:chExt cx="2926080" cy="92082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2F38DD-4226-EDE4-A9C9-9D2B9E57E12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8BC72CC-F16B-CB31-E725-A446C4C8117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76C1C0F-E36D-CBE5-FD8E-D8DE4F1F922D}"/>
              </a:ext>
            </a:extLst>
          </p:cNvPr>
          <p:cNvGrpSpPr/>
          <p:nvPr/>
        </p:nvGrpSpPr>
        <p:grpSpPr>
          <a:xfrm>
            <a:off x="8856778" y="3725335"/>
            <a:ext cx="2926080" cy="920821"/>
            <a:chOff x="8921977" y="2947244"/>
            <a:chExt cx="2926080" cy="92082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CC1F45C-59DA-B72F-1AF2-05B3EF5F8AF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9AA4DA8-A4C3-D0C9-BB86-92165DD6773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BA4190D-A8B0-470E-20DD-39CF71A6E2E5}"/>
              </a:ext>
            </a:extLst>
          </p:cNvPr>
          <p:cNvGrpSpPr/>
          <p:nvPr/>
        </p:nvGrpSpPr>
        <p:grpSpPr>
          <a:xfrm>
            <a:off x="8149419" y="1388431"/>
            <a:ext cx="2926080" cy="920821"/>
            <a:chOff x="8921977" y="2947244"/>
            <a:chExt cx="2926080" cy="920821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29C65AD-BDD4-1995-AFFB-EF08ACAB66A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0AC6E37-9A38-4083-FED4-66915353D80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ABC1F3C-979B-8C91-7BA2-315DCEF9BEEC}"/>
              </a:ext>
            </a:extLst>
          </p:cNvPr>
          <p:cNvGrpSpPr/>
          <p:nvPr/>
        </p:nvGrpSpPr>
        <p:grpSpPr>
          <a:xfrm>
            <a:off x="1116499" y="4893787"/>
            <a:ext cx="2926080" cy="920821"/>
            <a:chOff x="8921977" y="4652338"/>
            <a:chExt cx="2926080" cy="92082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E532634-C87C-E0A1-7020-5BBFA5B3282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0ED8326-7106-C534-5960-4792C28B8AA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5A5AE99-C33D-1276-C353-1FE16127745D}"/>
              </a:ext>
            </a:extLst>
          </p:cNvPr>
          <p:cNvGrpSpPr/>
          <p:nvPr/>
        </p:nvGrpSpPr>
        <p:grpSpPr>
          <a:xfrm>
            <a:off x="409142" y="2556883"/>
            <a:ext cx="2926080" cy="920821"/>
            <a:chOff x="8921977" y="2947244"/>
            <a:chExt cx="2926080" cy="92082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D43E84D-00C5-1351-6B59-9E97C8EDA04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933A825-2DEC-C584-B3D6-69974E26549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501EC49E-2F84-7F62-85DD-7E6DC7F2F798}"/>
              </a:ext>
            </a:extLst>
          </p:cNvPr>
          <p:cNvGrpSpPr/>
          <p:nvPr/>
        </p:nvGrpSpPr>
        <p:grpSpPr>
          <a:xfrm>
            <a:off x="409142" y="3725335"/>
            <a:ext cx="2926080" cy="920821"/>
            <a:chOff x="8921977" y="2947244"/>
            <a:chExt cx="2926080" cy="92082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086C353-6D8F-7B10-2DBC-BD0DFDEB21E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1EDBDC-E96D-812B-D4F1-2C6DF7C6854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8B6DBC5-8763-952B-5433-06D63CD043B1}"/>
              </a:ext>
            </a:extLst>
          </p:cNvPr>
          <p:cNvGrpSpPr/>
          <p:nvPr/>
        </p:nvGrpSpPr>
        <p:grpSpPr>
          <a:xfrm>
            <a:off x="1116499" y="1388431"/>
            <a:ext cx="2926080" cy="920821"/>
            <a:chOff x="8921977" y="2947244"/>
            <a:chExt cx="2926080" cy="92082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21F735A-521F-6B15-F9EA-BDCEE284FB5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A18A5D0-D254-FFCD-44C6-EC5086B6CE2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0801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7CA26-68EA-B4A9-7D33-B271E2F46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id="{89BDD7F6-7A55-DC6D-7C42-AED99AB02D47}"/>
              </a:ext>
            </a:extLst>
          </p:cNvPr>
          <p:cNvSpPr/>
          <p:nvPr/>
        </p:nvSpPr>
        <p:spPr>
          <a:xfrm>
            <a:off x="4406165" y="1905992"/>
            <a:ext cx="3379670" cy="3378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10800"/>
                </a:moveTo>
                <a:cubicBezTo>
                  <a:pt x="18570" y="9013"/>
                  <a:pt x="19887" y="7538"/>
                  <a:pt x="21600" y="7286"/>
                </a:cubicBezTo>
                <a:cubicBezTo>
                  <a:pt x="21415" y="6724"/>
                  <a:pt x="21190" y="6181"/>
                  <a:pt x="20925" y="5658"/>
                </a:cubicBezTo>
                <a:cubicBezTo>
                  <a:pt x="19536" y="6690"/>
                  <a:pt x="17558" y="6578"/>
                  <a:pt x="16294" y="5314"/>
                </a:cubicBezTo>
                <a:cubicBezTo>
                  <a:pt x="15031" y="4050"/>
                  <a:pt x="14918" y="2078"/>
                  <a:pt x="15950" y="682"/>
                </a:cubicBezTo>
                <a:cubicBezTo>
                  <a:pt x="15428" y="417"/>
                  <a:pt x="14885" y="192"/>
                  <a:pt x="14323" y="7"/>
                </a:cubicBezTo>
                <a:cubicBezTo>
                  <a:pt x="14071" y="1721"/>
                  <a:pt x="12590" y="3037"/>
                  <a:pt x="10803" y="3037"/>
                </a:cubicBezTo>
                <a:cubicBezTo>
                  <a:pt x="9017" y="3037"/>
                  <a:pt x="7535" y="1721"/>
                  <a:pt x="7284" y="0"/>
                </a:cubicBezTo>
                <a:cubicBezTo>
                  <a:pt x="6721" y="185"/>
                  <a:pt x="6172" y="410"/>
                  <a:pt x="5650" y="675"/>
                </a:cubicBezTo>
                <a:cubicBezTo>
                  <a:pt x="6688" y="2065"/>
                  <a:pt x="6576" y="4043"/>
                  <a:pt x="5312" y="5307"/>
                </a:cubicBezTo>
                <a:cubicBezTo>
                  <a:pt x="4049" y="6571"/>
                  <a:pt x="2071" y="6684"/>
                  <a:pt x="675" y="5645"/>
                </a:cubicBezTo>
                <a:cubicBezTo>
                  <a:pt x="410" y="6168"/>
                  <a:pt x="179" y="6710"/>
                  <a:pt x="0" y="7279"/>
                </a:cubicBezTo>
                <a:cubicBezTo>
                  <a:pt x="1720" y="7531"/>
                  <a:pt x="3037" y="9007"/>
                  <a:pt x="3037" y="10800"/>
                </a:cubicBezTo>
                <a:cubicBezTo>
                  <a:pt x="3037" y="12593"/>
                  <a:pt x="1713" y="14069"/>
                  <a:pt x="0" y="14321"/>
                </a:cubicBezTo>
                <a:cubicBezTo>
                  <a:pt x="185" y="14883"/>
                  <a:pt x="410" y="15432"/>
                  <a:pt x="675" y="15955"/>
                </a:cubicBezTo>
                <a:cubicBezTo>
                  <a:pt x="2064" y="14916"/>
                  <a:pt x="4049" y="15029"/>
                  <a:pt x="5312" y="16293"/>
                </a:cubicBezTo>
                <a:cubicBezTo>
                  <a:pt x="6576" y="17557"/>
                  <a:pt x="6688" y="19535"/>
                  <a:pt x="5650" y="20925"/>
                </a:cubicBezTo>
                <a:cubicBezTo>
                  <a:pt x="6172" y="21190"/>
                  <a:pt x="6715" y="21415"/>
                  <a:pt x="7284" y="21600"/>
                </a:cubicBezTo>
                <a:cubicBezTo>
                  <a:pt x="7535" y="19879"/>
                  <a:pt x="9017" y="18563"/>
                  <a:pt x="10803" y="18563"/>
                </a:cubicBezTo>
                <a:cubicBezTo>
                  <a:pt x="12590" y="18563"/>
                  <a:pt x="14065" y="19879"/>
                  <a:pt x="14323" y="21593"/>
                </a:cubicBezTo>
                <a:cubicBezTo>
                  <a:pt x="14885" y="21408"/>
                  <a:pt x="15434" y="21183"/>
                  <a:pt x="15950" y="20918"/>
                </a:cubicBezTo>
                <a:cubicBezTo>
                  <a:pt x="14918" y="19529"/>
                  <a:pt x="15031" y="17550"/>
                  <a:pt x="16294" y="16286"/>
                </a:cubicBezTo>
                <a:cubicBezTo>
                  <a:pt x="17558" y="15022"/>
                  <a:pt x="19529" y="14910"/>
                  <a:pt x="20925" y="15942"/>
                </a:cubicBezTo>
                <a:cubicBezTo>
                  <a:pt x="21190" y="15419"/>
                  <a:pt x="21415" y="14876"/>
                  <a:pt x="21600" y="14314"/>
                </a:cubicBezTo>
                <a:cubicBezTo>
                  <a:pt x="19887" y="14062"/>
                  <a:pt x="18570" y="12587"/>
                  <a:pt x="18570" y="10800"/>
                </a:cubicBezTo>
                <a:close/>
              </a:path>
            </a:pathLst>
          </a:custGeom>
          <a:gradFill>
            <a:gsLst>
              <a:gs pos="5400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9829E0-517B-3D55-FAF9-AF2C5100E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Neumorphic Cycle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95479E6-74C8-DD11-8421-68F1E95C383C}"/>
              </a:ext>
            </a:extLst>
          </p:cNvPr>
          <p:cNvGrpSpPr/>
          <p:nvPr/>
        </p:nvGrpSpPr>
        <p:grpSpPr>
          <a:xfrm>
            <a:off x="6905464" y="1905992"/>
            <a:ext cx="886066" cy="886063"/>
            <a:chOff x="6905464" y="1733472"/>
            <a:chExt cx="886066" cy="886063"/>
          </a:xfrm>
        </p:grpSpPr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D98D0573-1633-1AAE-6207-1F1F85E443C2}"/>
                </a:ext>
              </a:extLst>
            </p:cNvPr>
            <p:cNvSpPr/>
            <p:nvPr/>
          </p:nvSpPr>
          <p:spPr>
            <a:xfrm>
              <a:off x="6905464" y="1733472"/>
              <a:ext cx="886066" cy="88606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864604E7-6410-6DBC-EBBD-DBCC8E921178}"/>
                </a:ext>
              </a:extLst>
            </p:cNvPr>
            <p:cNvSpPr/>
            <p:nvPr/>
          </p:nvSpPr>
          <p:spPr>
            <a:xfrm>
              <a:off x="6905464" y="1733472"/>
              <a:ext cx="886066" cy="88606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8231557-4228-8CA9-FF1C-F2D140421D8B}"/>
                </a:ext>
              </a:extLst>
            </p:cNvPr>
            <p:cNvSpPr txBox="1"/>
            <p:nvPr/>
          </p:nvSpPr>
          <p:spPr>
            <a:xfrm>
              <a:off x="7073422" y="1914893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E36E810-339B-FA41-AE3D-DA961C9DB521}"/>
              </a:ext>
            </a:extLst>
          </p:cNvPr>
          <p:cNvGrpSpPr/>
          <p:nvPr/>
        </p:nvGrpSpPr>
        <p:grpSpPr>
          <a:xfrm>
            <a:off x="6905464" y="4410987"/>
            <a:ext cx="886066" cy="886060"/>
            <a:chOff x="6905464" y="4238467"/>
            <a:chExt cx="886066" cy="886060"/>
          </a:xfrm>
        </p:grpSpPr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585CB4E6-BC1E-8308-D519-D9874C8AA64A}"/>
                </a:ext>
              </a:extLst>
            </p:cNvPr>
            <p:cNvSpPr/>
            <p:nvPr/>
          </p:nvSpPr>
          <p:spPr>
            <a:xfrm>
              <a:off x="6905464" y="4238467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2DB3800F-190F-5A88-615B-531C24DA4F60}"/>
                </a:ext>
              </a:extLst>
            </p:cNvPr>
            <p:cNvSpPr/>
            <p:nvPr/>
          </p:nvSpPr>
          <p:spPr>
            <a:xfrm>
              <a:off x="6905464" y="4238467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03347B-CB64-757C-1D9D-9234448EABED}"/>
                </a:ext>
              </a:extLst>
            </p:cNvPr>
            <p:cNvSpPr txBox="1"/>
            <p:nvPr/>
          </p:nvSpPr>
          <p:spPr>
            <a:xfrm>
              <a:off x="7073422" y="4419887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9EAE67-447B-1B5F-FDD0-0CC5ADE638AB}"/>
              </a:ext>
            </a:extLst>
          </p:cNvPr>
          <p:cNvGrpSpPr/>
          <p:nvPr/>
        </p:nvGrpSpPr>
        <p:grpSpPr>
          <a:xfrm>
            <a:off x="4400469" y="1905992"/>
            <a:ext cx="886066" cy="886063"/>
            <a:chOff x="4400469" y="1733472"/>
            <a:chExt cx="886066" cy="886063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198B636D-1D22-A742-9EC7-0FE948A679A1}"/>
                </a:ext>
              </a:extLst>
            </p:cNvPr>
            <p:cNvSpPr/>
            <p:nvPr/>
          </p:nvSpPr>
          <p:spPr>
            <a:xfrm>
              <a:off x="4400469" y="1733472"/>
              <a:ext cx="886066" cy="88606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2D890793-F53D-31D0-9A8B-E94A883534B4}"/>
                </a:ext>
              </a:extLst>
            </p:cNvPr>
            <p:cNvSpPr/>
            <p:nvPr/>
          </p:nvSpPr>
          <p:spPr>
            <a:xfrm>
              <a:off x="4400469" y="1733472"/>
              <a:ext cx="886066" cy="886063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512833-FAA7-16C4-43F7-478F537C2FD7}"/>
                </a:ext>
              </a:extLst>
            </p:cNvPr>
            <p:cNvSpPr txBox="1"/>
            <p:nvPr/>
          </p:nvSpPr>
          <p:spPr>
            <a:xfrm>
              <a:off x="4568427" y="1914893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08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888B8CC-76B9-8417-97DA-FF87F350D83C}"/>
              </a:ext>
            </a:extLst>
          </p:cNvPr>
          <p:cNvGrpSpPr/>
          <p:nvPr/>
        </p:nvGrpSpPr>
        <p:grpSpPr>
          <a:xfrm>
            <a:off x="4400469" y="4410987"/>
            <a:ext cx="886066" cy="886060"/>
            <a:chOff x="4400469" y="4238467"/>
            <a:chExt cx="886066" cy="886060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C94563A9-D8AE-B781-BD59-704BBAF56A10}"/>
                </a:ext>
              </a:extLst>
            </p:cNvPr>
            <p:cNvSpPr/>
            <p:nvPr/>
          </p:nvSpPr>
          <p:spPr>
            <a:xfrm>
              <a:off x="4400469" y="4238467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06D22191-80FC-364E-50C2-ADB44BAC42CB}"/>
                </a:ext>
              </a:extLst>
            </p:cNvPr>
            <p:cNvSpPr/>
            <p:nvPr/>
          </p:nvSpPr>
          <p:spPr>
            <a:xfrm>
              <a:off x="4400469" y="4238467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B0E2330-F2D1-8E7B-73F2-D371E470C1FA}"/>
                </a:ext>
              </a:extLst>
            </p:cNvPr>
            <p:cNvSpPr txBox="1"/>
            <p:nvPr/>
          </p:nvSpPr>
          <p:spPr>
            <a:xfrm>
              <a:off x="4568427" y="4419887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503DE1-3BF8-B09F-2CB1-0C962FB9F64D}"/>
              </a:ext>
            </a:extLst>
          </p:cNvPr>
          <p:cNvGrpSpPr/>
          <p:nvPr/>
        </p:nvGrpSpPr>
        <p:grpSpPr>
          <a:xfrm>
            <a:off x="7423025" y="3158489"/>
            <a:ext cx="886066" cy="886060"/>
            <a:chOff x="7423025" y="2985969"/>
            <a:chExt cx="886066" cy="886060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3527BFC0-A5E3-0192-F618-BAAB57904DC9}"/>
                </a:ext>
              </a:extLst>
            </p:cNvPr>
            <p:cNvSpPr/>
            <p:nvPr/>
          </p:nvSpPr>
          <p:spPr>
            <a:xfrm>
              <a:off x="7423025" y="2985969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693C6D72-8E95-CE02-6677-0F66A203122A}"/>
                </a:ext>
              </a:extLst>
            </p:cNvPr>
            <p:cNvSpPr/>
            <p:nvPr/>
          </p:nvSpPr>
          <p:spPr>
            <a:xfrm>
              <a:off x="7423025" y="2985969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695A08A-9450-E15B-0024-C321034A5637}"/>
                </a:ext>
              </a:extLst>
            </p:cNvPr>
            <p:cNvSpPr txBox="1"/>
            <p:nvPr/>
          </p:nvSpPr>
          <p:spPr>
            <a:xfrm>
              <a:off x="7590983" y="31673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A0C85A6-44BB-E74E-6073-74553E9A5A71}"/>
              </a:ext>
            </a:extLst>
          </p:cNvPr>
          <p:cNvGrpSpPr/>
          <p:nvPr/>
        </p:nvGrpSpPr>
        <p:grpSpPr>
          <a:xfrm>
            <a:off x="3882908" y="3158489"/>
            <a:ext cx="886066" cy="886060"/>
            <a:chOff x="3882908" y="2985969"/>
            <a:chExt cx="886066" cy="886060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09DF58FC-15E2-BF3A-99F5-72486CF2C0CD}"/>
                </a:ext>
              </a:extLst>
            </p:cNvPr>
            <p:cNvSpPr/>
            <p:nvPr/>
          </p:nvSpPr>
          <p:spPr>
            <a:xfrm>
              <a:off x="3882908" y="2985969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896BC88D-A140-DE51-BE07-4C1F0701AF96}"/>
                </a:ext>
              </a:extLst>
            </p:cNvPr>
            <p:cNvSpPr/>
            <p:nvPr/>
          </p:nvSpPr>
          <p:spPr>
            <a:xfrm>
              <a:off x="3882908" y="2985969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C270CB-DFE0-60FA-520E-FF869A469080}"/>
                </a:ext>
              </a:extLst>
            </p:cNvPr>
            <p:cNvSpPr txBox="1"/>
            <p:nvPr/>
          </p:nvSpPr>
          <p:spPr>
            <a:xfrm>
              <a:off x="4050866" y="3167389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1B2AD50-CDDF-CBBF-885D-64E9E3F22CF7}"/>
              </a:ext>
            </a:extLst>
          </p:cNvPr>
          <p:cNvGrpSpPr/>
          <p:nvPr/>
        </p:nvGrpSpPr>
        <p:grpSpPr>
          <a:xfrm>
            <a:off x="5652966" y="4928548"/>
            <a:ext cx="886066" cy="886060"/>
            <a:chOff x="5652966" y="4756028"/>
            <a:chExt cx="886066" cy="886060"/>
          </a:xfrm>
        </p:grpSpPr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53B2E2C1-7211-2E31-B019-E689BD3FF6F0}"/>
                </a:ext>
              </a:extLst>
            </p:cNvPr>
            <p:cNvSpPr/>
            <p:nvPr/>
          </p:nvSpPr>
          <p:spPr>
            <a:xfrm>
              <a:off x="5652966" y="4756028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F7AD4F9B-A46C-3A5D-E250-97FD3382F907}"/>
                </a:ext>
              </a:extLst>
            </p:cNvPr>
            <p:cNvSpPr/>
            <p:nvPr/>
          </p:nvSpPr>
          <p:spPr>
            <a:xfrm>
              <a:off x="5652966" y="4756028"/>
              <a:ext cx="886066" cy="886060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B87163A-F642-A2F2-C147-058AAF4E2409}"/>
                </a:ext>
              </a:extLst>
            </p:cNvPr>
            <p:cNvSpPr txBox="1"/>
            <p:nvPr/>
          </p:nvSpPr>
          <p:spPr>
            <a:xfrm>
              <a:off x="5820924" y="4937448"/>
              <a:ext cx="55015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BDB4116-26E7-EC06-8243-064AC6602BD2}"/>
              </a:ext>
            </a:extLst>
          </p:cNvPr>
          <p:cNvGrpSpPr/>
          <p:nvPr/>
        </p:nvGrpSpPr>
        <p:grpSpPr>
          <a:xfrm>
            <a:off x="5655814" y="1388431"/>
            <a:ext cx="886066" cy="886066"/>
            <a:chOff x="5655814" y="1215911"/>
            <a:chExt cx="886066" cy="886066"/>
          </a:xfrm>
        </p:grpSpPr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CED1A676-5DD9-873B-9CA6-8B2072CEAA4F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52400" dist="101600" dir="2700000" algn="tl" rotWithShape="0">
                <a:schemeClr val="tx1">
                  <a:alpha val="3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363BC8A-74CC-0C9E-6474-CB441B4A28E7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solidFill>
              <a:srgbClr val="002033"/>
            </a:solidFill>
            <a:ln w="12700">
              <a:miter lim="400000"/>
            </a:ln>
            <a:effectLst>
              <a:outerShdw blurRad="165100" dist="114300" dir="13500000" algn="tl" rotWithShape="0">
                <a:schemeClr val="bg1">
                  <a:alpha val="1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sz="3000" kern="0">
                <a:solidFill>
                  <a:srgbClr val="FFFFFF"/>
                </a:solidFill>
              </a:endParaRPr>
            </a:p>
          </p:txBody>
        </p:sp>
        <p:sp>
          <p:nvSpPr>
            <p:cNvPr id="56" name="Circle">
              <a:extLst>
                <a:ext uri="{FF2B5EF4-FFF2-40B4-BE49-F238E27FC236}">
                  <a16:creationId xmlns:a16="http://schemas.microsoft.com/office/drawing/2014/main" id="{7DDC991D-A332-F868-811C-194C13384B8B}"/>
                </a:ext>
              </a:extLst>
            </p:cNvPr>
            <p:cNvSpPr/>
            <p:nvPr/>
          </p:nvSpPr>
          <p:spPr>
            <a:xfrm>
              <a:off x="5655814" y="1215911"/>
              <a:ext cx="886066" cy="886066"/>
            </a:xfrm>
            <a:prstGeom prst="ellipse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100000">
                  <a:srgbClr val="C00000"/>
                </a:gs>
              </a:gsLst>
              <a:lin ang="2700000" scaled="0"/>
            </a:gradFill>
            <a:ln w="12700" cap="flat" cmpd="sng" algn="ctr">
              <a:noFill/>
              <a:prstDash val="solid"/>
              <a:miter lim="800000"/>
            </a:ln>
            <a:effectLst>
              <a:innerShdw blurRad="254000" dist="190500" dir="13500000">
                <a:srgbClr val="C00000">
                  <a:alpha val="40000"/>
                </a:srgbClr>
              </a:innerShdw>
            </a:effectLst>
          </p:spPr>
          <p:txBody>
            <a:bodyPr rtlCol="0" anchor="ctr"/>
            <a:lstStyle/>
            <a:p>
              <a:pPr algn="ctr"/>
              <a:endParaRPr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A3A733D-F0C3-6B1D-59A7-84EAFD54BB85}"/>
                </a:ext>
              </a:extLst>
            </p:cNvPr>
            <p:cNvSpPr txBox="1"/>
            <p:nvPr/>
          </p:nvSpPr>
          <p:spPr>
            <a:xfrm>
              <a:off x="5823771" y="1397334"/>
              <a:ext cx="55015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9B75D4C2-1C7F-7242-56FB-5978CBCD193E}"/>
              </a:ext>
            </a:extLst>
          </p:cNvPr>
          <p:cNvSpPr txBox="1"/>
          <p:nvPr/>
        </p:nvSpPr>
        <p:spPr>
          <a:xfrm>
            <a:off x="5104411" y="3364484"/>
            <a:ext cx="198628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6CB99F4-EB83-B35D-1E1F-F1E5AD564A93}"/>
              </a:ext>
            </a:extLst>
          </p:cNvPr>
          <p:cNvGrpSpPr/>
          <p:nvPr/>
        </p:nvGrpSpPr>
        <p:grpSpPr>
          <a:xfrm>
            <a:off x="8856778" y="2556883"/>
            <a:ext cx="2926080" cy="920821"/>
            <a:chOff x="8921977" y="2947244"/>
            <a:chExt cx="2926080" cy="92082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277C293-EB40-DBB9-D52D-E588EAD0C5B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13CE7FD-FFA4-C34E-7B06-5CDF0FD824E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78A13B8-F7D3-24D7-AFB1-D570892392CB}"/>
              </a:ext>
            </a:extLst>
          </p:cNvPr>
          <p:cNvGrpSpPr/>
          <p:nvPr/>
        </p:nvGrpSpPr>
        <p:grpSpPr>
          <a:xfrm>
            <a:off x="8149419" y="4893787"/>
            <a:ext cx="2926080" cy="920821"/>
            <a:chOff x="8921977" y="4652338"/>
            <a:chExt cx="2926080" cy="92082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38608D6-CB6B-5881-7CF6-B5262C51A25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1B26412-FD9D-CDFE-B0F6-91A2B7C57BE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7E9F911-28CE-FD48-14B9-A05CD036755E}"/>
              </a:ext>
            </a:extLst>
          </p:cNvPr>
          <p:cNvGrpSpPr/>
          <p:nvPr/>
        </p:nvGrpSpPr>
        <p:grpSpPr>
          <a:xfrm>
            <a:off x="8856778" y="3725335"/>
            <a:ext cx="2926080" cy="920821"/>
            <a:chOff x="8921977" y="2947244"/>
            <a:chExt cx="2926080" cy="92082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D16C92-45FC-A959-FE18-AF686C512FB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221A69B-590D-506F-A30E-F04E416A1A2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C9E3B7D-3EA1-14A3-092C-787E6635A444}"/>
              </a:ext>
            </a:extLst>
          </p:cNvPr>
          <p:cNvGrpSpPr/>
          <p:nvPr/>
        </p:nvGrpSpPr>
        <p:grpSpPr>
          <a:xfrm>
            <a:off x="8149419" y="1388431"/>
            <a:ext cx="2926080" cy="920821"/>
            <a:chOff x="8921977" y="2947244"/>
            <a:chExt cx="2926080" cy="920821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54CC72E-B826-4E66-55E1-F459F4D3398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908EC4C-6792-FCD2-76B2-8EF92D451279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96C7A42-2839-8F1F-F506-9696AB27FE5F}"/>
              </a:ext>
            </a:extLst>
          </p:cNvPr>
          <p:cNvGrpSpPr/>
          <p:nvPr/>
        </p:nvGrpSpPr>
        <p:grpSpPr>
          <a:xfrm>
            <a:off x="1116499" y="4893787"/>
            <a:ext cx="2926080" cy="920821"/>
            <a:chOff x="8921977" y="4652338"/>
            <a:chExt cx="2926080" cy="92082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A4301D-106B-7C98-FA89-9DF3E6918F4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329351E-6074-A887-AF99-A1713C196B7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AF856CE-0B0B-4056-A616-A2841D20CC80}"/>
              </a:ext>
            </a:extLst>
          </p:cNvPr>
          <p:cNvGrpSpPr/>
          <p:nvPr/>
        </p:nvGrpSpPr>
        <p:grpSpPr>
          <a:xfrm>
            <a:off x="409142" y="2556883"/>
            <a:ext cx="2926080" cy="920821"/>
            <a:chOff x="8921977" y="2947244"/>
            <a:chExt cx="2926080" cy="92082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A92B8EA-1D2E-3799-DF24-C2740CC6857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0F04643-48C9-0EFF-053C-9B3FB48DCAB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7AD8826-7C12-A5C0-1F37-5935B49AF104}"/>
              </a:ext>
            </a:extLst>
          </p:cNvPr>
          <p:cNvGrpSpPr/>
          <p:nvPr/>
        </p:nvGrpSpPr>
        <p:grpSpPr>
          <a:xfrm>
            <a:off x="409142" y="3725335"/>
            <a:ext cx="2926080" cy="920821"/>
            <a:chOff x="8921977" y="2947244"/>
            <a:chExt cx="2926080" cy="92082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78C5F0B-C14A-DF9D-1247-580D0F37E36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5D59E5-142D-C07D-820A-BBBF6E987ED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EED1C37-E5FA-0640-E8CF-115D866265A4}"/>
              </a:ext>
            </a:extLst>
          </p:cNvPr>
          <p:cNvGrpSpPr/>
          <p:nvPr/>
        </p:nvGrpSpPr>
        <p:grpSpPr>
          <a:xfrm>
            <a:off x="1116499" y="1388431"/>
            <a:ext cx="2926080" cy="920821"/>
            <a:chOff x="8921977" y="2947244"/>
            <a:chExt cx="2926080" cy="92082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55FB4CA-7275-9A1E-423F-AD199DD964A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A163A67-E4F9-376B-4EEC-B76769B1FBF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1124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9691</TotalTime>
  <Words>460</Words>
  <Application>Microsoft Office PowerPoint</Application>
  <PresentationFormat>Widescreen</PresentationFormat>
  <Paragraphs>59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Neumorphic Cycle Diagram – Slide Template</vt:lpstr>
      <vt:lpstr>8-Step Neumorphic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Neumorphic Cycle Diagram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2025-07-17T23:26:00Z</dcterms:modified>
  <cp:category>Charts &amp; Diagrams</cp:category>
</cp:coreProperties>
</file>