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538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7E589-E7DF-445D-5EE4-2212C9F1D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DC75C1-ACDE-F99B-8F2F-05043E6BD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B0C390-C5D1-D633-6E88-2E07D9D0B9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CFDE33-F1E3-B9BD-7003-D39CCFA051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52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Neumorphic Cycle Diagram – Slide Template</a:t>
            </a:r>
          </a:p>
        </p:txBody>
      </p:sp>
      <p:sp>
        <p:nvSpPr>
          <p:cNvPr id="103" name="Shape">
            <a:extLst>
              <a:ext uri="{FF2B5EF4-FFF2-40B4-BE49-F238E27FC236}">
                <a16:creationId xmlns:a16="http://schemas.microsoft.com/office/drawing/2014/main" id="{AB56807E-1363-5472-98F3-8AB185D8CD76}"/>
              </a:ext>
            </a:extLst>
          </p:cNvPr>
          <p:cNvSpPr/>
          <p:nvPr/>
        </p:nvSpPr>
        <p:spPr>
          <a:xfrm>
            <a:off x="3250667" y="2354998"/>
            <a:ext cx="2640338" cy="2580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77" y="17077"/>
                </a:moveTo>
                <a:cubicBezTo>
                  <a:pt x="15236" y="16038"/>
                  <a:pt x="17459" y="16577"/>
                  <a:pt x="18596" y="18247"/>
                </a:cubicBezTo>
                <a:cubicBezTo>
                  <a:pt x="19091" y="17734"/>
                  <a:pt x="19536" y="17168"/>
                  <a:pt x="19923" y="16557"/>
                </a:cubicBezTo>
                <a:cubicBezTo>
                  <a:pt x="19174" y="16232"/>
                  <a:pt x="18513" y="15661"/>
                  <a:pt x="18075" y="14881"/>
                </a:cubicBezTo>
                <a:cubicBezTo>
                  <a:pt x="17008" y="12977"/>
                  <a:pt x="17643" y="10547"/>
                  <a:pt x="19504" y="9455"/>
                </a:cubicBezTo>
                <a:cubicBezTo>
                  <a:pt x="20165" y="9065"/>
                  <a:pt x="20889" y="8896"/>
                  <a:pt x="21600" y="8929"/>
                </a:cubicBezTo>
                <a:cubicBezTo>
                  <a:pt x="21511" y="8272"/>
                  <a:pt x="21371" y="7629"/>
                  <a:pt x="21174" y="7012"/>
                </a:cubicBezTo>
                <a:cubicBezTo>
                  <a:pt x="19333" y="8019"/>
                  <a:pt x="17027" y="7356"/>
                  <a:pt x="15979" y="5491"/>
                </a:cubicBezTo>
                <a:cubicBezTo>
                  <a:pt x="15128" y="3977"/>
                  <a:pt x="15357" y="2138"/>
                  <a:pt x="16424" y="890"/>
                </a:cubicBezTo>
                <a:cubicBezTo>
                  <a:pt x="15859" y="539"/>
                  <a:pt x="15255" y="240"/>
                  <a:pt x="14633" y="0"/>
                </a:cubicBezTo>
                <a:cubicBezTo>
                  <a:pt x="14442" y="1131"/>
                  <a:pt x="13788" y="2164"/>
                  <a:pt x="12740" y="2781"/>
                </a:cubicBezTo>
                <a:cubicBezTo>
                  <a:pt x="10879" y="3873"/>
                  <a:pt x="8504" y="3223"/>
                  <a:pt x="7437" y="1319"/>
                </a:cubicBezTo>
                <a:cubicBezTo>
                  <a:pt x="7202" y="897"/>
                  <a:pt x="7050" y="455"/>
                  <a:pt x="6973" y="0"/>
                </a:cubicBezTo>
                <a:cubicBezTo>
                  <a:pt x="6345" y="240"/>
                  <a:pt x="5741" y="539"/>
                  <a:pt x="5170" y="897"/>
                </a:cubicBezTo>
                <a:cubicBezTo>
                  <a:pt x="5335" y="1085"/>
                  <a:pt x="5481" y="1300"/>
                  <a:pt x="5608" y="1527"/>
                </a:cubicBezTo>
                <a:cubicBezTo>
                  <a:pt x="6675" y="3431"/>
                  <a:pt x="6040" y="5861"/>
                  <a:pt x="4179" y="6953"/>
                </a:cubicBezTo>
                <a:cubicBezTo>
                  <a:pt x="2979" y="7661"/>
                  <a:pt x="1569" y="7635"/>
                  <a:pt x="426" y="7025"/>
                </a:cubicBezTo>
                <a:cubicBezTo>
                  <a:pt x="235" y="7642"/>
                  <a:pt x="89" y="8279"/>
                  <a:pt x="0" y="8929"/>
                </a:cubicBezTo>
                <a:cubicBezTo>
                  <a:pt x="1410" y="8864"/>
                  <a:pt x="2801" y="9578"/>
                  <a:pt x="3550" y="10917"/>
                </a:cubicBezTo>
                <a:cubicBezTo>
                  <a:pt x="4617" y="12821"/>
                  <a:pt x="3982" y="15251"/>
                  <a:pt x="2121" y="16343"/>
                </a:cubicBezTo>
                <a:cubicBezTo>
                  <a:pt x="1975" y="16427"/>
                  <a:pt x="1829" y="16499"/>
                  <a:pt x="1683" y="16564"/>
                </a:cubicBezTo>
                <a:cubicBezTo>
                  <a:pt x="2058" y="17149"/>
                  <a:pt x="2490" y="17701"/>
                  <a:pt x="2966" y="18201"/>
                </a:cubicBezTo>
                <a:cubicBezTo>
                  <a:pt x="3277" y="17753"/>
                  <a:pt x="3690" y="17363"/>
                  <a:pt x="4185" y="17071"/>
                </a:cubicBezTo>
                <a:cubicBezTo>
                  <a:pt x="6046" y="15979"/>
                  <a:pt x="8422" y="16629"/>
                  <a:pt x="9489" y="18533"/>
                </a:cubicBezTo>
                <a:cubicBezTo>
                  <a:pt x="10028" y="19488"/>
                  <a:pt x="10130" y="20573"/>
                  <a:pt x="9870" y="21561"/>
                </a:cubicBezTo>
                <a:cubicBezTo>
                  <a:pt x="10174" y="21587"/>
                  <a:pt x="10486" y="21600"/>
                  <a:pt x="10797" y="21600"/>
                </a:cubicBezTo>
                <a:cubicBezTo>
                  <a:pt x="11089" y="21600"/>
                  <a:pt x="11375" y="21587"/>
                  <a:pt x="11661" y="21568"/>
                </a:cubicBezTo>
                <a:cubicBezTo>
                  <a:pt x="11210" y="19865"/>
                  <a:pt x="11908" y="17993"/>
                  <a:pt x="13477" y="17077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FB42FE7-7661-3225-1610-828883F3C3CD}"/>
              </a:ext>
            </a:extLst>
          </p:cNvPr>
          <p:cNvGrpSpPr/>
          <p:nvPr/>
        </p:nvGrpSpPr>
        <p:grpSpPr>
          <a:xfrm>
            <a:off x="5238101" y="2393816"/>
            <a:ext cx="756156" cy="756158"/>
            <a:chOff x="6984135" y="1894421"/>
            <a:chExt cx="1008208" cy="1008210"/>
          </a:xfrm>
        </p:grpSpPr>
        <p:sp>
          <p:nvSpPr>
            <p:cNvPr id="93" name="Circle">
              <a:extLst>
                <a:ext uri="{FF2B5EF4-FFF2-40B4-BE49-F238E27FC236}">
                  <a16:creationId xmlns:a16="http://schemas.microsoft.com/office/drawing/2014/main" id="{709BC697-AE8B-3A10-414D-38B18C0BF17D}"/>
                </a:ext>
              </a:extLst>
            </p:cNvPr>
            <p:cNvSpPr/>
            <p:nvPr/>
          </p:nvSpPr>
          <p:spPr>
            <a:xfrm>
              <a:off x="6984135" y="1894421"/>
              <a:ext cx="1008208" cy="10082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99" name="Circle">
              <a:extLst>
                <a:ext uri="{FF2B5EF4-FFF2-40B4-BE49-F238E27FC236}">
                  <a16:creationId xmlns:a16="http://schemas.microsoft.com/office/drawing/2014/main" id="{9C2CDBDC-28A0-3FE8-F18A-6B96616B84DB}"/>
                </a:ext>
              </a:extLst>
            </p:cNvPr>
            <p:cNvSpPr/>
            <p:nvPr/>
          </p:nvSpPr>
          <p:spPr>
            <a:xfrm>
              <a:off x="6984135" y="1894421"/>
              <a:ext cx="1008208" cy="10082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24B6ABF-422F-1630-A0C8-452450B50D56}"/>
                </a:ext>
              </a:extLst>
            </p:cNvPr>
            <p:cNvSpPr txBox="1"/>
            <p:nvPr/>
          </p:nvSpPr>
          <p:spPr>
            <a:xfrm>
              <a:off x="7183455" y="2121528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02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D1F08DBD-4512-FA3E-095F-640FA00732E9}"/>
              </a:ext>
            </a:extLst>
          </p:cNvPr>
          <p:cNvGrpSpPr/>
          <p:nvPr/>
        </p:nvGrpSpPr>
        <p:grpSpPr>
          <a:xfrm>
            <a:off x="4756769" y="4427830"/>
            <a:ext cx="756156" cy="756161"/>
            <a:chOff x="6342359" y="4606440"/>
            <a:chExt cx="1008208" cy="1008214"/>
          </a:xfrm>
        </p:grpSpPr>
        <p:sp>
          <p:nvSpPr>
            <p:cNvPr id="96" name="Circle">
              <a:extLst>
                <a:ext uri="{FF2B5EF4-FFF2-40B4-BE49-F238E27FC236}">
                  <a16:creationId xmlns:a16="http://schemas.microsoft.com/office/drawing/2014/main" id="{AAAF2FEA-E158-6AC4-5B6E-CF44EC2858EC}"/>
                </a:ext>
              </a:extLst>
            </p:cNvPr>
            <p:cNvSpPr/>
            <p:nvPr/>
          </p:nvSpPr>
          <p:spPr>
            <a:xfrm>
              <a:off x="6342359" y="4606440"/>
              <a:ext cx="1008208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2" name="Circle">
              <a:extLst>
                <a:ext uri="{FF2B5EF4-FFF2-40B4-BE49-F238E27FC236}">
                  <a16:creationId xmlns:a16="http://schemas.microsoft.com/office/drawing/2014/main" id="{D7CFCD71-745B-5E99-2FD6-6509E421E1C7}"/>
                </a:ext>
              </a:extLst>
            </p:cNvPr>
            <p:cNvSpPr/>
            <p:nvPr/>
          </p:nvSpPr>
          <p:spPr>
            <a:xfrm>
              <a:off x="6342359" y="4606440"/>
              <a:ext cx="1008208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89AB2F3D-47E8-CEF3-4A78-C1754CB6A496}"/>
                </a:ext>
              </a:extLst>
            </p:cNvPr>
            <p:cNvSpPr txBox="1"/>
            <p:nvPr/>
          </p:nvSpPr>
          <p:spPr>
            <a:xfrm>
              <a:off x="6541679" y="4833549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04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5055E8BE-3873-71F3-0CD2-6228711860BD}"/>
              </a:ext>
            </a:extLst>
          </p:cNvPr>
          <p:cNvGrpSpPr/>
          <p:nvPr/>
        </p:nvGrpSpPr>
        <p:grpSpPr>
          <a:xfrm>
            <a:off x="2893551" y="3511748"/>
            <a:ext cx="756157" cy="756161"/>
            <a:chOff x="3858067" y="3384997"/>
            <a:chExt cx="1008209" cy="1008214"/>
          </a:xfrm>
        </p:grpSpPr>
        <p:sp>
          <p:nvSpPr>
            <p:cNvPr id="90" name="Circle">
              <a:extLst>
                <a:ext uri="{FF2B5EF4-FFF2-40B4-BE49-F238E27FC236}">
                  <a16:creationId xmlns:a16="http://schemas.microsoft.com/office/drawing/2014/main" id="{C446052A-E219-2DB5-FE9E-304EB1F8DA8F}"/>
                </a:ext>
              </a:extLst>
            </p:cNvPr>
            <p:cNvSpPr/>
            <p:nvPr/>
          </p:nvSpPr>
          <p:spPr>
            <a:xfrm>
              <a:off x="3858067" y="3384997"/>
              <a:ext cx="1008209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91" name="Circle">
              <a:extLst>
                <a:ext uri="{FF2B5EF4-FFF2-40B4-BE49-F238E27FC236}">
                  <a16:creationId xmlns:a16="http://schemas.microsoft.com/office/drawing/2014/main" id="{38D6D72E-8E79-BF2A-312F-BEE63218B82A}"/>
                </a:ext>
              </a:extLst>
            </p:cNvPr>
            <p:cNvSpPr/>
            <p:nvPr/>
          </p:nvSpPr>
          <p:spPr>
            <a:xfrm>
              <a:off x="3858067" y="3384997"/>
              <a:ext cx="1008209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97" name="Circle">
              <a:extLst>
                <a:ext uri="{FF2B5EF4-FFF2-40B4-BE49-F238E27FC236}">
                  <a16:creationId xmlns:a16="http://schemas.microsoft.com/office/drawing/2014/main" id="{37193BC6-5F0B-80DD-878D-9A8E5E44EB52}"/>
                </a:ext>
              </a:extLst>
            </p:cNvPr>
            <p:cNvSpPr/>
            <p:nvPr/>
          </p:nvSpPr>
          <p:spPr>
            <a:xfrm>
              <a:off x="3858067" y="3384997"/>
              <a:ext cx="1008209" cy="1008214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chemeClr val="accent2">
                  <a:lumMod val="50000"/>
                  <a:alpha val="40000"/>
                </a:schemeClr>
              </a:innerShdw>
            </a:effectLst>
          </p:spPr>
          <p:txBody>
            <a:bodyPr rtlCol="0" anchor="ctr"/>
            <a:lstStyle/>
            <a:p>
              <a:pPr algn="ctr"/>
              <a:endParaRPr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A9351BA-E991-D0E3-817C-6321B96F763F}"/>
                </a:ext>
              </a:extLst>
            </p:cNvPr>
            <p:cNvSpPr txBox="1"/>
            <p:nvPr/>
          </p:nvSpPr>
          <p:spPr>
            <a:xfrm>
              <a:off x="4057387" y="361210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681EADE1-D355-E875-4F8B-B09D581A6E2E}"/>
              </a:ext>
            </a:extLst>
          </p:cNvPr>
          <p:cNvGrpSpPr/>
          <p:nvPr/>
        </p:nvGrpSpPr>
        <p:grpSpPr>
          <a:xfrm>
            <a:off x="5494294" y="3511748"/>
            <a:ext cx="756156" cy="756161"/>
            <a:chOff x="7325725" y="3384997"/>
            <a:chExt cx="1008208" cy="1008214"/>
          </a:xfrm>
        </p:grpSpPr>
        <p:sp>
          <p:nvSpPr>
            <p:cNvPr id="94" name="Circle">
              <a:extLst>
                <a:ext uri="{FF2B5EF4-FFF2-40B4-BE49-F238E27FC236}">
                  <a16:creationId xmlns:a16="http://schemas.microsoft.com/office/drawing/2014/main" id="{89687955-9A38-788B-A2A3-991177D3552A}"/>
                </a:ext>
              </a:extLst>
            </p:cNvPr>
            <p:cNvSpPr/>
            <p:nvPr/>
          </p:nvSpPr>
          <p:spPr>
            <a:xfrm>
              <a:off x="7325725" y="3384997"/>
              <a:ext cx="1008208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0" name="Circle">
              <a:extLst>
                <a:ext uri="{FF2B5EF4-FFF2-40B4-BE49-F238E27FC236}">
                  <a16:creationId xmlns:a16="http://schemas.microsoft.com/office/drawing/2014/main" id="{A74C73DD-2086-5A56-C01A-1FB4EDA03FD9}"/>
                </a:ext>
              </a:extLst>
            </p:cNvPr>
            <p:cNvSpPr/>
            <p:nvPr/>
          </p:nvSpPr>
          <p:spPr>
            <a:xfrm>
              <a:off x="7325725" y="3384997"/>
              <a:ext cx="1008208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8BB01B9D-09BD-3EFF-589B-8E5A981812B8}"/>
                </a:ext>
              </a:extLst>
            </p:cNvPr>
            <p:cNvSpPr txBox="1"/>
            <p:nvPr/>
          </p:nvSpPr>
          <p:spPr>
            <a:xfrm>
              <a:off x="7525045" y="361210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03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C26A2C7B-26B6-A73E-F169-3E7C1DFC4A70}"/>
              </a:ext>
            </a:extLst>
          </p:cNvPr>
          <p:cNvGrpSpPr/>
          <p:nvPr/>
        </p:nvGrpSpPr>
        <p:grpSpPr>
          <a:xfrm>
            <a:off x="3623312" y="4427830"/>
            <a:ext cx="756157" cy="756161"/>
            <a:chOff x="4831082" y="4606440"/>
            <a:chExt cx="1008209" cy="1008214"/>
          </a:xfrm>
        </p:grpSpPr>
        <p:sp>
          <p:nvSpPr>
            <p:cNvPr id="95" name="Circle">
              <a:extLst>
                <a:ext uri="{FF2B5EF4-FFF2-40B4-BE49-F238E27FC236}">
                  <a16:creationId xmlns:a16="http://schemas.microsoft.com/office/drawing/2014/main" id="{9E44816D-AAF8-8723-BDB6-C46AA200B756}"/>
                </a:ext>
              </a:extLst>
            </p:cNvPr>
            <p:cNvSpPr/>
            <p:nvPr/>
          </p:nvSpPr>
          <p:spPr>
            <a:xfrm>
              <a:off x="4831082" y="4606440"/>
              <a:ext cx="1008209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1" name="Circle">
              <a:extLst>
                <a:ext uri="{FF2B5EF4-FFF2-40B4-BE49-F238E27FC236}">
                  <a16:creationId xmlns:a16="http://schemas.microsoft.com/office/drawing/2014/main" id="{74A1D77D-924B-1FAC-343D-F1738B89609B}"/>
                </a:ext>
              </a:extLst>
            </p:cNvPr>
            <p:cNvSpPr/>
            <p:nvPr/>
          </p:nvSpPr>
          <p:spPr>
            <a:xfrm>
              <a:off x="4831082" y="4606440"/>
              <a:ext cx="1008209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9EB2931-EFB9-413C-D51B-01E23C7969F2}"/>
                </a:ext>
              </a:extLst>
            </p:cNvPr>
            <p:cNvSpPr txBox="1"/>
            <p:nvPr/>
          </p:nvSpPr>
          <p:spPr>
            <a:xfrm>
              <a:off x="5030402" y="4833549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05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B5A1584-F86D-C149-0554-60C6575E531C}"/>
              </a:ext>
            </a:extLst>
          </p:cNvPr>
          <p:cNvGrpSpPr/>
          <p:nvPr/>
        </p:nvGrpSpPr>
        <p:grpSpPr>
          <a:xfrm>
            <a:off x="4197804" y="1896957"/>
            <a:ext cx="756156" cy="756156"/>
            <a:chOff x="5597072" y="1231943"/>
            <a:chExt cx="1008208" cy="1008208"/>
          </a:xfrm>
        </p:grpSpPr>
        <p:sp>
          <p:nvSpPr>
            <p:cNvPr id="92" name="Circle">
              <a:extLst>
                <a:ext uri="{FF2B5EF4-FFF2-40B4-BE49-F238E27FC236}">
                  <a16:creationId xmlns:a16="http://schemas.microsoft.com/office/drawing/2014/main" id="{66D4C21A-3EA5-15C0-B3E9-8C5A6B1F6039}"/>
                </a:ext>
              </a:extLst>
            </p:cNvPr>
            <p:cNvSpPr/>
            <p:nvPr/>
          </p:nvSpPr>
          <p:spPr>
            <a:xfrm>
              <a:off x="5597072" y="1231943"/>
              <a:ext cx="1008208" cy="1008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98" name="Circle">
              <a:extLst>
                <a:ext uri="{FF2B5EF4-FFF2-40B4-BE49-F238E27FC236}">
                  <a16:creationId xmlns:a16="http://schemas.microsoft.com/office/drawing/2014/main" id="{1C8F766F-A00B-6D1B-9DE7-5EA011A5BD71}"/>
                </a:ext>
              </a:extLst>
            </p:cNvPr>
            <p:cNvSpPr/>
            <p:nvPr/>
          </p:nvSpPr>
          <p:spPr>
            <a:xfrm>
              <a:off x="5597072" y="1231943"/>
              <a:ext cx="1008208" cy="1008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1EC37A1-143D-F823-0B13-1B0CCE1254D9}"/>
                </a:ext>
              </a:extLst>
            </p:cNvPr>
            <p:cNvSpPr txBox="1"/>
            <p:nvPr/>
          </p:nvSpPr>
          <p:spPr>
            <a:xfrm>
              <a:off x="5796392" y="1459048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01</a:t>
              </a: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0B8E5147-2107-E119-81DB-BB9B210143CD}"/>
              </a:ext>
            </a:extLst>
          </p:cNvPr>
          <p:cNvSpPr txBox="1"/>
          <p:nvPr/>
        </p:nvSpPr>
        <p:spPr>
          <a:xfrm>
            <a:off x="3828308" y="3460614"/>
            <a:ext cx="148971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2108EE9-3E3C-47CC-8353-3435381AB6B3}"/>
              </a:ext>
            </a:extLst>
          </p:cNvPr>
          <p:cNvGrpSpPr/>
          <p:nvPr/>
        </p:nvGrpSpPr>
        <p:grpSpPr>
          <a:xfrm>
            <a:off x="3149743" y="2393816"/>
            <a:ext cx="756157" cy="756161"/>
            <a:chOff x="2336705" y="3123992"/>
            <a:chExt cx="1008209" cy="1008214"/>
          </a:xfrm>
        </p:grpSpPr>
        <p:sp>
          <p:nvSpPr>
            <p:cNvPr id="112" name="Circle">
              <a:extLst>
                <a:ext uri="{FF2B5EF4-FFF2-40B4-BE49-F238E27FC236}">
                  <a16:creationId xmlns:a16="http://schemas.microsoft.com/office/drawing/2014/main" id="{F6D1F3CF-6358-5EC5-C527-C126148223C4}"/>
                </a:ext>
              </a:extLst>
            </p:cNvPr>
            <p:cNvSpPr/>
            <p:nvPr/>
          </p:nvSpPr>
          <p:spPr>
            <a:xfrm>
              <a:off x="2336705" y="3123992"/>
              <a:ext cx="1008209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3" name="Circle">
              <a:extLst>
                <a:ext uri="{FF2B5EF4-FFF2-40B4-BE49-F238E27FC236}">
                  <a16:creationId xmlns:a16="http://schemas.microsoft.com/office/drawing/2014/main" id="{AB7977F6-C54D-F4A7-FA8D-4B9C2FF73EA6}"/>
                </a:ext>
              </a:extLst>
            </p:cNvPr>
            <p:cNvSpPr/>
            <p:nvPr/>
          </p:nvSpPr>
          <p:spPr>
            <a:xfrm>
              <a:off x="2336705" y="3123992"/>
              <a:ext cx="1008209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B14D1CD-E9BC-298A-4E11-83AD32536343}"/>
                </a:ext>
              </a:extLst>
            </p:cNvPr>
            <p:cNvSpPr txBox="1"/>
            <p:nvPr/>
          </p:nvSpPr>
          <p:spPr>
            <a:xfrm>
              <a:off x="2536025" y="3351101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07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F2936BB-AD7E-F012-5DF9-CBCDF0C4CDDD}"/>
              </a:ext>
            </a:extLst>
          </p:cNvPr>
          <p:cNvGrpSpPr/>
          <p:nvPr/>
        </p:nvGrpSpPr>
        <p:grpSpPr>
          <a:xfrm>
            <a:off x="6642584" y="2738188"/>
            <a:ext cx="2194560" cy="736782"/>
            <a:chOff x="8921977" y="2916466"/>
            <a:chExt cx="2926080" cy="982377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B1D5CF81-7F82-3B90-95A2-BC9CC9996D54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D9F2C8B-CB7F-AAD0-992A-718D0673BC7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8D2F456-17EA-3E2D-67ED-8FA0C69F7D2B}"/>
              </a:ext>
            </a:extLst>
          </p:cNvPr>
          <p:cNvGrpSpPr/>
          <p:nvPr/>
        </p:nvGrpSpPr>
        <p:grpSpPr>
          <a:xfrm>
            <a:off x="6112064" y="4490866"/>
            <a:ext cx="2194560" cy="736782"/>
            <a:chOff x="8921977" y="4621560"/>
            <a:chExt cx="2926080" cy="982377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BBF1D79-D994-7D0C-0DDB-56A401FC5ADE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4E20211-93BE-A0F9-D21B-72E4ACE7CC2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0D23258-C8E7-67EC-9BD7-13C626C058C1}"/>
              </a:ext>
            </a:extLst>
          </p:cNvPr>
          <p:cNvGrpSpPr/>
          <p:nvPr/>
        </p:nvGrpSpPr>
        <p:grpSpPr>
          <a:xfrm>
            <a:off x="6642584" y="3614527"/>
            <a:ext cx="2194560" cy="736782"/>
            <a:chOff x="8921977" y="2916466"/>
            <a:chExt cx="2926080" cy="982377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1068DC1-E52B-673F-06B4-F16A1E383D12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BCA307C-CF9E-7251-10CD-C50302D7309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3336EBD-3DFC-9241-E275-FE69CAFA76C3}"/>
              </a:ext>
            </a:extLst>
          </p:cNvPr>
          <p:cNvGrpSpPr/>
          <p:nvPr/>
        </p:nvGrpSpPr>
        <p:grpSpPr>
          <a:xfrm>
            <a:off x="6112064" y="1861849"/>
            <a:ext cx="2194560" cy="736782"/>
            <a:chOff x="8921977" y="2916466"/>
            <a:chExt cx="2926080" cy="982377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7FBBAFF-5DB8-CD2A-8BF0-847CB690C08A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6BE31401-2909-5D40-ABA5-74838263C9D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ED3F34C-2398-D2FB-CFC4-A8FD0CE17950}"/>
              </a:ext>
            </a:extLst>
          </p:cNvPr>
          <p:cNvGrpSpPr/>
          <p:nvPr/>
        </p:nvGrpSpPr>
        <p:grpSpPr>
          <a:xfrm>
            <a:off x="837374" y="4490866"/>
            <a:ext cx="2194560" cy="736782"/>
            <a:chOff x="8921977" y="4621560"/>
            <a:chExt cx="2926080" cy="982377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A3224029-39B2-3080-0D16-9F4669B9D2C8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E1CB517-06E7-0479-FC2E-2DA7066E55A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2098BB43-1C28-39D4-EDBD-09318FD12EC2}"/>
              </a:ext>
            </a:extLst>
          </p:cNvPr>
          <p:cNvGrpSpPr/>
          <p:nvPr/>
        </p:nvGrpSpPr>
        <p:grpSpPr>
          <a:xfrm>
            <a:off x="498683" y="2406420"/>
            <a:ext cx="2194560" cy="736782"/>
            <a:chOff x="8921977" y="2916466"/>
            <a:chExt cx="2926080" cy="982377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075B0392-09D4-9B94-1360-221450B8DAF7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3F90407-C017-F836-CF23-2AADD2CC9B8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BDE99D64-D7A4-EDCE-60AA-45DC49F3EBDA}"/>
              </a:ext>
            </a:extLst>
          </p:cNvPr>
          <p:cNvGrpSpPr/>
          <p:nvPr/>
        </p:nvGrpSpPr>
        <p:grpSpPr>
          <a:xfrm>
            <a:off x="306857" y="3521435"/>
            <a:ext cx="2194560" cy="736782"/>
            <a:chOff x="8921977" y="2916466"/>
            <a:chExt cx="2926080" cy="982377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E324781E-D173-6AC3-2EC7-09E3DE8FF1FB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235E8A4B-D2FF-5097-9710-5EA21AF08B9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1026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3FC8F-573B-EC5C-301F-73768C461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CD82D-F9B0-BDB9-98DE-6C0E4248B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Neumorphic Cycle Diagram – Slide Template</a:t>
            </a:r>
          </a:p>
        </p:txBody>
      </p:sp>
      <p:sp>
        <p:nvSpPr>
          <p:cNvPr id="141" name="Shape">
            <a:extLst>
              <a:ext uri="{FF2B5EF4-FFF2-40B4-BE49-F238E27FC236}">
                <a16:creationId xmlns:a16="http://schemas.microsoft.com/office/drawing/2014/main" id="{99ACD2B8-5B39-644F-0B80-3ECBC557A0A3}"/>
              </a:ext>
            </a:extLst>
          </p:cNvPr>
          <p:cNvSpPr/>
          <p:nvPr/>
        </p:nvSpPr>
        <p:spPr>
          <a:xfrm>
            <a:off x="3250667" y="2354998"/>
            <a:ext cx="2640338" cy="2580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77" y="17077"/>
                </a:moveTo>
                <a:cubicBezTo>
                  <a:pt x="15236" y="16038"/>
                  <a:pt x="17459" y="16577"/>
                  <a:pt x="18596" y="18247"/>
                </a:cubicBezTo>
                <a:cubicBezTo>
                  <a:pt x="19091" y="17734"/>
                  <a:pt x="19536" y="17168"/>
                  <a:pt x="19923" y="16557"/>
                </a:cubicBezTo>
                <a:cubicBezTo>
                  <a:pt x="19174" y="16232"/>
                  <a:pt x="18513" y="15661"/>
                  <a:pt x="18075" y="14881"/>
                </a:cubicBezTo>
                <a:cubicBezTo>
                  <a:pt x="17008" y="12977"/>
                  <a:pt x="17643" y="10547"/>
                  <a:pt x="19504" y="9455"/>
                </a:cubicBezTo>
                <a:cubicBezTo>
                  <a:pt x="20165" y="9065"/>
                  <a:pt x="20889" y="8896"/>
                  <a:pt x="21600" y="8929"/>
                </a:cubicBezTo>
                <a:cubicBezTo>
                  <a:pt x="21511" y="8272"/>
                  <a:pt x="21371" y="7629"/>
                  <a:pt x="21174" y="7012"/>
                </a:cubicBezTo>
                <a:cubicBezTo>
                  <a:pt x="19333" y="8019"/>
                  <a:pt x="17027" y="7356"/>
                  <a:pt x="15979" y="5491"/>
                </a:cubicBezTo>
                <a:cubicBezTo>
                  <a:pt x="15128" y="3977"/>
                  <a:pt x="15357" y="2138"/>
                  <a:pt x="16424" y="890"/>
                </a:cubicBezTo>
                <a:cubicBezTo>
                  <a:pt x="15859" y="539"/>
                  <a:pt x="15255" y="240"/>
                  <a:pt x="14633" y="0"/>
                </a:cubicBezTo>
                <a:cubicBezTo>
                  <a:pt x="14442" y="1131"/>
                  <a:pt x="13788" y="2164"/>
                  <a:pt x="12740" y="2781"/>
                </a:cubicBezTo>
                <a:cubicBezTo>
                  <a:pt x="10879" y="3873"/>
                  <a:pt x="8504" y="3223"/>
                  <a:pt x="7437" y="1319"/>
                </a:cubicBezTo>
                <a:cubicBezTo>
                  <a:pt x="7202" y="897"/>
                  <a:pt x="7050" y="455"/>
                  <a:pt x="6973" y="0"/>
                </a:cubicBezTo>
                <a:cubicBezTo>
                  <a:pt x="6345" y="240"/>
                  <a:pt x="5741" y="539"/>
                  <a:pt x="5170" y="897"/>
                </a:cubicBezTo>
                <a:cubicBezTo>
                  <a:pt x="5335" y="1085"/>
                  <a:pt x="5481" y="1300"/>
                  <a:pt x="5608" y="1527"/>
                </a:cubicBezTo>
                <a:cubicBezTo>
                  <a:pt x="6675" y="3431"/>
                  <a:pt x="6040" y="5861"/>
                  <a:pt x="4179" y="6953"/>
                </a:cubicBezTo>
                <a:cubicBezTo>
                  <a:pt x="2979" y="7661"/>
                  <a:pt x="1569" y="7635"/>
                  <a:pt x="426" y="7025"/>
                </a:cubicBezTo>
                <a:cubicBezTo>
                  <a:pt x="235" y="7642"/>
                  <a:pt x="89" y="8279"/>
                  <a:pt x="0" y="8929"/>
                </a:cubicBezTo>
                <a:cubicBezTo>
                  <a:pt x="1410" y="8864"/>
                  <a:pt x="2801" y="9578"/>
                  <a:pt x="3550" y="10917"/>
                </a:cubicBezTo>
                <a:cubicBezTo>
                  <a:pt x="4617" y="12821"/>
                  <a:pt x="3982" y="15251"/>
                  <a:pt x="2121" y="16343"/>
                </a:cubicBezTo>
                <a:cubicBezTo>
                  <a:pt x="1975" y="16427"/>
                  <a:pt x="1829" y="16499"/>
                  <a:pt x="1683" y="16564"/>
                </a:cubicBezTo>
                <a:cubicBezTo>
                  <a:pt x="2058" y="17149"/>
                  <a:pt x="2490" y="17701"/>
                  <a:pt x="2966" y="18201"/>
                </a:cubicBezTo>
                <a:cubicBezTo>
                  <a:pt x="3277" y="17753"/>
                  <a:pt x="3690" y="17363"/>
                  <a:pt x="4185" y="17071"/>
                </a:cubicBezTo>
                <a:cubicBezTo>
                  <a:pt x="6046" y="15979"/>
                  <a:pt x="8422" y="16629"/>
                  <a:pt x="9489" y="18533"/>
                </a:cubicBezTo>
                <a:cubicBezTo>
                  <a:pt x="10028" y="19488"/>
                  <a:pt x="10130" y="20573"/>
                  <a:pt x="9870" y="21561"/>
                </a:cubicBezTo>
                <a:cubicBezTo>
                  <a:pt x="10174" y="21587"/>
                  <a:pt x="10486" y="21600"/>
                  <a:pt x="10797" y="21600"/>
                </a:cubicBezTo>
                <a:cubicBezTo>
                  <a:pt x="11089" y="21600"/>
                  <a:pt x="11375" y="21587"/>
                  <a:pt x="11661" y="21568"/>
                </a:cubicBezTo>
                <a:cubicBezTo>
                  <a:pt x="11210" y="19865"/>
                  <a:pt x="11908" y="17993"/>
                  <a:pt x="13477" y="17077"/>
                </a:cubicBezTo>
                <a:close/>
              </a:path>
            </a:pathLst>
          </a:custGeom>
          <a:gradFill>
            <a:gsLst>
              <a:gs pos="5400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1ACD0D9-F497-30EE-E679-C674B44CACDC}"/>
              </a:ext>
            </a:extLst>
          </p:cNvPr>
          <p:cNvGrpSpPr/>
          <p:nvPr/>
        </p:nvGrpSpPr>
        <p:grpSpPr>
          <a:xfrm>
            <a:off x="5238101" y="2393816"/>
            <a:ext cx="756156" cy="756158"/>
            <a:chOff x="6984135" y="1894421"/>
            <a:chExt cx="1008208" cy="1008210"/>
          </a:xfrm>
        </p:grpSpPr>
        <p:sp>
          <p:nvSpPr>
            <p:cNvPr id="146" name="Circle">
              <a:extLst>
                <a:ext uri="{FF2B5EF4-FFF2-40B4-BE49-F238E27FC236}">
                  <a16:creationId xmlns:a16="http://schemas.microsoft.com/office/drawing/2014/main" id="{84A827B5-3807-A45B-2C06-39BC95E990F9}"/>
                </a:ext>
              </a:extLst>
            </p:cNvPr>
            <p:cNvSpPr/>
            <p:nvPr/>
          </p:nvSpPr>
          <p:spPr>
            <a:xfrm>
              <a:off x="6984135" y="1894421"/>
              <a:ext cx="1008208" cy="100821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53" name="Circle">
              <a:extLst>
                <a:ext uri="{FF2B5EF4-FFF2-40B4-BE49-F238E27FC236}">
                  <a16:creationId xmlns:a16="http://schemas.microsoft.com/office/drawing/2014/main" id="{6EDB9790-2BED-AA4A-A65B-19CAEFAB0CEF}"/>
                </a:ext>
              </a:extLst>
            </p:cNvPr>
            <p:cNvSpPr/>
            <p:nvPr/>
          </p:nvSpPr>
          <p:spPr>
            <a:xfrm>
              <a:off x="6984135" y="1894421"/>
              <a:ext cx="1008208" cy="100821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318174B-CFE5-8831-60EE-D3A09D6941A4}"/>
                </a:ext>
              </a:extLst>
            </p:cNvPr>
            <p:cNvSpPr txBox="1"/>
            <p:nvPr/>
          </p:nvSpPr>
          <p:spPr>
            <a:xfrm>
              <a:off x="7183455" y="2121528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A7CEC4B-F51B-7DB4-C14A-2F2F20D50741}"/>
              </a:ext>
            </a:extLst>
          </p:cNvPr>
          <p:cNvGrpSpPr/>
          <p:nvPr/>
        </p:nvGrpSpPr>
        <p:grpSpPr>
          <a:xfrm>
            <a:off x="4756769" y="4427830"/>
            <a:ext cx="756156" cy="756161"/>
            <a:chOff x="6342359" y="4606440"/>
            <a:chExt cx="1008208" cy="1008214"/>
          </a:xfrm>
        </p:grpSpPr>
        <p:sp>
          <p:nvSpPr>
            <p:cNvPr id="144" name="Circle">
              <a:extLst>
                <a:ext uri="{FF2B5EF4-FFF2-40B4-BE49-F238E27FC236}">
                  <a16:creationId xmlns:a16="http://schemas.microsoft.com/office/drawing/2014/main" id="{18AF51A7-3516-58D1-D5EF-CAD408216380}"/>
                </a:ext>
              </a:extLst>
            </p:cNvPr>
            <p:cNvSpPr/>
            <p:nvPr/>
          </p:nvSpPr>
          <p:spPr>
            <a:xfrm>
              <a:off x="6342359" y="4606440"/>
              <a:ext cx="1008208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56" name="Circle">
              <a:extLst>
                <a:ext uri="{FF2B5EF4-FFF2-40B4-BE49-F238E27FC236}">
                  <a16:creationId xmlns:a16="http://schemas.microsoft.com/office/drawing/2014/main" id="{64EF0B71-4742-0D95-93EC-94409E9FD8EB}"/>
                </a:ext>
              </a:extLst>
            </p:cNvPr>
            <p:cNvSpPr/>
            <p:nvPr/>
          </p:nvSpPr>
          <p:spPr>
            <a:xfrm>
              <a:off x="6342359" y="4606440"/>
              <a:ext cx="1008208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0057FA4C-41B0-963D-05B1-83574BF9DDC5}"/>
                </a:ext>
              </a:extLst>
            </p:cNvPr>
            <p:cNvSpPr txBox="1"/>
            <p:nvPr/>
          </p:nvSpPr>
          <p:spPr>
            <a:xfrm>
              <a:off x="6541679" y="4833549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5E48C55-3EF9-FC50-6CD2-A31C23BB6984}"/>
              </a:ext>
            </a:extLst>
          </p:cNvPr>
          <p:cNvGrpSpPr/>
          <p:nvPr/>
        </p:nvGrpSpPr>
        <p:grpSpPr>
          <a:xfrm>
            <a:off x="2893551" y="3511748"/>
            <a:ext cx="756157" cy="756161"/>
            <a:chOff x="3858067" y="3384997"/>
            <a:chExt cx="1008209" cy="1008214"/>
          </a:xfrm>
        </p:grpSpPr>
        <p:sp>
          <p:nvSpPr>
            <p:cNvPr id="142" name="Circle">
              <a:extLst>
                <a:ext uri="{FF2B5EF4-FFF2-40B4-BE49-F238E27FC236}">
                  <a16:creationId xmlns:a16="http://schemas.microsoft.com/office/drawing/2014/main" id="{F44185CD-2D90-06EF-4FAA-FA3EE3E5AD17}"/>
                </a:ext>
              </a:extLst>
            </p:cNvPr>
            <p:cNvSpPr/>
            <p:nvPr/>
          </p:nvSpPr>
          <p:spPr>
            <a:xfrm>
              <a:off x="3858067" y="3384997"/>
              <a:ext cx="1008209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49" name="Circle">
              <a:extLst>
                <a:ext uri="{FF2B5EF4-FFF2-40B4-BE49-F238E27FC236}">
                  <a16:creationId xmlns:a16="http://schemas.microsoft.com/office/drawing/2014/main" id="{B1388E90-D3BF-29DC-3CA7-56C12A3C7920}"/>
                </a:ext>
              </a:extLst>
            </p:cNvPr>
            <p:cNvSpPr/>
            <p:nvPr/>
          </p:nvSpPr>
          <p:spPr>
            <a:xfrm>
              <a:off x="3858067" y="3384997"/>
              <a:ext cx="1008209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50" name="Circle">
              <a:extLst>
                <a:ext uri="{FF2B5EF4-FFF2-40B4-BE49-F238E27FC236}">
                  <a16:creationId xmlns:a16="http://schemas.microsoft.com/office/drawing/2014/main" id="{D95F08C1-0A82-969F-C523-D79133F20D44}"/>
                </a:ext>
              </a:extLst>
            </p:cNvPr>
            <p:cNvSpPr/>
            <p:nvPr/>
          </p:nvSpPr>
          <p:spPr>
            <a:xfrm>
              <a:off x="3858067" y="3384997"/>
              <a:ext cx="1008209" cy="1008214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chemeClr val="accent2">
                  <a:lumMod val="50000"/>
                  <a:alpha val="40000"/>
                </a:schemeClr>
              </a:innerShdw>
            </a:effectLst>
          </p:spPr>
          <p:txBody>
            <a:bodyPr rtlCol="0" anchor="ctr"/>
            <a:lstStyle/>
            <a:p>
              <a:pPr algn="ctr"/>
              <a:endParaRPr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B8A442B5-9D9F-2F05-13E7-FA8962C33AA1}"/>
                </a:ext>
              </a:extLst>
            </p:cNvPr>
            <p:cNvSpPr txBox="1"/>
            <p:nvPr/>
          </p:nvSpPr>
          <p:spPr>
            <a:xfrm>
              <a:off x="4057387" y="361210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8470357-4729-387F-6EC6-52D1E48E991E}"/>
              </a:ext>
            </a:extLst>
          </p:cNvPr>
          <p:cNvGrpSpPr/>
          <p:nvPr/>
        </p:nvGrpSpPr>
        <p:grpSpPr>
          <a:xfrm>
            <a:off x="5494294" y="3511748"/>
            <a:ext cx="756156" cy="756161"/>
            <a:chOff x="7325725" y="3384997"/>
            <a:chExt cx="1008208" cy="1008214"/>
          </a:xfrm>
        </p:grpSpPr>
        <p:sp>
          <p:nvSpPr>
            <p:cNvPr id="145" name="Circle">
              <a:extLst>
                <a:ext uri="{FF2B5EF4-FFF2-40B4-BE49-F238E27FC236}">
                  <a16:creationId xmlns:a16="http://schemas.microsoft.com/office/drawing/2014/main" id="{2AB60BE2-477C-D430-93D5-027655B82D70}"/>
                </a:ext>
              </a:extLst>
            </p:cNvPr>
            <p:cNvSpPr/>
            <p:nvPr/>
          </p:nvSpPr>
          <p:spPr>
            <a:xfrm>
              <a:off x="7325725" y="3384997"/>
              <a:ext cx="1008208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54" name="Circle">
              <a:extLst>
                <a:ext uri="{FF2B5EF4-FFF2-40B4-BE49-F238E27FC236}">
                  <a16:creationId xmlns:a16="http://schemas.microsoft.com/office/drawing/2014/main" id="{F72D0182-9750-5309-47BE-92F6D66F9E63}"/>
                </a:ext>
              </a:extLst>
            </p:cNvPr>
            <p:cNvSpPr/>
            <p:nvPr/>
          </p:nvSpPr>
          <p:spPr>
            <a:xfrm>
              <a:off x="7325725" y="3384997"/>
              <a:ext cx="1008208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059C89F5-14AF-2346-1355-383ADE9AAE18}"/>
                </a:ext>
              </a:extLst>
            </p:cNvPr>
            <p:cNvSpPr txBox="1"/>
            <p:nvPr/>
          </p:nvSpPr>
          <p:spPr>
            <a:xfrm>
              <a:off x="7525045" y="361210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661C6DB-C258-E7FE-6592-91B9CFB9AAA1}"/>
              </a:ext>
            </a:extLst>
          </p:cNvPr>
          <p:cNvGrpSpPr/>
          <p:nvPr/>
        </p:nvGrpSpPr>
        <p:grpSpPr>
          <a:xfrm>
            <a:off x="3623312" y="4427830"/>
            <a:ext cx="756157" cy="756161"/>
            <a:chOff x="4831082" y="4606440"/>
            <a:chExt cx="1008209" cy="1008214"/>
          </a:xfrm>
        </p:grpSpPr>
        <p:sp>
          <p:nvSpPr>
            <p:cNvPr id="143" name="Circle">
              <a:extLst>
                <a:ext uri="{FF2B5EF4-FFF2-40B4-BE49-F238E27FC236}">
                  <a16:creationId xmlns:a16="http://schemas.microsoft.com/office/drawing/2014/main" id="{1BF32CE7-6351-D391-3E39-1879B9B6FD35}"/>
                </a:ext>
              </a:extLst>
            </p:cNvPr>
            <p:cNvSpPr/>
            <p:nvPr/>
          </p:nvSpPr>
          <p:spPr>
            <a:xfrm>
              <a:off x="4831082" y="4606440"/>
              <a:ext cx="1008209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55" name="Circle">
              <a:extLst>
                <a:ext uri="{FF2B5EF4-FFF2-40B4-BE49-F238E27FC236}">
                  <a16:creationId xmlns:a16="http://schemas.microsoft.com/office/drawing/2014/main" id="{BC4084B4-A014-E661-E03F-490DCB9E6A56}"/>
                </a:ext>
              </a:extLst>
            </p:cNvPr>
            <p:cNvSpPr/>
            <p:nvPr/>
          </p:nvSpPr>
          <p:spPr>
            <a:xfrm>
              <a:off x="4831082" y="4606440"/>
              <a:ext cx="1008209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E8B85FC3-0F1B-FC88-5D40-D6705D28279F}"/>
                </a:ext>
              </a:extLst>
            </p:cNvPr>
            <p:cNvSpPr txBox="1"/>
            <p:nvPr/>
          </p:nvSpPr>
          <p:spPr>
            <a:xfrm>
              <a:off x="5030402" y="4833549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950A9CE-D8E1-9819-FD74-2909C116F7E7}"/>
              </a:ext>
            </a:extLst>
          </p:cNvPr>
          <p:cNvGrpSpPr/>
          <p:nvPr/>
        </p:nvGrpSpPr>
        <p:grpSpPr>
          <a:xfrm>
            <a:off x="4197804" y="1896957"/>
            <a:ext cx="756156" cy="756156"/>
            <a:chOff x="5597072" y="1231943"/>
            <a:chExt cx="1008208" cy="1008208"/>
          </a:xfrm>
        </p:grpSpPr>
        <p:sp>
          <p:nvSpPr>
            <p:cNvPr id="147" name="Circle">
              <a:extLst>
                <a:ext uri="{FF2B5EF4-FFF2-40B4-BE49-F238E27FC236}">
                  <a16:creationId xmlns:a16="http://schemas.microsoft.com/office/drawing/2014/main" id="{341B87F5-B93C-3F74-ECEB-FA970A3C284E}"/>
                </a:ext>
              </a:extLst>
            </p:cNvPr>
            <p:cNvSpPr/>
            <p:nvPr/>
          </p:nvSpPr>
          <p:spPr>
            <a:xfrm>
              <a:off x="5597072" y="1231943"/>
              <a:ext cx="1008208" cy="1008208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52" name="Circle">
              <a:extLst>
                <a:ext uri="{FF2B5EF4-FFF2-40B4-BE49-F238E27FC236}">
                  <a16:creationId xmlns:a16="http://schemas.microsoft.com/office/drawing/2014/main" id="{81C2840E-D85D-9FB7-9F41-7F59E36792A4}"/>
                </a:ext>
              </a:extLst>
            </p:cNvPr>
            <p:cNvSpPr/>
            <p:nvPr/>
          </p:nvSpPr>
          <p:spPr>
            <a:xfrm>
              <a:off x="5597072" y="1231943"/>
              <a:ext cx="1008208" cy="1008208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DAB863B9-05D7-A192-0914-DA57B2CCC8D4}"/>
                </a:ext>
              </a:extLst>
            </p:cNvPr>
            <p:cNvSpPr txBox="1"/>
            <p:nvPr/>
          </p:nvSpPr>
          <p:spPr>
            <a:xfrm>
              <a:off x="5796392" y="1459048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sp>
        <p:nvSpPr>
          <p:cNvPr id="164" name="TextBox 163">
            <a:extLst>
              <a:ext uri="{FF2B5EF4-FFF2-40B4-BE49-F238E27FC236}">
                <a16:creationId xmlns:a16="http://schemas.microsoft.com/office/drawing/2014/main" id="{07B4B5BB-654B-BC40-A4AC-82688D6C6ABC}"/>
              </a:ext>
            </a:extLst>
          </p:cNvPr>
          <p:cNvSpPr txBox="1"/>
          <p:nvPr/>
        </p:nvSpPr>
        <p:spPr>
          <a:xfrm>
            <a:off x="3828308" y="3460614"/>
            <a:ext cx="148971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A640775-5992-ABCC-B73A-DDAFB45C08F3}"/>
              </a:ext>
            </a:extLst>
          </p:cNvPr>
          <p:cNvGrpSpPr/>
          <p:nvPr/>
        </p:nvGrpSpPr>
        <p:grpSpPr>
          <a:xfrm>
            <a:off x="3149743" y="2393816"/>
            <a:ext cx="756157" cy="756161"/>
            <a:chOff x="4199657" y="1894421"/>
            <a:chExt cx="1008209" cy="1008214"/>
          </a:xfrm>
        </p:grpSpPr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CA4F4369-FA18-6269-DF7B-36E7B72D190F}"/>
                </a:ext>
              </a:extLst>
            </p:cNvPr>
            <p:cNvSpPr/>
            <p:nvPr/>
          </p:nvSpPr>
          <p:spPr>
            <a:xfrm>
              <a:off x="4199657" y="1894421"/>
              <a:ext cx="1008209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8F339E08-1228-550A-6623-51819386D5A3}"/>
                </a:ext>
              </a:extLst>
            </p:cNvPr>
            <p:cNvSpPr/>
            <p:nvPr/>
          </p:nvSpPr>
          <p:spPr>
            <a:xfrm>
              <a:off x="4199657" y="1894421"/>
              <a:ext cx="1008209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8D7B476-7294-D5D9-2E78-6871A26DD26D}"/>
                </a:ext>
              </a:extLst>
            </p:cNvPr>
            <p:cNvSpPr txBox="1"/>
            <p:nvPr/>
          </p:nvSpPr>
          <p:spPr>
            <a:xfrm>
              <a:off x="4398977" y="2121530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E78323D-E441-A0D4-E084-B90FAA43C7C8}"/>
              </a:ext>
            </a:extLst>
          </p:cNvPr>
          <p:cNvGrpSpPr/>
          <p:nvPr/>
        </p:nvGrpSpPr>
        <p:grpSpPr>
          <a:xfrm>
            <a:off x="6642584" y="2738188"/>
            <a:ext cx="2194560" cy="736782"/>
            <a:chOff x="8921977" y="2916466"/>
            <a:chExt cx="2926080" cy="98237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B3448BE-5614-33E2-1FF8-2C9B8963E812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DF9B5AB-59D6-AB4E-CFD2-578A73ADE35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4DE0E9C-8DE5-6CEF-8187-775FE599292A}"/>
              </a:ext>
            </a:extLst>
          </p:cNvPr>
          <p:cNvGrpSpPr/>
          <p:nvPr/>
        </p:nvGrpSpPr>
        <p:grpSpPr>
          <a:xfrm>
            <a:off x="6112064" y="4490866"/>
            <a:ext cx="2194560" cy="736782"/>
            <a:chOff x="8921977" y="4621560"/>
            <a:chExt cx="2926080" cy="98237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A6D2414-334E-C10E-3FFF-3BD4B7AD3129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472B8F2-F645-9144-8E58-802E120D04D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BFB202D-14B5-F71C-7222-AD8C8D0A435B}"/>
              </a:ext>
            </a:extLst>
          </p:cNvPr>
          <p:cNvGrpSpPr/>
          <p:nvPr/>
        </p:nvGrpSpPr>
        <p:grpSpPr>
          <a:xfrm>
            <a:off x="6642584" y="3614527"/>
            <a:ext cx="2194560" cy="736782"/>
            <a:chOff x="8921977" y="2916466"/>
            <a:chExt cx="2926080" cy="98237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B56C4B8-F4CA-93A0-FD0C-63BC44588DDC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D0E6894-F4BE-384B-264F-69AA62104A7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B87F19B-C653-CB04-6CC5-240343E43D1D}"/>
              </a:ext>
            </a:extLst>
          </p:cNvPr>
          <p:cNvGrpSpPr/>
          <p:nvPr/>
        </p:nvGrpSpPr>
        <p:grpSpPr>
          <a:xfrm>
            <a:off x="6112064" y="1861849"/>
            <a:ext cx="2194560" cy="736782"/>
            <a:chOff x="8921977" y="2916466"/>
            <a:chExt cx="2926080" cy="9823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9613C3B-AD50-BE9B-116B-FC28CB32D571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9C3DC6A-E38D-4B34-1D49-FDFFD8EAA28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BF5982E-6355-EBE5-3367-717146790555}"/>
              </a:ext>
            </a:extLst>
          </p:cNvPr>
          <p:cNvGrpSpPr/>
          <p:nvPr/>
        </p:nvGrpSpPr>
        <p:grpSpPr>
          <a:xfrm>
            <a:off x="837374" y="4490866"/>
            <a:ext cx="2194560" cy="736782"/>
            <a:chOff x="8921977" y="4621560"/>
            <a:chExt cx="2926080" cy="9823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F799DF9-BD2A-FB03-FC04-765BA070615E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68DC6C5-9D3A-B275-CC82-3D8D0C7625E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CBE7A33-64D2-6F2C-6BE3-EE08441D9A6E}"/>
              </a:ext>
            </a:extLst>
          </p:cNvPr>
          <p:cNvGrpSpPr/>
          <p:nvPr/>
        </p:nvGrpSpPr>
        <p:grpSpPr>
          <a:xfrm>
            <a:off x="498683" y="2406420"/>
            <a:ext cx="2194560" cy="736782"/>
            <a:chOff x="8921977" y="2916466"/>
            <a:chExt cx="2926080" cy="98237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0113D7D-C447-B9A2-DCF0-37BB9D1952AB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0E34FF6-5F27-8770-81B2-8664B363848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701E357-87F2-7996-2EEA-6E6B13170E92}"/>
              </a:ext>
            </a:extLst>
          </p:cNvPr>
          <p:cNvGrpSpPr/>
          <p:nvPr/>
        </p:nvGrpSpPr>
        <p:grpSpPr>
          <a:xfrm>
            <a:off x="306857" y="3521435"/>
            <a:ext cx="2194560" cy="736782"/>
            <a:chOff x="8921977" y="2916466"/>
            <a:chExt cx="2926080" cy="98237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17CAE50-47B6-1E96-E565-DDE29FA77B0A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6BA8ECB-CDCA-2E49-3CDE-AD3D971850D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281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10528</TotalTime>
  <Words>412</Words>
  <Application>Microsoft Office PowerPoint</Application>
  <PresentationFormat>On-screen Show (4:3)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Neumorphic Cycle Diagram – Slide Template</vt:lpstr>
      <vt:lpstr>7-Step Neumorphic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Neumorphic Cycle Diagram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2025-07-17T23:25:20Z</dcterms:modified>
  <cp:category>Charts &amp; Diagrams</cp:category>
</cp:coreProperties>
</file>