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5" r:id="rId4"/>
    <p:sldId id="36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13" d="100"/>
          <a:sy n="113" d="100"/>
        </p:scale>
        <p:origin x="1538" y="3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7/17/2025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9507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CA44C1-9BC3-1A42-A259-A4EB0A0E04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0D72802-EC85-B362-35F9-2A349BF4147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E92F6B5-069E-424E-9925-0E2B89DDD9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440A46-C6EE-FE45-C365-8B116A42855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3640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6-Step Neumorphic Cycle Diagram – Slide Template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46E7AE6C-24D3-CDFB-26D6-A3840F8FB1FE}"/>
              </a:ext>
            </a:extLst>
          </p:cNvPr>
          <p:cNvGrpSpPr/>
          <p:nvPr/>
        </p:nvGrpSpPr>
        <p:grpSpPr>
          <a:xfrm>
            <a:off x="6695611" y="3037860"/>
            <a:ext cx="2194560" cy="1013782"/>
            <a:chOff x="8921977" y="2916466"/>
            <a:chExt cx="2926080" cy="1351708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AF434DC4-7794-7DAA-5F1A-4E9AF37250F4}"/>
                </a:ext>
              </a:extLst>
            </p:cNvPr>
            <p:cNvSpPr txBox="1"/>
            <p:nvPr/>
          </p:nvSpPr>
          <p:spPr>
            <a:xfrm>
              <a:off x="8921977" y="2916466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B1681224-6802-689F-DB55-1A6607DE74D6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CF73723D-DC4E-8D19-B281-4D81E5F0C352}"/>
              </a:ext>
            </a:extLst>
          </p:cNvPr>
          <p:cNvGrpSpPr/>
          <p:nvPr/>
        </p:nvGrpSpPr>
        <p:grpSpPr>
          <a:xfrm>
            <a:off x="6497249" y="4316679"/>
            <a:ext cx="2194560" cy="1013782"/>
            <a:chOff x="8921977" y="4621560"/>
            <a:chExt cx="2926080" cy="1351708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43034D01-B728-2890-7FCE-F2DD49E926E1}"/>
                </a:ext>
              </a:extLst>
            </p:cNvPr>
            <p:cNvSpPr txBox="1"/>
            <p:nvPr/>
          </p:nvSpPr>
          <p:spPr>
            <a:xfrm>
              <a:off x="8921977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83B86307-2706-B21C-EC7D-98A1FF95047E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5C91AF19-426C-3559-E90C-01D21688A458}"/>
              </a:ext>
            </a:extLst>
          </p:cNvPr>
          <p:cNvGrpSpPr/>
          <p:nvPr/>
        </p:nvGrpSpPr>
        <p:grpSpPr>
          <a:xfrm>
            <a:off x="253830" y="3037860"/>
            <a:ext cx="2194560" cy="1013782"/>
            <a:chOff x="332936" y="2916466"/>
            <a:chExt cx="2926080" cy="1351708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430FCE79-1B84-53F3-2B89-8123836AB3FF}"/>
                </a:ext>
              </a:extLst>
            </p:cNvPr>
            <p:cNvSpPr txBox="1"/>
            <p:nvPr/>
          </p:nvSpPr>
          <p:spPr>
            <a:xfrm>
              <a:off x="332936" y="2916466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dirty="0"/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D4B84F43-4F6E-E0F4-B957-E89004DAB850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7C796B62-E167-2849-0049-A9B4D56C6884}"/>
              </a:ext>
            </a:extLst>
          </p:cNvPr>
          <p:cNvGrpSpPr/>
          <p:nvPr/>
        </p:nvGrpSpPr>
        <p:grpSpPr>
          <a:xfrm>
            <a:off x="452192" y="4316679"/>
            <a:ext cx="2194560" cy="1013782"/>
            <a:chOff x="332936" y="4621560"/>
            <a:chExt cx="2926080" cy="1351708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05E798C4-9D91-8383-D9E6-80D74CC9C272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dirty="0"/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0973C4F1-CE5F-35DA-60FB-B9C483D97D75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BBC6E70A-C0D6-4EB7-96C0-F485687155DE}"/>
              </a:ext>
            </a:extLst>
          </p:cNvPr>
          <p:cNvGrpSpPr/>
          <p:nvPr/>
        </p:nvGrpSpPr>
        <p:grpSpPr>
          <a:xfrm>
            <a:off x="6497249" y="1759037"/>
            <a:ext cx="2194560" cy="1013782"/>
            <a:chOff x="8921977" y="1211372"/>
            <a:chExt cx="2926080" cy="1351708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8C183081-BC09-2821-D5F8-700E0DDD30C5}"/>
                </a:ext>
              </a:extLst>
            </p:cNvPr>
            <p:cNvSpPr txBox="1"/>
            <p:nvPr/>
          </p:nvSpPr>
          <p:spPr>
            <a:xfrm>
              <a:off x="8921977" y="1211372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354F6042-1631-6055-6CE6-EE53FF3FCD4F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7165B0A0-CCCA-F7A7-E3A6-B538E92FE243}"/>
              </a:ext>
            </a:extLst>
          </p:cNvPr>
          <p:cNvGrpSpPr/>
          <p:nvPr/>
        </p:nvGrpSpPr>
        <p:grpSpPr>
          <a:xfrm>
            <a:off x="452192" y="1759039"/>
            <a:ext cx="2194560" cy="1013782"/>
            <a:chOff x="332936" y="2596988"/>
            <a:chExt cx="2926080" cy="1351708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A98CCEF8-9581-DC90-3BFA-44157F6A4C8F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29AB6CB0-4ECA-F40D-90D2-E2D2C03BFBA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</a:t>
              </a:r>
            </a:p>
          </p:txBody>
        </p:sp>
      </p:grpSp>
      <p:sp>
        <p:nvSpPr>
          <p:cNvPr id="20" name="Shape">
            <a:extLst>
              <a:ext uri="{FF2B5EF4-FFF2-40B4-BE49-F238E27FC236}">
                <a16:creationId xmlns:a16="http://schemas.microsoft.com/office/drawing/2014/main" id="{1268A73D-BA12-75D0-DBAB-EB669407C6BE}"/>
              </a:ext>
            </a:extLst>
          </p:cNvPr>
          <p:cNvSpPr/>
          <p:nvPr/>
        </p:nvSpPr>
        <p:spPr>
          <a:xfrm>
            <a:off x="3355474" y="2207888"/>
            <a:ext cx="2435384" cy="26651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219" y="16258"/>
                </a:moveTo>
                <a:cubicBezTo>
                  <a:pt x="16277" y="15182"/>
                  <a:pt x="18825" y="15616"/>
                  <a:pt x="20333" y="17177"/>
                </a:cubicBezTo>
                <a:cubicBezTo>
                  <a:pt x="20829" y="16560"/>
                  <a:pt x="21249" y="15900"/>
                  <a:pt x="21593" y="15195"/>
                </a:cubicBezTo>
                <a:cubicBezTo>
                  <a:pt x="19355" y="14780"/>
                  <a:pt x="17675" y="12974"/>
                  <a:pt x="17675" y="10803"/>
                </a:cubicBezTo>
                <a:cubicBezTo>
                  <a:pt x="17675" y="8632"/>
                  <a:pt x="19362" y="6827"/>
                  <a:pt x="21600" y="6411"/>
                </a:cubicBezTo>
                <a:cubicBezTo>
                  <a:pt x="21256" y="5707"/>
                  <a:pt x="20829" y="5040"/>
                  <a:pt x="20340" y="4423"/>
                </a:cubicBezTo>
                <a:cubicBezTo>
                  <a:pt x="18832" y="5990"/>
                  <a:pt x="16277" y="6430"/>
                  <a:pt x="14219" y="5354"/>
                </a:cubicBezTo>
                <a:cubicBezTo>
                  <a:pt x="12160" y="4278"/>
                  <a:pt x="11279" y="2039"/>
                  <a:pt x="12002" y="57"/>
                </a:cubicBezTo>
                <a:cubicBezTo>
                  <a:pt x="11609" y="19"/>
                  <a:pt x="11203" y="0"/>
                  <a:pt x="10803" y="0"/>
                </a:cubicBezTo>
                <a:cubicBezTo>
                  <a:pt x="10397" y="0"/>
                  <a:pt x="9998" y="19"/>
                  <a:pt x="9598" y="57"/>
                </a:cubicBezTo>
                <a:cubicBezTo>
                  <a:pt x="10321" y="2039"/>
                  <a:pt x="9440" y="4278"/>
                  <a:pt x="7381" y="5354"/>
                </a:cubicBezTo>
                <a:cubicBezTo>
                  <a:pt x="5323" y="6430"/>
                  <a:pt x="2768" y="5996"/>
                  <a:pt x="1260" y="4429"/>
                </a:cubicBezTo>
                <a:cubicBezTo>
                  <a:pt x="764" y="5046"/>
                  <a:pt x="344" y="5713"/>
                  <a:pt x="0" y="6418"/>
                </a:cubicBezTo>
                <a:cubicBezTo>
                  <a:pt x="2238" y="6833"/>
                  <a:pt x="3925" y="8639"/>
                  <a:pt x="3925" y="10809"/>
                </a:cubicBezTo>
                <a:cubicBezTo>
                  <a:pt x="3925" y="12974"/>
                  <a:pt x="2245" y="14780"/>
                  <a:pt x="7" y="15201"/>
                </a:cubicBezTo>
                <a:cubicBezTo>
                  <a:pt x="351" y="15906"/>
                  <a:pt x="778" y="16573"/>
                  <a:pt x="1267" y="17183"/>
                </a:cubicBezTo>
                <a:cubicBezTo>
                  <a:pt x="2775" y="15623"/>
                  <a:pt x="5323" y="15189"/>
                  <a:pt x="7381" y="16264"/>
                </a:cubicBezTo>
                <a:cubicBezTo>
                  <a:pt x="9433" y="17340"/>
                  <a:pt x="10315" y="19568"/>
                  <a:pt x="9605" y="21543"/>
                </a:cubicBezTo>
                <a:cubicBezTo>
                  <a:pt x="9998" y="21581"/>
                  <a:pt x="10397" y="21600"/>
                  <a:pt x="10803" y="21600"/>
                </a:cubicBezTo>
                <a:cubicBezTo>
                  <a:pt x="11210" y="21600"/>
                  <a:pt x="11602" y="21581"/>
                  <a:pt x="12002" y="21543"/>
                </a:cubicBezTo>
                <a:cubicBezTo>
                  <a:pt x="11285" y="19561"/>
                  <a:pt x="12167" y="17334"/>
                  <a:pt x="14219" y="16258"/>
                </a:cubicBezTo>
                <a:close/>
              </a:path>
            </a:pathLst>
          </a:custGeom>
          <a:gradFill>
            <a:gsLst>
              <a:gs pos="50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2700000" scaled="0"/>
          </a:gradFill>
          <a:ln w="12700">
            <a:miter lim="400000"/>
          </a:ln>
          <a:effectLst>
            <a:innerShdw blurRad="254000" dist="190500" dir="13500000">
              <a:schemeClr val="bg1">
                <a:lumMod val="75000"/>
                <a:alpha val="40000"/>
              </a:schemeClr>
            </a:innerShdw>
          </a:effectLst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grpSp>
        <p:nvGrpSpPr>
          <p:cNvPr id="99" name="Group 98">
            <a:extLst>
              <a:ext uri="{FF2B5EF4-FFF2-40B4-BE49-F238E27FC236}">
                <a16:creationId xmlns:a16="http://schemas.microsoft.com/office/drawing/2014/main" id="{4BD90546-2FA8-0B1A-9BED-EBDFBFCA8E30}"/>
              </a:ext>
            </a:extLst>
          </p:cNvPr>
          <p:cNvGrpSpPr/>
          <p:nvPr/>
        </p:nvGrpSpPr>
        <p:grpSpPr>
          <a:xfrm>
            <a:off x="5459359" y="3100288"/>
            <a:ext cx="880371" cy="880375"/>
            <a:chOff x="7279145" y="2836383"/>
            <a:chExt cx="1173828" cy="1173833"/>
          </a:xfrm>
        </p:grpSpPr>
        <p:sp>
          <p:nvSpPr>
            <p:cNvPr id="4" name="Circle">
              <a:extLst>
                <a:ext uri="{FF2B5EF4-FFF2-40B4-BE49-F238E27FC236}">
                  <a16:creationId xmlns:a16="http://schemas.microsoft.com/office/drawing/2014/main" id="{B8DE1334-6FD4-CB33-DA89-0E97903DBF44}"/>
                </a:ext>
              </a:extLst>
            </p:cNvPr>
            <p:cNvSpPr/>
            <p:nvPr/>
          </p:nvSpPr>
          <p:spPr>
            <a:xfrm>
              <a:off x="7279145" y="2836383"/>
              <a:ext cx="1173828" cy="1173833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miter lim="400000"/>
            </a:ln>
            <a:effectLst>
              <a:outerShdw blurRad="254000" dist="190500" dir="13500000" algn="ctr" rotWithShape="0">
                <a:schemeClr val="bg1"/>
              </a:outerShdw>
            </a:effectLst>
          </p:spPr>
          <p:txBody>
            <a:bodyPr lIns="28575" tIns="28575" rIns="28575" bIns="28575" anchor="ctr"/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16" name="Circle">
              <a:extLst>
                <a:ext uri="{FF2B5EF4-FFF2-40B4-BE49-F238E27FC236}">
                  <a16:creationId xmlns:a16="http://schemas.microsoft.com/office/drawing/2014/main" id="{C7BC8E2E-D187-8878-2C11-C23EAC7DD4B8}"/>
                </a:ext>
              </a:extLst>
            </p:cNvPr>
            <p:cNvSpPr/>
            <p:nvPr/>
          </p:nvSpPr>
          <p:spPr>
            <a:xfrm>
              <a:off x="7279145" y="2836383"/>
              <a:ext cx="1173828" cy="1173833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miter lim="400000"/>
            </a:ln>
            <a:effectLst>
              <a:outerShdw blurRad="254000" dist="190500" dir="2700000" algn="tl" rotWithShape="0">
                <a:schemeClr val="bg1">
                  <a:lumMod val="75000"/>
                  <a:alpha val="40000"/>
                </a:schemeClr>
              </a:outerShdw>
            </a:effectLst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7A146B8-C0D5-3AA8-A02D-24381E0417B2}"/>
                </a:ext>
              </a:extLst>
            </p:cNvPr>
            <p:cNvSpPr txBox="1"/>
            <p:nvPr/>
          </p:nvSpPr>
          <p:spPr>
            <a:xfrm>
              <a:off x="7561276" y="3146300"/>
              <a:ext cx="609569" cy="55399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100" b="1" dirty="0"/>
                <a:t>02</a:t>
              </a:r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83F93AF2-DDC4-1DA1-EBF6-FD2B82711329}"/>
              </a:ext>
            </a:extLst>
          </p:cNvPr>
          <p:cNvGrpSpPr/>
          <p:nvPr/>
        </p:nvGrpSpPr>
        <p:grpSpPr>
          <a:xfrm>
            <a:off x="3471925" y="4257430"/>
            <a:ext cx="880371" cy="880375"/>
            <a:chOff x="4629233" y="4379239"/>
            <a:chExt cx="1173828" cy="1173833"/>
          </a:xfrm>
        </p:grpSpPr>
        <p:sp>
          <p:nvSpPr>
            <p:cNvPr id="5" name="Circle">
              <a:extLst>
                <a:ext uri="{FF2B5EF4-FFF2-40B4-BE49-F238E27FC236}">
                  <a16:creationId xmlns:a16="http://schemas.microsoft.com/office/drawing/2014/main" id="{45B1FF29-EC71-9EAB-4649-D016DC2C208A}"/>
                </a:ext>
              </a:extLst>
            </p:cNvPr>
            <p:cNvSpPr/>
            <p:nvPr/>
          </p:nvSpPr>
          <p:spPr>
            <a:xfrm>
              <a:off x="4629233" y="4379239"/>
              <a:ext cx="1173828" cy="1173833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miter lim="400000"/>
            </a:ln>
            <a:effectLst>
              <a:outerShdw blurRad="254000" dist="190500" dir="13500000" algn="ctr" rotWithShape="0">
                <a:schemeClr val="bg1"/>
              </a:outerShdw>
            </a:effectLst>
          </p:spPr>
          <p:txBody>
            <a:bodyPr lIns="28575" tIns="28575" rIns="28575" bIns="28575" anchor="ctr"/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17" name="Circle">
              <a:extLst>
                <a:ext uri="{FF2B5EF4-FFF2-40B4-BE49-F238E27FC236}">
                  <a16:creationId xmlns:a16="http://schemas.microsoft.com/office/drawing/2014/main" id="{99CBBCDE-5462-864F-F85D-6886C617F404}"/>
                </a:ext>
              </a:extLst>
            </p:cNvPr>
            <p:cNvSpPr/>
            <p:nvPr/>
          </p:nvSpPr>
          <p:spPr>
            <a:xfrm>
              <a:off x="4629233" y="4379239"/>
              <a:ext cx="1173828" cy="1173833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miter lim="400000"/>
            </a:ln>
            <a:effectLst>
              <a:outerShdw blurRad="254000" dist="190500" dir="2700000" algn="tl" rotWithShape="0">
                <a:schemeClr val="bg1">
                  <a:lumMod val="75000"/>
                  <a:alpha val="40000"/>
                </a:schemeClr>
              </a:outerShdw>
            </a:effectLst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D219B33D-DB3C-C486-DAB4-7389E628B5EF}"/>
                </a:ext>
              </a:extLst>
            </p:cNvPr>
            <p:cNvSpPr txBox="1"/>
            <p:nvPr/>
          </p:nvSpPr>
          <p:spPr>
            <a:xfrm>
              <a:off x="4911364" y="4689156"/>
              <a:ext cx="609569" cy="55399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100" b="1" dirty="0"/>
                <a:t>04</a:t>
              </a: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C741AC3F-58DF-1773-8B96-0F37B51EF908}"/>
              </a:ext>
            </a:extLst>
          </p:cNvPr>
          <p:cNvGrpSpPr/>
          <p:nvPr/>
        </p:nvGrpSpPr>
        <p:grpSpPr>
          <a:xfrm>
            <a:off x="3471925" y="1951695"/>
            <a:ext cx="880371" cy="880373"/>
            <a:chOff x="4629233" y="1304927"/>
            <a:chExt cx="1173828" cy="1173830"/>
          </a:xfrm>
        </p:grpSpPr>
        <p:sp>
          <p:nvSpPr>
            <p:cNvPr id="7" name="Circle">
              <a:extLst>
                <a:ext uri="{FF2B5EF4-FFF2-40B4-BE49-F238E27FC236}">
                  <a16:creationId xmlns:a16="http://schemas.microsoft.com/office/drawing/2014/main" id="{547CBD06-82CD-1B03-94BD-882AFF964A4B}"/>
                </a:ext>
              </a:extLst>
            </p:cNvPr>
            <p:cNvSpPr/>
            <p:nvPr/>
          </p:nvSpPr>
          <p:spPr>
            <a:xfrm>
              <a:off x="4629233" y="1304927"/>
              <a:ext cx="1173828" cy="117383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miter lim="400000"/>
            </a:ln>
            <a:effectLst>
              <a:outerShdw blurRad="254000" dist="190500" dir="13500000" algn="ctr" rotWithShape="0">
                <a:schemeClr val="bg1"/>
              </a:outerShdw>
            </a:effectLst>
          </p:spPr>
          <p:txBody>
            <a:bodyPr lIns="28575" tIns="28575" rIns="28575" bIns="28575" anchor="ctr"/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19" name="Circle">
              <a:extLst>
                <a:ext uri="{FF2B5EF4-FFF2-40B4-BE49-F238E27FC236}">
                  <a16:creationId xmlns:a16="http://schemas.microsoft.com/office/drawing/2014/main" id="{4533A7BC-98C9-3469-A5A4-E0E846404937}"/>
                </a:ext>
              </a:extLst>
            </p:cNvPr>
            <p:cNvSpPr/>
            <p:nvPr/>
          </p:nvSpPr>
          <p:spPr>
            <a:xfrm>
              <a:off x="4629233" y="1304927"/>
              <a:ext cx="1173828" cy="117383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miter lim="400000"/>
            </a:ln>
            <a:effectLst>
              <a:outerShdw blurRad="254000" dist="190500" dir="2700000" algn="tl" rotWithShape="0">
                <a:schemeClr val="bg1">
                  <a:lumMod val="75000"/>
                  <a:alpha val="40000"/>
                </a:schemeClr>
              </a:outerShdw>
            </a:effectLst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7DA6253-F511-92F2-65EA-FBBD1BACE027}"/>
                </a:ext>
              </a:extLst>
            </p:cNvPr>
            <p:cNvSpPr txBox="1"/>
            <p:nvPr/>
          </p:nvSpPr>
          <p:spPr>
            <a:xfrm>
              <a:off x="4911364" y="1614844"/>
              <a:ext cx="609569" cy="55399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100" b="1" dirty="0"/>
                <a:t>06</a:t>
              </a:r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81A3C533-14DC-A9F7-5742-BF910F433F0A}"/>
              </a:ext>
            </a:extLst>
          </p:cNvPr>
          <p:cNvGrpSpPr/>
          <p:nvPr/>
        </p:nvGrpSpPr>
        <p:grpSpPr>
          <a:xfrm>
            <a:off x="2804271" y="3100288"/>
            <a:ext cx="880371" cy="880375"/>
            <a:chOff x="3739028" y="2836383"/>
            <a:chExt cx="1173828" cy="1173833"/>
          </a:xfrm>
        </p:grpSpPr>
        <p:sp>
          <p:nvSpPr>
            <p:cNvPr id="3" name="Circle">
              <a:extLst>
                <a:ext uri="{FF2B5EF4-FFF2-40B4-BE49-F238E27FC236}">
                  <a16:creationId xmlns:a16="http://schemas.microsoft.com/office/drawing/2014/main" id="{462E2517-4381-4493-2C4B-60FF1D4292B7}"/>
                </a:ext>
              </a:extLst>
            </p:cNvPr>
            <p:cNvSpPr/>
            <p:nvPr/>
          </p:nvSpPr>
          <p:spPr>
            <a:xfrm>
              <a:off x="3739028" y="2836383"/>
              <a:ext cx="1173828" cy="1173833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miter lim="400000"/>
            </a:ln>
            <a:effectLst>
              <a:outerShdw blurRad="254000" dist="190500" dir="13500000" algn="ctr" rotWithShape="0">
                <a:schemeClr val="bg1"/>
              </a:outerShdw>
            </a:effectLst>
          </p:spPr>
          <p:txBody>
            <a:bodyPr lIns="28575" tIns="28575" rIns="28575" bIns="28575" anchor="ctr"/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15" name="Circle">
              <a:extLst>
                <a:ext uri="{FF2B5EF4-FFF2-40B4-BE49-F238E27FC236}">
                  <a16:creationId xmlns:a16="http://schemas.microsoft.com/office/drawing/2014/main" id="{E66E77D2-9CF1-7AE0-1CE2-DBAB4FD983D1}"/>
                </a:ext>
              </a:extLst>
            </p:cNvPr>
            <p:cNvSpPr/>
            <p:nvPr/>
          </p:nvSpPr>
          <p:spPr>
            <a:xfrm>
              <a:off x="3739028" y="2836383"/>
              <a:ext cx="1173828" cy="1173833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miter lim="400000"/>
            </a:ln>
            <a:effectLst>
              <a:outerShdw blurRad="254000" dist="190500" dir="2700000" algn="tl" rotWithShape="0">
                <a:schemeClr val="bg1">
                  <a:lumMod val="75000"/>
                  <a:alpha val="40000"/>
                </a:schemeClr>
              </a:outerShdw>
            </a:effectLst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F033146-DDB1-77CF-B3EE-663BE95E1031}"/>
                </a:ext>
              </a:extLst>
            </p:cNvPr>
            <p:cNvSpPr txBox="1"/>
            <p:nvPr/>
          </p:nvSpPr>
          <p:spPr>
            <a:xfrm>
              <a:off x="4021159" y="3146300"/>
              <a:ext cx="609569" cy="55399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100" b="1" dirty="0"/>
                <a:t>05</a:t>
              </a:r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101DF1C2-0EEE-0A7E-14C1-E0ACC2AECC27}"/>
              </a:ext>
            </a:extLst>
          </p:cNvPr>
          <p:cNvGrpSpPr/>
          <p:nvPr/>
        </p:nvGrpSpPr>
        <p:grpSpPr>
          <a:xfrm>
            <a:off x="4791705" y="1951695"/>
            <a:ext cx="880371" cy="880373"/>
            <a:chOff x="6388940" y="1304927"/>
            <a:chExt cx="1173828" cy="1173830"/>
          </a:xfrm>
        </p:grpSpPr>
        <p:sp>
          <p:nvSpPr>
            <p:cNvPr id="6" name="Circle">
              <a:extLst>
                <a:ext uri="{FF2B5EF4-FFF2-40B4-BE49-F238E27FC236}">
                  <a16:creationId xmlns:a16="http://schemas.microsoft.com/office/drawing/2014/main" id="{E70D5489-C847-E402-CD02-56AB27AC39A5}"/>
                </a:ext>
              </a:extLst>
            </p:cNvPr>
            <p:cNvSpPr/>
            <p:nvPr/>
          </p:nvSpPr>
          <p:spPr>
            <a:xfrm>
              <a:off x="6388940" y="1304927"/>
              <a:ext cx="1173828" cy="117383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miter lim="400000"/>
            </a:ln>
            <a:effectLst>
              <a:outerShdw blurRad="254000" dist="190500" dir="13500000" algn="ctr" rotWithShape="0">
                <a:schemeClr val="bg1"/>
              </a:outerShdw>
            </a:effectLst>
          </p:spPr>
          <p:txBody>
            <a:bodyPr lIns="28575" tIns="28575" rIns="28575" bIns="28575" anchor="ctr"/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18" name="Circle">
              <a:extLst>
                <a:ext uri="{FF2B5EF4-FFF2-40B4-BE49-F238E27FC236}">
                  <a16:creationId xmlns:a16="http://schemas.microsoft.com/office/drawing/2014/main" id="{170C3FBC-00C2-39BD-DD76-31B9AAF167C4}"/>
                </a:ext>
              </a:extLst>
            </p:cNvPr>
            <p:cNvSpPr/>
            <p:nvPr/>
          </p:nvSpPr>
          <p:spPr>
            <a:xfrm>
              <a:off x="6388940" y="1304927"/>
              <a:ext cx="1173828" cy="117383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miter lim="400000"/>
            </a:ln>
            <a:effectLst>
              <a:outerShdw blurRad="254000" dist="190500" dir="2700000" algn="tl" rotWithShape="0">
                <a:schemeClr val="bg1">
                  <a:lumMod val="75000"/>
                  <a:alpha val="40000"/>
                </a:schemeClr>
              </a:outerShdw>
            </a:effectLst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CD348D02-C5D3-A9F4-2B4C-4DDCBBC17D06}"/>
                </a:ext>
              </a:extLst>
            </p:cNvPr>
            <p:cNvSpPr txBox="1"/>
            <p:nvPr/>
          </p:nvSpPr>
          <p:spPr>
            <a:xfrm>
              <a:off x="6671071" y="1614844"/>
              <a:ext cx="609569" cy="55399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100" b="1" dirty="0"/>
                <a:t>01</a:t>
              </a: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B03ACECE-194A-424F-DB18-A15B153A20D8}"/>
              </a:ext>
            </a:extLst>
          </p:cNvPr>
          <p:cNvGrpSpPr/>
          <p:nvPr/>
        </p:nvGrpSpPr>
        <p:grpSpPr>
          <a:xfrm>
            <a:off x="4791705" y="4257430"/>
            <a:ext cx="880371" cy="880375"/>
            <a:chOff x="6388940" y="4379239"/>
            <a:chExt cx="1173828" cy="1173833"/>
          </a:xfrm>
        </p:grpSpPr>
        <p:sp>
          <p:nvSpPr>
            <p:cNvPr id="8" name="Circle">
              <a:extLst>
                <a:ext uri="{FF2B5EF4-FFF2-40B4-BE49-F238E27FC236}">
                  <a16:creationId xmlns:a16="http://schemas.microsoft.com/office/drawing/2014/main" id="{C419C5CE-C068-B033-F5A0-CF2228B15E7A}"/>
                </a:ext>
              </a:extLst>
            </p:cNvPr>
            <p:cNvSpPr/>
            <p:nvPr/>
          </p:nvSpPr>
          <p:spPr>
            <a:xfrm>
              <a:off x="6388940" y="4379239"/>
              <a:ext cx="1173828" cy="1173833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miter lim="400000"/>
            </a:ln>
            <a:effectLst>
              <a:outerShdw blurRad="254000" dist="190500" dir="13500000" algn="ctr" rotWithShape="0">
                <a:schemeClr val="bg1"/>
              </a:outerShdw>
            </a:effectLst>
          </p:spPr>
          <p:txBody>
            <a:bodyPr lIns="28575" tIns="28575" rIns="28575" bIns="28575" anchor="ctr"/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21" name="Circle">
              <a:extLst>
                <a:ext uri="{FF2B5EF4-FFF2-40B4-BE49-F238E27FC236}">
                  <a16:creationId xmlns:a16="http://schemas.microsoft.com/office/drawing/2014/main" id="{ACB5AC01-3105-4150-CE05-83CC15372683}"/>
                </a:ext>
              </a:extLst>
            </p:cNvPr>
            <p:cNvSpPr/>
            <p:nvPr/>
          </p:nvSpPr>
          <p:spPr>
            <a:xfrm>
              <a:off x="6388940" y="4379239"/>
              <a:ext cx="1173828" cy="1173833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miter lim="400000"/>
            </a:ln>
            <a:effectLst>
              <a:outerShdw blurRad="254000" dist="190500" dir="2700000" algn="tl" rotWithShape="0">
                <a:schemeClr val="bg1">
                  <a:lumMod val="75000"/>
                  <a:alpha val="40000"/>
                </a:schemeClr>
              </a:outerShdw>
            </a:effectLst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7" name="Circle">
              <a:extLst>
                <a:ext uri="{FF2B5EF4-FFF2-40B4-BE49-F238E27FC236}">
                  <a16:creationId xmlns:a16="http://schemas.microsoft.com/office/drawing/2014/main" id="{0FC7C8D8-92E9-69A7-87A6-11DC36F1EC7B}"/>
                </a:ext>
              </a:extLst>
            </p:cNvPr>
            <p:cNvSpPr/>
            <p:nvPr/>
          </p:nvSpPr>
          <p:spPr>
            <a:xfrm>
              <a:off x="6388940" y="4379239"/>
              <a:ext cx="1173828" cy="1173833"/>
            </a:xfrm>
            <a:prstGeom prst="ellipse">
              <a:avLst/>
            </a:prstGeom>
            <a:gradFill>
              <a:gsLst>
                <a:gs pos="0">
                  <a:schemeClr val="accent4">
                    <a:lumMod val="60000"/>
                    <a:lumOff val="40000"/>
                  </a:schemeClr>
                </a:gs>
                <a:gs pos="100000">
                  <a:schemeClr val="accent4"/>
                </a:gs>
              </a:gsLst>
              <a:lin ang="2700000" scaled="0"/>
            </a:gradFill>
            <a:ln w="12700" cap="flat" cmpd="sng" algn="ctr">
              <a:noFill/>
              <a:prstDash val="solid"/>
              <a:miter lim="800000"/>
            </a:ln>
            <a:effectLst>
              <a:innerShdw blurRad="254000" dist="190500" dir="13500000">
                <a:schemeClr val="accent4">
                  <a:lumMod val="50000"/>
                  <a:alpha val="40000"/>
                </a:schemeClr>
              </a:innerShdw>
            </a:effectLst>
          </p:spPr>
          <p:txBody>
            <a:bodyPr rtlCol="0" anchor="ctr"/>
            <a:lstStyle/>
            <a:p>
              <a:pPr algn="ctr"/>
              <a:endParaRPr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A9124A40-2F42-3F25-E26B-79A2892117AF}"/>
                </a:ext>
              </a:extLst>
            </p:cNvPr>
            <p:cNvSpPr txBox="1"/>
            <p:nvPr/>
          </p:nvSpPr>
          <p:spPr>
            <a:xfrm>
              <a:off x="6671071" y="4689156"/>
              <a:ext cx="609569" cy="55399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100" b="1" dirty="0"/>
                <a:t>03</a:t>
              </a:r>
            </a:p>
          </p:txBody>
        </p:sp>
      </p:grpSp>
      <p:sp>
        <p:nvSpPr>
          <p:cNvPr id="69" name="TextBox 68">
            <a:extLst>
              <a:ext uri="{FF2B5EF4-FFF2-40B4-BE49-F238E27FC236}">
                <a16:creationId xmlns:a16="http://schemas.microsoft.com/office/drawing/2014/main" id="{53CEC7D3-30F9-0289-4D79-55A8D257911D}"/>
              </a:ext>
            </a:extLst>
          </p:cNvPr>
          <p:cNvSpPr txBox="1"/>
          <p:nvPr/>
        </p:nvSpPr>
        <p:spPr>
          <a:xfrm>
            <a:off x="3828308" y="3355809"/>
            <a:ext cx="1489715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/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30526133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951371-2C9C-4078-286C-5C84D94711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">
            <a:extLst>
              <a:ext uri="{FF2B5EF4-FFF2-40B4-BE49-F238E27FC236}">
                <a16:creationId xmlns:a16="http://schemas.microsoft.com/office/drawing/2014/main" id="{2DC669AA-3F29-D078-96C9-A5EC9E3C2169}"/>
              </a:ext>
            </a:extLst>
          </p:cNvPr>
          <p:cNvSpPr/>
          <p:nvPr/>
        </p:nvSpPr>
        <p:spPr>
          <a:xfrm>
            <a:off x="3355474" y="2207888"/>
            <a:ext cx="2435384" cy="26651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219" y="16258"/>
                </a:moveTo>
                <a:cubicBezTo>
                  <a:pt x="16277" y="15182"/>
                  <a:pt x="18825" y="15616"/>
                  <a:pt x="20333" y="17177"/>
                </a:cubicBezTo>
                <a:cubicBezTo>
                  <a:pt x="20829" y="16560"/>
                  <a:pt x="21249" y="15900"/>
                  <a:pt x="21593" y="15195"/>
                </a:cubicBezTo>
                <a:cubicBezTo>
                  <a:pt x="19355" y="14780"/>
                  <a:pt x="17675" y="12974"/>
                  <a:pt x="17675" y="10803"/>
                </a:cubicBezTo>
                <a:cubicBezTo>
                  <a:pt x="17675" y="8632"/>
                  <a:pt x="19362" y="6827"/>
                  <a:pt x="21600" y="6411"/>
                </a:cubicBezTo>
                <a:cubicBezTo>
                  <a:pt x="21256" y="5707"/>
                  <a:pt x="20829" y="5040"/>
                  <a:pt x="20340" y="4423"/>
                </a:cubicBezTo>
                <a:cubicBezTo>
                  <a:pt x="18832" y="5990"/>
                  <a:pt x="16277" y="6430"/>
                  <a:pt x="14219" y="5354"/>
                </a:cubicBezTo>
                <a:cubicBezTo>
                  <a:pt x="12160" y="4278"/>
                  <a:pt x="11279" y="2039"/>
                  <a:pt x="12002" y="57"/>
                </a:cubicBezTo>
                <a:cubicBezTo>
                  <a:pt x="11609" y="19"/>
                  <a:pt x="11203" y="0"/>
                  <a:pt x="10803" y="0"/>
                </a:cubicBezTo>
                <a:cubicBezTo>
                  <a:pt x="10397" y="0"/>
                  <a:pt x="9998" y="19"/>
                  <a:pt x="9598" y="57"/>
                </a:cubicBezTo>
                <a:cubicBezTo>
                  <a:pt x="10321" y="2039"/>
                  <a:pt x="9440" y="4278"/>
                  <a:pt x="7381" y="5354"/>
                </a:cubicBezTo>
                <a:cubicBezTo>
                  <a:pt x="5323" y="6430"/>
                  <a:pt x="2768" y="5996"/>
                  <a:pt x="1260" y="4429"/>
                </a:cubicBezTo>
                <a:cubicBezTo>
                  <a:pt x="764" y="5046"/>
                  <a:pt x="344" y="5713"/>
                  <a:pt x="0" y="6418"/>
                </a:cubicBezTo>
                <a:cubicBezTo>
                  <a:pt x="2238" y="6833"/>
                  <a:pt x="3925" y="8639"/>
                  <a:pt x="3925" y="10809"/>
                </a:cubicBezTo>
                <a:cubicBezTo>
                  <a:pt x="3925" y="12974"/>
                  <a:pt x="2245" y="14780"/>
                  <a:pt x="7" y="15201"/>
                </a:cubicBezTo>
                <a:cubicBezTo>
                  <a:pt x="351" y="15906"/>
                  <a:pt x="778" y="16573"/>
                  <a:pt x="1267" y="17183"/>
                </a:cubicBezTo>
                <a:cubicBezTo>
                  <a:pt x="2775" y="15623"/>
                  <a:pt x="5323" y="15189"/>
                  <a:pt x="7381" y="16264"/>
                </a:cubicBezTo>
                <a:cubicBezTo>
                  <a:pt x="9433" y="17340"/>
                  <a:pt x="10315" y="19568"/>
                  <a:pt x="9605" y="21543"/>
                </a:cubicBezTo>
                <a:cubicBezTo>
                  <a:pt x="9998" y="21581"/>
                  <a:pt x="10397" y="21600"/>
                  <a:pt x="10803" y="21600"/>
                </a:cubicBezTo>
                <a:cubicBezTo>
                  <a:pt x="11210" y="21600"/>
                  <a:pt x="11602" y="21581"/>
                  <a:pt x="12002" y="21543"/>
                </a:cubicBezTo>
                <a:cubicBezTo>
                  <a:pt x="11285" y="19561"/>
                  <a:pt x="12167" y="17334"/>
                  <a:pt x="14219" y="16258"/>
                </a:cubicBezTo>
                <a:close/>
              </a:path>
            </a:pathLst>
          </a:custGeom>
          <a:gradFill>
            <a:gsLst>
              <a:gs pos="54000">
                <a:srgbClr val="002033"/>
              </a:gs>
              <a:gs pos="100000">
                <a:schemeClr val="tx1"/>
              </a:gs>
            </a:gsLst>
            <a:lin ang="2700000" scaled="0"/>
          </a:gradFill>
          <a:ln w="12700">
            <a:miter lim="400000"/>
          </a:ln>
          <a:effectLst>
            <a:innerShdw blurRad="254000" dist="190500" dir="13500000">
              <a:srgbClr val="173445"/>
            </a:innerShdw>
          </a:effectLst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3144FF4-7AA9-6221-F42F-07484161F1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6-Step Neumorphic Cycle Diagram – Slide Template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4E427B7C-F790-3FEA-C288-5933DF6AEFB2}"/>
              </a:ext>
            </a:extLst>
          </p:cNvPr>
          <p:cNvGrpSpPr/>
          <p:nvPr/>
        </p:nvGrpSpPr>
        <p:grpSpPr>
          <a:xfrm>
            <a:off x="6695611" y="3037860"/>
            <a:ext cx="2194560" cy="1013782"/>
            <a:chOff x="8921977" y="2916466"/>
            <a:chExt cx="2926080" cy="1351708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03EF7031-FB54-8701-22DE-03BDE97D5F92}"/>
                </a:ext>
              </a:extLst>
            </p:cNvPr>
            <p:cNvSpPr txBox="1"/>
            <p:nvPr/>
          </p:nvSpPr>
          <p:spPr>
            <a:xfrm>
              <a:off x="8921977" y="2916466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19556971-BFA8-5B7A-2052-370E4860CD10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94441080-D40F-0107-B564-820BD945BD4C}"/>
              </a:ext>
            </a:extLst>
          </p:cNvPr>
          <p:cNvGrpSpPr/>
          <p:nvPr/>
        </p:nvGrpSpPr>
        <p:grpSpPr>
          <a:xfrm>
            <a:off x="6497249" y="4316679"/>
            <a:ext cx="2194560" cy="1013782"/>
            <a:chOff x="8921977" y="4621560"/>
            <a:chExt cx="2926080" cy="1351708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758AD0CB-12A2-5F2B-B879-5D2EA63B4C3A}"/>
                </a:ext>
              </a:extLst>
            </p:cNvPr>
            <p:cNvSpPr txBox="1"/>
            <p:nvPr/>
          </p:nvSpPr>
          <p:spPr>
            <a:xfrm>
              <a:off x="8921977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EFC8ED7D-8946-FC71-19EC-EFB90FED6080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579654E4-73CA-1901-DC44-F4CF3D667007}"/>
              </a:ext>
            </a:extLst>
          </p:cNvPr>
          <p:cNvGrpSpPr/>
          <p:nvPr/>
        </p:nvGrpSpPr>
        <p:grpSpPr>
          <a:xfrm>
            <a:off x="253830" y="3037860"/>
            <a:ext cx="2194560" cy="1013782"/>
            <a:chOff x="332936" y="2916466"/>
            <a:chExt cx="2926080" cy="1351708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4DB2428A-0D1A-7030-196D-EB4A79E5D184}"/>
                </a:ext>
              </a:extLst>
            </p:cNvPr>
            <p:cNvSpPr txBox="1"/>
            <p:nvPr/>
          </p:nvSpPr>
          <p:spPr>
            <a:xfrm>
              <a:off x="332936" y="2916466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0F83A64A-8DEB-7398-0B04-0E527FECBB75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555FBA88-18DE-5666-4361-434C78461090}"/>
              </a:ext>
            </a:extLst>
          </p:cNvPr>
          <p:cNvGrpSpPr/>
          <p:nvPr/>
        </p:nvGrpSpPr>
        <p:grpSpPr>
          <a:xfrm>
            <a:off x="452192" y="4316679"/>
            <a:ext cx="2194560" cy="1013782"/>
            <a:chOff x="332936" y="4621560"/>
            <a:chExt cx="2926080" cy="1351708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B26865B9-B8D2-B0FF-6B37-DF63A2C383D8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206293BD-A3C2-49D9-AF2F-7FD5A525797A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6C0ACA4E-08E4-414D-AB5D-1E89B88A667D}"/>
              </a:ext>
            </a:extLst>
          </p:cNvPr>
          <p:cNvGrpSpPr/>
          <p:nvPr/>
        </p:nvGrpSpPr>
        <p:grpSpPr>
          <a:xfrm>
            <a:off x="6497249" y="1759037"/>
            <a:ext cx="2194560" cy="1013782"/>
            <a:chOff x="8921977" y="1211372"/>
            <a:chExt cx="2926080" cy="1351708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282F0AD5-5F96-4EA9-02A0-1319CEC77FD7}"/>
                </a:ext>
              </a:extLst>
            </p:cNvPr>
            <p:cNvSpPr txBox="1"/>
            <p:nvPr/>
          </p:nvSpPr>
          <p:spPr>
            <a:xfrm>
              <a:off x="8921977" y="1211372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D0B3E662-E0AE-1371-68B5-CFF80C8D2CCF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56979B6B-7FDD-FB22-737B-59F029E9FEEC}"/>
              </a:ext>
            </a:extLst>
          </p:cNvPr>
          <p:cNvGrpSpPr/>
          <p:nvPr/>
        </p:nvGrpSpPr>
        <p:grpSpPr>
          <a:xfrm>
            <a:off x="452192" y="1759039"/>
            <a:ext cx="2194560" cy="1013782"/>
            <a:chOff x="332936" y="2596988"/>
            <a:chExt cx="2926080" cy="1351708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DE2A97FB-E547-4EEC-1BC2-70E9634E1613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0EDE380F-6074-D718-A3E7-820E2996B6D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A296BE3C-27F5-7857-7D97-A0BE9FE12C22}"/>
              </a:ext>
            </a:extLst>
          </p:cNvPr>
          <p:cNvGrpSpPr/>
          <p:nvPr/>
        </p:nvGrpSpPr>
        <p:grpSpPr>
          <a:xfrm>
            <a:off x="5459359" y="3100288"/>
            <a:ext cx="880371" cy="880375"/>
            <a:chOff x="7279145" y="2836383"/>
            <a:chExt cx="1173828" cy="1173833"/>
          </a:xfrm>
        </p:grpSpPr>
        <p:sp>
          <p:nvSpPr>
            <p:cNvPr id="16" name="Circle">
              <a:extLst>
                <a:ext uri="{FF2B5EF4-FFF2-40B4-BE49-F238E27FC236}">
                  <a16:creationId xmlns:a16="http://schemas.microsoft.com/office/drawing/2014/main" id="{D3A404EF-DFCE-93F5-4377-AE9C8943B4F3}"/>
                </a:ext>
              </a:extLst>
            </p:cNvPr>
            <p:cNvSpPr/>
            <p:nvPr/>
          </p:nvSpPr>
          <p:spPr>
            <a:xfrm>
              <a:off x="7279145" y="2836383"/>
              <a:ext cx="1173828" cy="1173833"/>
            </a:xfrm>
            <a:prstGeom prst="ellipse">
              <a:avLst/>
            </a:prstGeom>
            <a:solidFill>
              <a:srgbClr val="002033"/>
            </a:solidFill>
            <a:ln w="12700">
              <a:miter lim="400000"/>
            </a:ln>
            <a:effectLst>
              <a:outerShdw blurRad="165100" dist="114300" dir="13500000" algn="tl" rotWithShape="0">
                <a:schemeClr val="bg1">
                  <a:alpha val="10000"/>
                </a:schemeClr>
              </a:outerShdw>
            </a:effectLst>
          </p:spPr>
          <p:txBody>
            <a:bodyPr lIns="28575" tIns="28575" rIns="28575" bIns="28575" anchor="ctr"/>
            <a:lstStyle/>
            <a:p>
              <a:endParaRPr sz="2250" kern="0">
                <a:solidFill>
                  <a:srgbClr val="FFFFFF"/>
                </a:solidFill>
              </a:endParaRPr>
            </a:p>
          </p:txBody>
        </p:sp>
        <p:sp>
          <p:nvSpPr>
            <p:cNvPr id="4" name="Circle">
              <a:extLst>
                <a:ext uri="{FF2B5EF4-FFF2-40B4-BE49-F238E27FC236}">
                  <a16:creationId xmlns:a16="http://schemas.microsoft.com/office/drawing/2014/main" id="{BF520087-B7FC-FC97-AA7A-FF5FB5A4BC8A}"/>
                </a:ext>
              </a:extLst>
            </p:cNvPr>
            <p:cNvSpPr/>
            <p:nvPr/>
          </p:nvSpPr>
          <p:spPr>
            <a:xfrm>
              <a:off x="7279145" y="2836383"/>
              <a:ext cx="1173828" cy="1173833"/>
            </a:xfrm>
            <a:prstGeom prst="ellipse">
              <a:avLst/>
            </a:prstGeom>
            <a:solidFill>
              <a:srgbClr val="002033"/>
            </a:solidFill>
            <a:ln w="12700">
              <a:miter lim="400000"/>
            </a:ln>
            <a:effectLst>
              <a:outerShdw blurRad="152400" dist="101600" dir="2700000" algn="tl" rotWithShape="0">
                <a:schemeClr val="tx1">
                  <a:alpha val="30000"/>
                </a:schemeClr>
              </a:outerShdw>
            </a:effectLst>
          </p:spPr>
          <p:txBody>
            <a:bodyPr lIns="28575" tIns="28575" rIns="28575" bIns="28575" anchor="ctr"/>
            <a:lstStyle/>
            <a:p>
              <a:endParaRPr sz="2250" kern="0">
                <a:solidFill>
                  <a:srgbClr val="FFFFFF"/>
                </a:solidFill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1CCEA76-2A9B-CB79-8057-3F06906FB692}"/>
                </a:ext>
              </a:extLst>
            </p:cNvPr>
            <p:cNvSpPr txBox="1"/>
            <p:nvPr/>
          </p:nvSpPr>
          <p:spPr>
            <a:xfrm>
              <a:off x="7561276" y="3146300"/>
              <a:ext cx="609569" cy="55399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100" b="1" dirty="0">
                  <a:solidFill>
                    <a:schemeClr val="bg1"/>
                  </a:solidFill>
                </a:rPr>
                <a:t>02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3BC77850-DAEE-798A-C1AD-66497E3130D5}"/>
              </a:ext>
            </a:extLst>
          </p:cNvPr>
          <p:cNvGrpSpPr/>
          <p:nvPr/>
        </p:nvGrpSpPr>
        <p:grpSpPr>
          <a:xfrm>
            <a:off x="3471925" y="4257430"/>
            <a:ext cx="880371" cy="880375"/>
            <a:chOff x="4629233" y="4379239"/>
            <a:chExt cx="1173828" cy="1173833"/>
          </a:xfrm>
        </p:grpSpPr>
        <p:sp>
          <p:nvSpPr>
            <p:cNvPr id="17" name="Circle">
              <a:extLst>
                <a:ext uri="{FF2B5EF4-FFF2-40B4-BE49-F238E27FC236}">
                  <a16:creationId xmlns:a16="http://schemas.microsoft.com/office/drawing/2014/main" id="{F0377342-AF87-B79F-72D6-A3A48932B535}"/>
                </a:ext>
              </a:extLst>
            </p:cNvPr>
            <p:cNvSpPr/>
            <p:nvPr/>
          </p:nvSpPr>
          <p:spPr>
            <a:xfrm>
              <a:off x="4629233" y="4379239"/>
              <a:ext cx="1173828" cy="1173833"/>
            </a:xfrm>
            <a:prstGeom prst="ellipse">
              <a:avLst/>
            </a:prstGeom>
            <a:solidFill>
              <a:srgbClr val="002033"/>
            </a:solidFill>
            <a:ln w="12700">
              <a:miter lim="400000"/>
            </a:ln>
            <a:effectLst>
              <a:outerShdw blurRad="165100" dist="114300" dir="13500000" algn="tl" rotWithShape="0">
                <a:schemeClr val="bg1">
                  <a:alpha val="10000"/>
                </a:schemeClr>
              </a:outerShdw>
            </a:effectLst>
          </p:spPr>
          <p:txBody>
            <a:bodyPr lIns="28575" tIns="28575" rIns="28575" bIns="28575" anchor="ctr"/>
            <a:lstStyle/>
            <a:p>
              <a:endParaRPr sz="2250" kern="0">
                <a:solidFill>
                  <a:srgbClr val="FFFFFF"/>
                </a:solidFill>
              </a:endParaRPr>
            </a:p>
          </p:txBody>
        </p:sp>
        <p:sp>
          <p:nvSpPr>
            <p:cNvPr id="5" name="Circle">
              <a:extLst>
                <a:ext uri="{FF2B5EF4-FFF2-40B4-BE49-F238E27FC236}">
                  <a16:creationId xmlns:a16="http://schemas.microsoft.com/office/drawing/2014/main" id="{CCC139E0-EDAB-D129-57A4-136EBFDF940D}"/>
                </a:ext>
              </a:extLst>
            </p:cNvPr>
            <p:cNvSpPr/>
            <p:nvPr/>
          </p:nvSpPr>
          <p:spPr>
            <a:xfrm>
              <a:off x="4629233" y="4379239"/>
              <a:ext cx="1173828" cy="1173833"/>
            </a:xfrm>
            <a:prstGeom prst="ellipse">
              <a:avLst/>
            </a:prstGeom>
            <a:solidFill>
              <a:srgbClr val="002033"/>
            </a:solidFill>
            <a:ln w="12700">
              <a:miter lim="400000"/>
            </a:ln>
            <a:effectLst>
              <a:outerShdw blurRad="152400" dist="101600" dir="2700000" algn="tl" rotWithShape="0">
                <a:schemeClr val="tx1">
                  <a:alpha val="30000"/>
                </a:schemeClr>
              </a:outerShdw>
            </a:effectLst>
          </p:spPr>
          <p:txBody>
            <a:bodyPr lIns="28575" tIns="28575" rIns="28575" bIns="28575" anchor="ctr"/>
            <a:lstStyle/>
            <a:p>
              <a:endParaRPr sz="2250" kern="0">
                <a:solidFill>
                  <a:srgbClr val="FFFFFF"/>
                </a:solidFill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1617186-3D97-CCB3-7523-2B027DA43869}"/>
                </a:ext>
              </a:extLst>
            </p:cNvPr>
            <p:cNvSpPr txBox="1"/>
            <p:nvPr/>
          </p:nvSpPr>
          <p:spPr>
            <a:xfrm>
              <a:off x="4911364" y="4689156"/>
              <a:ext cx="609569" cy="55399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100" b="1" dirty="0">
                  <a:solidFill>
                    <a:schemeClr val="bg1"/>
                  </a:solidFill>
                </a:rPr>
                <a:t>04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3CBD3297-D224-0A56-21F4-2F51172CEE52}"/>
              </a:ext>
            </a:extLst>
          </p:cNvPr>
          <p:cNvGrpSpPr/>
          <p:nvPr/>
        </p:nvGrpSpPr>
        <p:grpSpPr>
          <a:xfrm>
            <a:off x="3471925" y="1951695"/>
            <a:ext cx="880371" cy="880373"/>
            <a:chOff x="4629233" y="1304927"/>
            <a:chExt cx="1173828" cy="1173830"/>
          </a:xfrm>
        </p:grpSpPr>
        <p:sp>
          <p:nvSpPr>
            <p:cNvPr id="19" name="Circle">
              <a:extLst>
                <a:ext uri="{FF2B5EF4-FFF2-40B4-BE49-F238E27FC236}">
                  <a16:creationId xmlns:a16="http://schemas.microsoft.com/office/drawing/2014/main" id="{54D26C16-4A08-75F8-D8C9-7BD73BCB4485}"/>
                </a:ext>
              </a:extLst>
            </p:cNvPr>
            <p:cNvSpPr/>
            <p:nvPr/>
          </p:nvSpPr>
          <p:spPr>
            <a:xfrm>
              <a:off x="4629233" y="1304927"/>
              <a:ext cx="1173828" cy="1173830"/>
            </a:xfrm>
            <a:prstGeom prst="ellipse">
              <a:avLst/>
            </a:prstGeom>
            <a:solidFill>
              <a:srgbClr val="002033"/>
            </a:solidFill>
            <a:ln w="12700">
              <a:miter lim="400000"/>
            </a:ln>
            <a:effectLst>
              <a:outerShdw blurRad="165100" dist="114300" dir="13500000" algn="tl" rotWithShape="0">
                <a:schemeClr val="bg1">
                  <a:alpha val="10000"/>
                </a:schemeClr>
              </a:outerShdw>
            </a:effectLst>
          </p:spPr>
          <p:txBody>
            <a:bodyPr lIns="28575" tIns="28575" rIns="28575" bIns="28575" anchor="ctr"/>
            <a:lstStyle/>
            <a:p>
              <a:endParaRPr sz="2250" kern="0">
                <a:solidFill>
                  <a:srgbClr val="FFFFFF"/>
                </a:solidFill>
              </a:endParaRPr>
            </a:p>
          </p:txBody>
        </p:sp>
        <p:sp>
          <p:nvSpPr>
            <p:cNvPr id="7" name="Circle">
              <a:extLst>
                <a:ext uri="{FF2B5EF4-FFF2-40B4-BE49-F238E27FC236}">
                  <a16:creationId xmlns:a16="http://schemas.microsoft.com/office/drawing/2014/main" id="{9A56D487-73A1-9088-B352-28B54D35E816}"/>
                </a:ext>
              </a:extLst>
            </p:cNvPr>
            <p:cNvSpPr/>
            <p:nvPr/>
          </p:nvSpPr>
          <p:spPr>
            <a:xfrm>
              <a:off x="4629233" y="1304927"/>
              <a:ext cx="1173828" cy="1173830"/>
            </a:xfrm>
            <a:prstGeom prst="ellipse">
              <a:avLst/>
            </a:prstGeom>
            <a:solidFill>
              <a:srgbClr val="002033"/>
            </a:solidFill>
            <a:ln w="12700">
              <a:miter lim="400000"/>
            </a:ln>
            <a:effectLst>
              <a:outerShdw blurRad="152400" dist="101600" dir="2700000" algn="tl" rotWithShape="0">
                <a:schemeClr val="tx1">
                  <a:alpha val="30000"/>
                </a:schemeClr>
              </a:outerShdw>
            </a:effectLst>
          </p:spPr>
          <p:txBody>
            <a:bodyPr lIns="28575" tIns="28575" rIns="28575" bIns="28575" anchor="ctr"/>
            <a:lstStyle/>
            <a:p>
              <a:endParaRPr sz="2250" kern="0">
                <a:solidFill>
                  <a:srgbClr val="FFFFFF"/>
                </a:solidFill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7AF2A680-9127-11E7-8644-043C4AE8B5F7}"/>
                </a:ext>
              </a:extLst>
            </p:cNvPr>
            <p:cNvSpPr txBox="1"/>
            <p:nvPr/>
          </p:nvSpPr>
          <p:spPr>
            <a:xfrm>
              <a:off x="4911364" y="1614844"/>
              <a:ext cx="609569" cy="55399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100" b="1" dirty="0">
                  <a:solidFill>
                    <a:schemeClr val="bg1"/>
                  </a:solidFill>
                </a:rPr>
                <a:t>06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1EE9BEEC-FEEE-A1D7-4E7A-CCA2FE144F57}"/>
              </a:ext>
            </a:extLst>
          </p:cNvPr>
          <p:cNvGrpSpPr/>
          <p:nvPr/>
        </p:nvGrpSpPr>
        <p:grpSpPr>
          <a:xfrm>
            <a:off x="2804271" y="3100288"/>
            <a:ext cx="880371" cy="880375"/>
            <a:chOff x="3739028" y="2836383"/>
            <a:chExt cx="1173828" cy="1173833"/>
          </a:xfrm>
        </p:grpSpPr>
        <p:sp>
          <p:nvSpPr>
            <p:cNvPr id="15" name="Circle">
              <a:extLst>
                <a:ext uri="{FF2B5EF4-FFF2-40B4-BE49-F238E27FC236}">
                  <a16:creationId xmlns:a16="http://schemas.microsoft.com/office/drawing/2014/main" id="{27B28124-2B91-33D0-5551-423BB58E605C}"/>
                </a:ext>
              </a:extLst>
            </p:cNvPr>
            <p:cNvSpPr/>
            <p:nvPr/>
          </p:nvSpPr>
          <p:spPr>
            <a:xfrm>
              <a:off x="3739028" y="2836383"/>
              <a:ext cx="1173828" cy="1173833"/>
            </a:xfrm>
            <a:prstGeom prst="ellipse">
              <a:avLst/>
            </a:prstGeom>
            <a:solidFill>
              <a:srgbClr val="002033"/>
            </a:solidFill>
            <a:ln w="12700">
              <a:miter lim="400000"/>
            </a:ln>
            <a:effectLst>
              <a:outerShdw blurRad="165100" dist="114300" dir="13500000" algn="tl" rotWithShape="0">
                <a:schemeClr val="bg1">
                  <a:alpha val="10000"/>
                </a:schemeClr>
              </a:outerShdw>
            </a:effectLst>
          </p:spPr>
          <p:txBody>
            <a:bodyPr lIns="28575" tIns="28575" rIns="28575" bIns="28575" anchor="ctr"/>
            <a:lstStyle/>
            <a:p>
              <a:endParaRPr sz="2250" kern="0">
                <a:solidFill>
                  <a:srgbClr val="FFFFFF"/>
                </a:solidFill>
              </a:endParaRPr>
            </a:p>
          </p:txBody>
        </p:sp>
        <p:sp>
          <p:nvSpPr>
            <p:cNvPr id="3" name="Circle">
              <a:extLst>
                <a:ext uri="{FF2B5EF4-FFF2-40B4-BE49-F238E27FC236}">
                  <a16:creationId xmlns:a16="http://schemas.microsoft.com/office/drawing/2014/main" id="{85CB966E-BBB4-D790-D15C-EEDD74D4EB8C}"/>
                </a:ext>
              </a:extLst>
            </p:cNvPr>
            <p:cNvSpPr/>
            <p:nvPr/>
          </p:nvSpPr>
          <p:spPr>
            <a:xfrm>
              <a:off x="3739028" y="2836383"/>
              <a:ext cx="1173828" cy="1173833"/>
            </a:xfrm>
            <a:prstGeom prst="ellipse">
              <a:avLst/>
            </a:prstGeom>
            <a:solidFill>
              <a:srgbClr val="002033"/>
            </a:solidFill>
            <a:ln w="12700">
              <a:miter lim="400000"/>
            </a:ln>
            <a:effectLst>
              <a:outerShdw blurRad="152400" dist="101600" dir="2700000" algn="tl" rotWithShape="0">
                <a:schemeClr val="tx1">
                  <a:alpha val="30000"/>
                </a:schemeClr>
              </a:outerShdw>
            </a:effectLst>
          </p:spPr>
          <p:txBody>
            <a:bodyPr lIns="28575" tIns="28575" rIns="28575" bIns="28575" anchor="ctr"/>
            <a:lstStyle/>
            <a:p>
              <a:endParaRPr sz="2250" kern="0">
                <a:solidFill>
                  <a:srgbClr val="FFFFFF"/>
                </a:solidFill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273949A-ADB5-1E50-45A9-D83B47D91B7F}"/>
                </a:ext>
              </a:extLst>
            </p:cNvPr>
            <p:cNvSpPr txBox="1"/>
            <p:nvPr/>
          </p:nvSpPr>
          <p:spPr>
            <a:xfrm>
              <a:off x="4021159" y="3146300"/>
              <a:ext cx="609569" cy="55399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100" b="1" dirty="0">
                  <a:solidFill>
                    <a:schemeClr val="bg1"/>
                  </a:solidFill>
                </a:rPr>
                <a:t>05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EBC9B250-1B7F-0084-5A7D-0994708653F2}"/>
              </a:ext>
            </a:extLst>
          </p:cNvPr>
          <p:cNvGrpSpPr/>
          <p:nvPr/>
        </p:nvGrpSpPr>
        <p:grpSpPr>
          <a:xfrm>
            <a:off x="4791705" y="1951695"/>
            <a:ext cx="880371" cy="880373"/>
            <a:chOff x="6388940" y="1304927"/>
            <a:chExt cx="1173828" cy="1173830"/>
          </a:xfrm>
        </p:grpSpPr>
        <p:sp>
          <p:nvSpPr>
            <p:cNvPr id="18" name="Circle">
              <a:extLst>
                <a:ext uri="{FF2B5EF4-FFF2-40B4-BE49-F238E27FC236}">
                  <a16:creationId xmlns:a16="http://schemas.microsoft.com/office/drawing/2014/main" id="{3B334770-6F1F-A8C2-3BC0-6CF6E4C94A5E}"/>
                </a:ext>
              </a:extLst>
            </p:cNvPr>
            <p:cNvSpPr/>
            <p:nvPr/>
          </p:nvSpPr>
          <p:spPr>
            <a:xfrm>
              <a:off x="6388940" y="1304927"/>
              <a:ext cx="1173828" cy="1173830"/>
            </a:xfrm>
            <a:prstGeom prst="ellipse">
              <a:avLst/>
            </a:prstGeom>
            <a:solidFill>
              <a:srgbClr val="002033"/>
            </a:solidFill>
            <a:ln w="12700">
              <a:miter lim="400000"/>
            </a:ln>
            <a:effectLst>
              <a:outerShdw blurRad="165100" dist="114300" dir="13500000" algn="tl" rotWithShape="0">
                <a:schemeClr val="bg1">
                  <a:alpha val="10000"/>
                </a:schemeClr>
              </a:outerShdw>
            </a:effectLst>
          </p:spPr>
          <p:txBody>
            <a:bodyPr lIns="28575" tIns="28575" rIns="28575" bIns="28575" anchor="ctr"/>
            <a:lstStyle/>
            <a:p>
              <a:endParaRPr sz="2250" kern="0">
                <a:solidFill>
                  <a:srgbClr val="FFFFFF"/>
                </a:solidFill>
              </a:endParaRPr>
            </a:p>
          </p:txBody>
        </p:sp>
        <p:sp>
          <p:nvSpPr>
            <p:cNvPr id="6" name="Circle">
              <a:extLst>
                <a:ext uri="{FF2B5EF4-FFF2-40B4-BE49-F238E27FC236}">
                  <a16:creationId xmlns:a16="http://schemas.microsoft.com/office/drawing/2014/main" id="{CD49FB03-92B4-7F1D-36CB-42481F8CE1C5}"/>
                </a:ext>
              </a:extLst>
            </p:cNvPr>
            <p:cNvSpPr/>
            <p:nvPr/>
          </p:nvSpPr>
          <p:spPr>
            <a:xfrm>
              <a:off x="6388940" y="1304927"/>
              <a:ext cx="1173828" cy="1173830"/>
            </a:xfrm>
            <a:prstGeom prst="ellipse">
              <a:avLst/>
            </a:prstGeom>
            <a:solidFill>
              <a:srgbClr val="002033"/>
            </a:solidFill>
            <a:ln w="12700">
              <a:miter lim="400000"/>
            </a:ln>
            <a:effectLst>
              <a:outerShdw blurRad="152400" dist="101600" dir="2700000" algn="tl" rotWithShape="0">
                <a:schemeClr val="tx1">
                  <a:alpha val="30000"/>
                </a:schemeClr>
              </a:outerShdw>
            </a:effectLst>
          </p:spPr>
          <p:txBody>
            <a:bodyPr lIns="28575" tIns="28575" rIns="28575" bIns="28575" anchor="ctr"/>
            <a:lstStyle/>
            <a:p>
              <a:endParaRPr sz="2250" kern="0">
                <a:solidFill>
                  <a:srgbClr val="FFFFFF"/>
                </a:solidFill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9C0B7236-2C18-8A00-EE9B-43882700DFFF}"/>
                </a:ext>
              </a:extLst>
            </p:cNvPr>
            <p:cNvSpPr txBox="1"/>
            <p:nvPr/>
          </p:nvSpPr>
          <p:spPr>
            <a:xfrm>
              <a:off x="6671071" y="1614844"/>
              <a:ext cx="609569" cy="55399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100" b="1" dirty="0">
                  <a:solidFill>
                    <a:schemeClr val="bg1"/>
                  </a:solidFill>
                </a:rPr>
                <a:t>01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53AA40AE-9B73-E94A-8A2D-7DCC477EC4A5}"/>
              </a:ext>
            </a:extLst>
          </p:cNvPr>
          <p:cNvGrpSpPr/>
          <p:nvPr/>
        </p:nvGrpSpPr>
        <p:grpSpPr>
          <a:xfrm>
            <a:off x="4791705" y="4257430"/>
            <a:ext cx="880371" cy="880375"/>
            <a:chOff x="6388940" y="4379239"/>
            <a:chExt cx="1173828" cy="1173833"/>
          </a:xfrm>
        </p:grpSpPr>
        <p:sp>
          <p:nvSpPr>
            <p:cNvPr id="8" name="Circle">
              <a:extLst>
                <a:ext uri="{FF2B5EF4-FFF2-40B4-BE49-F238E27FC236}">
                  <a16:creationId xmlns:a16="http://schemas.microsoft.com/office/drawing/2014/main" id="{3BB28143-9F7E-F51B-4A52-266E36EA6390}"/>
                </a:ext>
              </a:extLst>
            </p:cNvPr>
            <p:cNvSpPr/>
            <p:nvPr/>
          </p:nvSpPr>
          <p:spPr>
            <a:xfrm>
              <a:off x="6388940" y="4379239"/>
              <a:ext cx="1173828" cy="1173833"/>
            </a:xfrm>
            <a:prstGeom prst="ellipse">
              <a:avLst/>
            </a:prstGeom>
            <a:solidFill>
              <a:srgbClr val="002033"/>
            </a:solidFill>
            <a:ln w="12700">
              <a:miter lim="400000"/>
            </a:ln>
            <a:effectLst>
              <a:outerShdw blurRad="152400" dist="101600" dir="2700000" algn="tl" rotWithShape="0">
                <a:schemeClr val="tx1">
                  <a:alpha val="30000"/>
                </a:schemeClr>
              </a:outerShdw>
            </a:effectLst>
          </p:spPr>
          <p:txBody>
            <a:bodyPr lIns="28575" tIns="28575" rIns="28575" bIns="28575" anchor="ctr"/>
            <a:lstStyle/>
            <a:p>
              <a:endParaRPr sz="2250" kern="0">
                <a:solidFill>
                  <a:srgbClr val="FFFFFF"/>
                </a:solidFill>
              </a:endParaRPr>
            </a:p>
          </p:txBody>
        </p:sp>
        <p:sp>
          <p:nvSpPr>
            <p:cNvPr id="21" name="Circle">
              <a:extLst>
                <a:ext uri="{FF2B5EF4-FFF2-40B4-BE49-F238E27FC236}">
                  <a16:creationId xmlns:a16="http://schemas.microsoft.com/office/drawing/2014/main" id="{20AA3536-1706-0CB1-C12C-48B31AC8149E}"/>
                </a:ext>
              </a:extLst>
            </p:cNvPr>
            <p:cNvSpPr/>
            <p:nvPr/>
          </p:nvSpPr>
          <p:spPr>
            <a:xfrm>
              <a:off x="6388940" y="4379239"/>
              <a:ext cx="1173828" cy="1173833"/>
            </a:xfrm>
            <a:prstGeom prst="ellipse">
              <a:avLst/>
            </a:prstGeom>
            <a:solidFill>
              <a:srgbClr val="002033"/>
            </a:solidFill>
            <a:ln w="12700">
              <a:miter lim="400000"/>
            </a:ln>
            <a:effectLst>
              <a:outerShdw blurRad="165100" dist="114300" dir="13500000" algn="tl" rotWithShape="0">
                <a:schemeClr val="bg1">
                  <a:alpha val="10000"/>
                </a:schemeClr>
              </a:outerShdw>
            </a:effectLst>
          </p:spPr>
          <p:txBody>
            <a:bodyPr lIns="28575" tIns="28575" rIns="28575" bIns="28575" anchor="ctr"/>
            <a:lstStyle/>
            <a:p>
              <a:endParaRPr sz="2250" kern="0">
                <a:solidFill>
                  <a:srgbClr val="FFFFFF"/>
                </a:solidFill>
              </a:endParaRPr>
            </a:p>
          </p:txBody>
        </p:sp>
        <p:sp>
          <p:nvSpPr>
            <p:cNvPr id="47" name="Circle">
              <a:extLst>
                <a:ext uri="{FF2B5EF4-FFF2-40B4-BE49-F238E27FC236}">
                  <a16:creationId xmlns:a16="http://schemas.microsoft.com/office/drawing/2014/main" id="{9019DF00-2F4B-26DC-3C84-93BBD6B5095D}"/>
                </a:ext>
              </a:extLst>
            </p:cNvPr>
            <p:cNvSpPr/>
            <p:nvPr/>
          </p:nvSpPr>
          <p:spPr>
            <a:xfrm>
              <a:off x="6388940" y="4379239"/>
              <a:ext cx="1173828" cy="1173833"/>
            </a:xfrm>
            <a:prstGeom prst="ellipse">
              <a:avLst/>
            </a:prstGeom>
            <a:gradFill>
              <a:gsLst>
                <a:gs pos="0">
                  <a:schemeClr val="accent4">
                    <a:lumMod val="60000"/>
                    <a:lumOff val="40000"/>
                  </a:schemeClr>
                </a:gs>
                <a:gs pos="100000">
                  <a:schemeClr val="accent4"/>
                </a:gs>
              </a:gsLst>
              <a:lin ang="2700000" scaled="0"/>
            </a:gradFill>
            <a:ln w="12700" cap="flat" cmpd="sng" algn="ctr">
              <a:noFill/>
              <a:prstDash val="solid"/>
              <a:miter lim="800000"/>
            </a:ln>
            <a:effectLst>
              <a:innerShdw blurRad="254000" dist="190500" dir="13500000">
                <a:schemeClr val="accent4">
                  <a:lumMod val="50000"/>
                  <a:alpha val="40000"/>
                </a:schemeClr>
              </a:innerShdw>
            </a:effectLst>
          </p:spPr>
          <p:txBody>
            <a:bodyPr rtlCol="0" anchor="ctr"/>
            <a:lstStyle/>
            <a:p>
              <a:pPr algn="ctr"/>
              <a:endParaRPr sz="135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46FB216-B2F7-A02F-5771-D563293E87B7}"/>
                </a:ext>
              </a:extLst>
            </p:cNvPr>
            <p:cNvSpPr txBox="1"/>
            <p:nvPr/>
          </p:nvSpPr>
          <p:spPr>
            <a:xfrm>
              <a:off x="6671071" y="4689156"/>
              <a:ext cx="609569" cy="55399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100" b="1" dirty="0"/>
                <a:t>03</a:t>
              </a:r>
            </a:p>
          </p:txBody>
        </p:sp>
      </p:grpSp>
      <p:sp>
        <p:nvSpPr>
          <p:cNvPr id="69" name="TextBox 68">
            <a:extLst>
              <a:ext uri="{FF2B5EF4-FFF2-40B4-BE49-F238E27FC236}">
                <a16:creationId xmlns:a16="http://schemas.microsoft.com/office/drawing/2014/main" id="{8E0B50AC-E54D-A13C-4670-7E2FB2769C68}"/>
              </a:ext>
            </a:extLst>
          </p:cNvPr>
          <p:cNvSpPr txBox="1"/>
          <p:nvPr/>
        </p:nvSpPr>
        <p:spPr>
          <a:xfrm>
            <a:off x="3828308" y="3355809"/>
            <a:ext cx="1489715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4984513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10528</TotalTime>
  <Words>520</Words>
  <Application>Microsoft Office PowerPoint</Application>
  <PresentationFormat>On-screen Show (4:3)</PresentationFormat>
  <Paragraphs>47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6-Step Neumorphic Cycle Diagram – Slide Template</vt:lpstr>
      <vt:lpstr>6-Step Neumorphic Cycle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6-Step Neumorphic Cycle Diagram</dc:title>
  <dc:creator>PresentationGO.com</dc:creator>
  <dc:description>© Copyright PresentationGO.com - Do not distribute or sale without written permission.</dc:description>
  <cp:lastModifiedBy>Christophe Barroche</cp:lastModifiedBy>
  <cp:revision>31</cp:revision>
  <dcterms:created xsi:type="dcterms:W3CDTF">2014-11-26T05:14:11Z</dcterms:created>
  <dcterms:modified xsi:type="dcterms:W3CDTF">2025-07-17T23:24:53Z</dcterms:modified>
  <cp:category>Charts &amp; Diagrams</cp:category>
</cp:coreProperties>
</file>