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5" r:id="rId4"/>
    <p:sldId id="36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73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A44C1-9BC3-1A42-A259-A4EB0A0E0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72802-EC85-B362-35F9-2A349BF41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2F6B5-069E-424E-9925-0E2B89DDD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40A46-C6EE-FE45-C365-8B116A428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64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Neumorphic Cycle Diagram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6E7AE6C-24D3-CDFB-26D6-A3840F8FB1FE}"/>
              </a:ext>
            </a:extLst>
          </p:cNvPr>
          <p:cNvGrpSpPr/>
          <p:nvPr/>
        </p:nvGrpSpPr>
        <p:grpSpPr>
          <a:xfrm>
            <a:off x="8927481" y="2999573"/>
            <a:ext cx="2926080" cy="1290153"/>
            <a:chOff x="8921977" y="2947244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F434DC4-7794-7DAA-5F1A-4E9AF37250F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1681224-6802-689F-DB55-1A6607DE74D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F73723D-DC4E-8D19-B281-4D81E5F0C352}"/>
              </a:ext>
            </a:extLst>
          </p:cNvPr>
          <p:cNvGrpSpPr/>
          <p:nvPr/>
        </p:nvGrpSpPr>
        <p:grpSpPr>
          <a:xfrm>
            <a:off x="8662999" y="4704667"/>
            <a:ext cx="2926080" cy="1290153"/>
            <a:chOff x="8921977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3034D01-B728-2890-7FCE-F2DD49E926E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3B86307-2706-B21C-EC7D-98A1FF95047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C91AF19-426C-3559-E90C-01D21688A458}"/>
              </a:ext>
            </a:extLst>
          </p:cNvPr>
          <p:cNvGrpSpPr/>
          <p:nvPr/>
        </p:nvGrpSpPr>
        <p:grpSpPr>
          <a:xfrm>
            <a:off x="338440" y="2999573"/>
            <a:ext cx="2926080" cy="1290153"/>
            <a:chOff x="332936" y="2947244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30FCE79-1B84-53F3-2B89-8123836AB3F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4B84F43-4F6E-E0F4-B957-E89004DAB8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C796B62-E167-2849-0049-A9B4D56C6884}"/>
              </a:ext>
            </a:extLst>
          </p:cNvPr>
          <p:cNvGrpSpPr/>
          <p:nvPr/>
        </p:nvGrpSpPr>
        <p:grpSpPr>
          <a:xfrm>
            <a:off x="602923" y="4704667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5E798C4-9D91-8383-D9E6-80D74CC9C27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973C4F1-CE5F-35DA-60FB-B9C483D97D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BC6E70A-C0D6-4EB7-96C0-F485687155DE}"/>
              </a:ext>
            </a:extLst>
          </p:cNvPr>
          <p:cNvGrpSpPr/>
          <p:nvPr/>
        </p:nvGrpSpPr>
        <p:grpSpPr>
          <a:xfrm>
            <a:off x="8662999" y="1294479"/>
            <a:ext cx="2926080" cy="1290153"/>
            <a:chOff x="8921977" y="1242150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C183081-BC09-2821-D5F8-700E0DDD30C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54F6042-1631-6055-6CE6-EE53FF3FCD4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165B0A0-CCCA-F7A7-E3A6-B538E92FE243}"/>
              </a:ext>
            </a:extLst>
          </p:cNvPr>
          <p:cNvGrpSpPr/>
          <p:nvPr/>
        </p:nvGrpSpPr>
        <p:grpSpPr>
          <a:xfrm>
            <a:off x="602923" y="1294479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98CCEF8-9581-DC90-3BFA-44157F6A4C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9AB6CB0-4ECA-F40D-90D2-E2D2C03BFB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Shape">
            <a:extLst>
              <a:ext uri="{FF2B5EF4-FFF2-40B4-BE49-F238E27FC236}">
                <a16:creationId xmlns:a16="http://schemas.microsoft.com/office/drawing/2014/main" id="{1268A73D-BA12-75D0-DBAB-EB669407C6BE}"/>
              </a:ext>
            </a:extLst>
          </p:cNvPr>
          <p:cNvSpPr/>
          <p:nvPr/>
        </p:nvSpPr>
        <p:spPr>
          <a:xfrm>
            <a:off x="4473965" y="1862167"/>
            <a:ext cx="3247178" cy="3553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9" y="16258"/>
                </a:moveTo>
                <a:cubicBezTo>
                  <a:pt x="16277" y="15182"/>
                  <a:pt x="18825" y="15616"/>
                  <a:pt x="20333" y="17177"/>
                </a:cubicBezTo>
                <a:cubicBezTo>
                  <a:pt x="20829" y="16560"/>
                  <a:pt x="21249" y="15900"/>
                  <a:pt x="21593" y="15195"/>
                </a:cubicBezTo>
                <a:cubicBezTo>
                  <a:pt x="19355" y="14780"/>
                  <a:pt x="17675" y="12974"/>
                  <a:pt x="17675" y="10803"/>
                </a:cubicBezTo>
                <a:cubicBezTo>
                  <a:pt x="17675" y="8632"/>
                  <a:pt x="19362" y="6827"/>
                  <a:pt x="21600" y="6411"/>
                </a:cubicBezTo>
                <a:cubicBezTo>
                  <a:pt x="21256" y="5707"/>
                  <a:pt x="20829" y="5040"/>
                  <a:pt x="20340" y="4423"/>
                </a:cubicBezTo>
                <a:cubicBezTo>
                  <a:pt x="18832" y="5990"/>
                  <a:pt x="16277" y="6430"/>
                  <a:pt x="14219" y="5354"/>
                </a:cubicBezTo>
                <a:cubicBezTo>
                  <a:pt x="12160" y="4278"/>
                  <a:pt x="11279" y="2039"/>
                  <a:pt x="12002" y="57"/>
                </a:cubicBezTo>
                <a:cubicBezTo>
                  <a:pt x="11609" y="19"/>
                  <a:pt x="11203" y="0"/>
                  <a:pt x="10803" y="0"/>
                </a:cubicBezTo>
                <a:cubicBezTo>
                  <a:pt x="10397" y="0"/>
                  <a:pt x="9998" y="19"/>
                  <a:pt x="9598" y="57"/>
                </a:cubicBezTo>
                <a:cubicBezTo>
                  <a:pt x="10321" y="2039"/>
                  <a:pt x="9440" y="4278"/>
                  <a:pt x="7381" y="5354"/>
                </a:cubicBezTo>
                <a:cubicBezTo>
                  <a:pt x="5323" y="6430"/>
                  <a:pt x="2768" y="5996"/>
                  <a:pt x="1260" y="4429"/>
                </a:cubicBezTo>
                <a:cubicBezTo>
                  <a:pt x="764" y="5046"/>
                  <a:pt x="344" y="5713"/>
                  <a:pt x="0" y="6418"/>
                </a:cubicBezTo>
                <a:cubicBezTo>
                  <a:pt x="2238" y="6833"/>
                  <a:pt x="3925" y="8639"/>
                  <a:pt x="3925" y="10809"/>
                </a:cubicBezTo>
                <a:cubicBezTo>
                  <a:pt x="3925" y="12974"/>
                  <a:pt x="2245" y="14780"/>
                  <a:pt x="7" y="15201"/>
                </a:cubicBezTo>
                <a:cubicBezTo>
                  <a:pt x="351" y="15906"/>
                  <a:pt x="778" y="16573"/>
                  <a:pt x="1267" y="17183"/>
                </a:cubicBezTo>
                <a:cubicBezTo>
                  <a:pt x="2775" y="15623"/>
                  <a:pt x="5323" y="15189"/>
                  <a:pt x="7381" y="16264"/>
                </a:cubicBezTo>
                <a:cubicBezTo>
                  <a:pt x="9433" y="17340"/>
                  <a:pt x="10315" y="19568"/>
                  <a:pt x="9605" y="21543"/>
                </a:cubicBezTo>
                <a:cubicBezTo>
                  <a:pt x="9998" y="21581"/>
                  <a:pt x="10397" y="21600"/>
                  <a:pt x="10803" y="21600"/>
                </a:cubicBezTo>
                <a:cubicBezTo>
                  <a:pt x="11210" y="21600"/>
                  <a:pt x="11602" y="21581"/>
                  <a:pt x="12002" y="21543"/>
                </a:cubicBezTo>
                <a:cubicBezTo>
                  <a:pt x="11285" y="19561"/>
                  <a:pt x="12167" y="17334"/>
                  <a:pt x="14219" y="16258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BD90546-2FA8-0B1A-9BED-EBDFBFCA8E30}"/>
              </a:ext>
            </a:extLst>
          </p:cNvPr>
          <p:cNvGrpSpPr/>
          <p:nvPr/>
        </p:nvGrpSpPr>
        <p:grpSpPr>
          <a:xfrm>
            <a:off x="7279145" y="3052033"/>
            <a:ext cx="1173828" cy="1173833"/>
            <a:chOff x="7279145" y="2836383"/>
            <a:chExt cx="1173828" cy="1173833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B8DE1334-6FD4-CB33-DA89-0E97903DBF44}"/>
                </a:ext>
              </a:extLst>
            </p:cNvPr>
            <p:cNvSpPr/>
            <p:nvPr/>
          </p:nvSpPr>
          <p:spPr>
            <a:xfrm>
              <a:off x="7279145" y="2836383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C7BC8E2E-D187-8878-2C11-C23EAC7DD4B8}"/>
                </a:ext>
              </a:extLst>
            </p:cNvPr>
            <p:cNvSpPr/>
            <p:nvPr/>
          </p:nvSpPr>
          <p:spPr>
            <a:xfrm>
              <a:off x="7279145" y="2836383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A146B8-C0D5-3AA8-A02D-24381E0417B2}"/>
                </a:ext>
              </a:extLst>
            </p:cNvPr>
            <p:cNvSpPr txBox="1"/>
            <p:nvPr/>
          </p:nvSpPr>
          <p:spPr>
            <a:xfrm>
              <a:off x="7590984" y="31616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3F93AF2-DDC4-1DA1-EBF6-FD2B82711329}"/>
              </a:ext>
            </a:extLst>
          </p:cNvPr>
          <p:cNvGrpSpPr/>
          <p:nvPr/>
        </p:nvGrpSpPr>
        <p:grpSpPr>
          <a:xfrm>
            <a:off x="4629233" y="4594889"/>
            <a:ext cx="1173828" cy="1173833"/>
            <a:chOff x="4629233" y="4379239"/>
            <a:chExt cx="1173828" cy="1173833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45B1FF29-EC71-9EAB-4649-D016DC2C208A}"/>
                </a:ext>
              </a:extLst>
            </p:cNvPr>
            <p:cNvSpPr/>
            <p:nvPr/>
          </p:nvSpPr>
          <p:spPr>
            <a:xfrm>
              <a:off x="4629233" y="4379239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99CBBCDE-5462-864F-F85D-6886C617F404}"/>
                </a:ext>
              </a:extLst>
            </p:cNvPr>
            <p:cNvSpPr/>
            <p:nvPr/>
          </p:nvSpPr>
          <p:spPr>
            <a:xfrm>
              <a:off x="4629233" y="4379239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219B33D-DB3C-C486-DAB4-7389E628B5EF}"/>
                </a:ext>
              </a:extLst>
            </p:cNvPr>
            <p:cNvSpPr txBox="1"/>
            <p:nvPr/>
          </p:nvSpPr>
          <p:spPr>
            <a:xfrm>
              <a:off x="4941072" y="4704545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741AC3F-58DF-1773-8B96-0F37B51EF908}"/>
              </a:ext>
            </a:extLst>
          </p:cNvPr>
          <p:cNvGrpSpPr/>
          <p:nvPr/>
        </p:nvGrpSpPr>
        <p:grpSpPr>
          <a:xfrm>
            <a:off x="4629233" y="1520577"/>
            <a:ext cx="1173828" cy="1173830"/>
            <a:chOff x="4629233" y="1304927"/>
            <a:chExt cx="1173828" cy="1173830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547CBD06-82CD-1B03-94BD-882AFF964A4B}"/>
                </a:ext>
              </a:extLst>
            </p:cNvPr>
            <p:cNvSpPr/>
            <p:nvPr/>
          </p:nvSpPr>
          <p:spPr>
            <a:xfrm>
              <a:off x="4629233" y="1304927"/>
              <a:ext cx="1173828" cy="1173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4533A7BC-98C9-3469-A5A4-E0E846404937}"/>
                </a:ext>
              </a:extLst>
            </p:cNvPr>
            <p:cNvSpPr/>
            <p:nvPr/>
          </p:nvSpPr>
          <p:spPr>
            <a:xfrm>
              <a:off x="4629233" y="1304927"/>
              <a:ext cx="1173828" cy="1173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DA6253-F511-92F2-65EA-FBBD1BACE027}"/>
                </a:ext>
              </a:extLst>
            </p:cNvPr>
            <p:cNvSpPr txBox="1"/>
            <p:nvPr/>
          </p:nvSpPr>
          <p:spPr>
            <a:xfrm>
              <a:off x="4941072" y="1630232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06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1A3C533-14DC-A9F7-5742-BF910F433F0A}"/>
              </a:ext>
            </a:extLst>
          </p:cNvPr>
          <p:cNvGrpSpPr/>
          <p:nvPr/>
        </p:nvGrpSpPr>
        <p:grpSpPr>
          <a:xfrm>
            <a:off x="3739028" y="3052033"/>
            <a:ext cx="1173828" cy="1173833"/>
            <a:chOff x="3739028" y="2836383"/>
            <a:chExt cx="1173828" cy="1173833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462E2517-4381-4493-2C4B-60FF1D4292B7}"/>
                </a:ext>
              </a:extLst>
            </p:cNvPr>
            <p:cNvSpPr/>
            <p:nvPr/>
          </p:nvSpPr>
          <p:spPr>
            <a:xfrm>
              <a:off x="3739028" y="2836383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66E77D2-9CF1-7AE0-1CE2-DBAB4FD983D1}"/>
                </a:ext>
              </a:extLst>
            </p:cNvPr>
            <p:cNvSpPr/>
            <p:nvPr/>
          </p:nvSpPr>
          <p:spPr>
            <a:xfrm>
              <a:off x="3739028" y="2836383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033146-DDB1-77CF-B3EE-663BE95E1031}"/>
                </a:ext>
              </a:extLst>
            </p:cNvPr>
            <p:cNvSpPr txBox="1"/>
            <p:nvPr/>
          </p:nvSpPr>
          <p:spPr>
            <a:xfrm>
              <a:off x="4050867" y="31616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05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01DF1C2-0EEE-0A7E-14C1-E0ACC2AECC27}"/>
              </a:ext>
            </a:extLst>
          </p:cNvPr>
          <p:cNvGrpSpPr/>
          <p:nvPr/>
        </p:nvGrpSpPr>
        <p:grpSpPr>
          <a:xfrm>
            <a:off x="6388940" y="1520577"/>
            <a:ext cx="1173828" cy="1173830"/>
            <a:chOff x="6388940" y="1304927"/>
            <a:chExt cx="1173828" cy="1173830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E70D5489-C847-E402-CD02-56AB27AC39A5}"/>
                </a:ext>
              </a:extLst>
            </p:cNvPr>
            <p:cNvSpPr/>
            <p:nvPr/>
          </p:nvSpPr>
          <p:spPr>
            <a:xfrm>
              <a:off x="6388940" y="1304927"/>
              <a:ext cx="1173828" cy="1173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170C3FBC-00C2-39BD-DD76-31B9AAF167C4}"/>
                </a:ext>
              </a:extLst>
            </p:cNvPr>
            <p:cNvSpPr/>
            <p:nvPr/>
          </p:nvSpPr>
          <p:spPr>
            <a:xfrm>
              <a:off x="6388940" y="1304927"/>
              <a:ext cx="1173828" cy="1173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348D02-C5D3-A9F4-2B4C-4DDCBBC17D06}"/>
                </a:ext>
              </a:extLst>
            </p:cNvPr>
            <p:cNvSpPr txBox="1"/>
            <p:nvPr/>
          </p:nvSpPr>
          <p:spPr>
            <a:xfrm>
              <a:off x="6700778" y="1630232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01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03ACECE-194A-424F-DB18-A15B153A20D8}"/>
              </a:ext>
            </a:extLst>
          </p:cNvPr>
          <p:cNvGrpSpPr/>
          <p:nvPr/>
        </p:nvGrpSpPr>
        <p:grpSpPr>
          <a:xfrm>
            <a:off x="6388940" y="4594889"/>
            <a:ext cx="1173828" cy="1173833"/>
            <a:chOff x="6388940" y="4379239"/>
            <a:chExt cx="1173828" cy="1173833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419C5CE-C068-B033-F5A0-CF2228B15E7A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ACB5AC01-3105-4150-CE05-83CC15372683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0FC7C8D8-92E9-69A7-87A6-11DC36F1EC7B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chemeClr val="accent4">
                  <a:lumMod val="50000"/>
                  <a:alpha val="40000"/>
                </a:schemeClr>
              </a:innerShdw>
            </a:effectLst>
          </p:spPr>
          <p:txBody>
            <a:bodyPr rtlCol="0" anchor="ctr"/>
            <a:lstStyle/>
            <a:p>
              <a:pPr algn="ctr"/>
              <a:endParaRPr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124A40-2F42-3F25-E26B-79A2892117AF}"/>
                </a:ext>
              </a:extLst>
            </p:cNvPr>
            <p:cNvSpPr txBox="1"/>
            <p:nvPr/>
          </p:nvSpPr>
          <p:spPr>
            <a:xfrm>
              <a:off x="6700779" y="4704545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53CEC7D3-30F9-0289-4D79-55A8D257911D}"/>
              </a:ext>
            </a:extLst>
          </p:cNvPr>
          <p:cNvSpPr txBox="1"/>
          <p:nvPr/>
        </p:nvSpPr>
        <p:spPr>
          <a:xfrm>
            <a:off x="5104411" y="3408117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5261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51371-2C9C-4078-286C-5C84D947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2DC669AA-3F29-D078-96C9-A5EC9E3C2169}"/>
              </a:ext>
            </a:extLst>
          </p:cNvPr>
          <p:cNvSpPr/>
          <p:nvPr/>
        </p:nvSpPr>
        <p:spPr>
          <a:xfrm>
            <a:off x="4473965" y="1862167"/>
            <a:ext cx="3247178" cy="3553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9" y="16258"/>
                </a:moveTo>
                <a:cubicBezTo>
                  <a:pt x="16277" y="15182"/>
                  <a:pt x="18825" y="15616"/>
                  <a:pt x="20333" y="17177"/>
                </a:cubicBezTo>
                <a:cubicBezTo>
                  <a:pt x="20829" y="16560"/>
                  <a:pt x="21249" y="15900"/>
                  <a:pt x="21593" y="15195"/>
                </a:cubicBezTo>
                <a:cubicBezTo>
                  <a:pt x="19355" y="14780"/>
                  <a:pt x="17675" y="12974"/>
                  <a:pt x="17675" y="10803"/>
                </a:cubicBezTo>
                <a:cubicBezTo>
                  <a:pt x="17675" y="8632"/>
                  <a:pt x="19362" y="6827"/>
                  <a:pt x="21600" y="6411"/>
                </a:cubicBezTo>
                <a:cubicBezTo>
                  <a:pt x="21256" y="5707"/>
                  <a:pt x="20829" y="5040"/>
                  <a:pt x="20340" y="4423"/>
                </a:cubicBezTo>
                <a:cubicBezTo>
                  <a:pt x="18832" y="5990"/>
                  <a:pt x="16277" y="6430"/>
                  <a:pt x="14219" y="5354"/>
                </a:cubicBezTo>
                <a:cubicBezTo>
                  <a:pt x="12160" y="4278"/>
                  <a:pt x="11279" y="2039"/>
                  <a:pt x="12002" y="57"/>
                </a:cubicBezTo>
                <a:cubicBezTo>
                  <a:pt x="11609" y="19"/>
                  <a:pt x="11203" y="0"/>
                  <a:pt x="10803" y="0"/>
                </a:cubicBezTo>
                <a:cubicBezTo>
                  <a:pt x="10397" y="0"/>
                  <a:pt x="9998" y="19"/>
                  <a:pt x="9598" y="57"/>
                </a:cubicBezTo>
                <a:cubicBezTo>
                  <a:pt x="10321" y="2039"/>
                  <a:pt x="9440" y="4278"/>
                  <a:pt x="7381" y="5354"/>
                </a:cubicBezTo>
                <a:cubicBezTo>
                  <a:pt x="5323" y="6430"/>
                  <a:pt x="2768" y="5996"/>
                  <a:pt x="1260" y="4429"/>
                </a:cubicBezTo>
                <a:cubicBezTo>
                  <a:pt x="764" y="5046"/>
                  <a:pt x="344" y="5713"/>
                  <a:pt x="0" y="6418"/>
                </a:cubicBezTo>
                <a:cubicBezTo>
                  <a:pt x="2238" y="6833"/>
                  <a:pt x="3925" y="8639"/>
                  <a:pt x="3925" y="10809"/>
                </a:cubicBezTo>
                <a:cubicBezTo>
                  <a:pt x="3925" y="12974"/>
                  <a:pt x="2245" y="14780"/>
                  <a:pt x="7" y="15201"/>
                </a:cubicBezTo>
                <a:cubicBezTo>
                  <a:pt x="351" y="15906"/>
                  <a:pt x="778" y="16573"/>
                  <a:pt x="1267" y="17183"/>
                </a:cubicBezTo>
                <a:cubicBezTo>
                  <a:pt x="2775" y="15623"/>
                  <a:pt x="5323" y="15189"/>
                  <a:pt x="7381" y="16264"/>
                </a:cubicBezTo>
                <a:cubicBezTo>
                  <a:pt x="9433" y="17340"/>
                  <a:pt x="10315" y="19568"/>
                  <a:pt x="9605" y="21543"/>
                </a:cubicBezTo>
                <a:cubicBezTo>
                  <a:pt x="9998" y="21581"/>
                  <a:pt x="10397" y="21600"/>
                  <a:pt x="10803" y="21600"/>
                </a:cubicBezTo>
                <a:cubicBezTo>
                  <a:pt x="11210" y="21600"/>
                  <a:pt x="11602" y="21581"/>
                  <a:pt x="12002" y="21543"/>
                </a:cubicBezTo>
                <a:cubicBezTo>
                  <a:pt x="11285" y="19561"/>
                  <a:pt x="12167" y="17334"/>
                  <a:pt x="14219" y="16258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44FF4-7AA9-6221-F42F-07484161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Neumorphic Cycle Diagram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E427B7C-F790-3FEA-C288-5933DF6AEFB2}"/>
              </a:ext>
            </a:extLst>
          </p:cNvPr>
          <p:cNvGrpSpPr/>
          <p:nvPr/>
        </p:nvGrpSpPr>
        <p:grpSpPr>
          <a:xfrm>
            <a:off x="8927481" y="2999573"/>
            <a:ext cx="2926080" cy="1290153"/>
            <a:chOff x="8921977" y="2947244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3EF7031-FB54-8701-22DE-03BDE97D5F9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9556971-BFA8-5B7A-2052-370E4860CD1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4441080-D40F-0107-B564-820BD945BD4C}"/>
              </a:ext>
            </a:extLst>
          </p:cNvPr>
          <p:cNvGrpSpPr/>
          <p:nvPr/>
        </p:nvGrpSpPr>
        <p:grpSpPr>
          <a:xfrm>
            <a:off x="8662999" y="4704667"/>
            <a:ext cx="2926080" cy="1290153"/>
            <a:chOff x="8921977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58AD0CB-12A2-5F2B-B879-5D2EA63B4C3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FC8ED7D-8946-FC71-19EC-EFB90FED608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79654E4-73CA-1901-DC44-F4CF3D667007}"/>
              </a:ext>
            </a:extLst>
          </p:cNvPr>
          <p:cNvGrpSpPr/>
          <p:nvPr/>
        </p:nvGrpSpPr>
        <p:grpSpPr>
          <a:xfrm>
            <a:off x="338440" y="2999573"/>
            <a:ext cx="2926080" cy="1290153"/>
            <a:chOff x="332936" y="2947244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DB2428A-0D1A-7030-196D-EB4A79E5D18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F83A64A-8DEB-7398-0B04-0E527FECBB7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55FBA88-18DE-5666-4361-434C78461090}"/>
              </a:ext>
            </a:extLst>
          </p:cNvPr>
          <p:cNvGrpSpPr/>
          <p:nvPr/>
        </p:nvGrpSpPr>
        <p:grpSpPr>
          <a:xfrm>
            <a:off x="602923" y="4704667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26865B9-B8D2-B0FF-6B37-DF63A2C383D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06293BD-A3C2-49D9-AF2F-7FD5A525797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C0ACA4E-08E4-414D-AB5D-1E89B88A667D}"/>
              </a:ext>
            </a:extLst>
          </p:cNvPr>
          <p:cNvGrpSpPr/>
          <p:nvPr/>
        </p:nvGrpSpPr>
        <p:grpSpPr>
          <a:xfrm>
            <a:off x="8662999" y="1294479"/>
            <a:ext cx="2926080" cy="1290153"/>
            <a:chOff x="8921977" y="1242150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82F0AD5-5F96-4EA9-02A0-1319CEC77FD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0B3E662-E0AE-1371-68B5-CFF80C8D2CC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6979B6B-7FDD-FB22-737B-59F029E9FEEC}"/>
              </a:ext>
            </a:extLst>
          </p:cNvPr>
          <p:cNvGrpSpPr/>
          <p:nvPr/>
        </p:nvGrpSpPr>
        <p:grpSpPr>
          <a:xfrm>
            <a:off x="602923" y="1294479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E2A97FB-E547-4EEC-1BC2-70E9634E16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EDE380F-6074-D718-A3E7-820E2996B6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296BE3C-27F5-7857-7D97-A0BE9FE12C22}"/>
              </a:ext>
            </a:extLst>
          </p:cNvPr>
          <p:cNvGrpSpPr/>
          <p:nvPr/>
        </p:nvGrpSpPr>
        <p:grpSpPr>
          <a:xfrm>
            <a:off x="7279145" y="3052033"/>
            <a:ext cx="1173828" cy="1173833"/>
            <a:chOff x="7279145" y="2836383"/>
            <a:chExt cx="1173828" cy="1173833"/>
          </a:xfrm>
        </p:grpSpPr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D3A404EF-DFCE-93F5-4377-AE9C8943B4F3}"/>
                </a:ext>
              </a:extLst>
            </p:cNvPr>
            <p:cNvSpPr/>
            <p:nvPr/>
          </p:nvSpPr>
          <p:spPr>
            <a:xfrm>
              <a:off x="7279145" y="2836383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BF520087-B7FC-FC97-AA7A-FF5FB5A4BC8A}"/>
                </a:ext>
              </a:extLst>
            </p:cNvPr>
            <p:cNvSpPr/>
            <p:nvPr/>
          </p:nvSpPr>
          <p:spPr>
            <a:xfrm>
              <a:off x="7279145" y="2836383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CCEA76-2A9B-CB79-8057-3F06906FB692}"/>
                </a:ext>
              </a:extLst>
            </p:cNvPr>
            <p:cNvSpPr txBox="1"/>
            <p:nvPr/>
          </p:nvSpPr>
          <p:spPr>
            <a:xfrm>
              <a:off x="7590984" y="31616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BC77850-DAEE-798A-C1AD-66497E3130D5}"/>
              </a:ext>
            </a:extLst>
          </p:cNvPr>
          <p:cNvGrpSpPr/>
          <p:nvPr/>
        </p:nvGrpSpPr>
        <p:grpSpPr>
          <a:xfrm>
            <a:off x="4629233" y="4594889"/>
            <a:ext cx="1173828" cy="1173833"/>
            <a:chOff x="4629233" y="4379239"/>
            <a:chExt cx="1173828" cy="1173833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F0377342-AF87-B79F-72D6-A3A48932B535}"/>
                </a:ext>
              </a:extLst>
            </p:cNvPr>
            <p:cNvSpPr/>
            <p:nvPr/>
          </p:nvSpPr>
          <p:spPr>
            <a:xfrm>
              <a:off x="4629233" y="4379239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CCC139E0-EDAB-D129-57A4-136EBFDF940D}"/>
                </a:ext>
              </a:extLst>
            </p:cNvPr>
            <p:cNvSpPr/>
            <p:nvPr/>
          </p:nvSpPr>
          <p:spPr>
            <a:xfrm>
              <a:off x="4629233" y="4379239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617186-3D97-CCB3-7523-2B027DA43869}"/>
                </a:ext>
              </a:extLst>
            </p:cNvPr>
            <p:cNvSpPr txBox="1"/>
            <p:nvPr/>
          </p:nvSpPr>
          <p:spPr>
            <a:xfrm>
              <a:off x="4941072" y="4704545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CBD3297-D224-0A56-21F4-2F51172CEE52}"/>
              </a:ext>
            </a:extLst>
          </p:cNvPr>
          <p:cNvGrpSpPr/>
          <p:nvPr/>
        </p:nvGrpSpPr>
        <p:grpSpPr>
          <a:xfrm>
            <a:off x="4629233" y="1520577"/>
            <a:ext cx="1173828" cy="1173830"/>
            <a:chOff x="4629233" y="1304927"/>
            <a:chExt cx="1173828" cy="1173830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54D26C16-4A08-75F8-D8C9-7BD73BCB4485}"/>
                </a:ext>
              </a:extLst>
            </p:cNvPr>
            <p:cNvSpPr/>
            <p:nvPr/>
          </p:nvSpPr>
          <p:spPr>
            <a:xfrm>
              <a:off x="4629233" y="1304927"/>
              <a:ext cx="1173828" cy="117383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9A56D487-73A1-9088-B352-28B54D35E816}"/>
                </a:ext>
              </a:extLst>
            </p:cNvPr>
            <p:cNvSpPr/>
            <p:nvPr/>
          </p:nvSpPr>
          <p:spPr>
            <a:xfrm>
              <a:off x="4629233" y="1304927"/>
              <a:ext cx="1173828" cy="117383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F2A680-9127-11E7-8644-043C4AE8B5F7}"/>
                </a:ext>
              </a:extLst>
            </p:cNvPr>
            <p:cNvSpPr txBox="1"/>
            <p:nvPr/>
          </p:nvSpPr>
          <p:spPr>
            <a:xfrm>
              <a:off x="4941072" y="1630232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E9BEEC-FEEE-A1D7-4E7A-CCA2FE144F57}"/>
              </a:ext>
            </a:extLst>
          </p:cNvPr>
          <p:cNvGrpSpPr/>
          <p:nvPr/>
        </p:nvGrpSpPr>
        <p:grpSpPr>
          <a:xfrm>
            <a:off x="3739028" y="3052033"/>
            <a:ext cx="1173828" cy="1173833"/>
            <a:chOff x="3739028" y="2836383"/>
            <a:chExt cx="1173828" cy="1173833"/>
          </a:xfrm>
        </p:grpSpPr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27B28124-2B91-33D0-5551-423BB58E605C}"/>
                </a:ext>
              </a:extLst>
            </p:cNvPr>
            <p:cNvSpPr/>
            <p:nvPr/>
          </p:nvSpPr>
          <p:spPr>
            <a:xfrm>
              <a:off x="3739028" y="2836383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85CB966E-BBB4-D790-D15C-EEDD74D4EB8C}"/>
                </a:ext>
              </a:extLst>
            </p:cNvPr>
            <p:cNvSpPr/>
            <p:nvPr/>
          </p:nvSpPr>
          <p:spPr>
            <a:xfrm>
              <a:off x="3739028" y="2836383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73949A-ADB5-1E50-45A9-D83B47D91B7F}"/>
                </a:ext>
              </a:extLst>
            </p:cNvPr>
            <p:cNvSpPr txBox="1"/>
            <p:nvPr/>
          </p:nvSpPr>
          <p:spPr>
            <a:xfrm>
              <a:off x="4050867" y="31616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C9B250-1B7F-0084-5A7D-0994708653F2}"/>
              </a:ext>
            </a:extLst>
          </p:cNvPr>
          <p:cNvGrpSpPr/>
          <p:nvPr/>
        </p:nvGrpSpPr>
        <p:grpSpPr>
          <a:xfrm>
            <a:off x="6388940" y="1520577"/>
            <a:ext cx="1173828" cy="1173830"/>
            <a:chOff x="6388940" y="1304927"/>
            <a:chExt cx="1173828" cy="1173830"/>
          </a:xfrm>
        </p:grpSpPr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3B334770-6F1F-A8C2-3BC0-6CF6E4C94A5E}"/>
                </a:ext>
              </a:extLst>
            </p:cNvPr>
            <p:cNvSpPr/>
            <p:nvPr/>
          </p:nvSpPr>
          <p:spPr>
            <a:xfrm>
              <a:off x="6388940" y="1304927"/>
              <a:ext cx="1173828" cy="117383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CD49FB03-92B4-7F1D-36CB-42481F8CE1C5}"/>
                </a:ext>
              </a:extLst>
            </p:cNvPr>
            <p:cNvSpPr/>
            <p:nvPr/>
          </p:nvSpPr>
          <p:spPr>
            <a:xfrm>
              <a:off x="6388940" y="1304927"/>
              <a:ext cx="1173828" cy="117383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C0B7236-2C18-8A00-EE9B-43882700DFFF}"/>
                </a:ext>
              </a:extLst>
            </p:cNvPr>
            <p:cNvSpPr txBox="1"/>
            <p:nvPr/>
          </p:nvSpPr>
          <p:spPr>
            <a:xfrm>
              <a:off x="6700778" y="1630232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3AA40AE-9B73-E94A-8A2D-7DCC477EC4A5}"/>
              </a:ext>
            </a:extLst>
          </p:cNvPr>
          <p:cNvGrpSpPr/>
          <p:nvPr/>
        </p:nvGrpSpPr>
        <p:grpSpPr>
          <a:xfrm>
            <a:off x="6388940" y="4594889"/>
            <a:ext cx="1173828" cy="1173833"/>
            <a:chOff x="6388940" y="4379239"/>
            <a:chExt cx="1173828" cy="1173833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3BB28143-9F7E-F51B-4A52-266E36EA6390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20AA3536-1706-0CB1-C12C-48B31AC8149E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9019DF00-2F4B-26DC-3C84-93BBD6B5095D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chemeClr val="accent4">
                  <a:lumMod val="50000"/>
                  <a:alpha val="40000"/>
                </a:schemeClr>
              </a:innerShdw>
            </a:effectLst>
          </p:spPr>
          <p:txBody>
            <a:bodyPr rtlCol="0" anchor="ctr"/>
            <a:lstStyle/>
            <a:p>
              <a:pPr algn="ctr"/>
              <a:endParaRPr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6FB216-B2F7-A02F-5771-D563293E87B7}"/>
                </a:ext>
              </a:extLst>
            </p:cNvPr>
            <p:cNvSpPr txBox="1"/>
            <p:nvPr/>
          </p:nvSpPr>
          <p:spPr>
            <a:xfrm>
              <a:off x="6700779" y="4704545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8E0B50AC-E54D-A13C-4670-7E2FB2769C68}"/>
              </a:ext>
            </a:extLst>
          </p:cNvPr>
          <p:cNvSpPr txBox="1"/>
          <p:nvPr/>
        </p:nvSpPr>
        <p:spPr>
          <a:xfrm>
            <a:off x="5104411" y="3408117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9845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9691</TotalTime>
  <Words>556</Words>
  <Application>Microsoft Office PowerPoint</Application>
  <PresentationFormat>Widescreen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Neumorphic Cycle Diagram – Slide Template</vt:lpstr>
      <vt:lpstr>6-Step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2025-07-17T23:24:34Z</dcterms:modified>
  <cp:category>Charts &amp; Diagrams</cp:category>
</cp:coreProperties>
</file>