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625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D2F8D-02C2-72E7-3256-EE54D3ADF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49C1F-0C72-B774-FC3E-D09B361855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5A0EF-26A5-D877-D4CD-342C499F0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F98FED-32DE-C1AF-7E4B-0B629BF2BA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89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Neumorphic Cycle Diagram – Slide Template</a:t>
            </a: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950E2A0D-140C-2CE1-AAD5-E88DA9BAA8D0}"/>
              </a:ext>
            </a:extLst>
          </p:cNvPr>
          <p:cNvSpPr/>
          <p:nvPr/>
        </p:nvSpPr>
        <p:spPr>
          <a:xfrm>
            <a:off x="4326977" y="1960162"/>
            <a:ext cx="3530802" cy="33972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76" y="19501"/>
                </a:moveTo>
                <a:cubicBezTo>
                  <a:pt x="12576" y="16901"/>
                  <a:pt x="14603" y="14795"/>
                  <a:pt x="17104" y="14795"/>
                </a:cubicBezTo>
                <a:cubicBezTo>
                  <a:pt x="18288" y="14795"/>
                  <a:pt x="19358" y="15262"/>
                  <a:pt x="20169" y="16039"/>
                </a:cubicBezTo>
                <a:cubicBezTo>
                  <a:pt x="20922" y="14709"/>
                  <a:pt x="21423" y="13209"/>
                  <a:pt x="21600" y="11603"/>
                </a:cubicBezTo>
                <a:cubicBezTo>
                  <a:pt x="21448" y="11616"/>
                  <a:pt x="21296" y="11629"/>
                  <a:pt x="21138" y="11629"/>
                </a:cubicBezTo>
                <a:cubicBezTo>
                  <a:pt x="18636" y="11629"/>
                  <a:pt x="16610" y="9523"/>
                  <a:pt x="16610" y="6924"/>
                </a:cubicBezTo>
                <a:cubicBezTo>
                  <a:pt x="16610" y="5160"/>
                  <a:pt x="17547" y="3620"/>
                  <a:pt x="18934" y="2817"/>
                </a:cubicBezTo>
                <a:cubicBezTo>
                  <a:pt x="17915" y="1626"/>
                  <a:pt x="16661" y="665"/>
                  <a:pt x="15249" y="0"/>
                </a:cubicBezTo>
                <a:cubicBezTo>
                  <a:pt x="14843" y="2165"/>
                  <a:pt x="13007" y="3797"/>
                  <a:pt x="10803" y="3797"/>
                </a:cubicBezTo>
                <a:cubicBezTo>
                  <a:pt x="8599" y="3797"/>
                  <a:pt x="6769" y="2165"/>
                  <a:pt x="6358" y="0"/>
                </a:cubicBezTo>
                <a:cubicBezTo>
                  <a:pt x="4914" y="671"/>
                  <a:pt x="3641" y="1665"/>
                  <a:pt x="2615" y="2889"/>
                </a:cubicBezTo>
                <a:cubicBezTo>
                  <a:pt x="3977" y="3679"/>
                  <a:pt x="4901" y="5186"/>
                  <a:pt x="4901" y="6924"/>
                </a:cubicBezTo>
                <a:cubicBezTo>
                  <a:pt x="4901" y="9471"/>
                  <a:pt x="2913" y="11537"/>
                  <a:pt x="462" y="11537"/>
                </a:cubicBezTo>
                <a:cubicBezTo>
                  <a:pt x="304" y="11537"/>
                  <a:pt x="152" y="11531"/>
                  <a:pt x="0" y="11511"/>
                </a:cubicBezTo>
                <a:cubicBezTo>
                  <a:pt x="171" y="13176"/>
                  <a:pt x="690" y="14736"/>
                  <a:pt x="1475" y="16105"/>
                </a:cubicBezTo>
                <a:cubicBezTo>
                  <a:pt x="2286" y="15295"/>
                  <a:pt x="3394" y="14795"/>
                  <a:pt x="4604" y="14795"/>
                </a:cubicBezTo>
                <a:cubicBezTo>
                  <a:pt x="7105" y="14795"/>
                  <a:pt x="9131" y="16901"/>
                  <a:pt x="9131" y="19501"/>
                </a:cubicBezTo>
                <a:cubicBezTo>
                  <a:pt x="9131" y="20178"/>
                  <a:pt x="8992" y="20817"/>
                  <a:pt x="8745" y="21396"/>
                </a:cubicBezTo>
                <a:cubicBezTo>
                  <a:pt x="9410" y="21528"/>
                  <a:pt x="10094" y="21600"/>
                  <a:pt x="10797" y="21600"/>
                </a:cubicBezTo>
                <a:cubicBezTo>
                  <a:pt x="11531" y="21600"/>
                  <a:pt x="12253" y="21521"/>
                  <a:pt x="12950" y="21376"/>
                </a:cubicBezTo>
                <a:cubicBezTo>
                  <a:pt x="12709" y="20804"/>
                  <a:pt x="12576" y="20172"/>
                  <a:pt x="12576" y="19501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79631C5-B4A0-035D-F626-85DED611918E}"/>
              </a:ext>
            </a:extLst>
          </p:cNvPr>
          <p:cNvGrpSpPr/>
          <p:nvPr/>
        </p:nvGrpSpPr>
        <p:grpSpPr>
          <a:xfrm>
            <a:off x="7194264" y="2467372"/>
            <a:ext cx="1177970" cy="1177967"/>
            <a:chOff x="7194264" y="2467372"/>
            <a:chExt cx="1177970" cy="1177967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8340BA61-EFF8-C1D5-B13A-C83602A8A03B}"/>
                </a:ext>
              </a:extLst>
            </p:cNvPr>
            <p:cNvSpPr/>
            <p:nvPr/>
          </p:nvSpPr>
          <p:spPr>
            <a:xfrm>
              <a:off x="7194264" y="2467372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578E0A42-7CC5-57FF-C150-9E5333868E3C}"/>
                </a:ext>
              </a:extLst>
            </p:cNvPr>
            <p:cNvSpPr/>
            <p:nvPr/>
          </p:nvSpPr>
          <p:spPr>
            <a:xfrm>
              <a:off x="7194264" y="2467372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87395A-252E-B68D-1E83-808E6B4269FF}"/>
                </a:ext>
              </a:extLst>
            </p:cNvPr>
            <p:cNvSpPr txBox="1"/>
            <p:nvPr/>
          </p:nvSpPr>
          <p:spPr>
            <a:xfrm>
              <a:off x="7508174" y="2794745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02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287C560-EDB0-68CD-AE72-737049724EA5}"/>
              </a:ext>
            </a:extLst>
          </p:cNvPr>
          <p:cNvGrpSpPr/>
          <p:nvPr/>
        </p:nvGrpSpPr>
        <p:grpSpPr>
          <a:xfrm>
            <a:off x="6531786" y="4444455"/>
            <a:ext cx="1177970" cy="1177967"/>
            <a:chOff x="6531786" y="4444455"/>
            <a:chExt cx="1177970" cy="1177967"/>
          </a:xfrm>
        </p:grpSpPr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26E04711-1215-75AA-9912-30D008D804CB}"/>
                </a:ext>
              </a:extLst>
            </p:cNvPr>
            <p:cNvSpPr/>
            <p:nvPr/>
          </p:nvSpPr>
          <p:spPr>
            <a:xfrm>
              <a:off x="6531786" y="4444455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D59A338D-5FBF-B8D4-6E1E-2B700EC13486}"/>
                </a:ext>
              </a:extLst>
            </p:cNvPr>
            <p:cNvSpPr/>
            <p:nvPr/>
          </p:nvSpPr>
          <p:spPr>
            <a:xfrm>
              <a:off x="6531786" y="4444455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632291-1642-D2B8-68BD-90F8831C6DFF}"/>
                </a:ext>
              </a:extLst>
            </p:cNvPr>
            <p:cNvSpPr txBox="1"/>
            <p:nvPr/>
          </p:nvSpPr>
          <p:spPr>
            <a:xfrm>
              <a:off x="6845696" y="4771828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03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61EFD92-5428-5195-0104-BE2920B8E4EE}"/>
              </a:ext>
            </a:extLst>
          </p:cNvPr>
          <p:cNvGrpSpPr/>
          <p:nvPr/>
        </p:nvGrpSpPr>
        <p:grpSpPr>
          <a:xfrm>
            <a:off x="3819767" y="2477723"/>
            <a:ext cx="1157268" cy="1157265"/>
            <a:chOff x="3819767" y="2477723"/>
            <a:chExt cx="1157268" cy="1157265"/>
          </a:xfrm>
        </p:grpSpPr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9F474B42-4DC0-72EB-769E-35BE9AE7BD05}"/>
                </a:ext>
              </a:extLst>
            </p:cNvPr>
            <p:cNvSpPr/>
            <p:nvPr/>
          </p:nvSpPr>
          <p:spPr>
            <a:xfrm>
              <a:off x="3819767" y="2477723"/>
              <a:ext cx="1157268" cy="115726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1ADFB0A6-1648-91AD-F9EE-F545527AA881}"/>
                </a:ext>
              </a:extLst>
            </p:cNvPr>
            <p:cNvSpPr/>
            <p:nvPr/>
          </p:nvSpPr>
          <p:spPr>
            <a:xfrm>
              <a:off x="3819767" y="2477723"/>
              <a:ext cx="1157268" cy="115726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57985C-AEF6-6B3A-F756-5FD662091545}"/>
                </a:ext>
              </a:extLst>
            </p:cNvPr>
            <p:cNvSpPr txBox="1"/>
            <p:nvPr/>
          </p:nvSpPr>
          <p:spPr>
            <a:xfrm>
              <a:off x="4123326" y="2794745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05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A7F8360-5FF6-48F4-B876-D4749FF40C7B}"/>
              </a:ext>
            </a:extLst>
          </p:cNvPr>
          <p:cNvGrpSpPr/>
          <p:nvPr/>
        </p:nvGrpSpPr>
        <p:grpSpPr>
          <a:xfrm>
            <a:off x="5507016" y="1235577"/>
            <a:ext cx="1177970" cy="1177967"/>
            <a:chOff x="5507016" y="1235577"/>
            <a:chExt cx="1177970" cy="1177967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44270B4F-BE4A-B1AC-9E13-FED0764566C6}"/>
                </a:ext>
              </a:extLst>
            </p:cNvPr>
            <p:cNvSpPr/>
            <p:nvPr/>
          </p:nvSpPr>
          <p:spPr>
            <a:xfrm>
              <a:off x="5507016" y="1235577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2D5CFC39-7B4B-C2C3-1B84-CF8617554C0A}"/>
                </a:ext>
              </a:extLst>
            </p:cNvPr>
            <p:cNvSpPr/>
            <p:nvPr/>
          </p:nvSpPr>
          <p:spPr>
            <a:xfrm>
              <a:off x="5507016" y="1235577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53EEC79-CF6C-2CFB-3BC7-1511F70F641D}"/>
                </a:ext>
              </a:extLst>
            </p:cNvPr>
            <p:cNvSpPr txBox="1"/>
            <p:nvPr/>
          </p:nvSpPr>
          <p:spPr>
            <a:xfrm>
              <a:off x="5820925" y="1562950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01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DFCBA3C-AEA8-5544-37C5-A38DE8150653}"/>
              </a:ext>
            </a:extLst>
          </p:cNvPr>
          <p:cNvSpPr txBox="1"/>
          <p:nvPr/>
        </p:nvSpPr>
        <p:spPr>
          <a:xfrm>
            <a:off x="5099235" y="3427968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1852D98-E52D-6933-85C3-E9CBA1E61BDF}"/>
              </a:ext>
            </a:extLst>
          </p:cNvPr>
          <p:cNvGrpSpPr/>
          <p:nvPr/>
        </p:nvGrpSpPr>
        <p:grpSpPr>
          <a:xfrm>
            <a:off x="4491753" y="4444455"/>
            <a:ext cx="1177970" cy="1177967"/>
            <a:chOff x="4491753" y="4444455"/>
            <a:chExt cx="1177970" cy="1177967"/>
          </a:xfrm>
        </p:grpSpPr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E9B55DFD-072C-88C9-DA14-FE53B2D886FA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11CE6673-E4A8-F67F-948F-B16F205091CB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C612F050-B49E-D23F-6591-87F18AD28006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rgbClr val="CBA901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756201"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E6CC23-7DF2-CA03-A51F-10EE9038EA5B}"/>
                </a:ext>
              </a:extLst>
            </p:cNvPr>
            <p:cNvSpPr txBox="1"/>
            <p:nvPr/>
          </p:nvSpPr>
          <p:spPr>
            <a:xfrm>
              <a:off x="4805663" y="4771828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9F1853C-8EFB-9549-D857-ED978E1B1AF0}"/>
              </a:ext>
            </a:extLst>
          </p:cNvPr>
          <p:cNvGrpSpPr/>
          <p:nvPr/>
        </p:nvGrpSpPr>
        <p:grpSpPr>
          <a:xfrm>
            <a:off x="8923858" y="2830365"/>
            <a:ext cx="2926080" cy="1290153"/>
            <a:chOff x="8921977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99C257-FC9C-C7C5-BDAF-8B636054D26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E804F98-C8D9-B84C-0571-17A30330A79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0052338-E9BE-FECD-B9CB-4C02800B7302}"/>
              </a:ext>
            </a:extLst>
          </p:cNvPr>
          <p:cNvGrpSpPr/>
          <p:nvPr/>
        </p:nvGrpSpPr>
        <p:grpSpPr>
          <a:xfrm>
            <a:off x="725287" y="4388361"/>
            <a:ext cx="2926080" cy="1290153"/>
            <a:chOff x="332936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1E64B8D-2D3E-BEFE-25DF-86FC09ABC3E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B6D74C-EEFA-E1CD-91F2-D862922FF2E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D374DE7-11E7-43CF-31EF-8AB5C9CD6D31}"/>
              </a:ext>
            </a:extLst>
          </p:cNvPr>
          <p:cNvGrpSpPr/>
          <p:nvPr/>
        </p:nvGrpSpPr>
        <p:grpSpPr>
          <a:xfrm>
            <a:off x="8533387" y="1176639"/>
            <a:ext cx="2926080" cy="1290153"/>
            <a:chOff x="8921977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010298C-A342-88A8-D237-AF98243AF6B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BA89940-9638-E6B9-A921-E68ACABFEE2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755E664-E55A-21CE-4A28-4C6BD86E64B4}"/>
              </a:ext>
            </a:extLst>
          </p:cNvPr>
          <p:cNvGrpSpPr/>
          <p:nvPr/>
        </p:nvGrpSpPr>
        <p:grpSpPr>
          <a:xfrm>
            <a:off x="342063" y="2830365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1B93224-C292-B8A3-D833-799FEEED8D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92020E7-DE47-B8FF-1C27-6FAA532C60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6AA815C-08B0-BF78-1DD4-2FE0689401D1}"/>
              </a:ext>
            </a:extLst>
          </p:cNvPr>
          <p:cNvGrpSpPr/>
          <p:nvPr/>
        </p:nvGrpSpPr>
        <p:grpSpPr>
          <a:xfrm>
            <a:off x="8533387" y="4388361"/>
            <a:ext cx="2926080" cy="1290153"/>
            <a:chOff x="8921977" y="2947244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987DA2F-0959-0CCC-64A7-EE3B8C52506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0CCD46B-5555-FB2B-FEEB-BCA22AA4FA3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77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D8B20-6FA4-62A6-B533-DBCDCD65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14FD3438-2DDC-6558-557B-933F96FF4DB5}"/>
              </a:ext>
            </a:extLst>
          </p:cNvPr>
          <p:cNvSpPr/>
          <p:nvPr/>
        </p:nvSpPr>
        <p:spPr>
          <a:xfrm>
            <a:off x="4326977" y="1960162"/>
            <a:ext cx="3530802" cy="33972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76" y="19501"/>
                </a:moveTo>
                <a:cubicBezTo>
                  <a:pt x="12576" y="16901"/>
                  <a:pt x="14603" y="14795"/>
                  <a:pt x="17104" y="14795"/>
                </a:cubicBezTo>
                <a:cubicBezTo>
                  <a:pt x="18288" y="14795"/>
                  <a:pt x="19358" y="15262"/>
                  <a:pt x="20169" y="16039"/>
                </a:cubicBezTo>
                <a:cubicBezTo>
                  <a:pt x="20922" y="14709"/>
                  <a:pt x="21423" y="13209"/>
                  <a:pt x="21600" y="11603"/>
                </a:cubicBezTo>
                <a:cubicBezTo>
                  <a:pt x="21448" y="11616"/>
                  <a:pt x="21296" y="11629"/>
                  <a:pt x="21138" y="11629"/>
                </a:cubicBezTo>
                <a:cubicBezTo>
                  <a:pt x="18636" y="11629"/>
                  <a:pt x="16610" y="9523"/>
                  <a:pt x="16610" y="6924"/>
                </a:cubicBezTo>
                <a:cubicBezTo>
                  <a:pt x="16610" y="5160"/>
                  <a:pt x="17547" y="3620"/>
                  <a:pt x="18934" y="2817"/>
                </a:cubicBezTo>
                <a:cubicBezTo>
                  <a:pt x="17915" y="1626"/>
                  <a:pt x="16661" y="665"/>
                  <a:pt x="15249" y="0"/>
                </a:cubicBezTo>
                <a:cubicBezTo>
                  <a:pt x="14843" y="2165"/>
                  <a:pt x="13007" y="3797"/>
                  <a:pt x="10803" y="3797"/>
                </a:cubicBezTo>
                <a:cubicBezTo>
                  <a:pt x="8599" y="3797"/>
                  <a:pt x="6769" y="2165"/>
                  <a:pt x="6358" y="0"/>
                </a:cubicBezTo>
                <a:cubicBezTo>
                  <a:pt x="4914" y="671"/>
                  <a:pt x="3641" y="1665"/>
                  <a:pt x="2615" y="2889"/>
                </a:cubicBezTo>
                <a:cubicBezTo>
                  <a:pt x="3977" y="3679"/>
                  <a:pt x="4901" y="5186"/>
                  <a:pt x="4901" y="6924"/>
                </a:cubicBezTo>
                <a:cubicBezTo>
                  <a:pt x="4901" y="9471"/>
                  <a:pt x="2913" y="11537"/>
                  <a:pt x="462" y="11537"/>
                </a:cubicBezTo>
                <a:cubicBezTo>
                  <a:pt x="304" y="11537"/>
                  <a:pt x="152" y="11531"/>
                  <a:pt x="0" y="11511"/>
                </a:cubicBezTo>
                <a:cubicBezTo>
                  <a:pt x="171" y="13176"/>
                  <a:pt x="690" y="14736"/>
                  <a:pt x="1475" y="16105"/>
                </a:cubicBezTo>
                <a:cubicBezTo>
                  <a:pt x="2286" y="15295"/>
                  <a:pt x="3394" y="14795"/>
                  <a:pt x="4604" y="14795"/>
                </a:cubicBezTo>
                <a:cubicBezTo>
                  <a:pt x="7105" y="14795"/>
                  <a:pt x="9131" y="16901"/>
                  <a:pt x="9131" y="19501"/>
                </a:cubicBezTo>
                <a:cubicBezTo>
                  <a:pt x="9131" y="20178"/>
                  <a:pt x="8992" y="20817"/>
                  <a:pt x="8745" y="21396"/>
                </a:cubicBezTo>
                <a:cubicBezTo>
                  <a:pt x="9410" y="21528"/>
                  <a:pt x="10094" y="21600"/>
                  <a:pt x="10797" y="21600"/>
                </a:cubicBezTo>
                <a:cubicBezTo>
                  <a:pt x="11531" y="21600"/>
                  <a:pt x="12253" y="21521"/>
                  <a:pt x="12950" y="21376"/>
                </a:cubicBezTo>
                <a:cubicBezTo>
                  <a:pt x="12709" y="20804"/>
                  <a:pt x="12576" y="20172"/>
                  <a:pt x="12576" y="19501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1ECBEF-0A5B-1B93-3AD7-0EF9FFC3A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Neumorphic Cycle Diagram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50AB92E-B467-5BFF-D04F-9568BD5864AC}"/>
              </a:ext>
            </a:extLst>
          </p:cNvPr>
          <p:cNvGrpSpPr/>
          <p:nvPr/>
        </p:nvGrpSpPr>
        <p:grpSpPr>
          <a:xfrm>
            <a:off x="7194264" y="2467372"/>
            <a:ext cx="1177970" cy="1177967"/>
            <a:chOff x="7194264" y="2467372"/>
            <a:chExt cx="1177970" cy="1177967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7FDB9F70-D927-0976-B23A-B4814D29169B}"/>
                </a:ext>
              </a:extLst>
            </p:cNvPr>
            <p:cNvSpPr/>
            <p:nvPr/>
          </p:nvSpPr>
          <p:spPr>
            <a:xfrm>
              <a:off x="7194264" y="2467372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703A9079-EB97-9CE0-B0D2-82E332952FF5}"/>
                </a:ext>
              </a:extLst>
            </p:cNvPr>
            <p:cNvSpPr/>
            <p:nvPr/>
          </p:nvSpPr>
          <p:spPr>
            <a:xfrm>
              <a:off x="7194264" y="2467372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BDE8FB-33A9-668F-EA02-B0F906A73F91}"/>
                </a:ext>
              </a:extLst>
            </p:cNvPr>
            <p:cNvSpPr txBox="1"/>
            <p:nvPr/>
          </p:nvSpPr>
          <p:spPr>
            <a:xfrm>
              <a:off x="7508174" y="2794745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0D0C45-1445-B126-2E1A-2A7A6E9CA6F7}"/>
              </a:ext>
            </a:extLst>
          </p:cNvPr>
          <p:cNvGrpSpPr/>
          <p:nvPr/>
        </p:nvGrpSpPr>
        <p:grpSpPr>
          <a:xfrm>
            <a:off x="6531786" y="4444455"/>
            <a:ext cx="1177970" cy="1177967"/>
            <a:chOff x="6531786" y="4444455"/>
            <a:chExt cx="1177970" cy="1177967"/>
          </a:xfrm>
        </p:grpSpPr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2C8349DA-EC68-AF3D-EDE9-06D5FBB059FA}"/>
                </a:ext>
              </a:extLst>
            </p:cNvPr>
            <p:cNvSpPr/>
            <p:nvPr/>
          </p:nvSpPr>
          <p:spPr>
            <a:xfrm>
              <a:off x="6531786" y="4444455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F06677D-E82B-76A9-7832-6A634E8517ED}"/>
                </a:ext>
              </a:extLst>
            </p:cNvPr>
            <p:cNvSpPr/>
            <p:nvPr/>
          </p:nvSpPr>
          <p:spPr>
            <a:xfrm>
              <a:off x="6531786" y="4444455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142B11-C22B-FF13-1878-EFFAAAC75D71}"/>
                </a:ext>
              </a:extLst>
            </p:cNvPr>
            <p:cNvSpPr txBox="1"/>
            <p:nvPr/>
          </p:nvSpPr>
          <p:spPr>
            <a:xfrm>
              <a:off x="6845696" y="4771828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51E55D-EB4A-1E78-3519-AA43C1351082}"/>
              </a:ext>
            </a:extLst>
          </p:cNvPr>
          <p:cNvGrpSpPr/>
          <p:nvPr/>
        </p:nvGrpSpPr>
        <p:grpSpPr>
          <a:xfrm>
            <a:off x="3819767" y="2477723"/>
            <a:ext cx="1157268" cy="1157265"/>
            <a:chOff x="3819767" y="2477723"/>
            <a:chExt cx="1157268" cy="1157265"/>
          </a:xfrm>
        </p:grpSpPr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CCC8ADD5-BE73-EF0E-806A-31689A76ECE3}"/>
                </a:ext>
              </a:extLst>
            </p:cNvPr>
            <p:cNvSpPr/>
            <p:nvPr/>
          </p:nvSpPr>
          <p:spPr>
            <a:xfrm>
              <a:off x="3819767" y="2477723"/>
              <a:ext cx="1157268" cy="1157265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6985A232-17F7-A5D6-D338-5C2B80390BE1}"/>
                </a:ext>
              </a:extLst>
            </p:cNvPr>
            <p:cNvSpPr/>
            <p:nvPr/>
          </p:nvSpPr>
          <p:spPr>
            <a:xfrm>
              <a:off x="3819767" y="2477723"/>
              <a:ext cx="1157268" cy="1157265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D1A72E-CCFE-7A3D-B6A8-5D96F424663E}"/>
                </a:ext>
              </a:extLst>
            </p:cNvPr>
            <p:cNvSpPr txBox="1"/>
            <p:nvPr/>
          </p:nvSpPr>
          <p:spPr>
            <a:xfrm>
              <a:off x="4123326" y="2794745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DC1E90-D1B7-357D-0CD7-F1F405B41A9F}"/>
              </a:ext>
            </a:extLst>
          </p:cNvPr>
          <p:cNvGrpSpPr/>
          <p:nvPr/>
        </p:nvGrpSpPr>
        <p:grpSpPr>
          <a:xfrm>
            <a:off x="5507016" y="1235577"/>
            <a:ext cx="1177970" cy="1177967"/>
            <a:chOff x="5507016" y="1235577"/>
            <a:chExt cx="1177970" cy="1177967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B9092351-48E8-98BE-D7F7-D6449DAC1334}"/>
                </a:ext>
              </a:extLst>
            </p:cNvPr>
            <p:cNvSpPr/>
            <p:nvPr/>
          </p:nvSpPr>
          <p:spPr>
            <a:xfrm>
              <a:off x="5507016" y="1235577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35317236-656D-1F1A-1CF9-5DE12C14803A}"/>
                </a:ext>
              </a:extLst>
            </p:cNvPr>
            <p:cNvSpPr/>
            <p:nvPr/>
          </p:nvSpPr>
          <p:spPr>
            <a:xfrm>
              <a:off x="5507016" y="1235577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14402E-26EA-9672-ED4E-B33B7B491F76}"/>
                </a:ext>
              </a:extLst>
            </p:cNvPr>
            <p:cNvSpPr txBox="1"/>
            <p:nvPr/>
          </p:nvSpPr>
          <p:spPr>
            <a:xfrm>
              <a:off x="5820925" y="1562950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241A7A7-CA25-1C55-78CB-611AFB7FC0B9}"/>
              </a:ext>
            </a:extLst>
          </p:cNvPr>
          <p:cNvSpPr txBox="1"/>
          <p:nvPr/>
        </p:nvSpPr>
        <p:spPr>
          <a:xfrm>
            <a:off x="5099235" y="3427968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5B985A1-E58C-BAF6-9ED0-F119259F84B0}"/>
              </a:ext>
            </a:extLst>
          </p:cNvPr>
          <p:cNvGrpSpPr/>
          <p:nvPr/>
        </p:nvGrpSpPr>
        <p:grpSpPr>
          <a:xfrm>
            <a:off x="4491753" y="4444455"/>
            <a:ext cx="1177970" cy="1177967"/>
            <a:chOff x="4491753" y="4444455"/>
            <a:chExt cx="1177970" cy="1177967"/>
          </a:xfrm>
        </p:grpSpPr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22CE2015-103E-5940-6DDD-5B5D5295C2E1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8C4941B0-DFCB-ACA4-AABE-8DEADE8933B7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E21FC1B1-9B8A-879F-6FF5-B9BF2634CA6B}"/>
                </a:ext>
              </a:extLst>
            </p:cNvPr>
            <p:cNvSpPr/>
            <p:nvPr/>
          </p:nvSpPr>
          <p:spPr>
            <a:xfrm>
              <a:off x="4491753" y="4444455"/>
              <a:ext cx="1177970" cy="1177967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rgbClr val="CBA901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756201"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6D3F85-EE4F-8C7C-A3B2-99BABE5F7F26}"/>
                </a:ext>
              </a:extLst>
            </p:cNvPr>
            <p:cNvSpPr txBox="1"/>
            <p:nvPr/>
          </p:nvSpPr>
          <p:spPr>
            <a:xfrm>
              <a:off x="4805663" y="4771828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04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042DD09-C305-3251-0395-C52A77935E70}"/>
              </a:ext>
            </a:extLst>
          </p:cNvPr>
          <p:cNvGrpSpPr/>
          <p:nvPr/>
        </p:nvGrpSpPr>
        <p:grpSpPr>
          <a:xfrm>
            <a:off x="8923858" y="2830365"/>
            <a:ext cx="2926080" cy="1290153"/>
            <a:chOff x="8921977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62A4B80-9A16-46FB-B613-CC2D8EB5620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B9D2AB6-7DFF-2F5F-04EB-7729ED40FCE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848F983-2F43-E9E0-69CA-097069B18940}"/>
              </a:ext>
            </a:extLst>
          </p:cNvPr>
          <p:cNvGrpSpPr/>
          <p:nvPr/>
        </p:nvGrpSpPr>
        <p:grpSpPr>
          <a:xfrm>
            <a:off x="725287" y="4388361"/>
            <a:ext cx="2926080" cy="1290153"/>
            <a:chOff x="332936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531F011-F282-3D35-526B-EDAE9E3523A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C1A628E-60F2-AA05-D79D-4A20CD292DB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B085E1C-D78B-04F5-4051-553E9360B652}"/>
              </a:ext>
            </a:extLst>
          </p:cNvPr>
          <p:cNvGrpSpPr/>
          <p:nvPr/>
        </p:nvGrpSpPr>
        <p:grpSpPr>
          <a:xfrm>
            <a:off x="8533387" y="1176639"/>
            <a:ext cx="2926080" cy="1290153"/>
            <a:chOff x="8921977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B242F41-D19C-C8BC-B35E-680BEC6886C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8732AD3-186B-BE0A-AA12-6ACABF16F29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2666CA-2B12-25E3-3D55-183D34049050}"/>
              </a:ext>
            </a:extLst>
          </p:cNvPr>
          <p:cNvGrpSpPr/>
          <p:nvPr/>
        </p:nvGrpSpPr>
        <p:grpSpPr>
          <a:xfrm>
            <a:off x="342063" y="2830365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9666EB1-378C-3E35-43C1-E5F3033A73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3451A56-A2C5-E523-5124-DF202362FB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D3F40E9-D817-E147-EDA8-941C51E6A90B}"/>
              </a:ext>
            </a:extLst>
          </p:cNvPr>
          <p:cNvGrpSpPr/>
          <p:nvPr/>
        </p:nvGrpSpPr>
        <p:grpSpPr>
          <a:xfrm>
            <a:off x="8533387" y="4388361"/>
            <a:ext cx="2926080" cy="1290153"/>
            <a:chOff x="8921977" y="2947244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0FC1063-03E6-7936-3D3B-44CC92AC864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124C287-8722-1505-6E23-96120773DCF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601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9691</TotalTime>
  <Words>476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Neumorphic Cycle Diagram – Slide Template</vt:lpstr>
      <vt:lpstr>5-Step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2025-07-17T23:24:10Z</dcterms:modified>
  <cp:category>Charts &amp; Diagrams</cp:category>
</cp:coreProperties>
</file>