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6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625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A5FF9-392A-C26A-7B92-555DB6D44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F9FBD-DAE7-2E89-EB75-403BEFB3F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EEF228-8BEB-2995-D959-1CF684A74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0B890-10D3-770A-30A2-DAEE26098C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42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Neumorphic Cycle Diagram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DDEB0E7-33AE-47B1-C656-F21345D23DD9}"/>
              </a:ext>
            </a:extLst>
          </p:cNvPr>
          <p:cNvGrpSpPr/>
          <p:nvPr/>
        </p:nvGrpSpPr>
        <p:grpSpPr>
          <a:xfrm>
            <a:off x="6554560" y="1382564"/>
            <a:ext cx="1587876" cy="1587876"/>
            <a:chOff x="6554560" y="1382564"/>
            <a:chExt cx="1587876" cy="1587876"/>
          </a:xfrm>
        </p:grpSpPr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3812447E-38C2-7514-DEF2-46C0852BD7EA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52D1F64B-5466-D056-987A-805D8A1CBDF3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D3ED67-2F2B-2044-8CC9-6A31B07F827E}"/>
                </a:ext>
              </a:extLst>
            </p:cNvPr>
            <p:cNvSpPr txBox="1"/>
            <p:nvPr/>
          </p:nvSpPr>
          <p:spPr>
            <a:xfrm>
              <a:off x="7047775" y="1884115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/>
                <a:t>01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2A928AC-7B24-D6EF-6C17-C863366897AF}"/>
              </a:ext>
            </a:extLst>
          </p:cNvPr>
          <p:cNvGrpSpPr/>
          <p:nvPr/>
        </p:nvGrpSpPr>
        <p:grpSpPr>
          <a:xfrm>
            <a:off x="6554560" y="3887559"/>
            <a:ext cx="1548544" cy="1548544"/>
            <a:chOff x="6554560" y="3887559"/>
            <a:chExt cx="1548544" cy="1548544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4B9528DA-2D7F-E4D1-4736-137BCFD61301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7CF209AE-C897-F3B8-4740-60D191F017C1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02F031-9CAE-2DEE-80A8-C5E34EB09CF7}"/>
                </a:ext>
              </a:extLst>
            </p:cNvPr>
            <p:cNvSpPr txBox="1"/>
            <p:nvPr/>
          </p:nvSpPr>
          <p:spPr>
            <a:xfrm>
              <a:off x="7028109" y="436944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/>
                <a:t>02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B701CB-0B13-E1BC-7416-1FD8D4CD2045}"/>
              </a:ext>
            </a:extLst>
          </p:cNvPr>
          <p:cNvGrpSpPr/>
          <p:nvPr/>
        </p:nvGrpSpPr>
        <p:grpSpPr>
          <a:xfrm>
            <a:off x="4049565" y="3887559"/>
            <a:ext cx="1587878" cy="1587876"/>
            <a:chOff x="4049565" y="3887559"/>
            <a:chExt cx="1587878" cy="1587876"/>
          </a:xfrm>
        </p:grpSpPr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B90FD6A3-5D89-9AB1-D581-8B45E2180DA3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E8847BD1-ABF7-C035-DBB0-62324BCFE756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852BDC-FEE1-4910-4246-168D1731BEF0}"/>
                </a:ext>
              </a:extLst>
            </p:cNvPr>
            <p:cNvSpPr txBox="1"/>
            <p:nvPr/>
          </p:nvSpPr>
          <p:spPr>
            <a:xfrm>
              <a:off x="4542781" y="438911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/>
                <a:t>03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822947B-22E7-42A9-65FC-AAFC90692055}"/>
              </a:ext>
            </a:extLst>
          </p:cNvPr>
          <p:cNvGrpSpPr/>
          <p:nvPr/>
        </p:nvGrpSpPr>
        <p:grpSpPr>
          <a:xfrm>
            <a:off x="4049565" y="1382564"/>
            <a:ext cx="1548542" cy="1548544"/>
            <a:chOff x="4049565" y="1382564"/>
            <a:chExt cx="1548542" cy="1548544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4EC04200-4534-AA40-5709-FDDCCF47EC47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CBEDEF43-DBF7-4F81-3F70-CDF6D9A6A5F4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07FF7C04-AFD2-CD68-77EA-0E5E19300293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gradFill>
              <a:gsLst>
                <a:gs pos="0">
                  <a:srgbClr val="4CC1EF">
                    <a:lumMod val="60000"/>
                    <a:lumOff val="40000"/>
                  </a:srgbClr>
                </a:gs>
                <a:gs pos="100000">
                  <a:srgbClr val="4CC1EF">
                    <a:lumMod val="75000"/>
                  </a:srgb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4CC1EF">
                  <a:lumMod val="50000"/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8A3F735-5FB7-6FD2-AC9C-71FA5BA91E23}"/>
                </a:ext>
              </a:extLst>
            </p:cNvPr>
            <p:cNvSpPr txBox="1"/>
            <p:nvPr/>
          </p:nvSpPr>
          <p:spPr>
            <a:xfrm>
              <a:off x="4523113" y="1864449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617D17-9A91-6D5F-2D57-96FC7FF715F2}"/>
              </a:ext>
            </a:extLst>
          </p:cNvPr>
          <p:cNvGrpSpPr/>
          <p:nvPr/>
        </p:nvGrpSpPr>
        <p:grpSpPr>
          <a:xfrm>
            <a:off x="8696115" y="4018150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010A52-ECC8-DDD1-52BF-E8F73D5DDAA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672525C-A132-2113-993F-261555D00F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87559A-C248-8CF5-20CB-81BA6FF8B640}"/>
              </a:ext>
            </a:extLst>
          </p:cNvPr>
          <p:cNvGrpSpPr/>
          <p:nvPr/>
        </p:nvGrpSpPr>
        <p:grpSpPr>
          <a:xfrm>
            <a:off x="569805" y="4018150"/>
            <a:ext cx="2926080" cy="1290153"/>
            <a:chOff x="332936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5507F9-AF1F-07DD-41F9-8AFDC22F860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81E0DA-A7F9-9443-8774-1942795CC86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D2062E4-92F4-4BC0-7378-823236F18FCA}"/>
              </a:ext>
            </a:extLst>
          </p:cNvPr>
          <p:cNvGrpSpPr/>
          <p:nvPr/>
        </p:nvGrpSpPr>
        <p:grpSpPr>
          <a:xfrm>
            <a:off x="8696115" y="1522525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184BFF5-25FC-84BB-C46A-422E5D97A39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494AE4-B85D-9FC4-F3D0-80C2C2A5F57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2D03A4C-A91B-5A54-BA7A-75D34037C5E7}"/>
              </a:ext>
            </a:extLst>
          </p:cNvPr>
          <p:cNvGrpSpPr/>
          <p:nvPr/>
        </p:nvGrpSpPr>
        <p:grpSpPr>
          <a:xfrm>
            <a:off x="569805" y="1522525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66D0A8F-7272-9FEA-91FC-C9F3463B52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D8AE21-1558-37C2-14BA-05544F15DF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354B3E30-303F-1EE7-E1B2-CECBFB44750B}"/>
              </a:ext>
            </a:extLst>
          </p:cNvPr>
          <p:cNvSpPr/>
          <p:nvPr/>
        </p:nvSpPr>
        <p:spPr>
          <a:xfrm>
            <a:off x="4320262" y="1651695"/>
            <a:ext cx="3551477" cy="3551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413" extrusionOk="0">
                <a:moveTo>
                  <a:pt x="14134" y="14141"/>
                </a:moveTo>
                <a:cubicBezTo>
                  <a:pt x="16032" y="12243"/>
                  <a:pt x="18903" y="11919"/>
                  <a:pt x="21131" y="13161"/>
                </a:cubicBezTo>
                <a:cubicBezTo>
                  <a:pt x="21493" y="11613"/>
                  <a:pt x="21505" y="10003"/>
                  <a:pt x="21174" y="8449"/>
                </a:cubicBezTo>
                <a:cubicBezTo>
                  <a:pt x="18890" y="9703"/>
                  <a:pt x="15963" y="9366"/>
                  <a:pt x="14028" y="7432"/>
                </a:cubicBezTo>
                <a:cubicBezTo>
                  <a:pt x="12081" y="5484"/>
                  <a:pt x="11750" y="2539"/>
                  <a:pt x="13030" y="255"/>
                </a:cubicBezTo>
                <a:cubicBezTo>
                  <a:pt x="11463" y="-95"/>
                  <a:pt x="9834" y="-83"/>
                  <a:pt x="8274" y="279"/>
                </a:cubicBezTo>
                <a:cubicBezTo>
                  <a:pt x="9554" y="2520"/>
                  <a:pt x="9235" y="5416"/>
                  <a:pt x="7326" y="7326"/>
                </a:cubicBezTo>
                <a:cubicBezTo>
                  <a:pt x="5416" y="9235"/>
                  <a:pt x="2514" y="9554"/>
                  <a:pt x="279" y="8274"/>
                </a:cubicBezTo>
                <a:cubicBezTo>
                  <a:pt x="-83" y="9834"/>
                  <a:pt x="-95" y="11463"/>
                  <a:pt x="254" y="13030"/>
                </a:cubicBezTo>
                <a:cubicBezTo>
                  <a:pt x="2545" y="11750"/>
                  <a:pt x="5491" y="12087"/>
                  <a:pt x="7432" y="14028"/>
                </a:cubicBezTo>
                <a:cubicBezTo>
                  <a:pt x="9366" y="15963"/>
                  <a:pt x="9703" y="18890"/>
                  <a:pt x="8449" y="21174"/>
                </a:cubicBezTo>
                <a:cubicBezTo>
                  <a:pt x="10003" y="21505"/>
                  <a:pt x="11613" y="21493"/>
                  <a:pt x="13161" y="21131"/>
                </a:cubicBezTo>
                <a:cubicBezTo>
                  <a:pt x="11913" y="18903"/>
                  <a:pt x="12237" y="16032"/>
                  <a:pt x="14134" y="14141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2E733B-658A-A2DD-03B2-B112473AAAB3}"/>
              </a:ext>
            </a:extLst>
          </p:cNvPr>
          <p:cNvSpPr txBox="1"/>
          <p:nvPr/>
        </p:nvSpPr>
        <p:spPr>
          <a:xfrm>
            <a:off x="5102857" y="3196600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81598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19F7E-B1D8-F64A-DD90-1D256116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216F8-A97E-238E-A528-976397F9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Neumorphic Cycle Diagram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F4B1C6-A708-E080-A46D-EC26E7AD8570}"/>
              </a:ext>
            </a:extLst>
          </p:cNvPr>
          <p:cNvGrpSpPr/>
          <p:nvPr/>
        </p:nvGrpSpPr>
        <p:grpSpPr>
          <a:xfrm>
            <a:off x="6554560" y="1382564"/>
            <a:ext cx="1587876" cy="1587876"/>
            <a:chOff x="6554560" y="1382564"/>
            <a:chExt cx="1587876" cy="1587876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27F3F83B-2FA3-7FEA-A4F4-91E998F33F81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519940BE-FF25-84B8-C749-90DA9BA5DB29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E39516-825C-E5B2-5A8A-D4A30C9AA4A5}"/>
                </a:ext>
              </a:extLst>
            </p:cNvPr>
            <p:cNvSpPr txBox="1"/>
            <p:nvPr/>
          </p:nvSpPr>
          <p:spPr>
            <a:xfrm>
              <a:off x="7047775" y="1884115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81BD1FF-E5F2-48CB-7845-237DAB64BD18}"/>
              </a:ext>
            </a:extLst>
          </p:cNvPr>
          <p:cNvGrpSpPr/>
          <p:nvPr/>
        </p:nvGrpSpPr>
        <p:grpSpPr>
          <a:xfrm>
            <a:off x="6554560" y="3887559"/>
            <a:ext cx="1548544" cy="1548544"/>
            <a:chOff x="6554560" y="3887559"/>
            <a:chExt cx="1548544" cy="154854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DBADDAC5-7963-D73C-D5C1-38A0ABFB3076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6A822ED1-C88B-D350-1D8D-1B85E80ACFC4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A145ED-24DC-3C16-4FE6-2D5BABDD4892}"/>
                </a:ext>
              </a:extLst>
            </p:cNvPr>
            <p:cNvSpPr txBox="1"/>
            <p:nvPr/>
          </p:nvSpPr>
          <p:spPr>
            <a:xfrm>
              <a:off x="7028109" y="4369444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3365B7D-BDCB-56A7-0319-53F33D813E65}"/>
              </a:ext>
            </a:extLst>
          </p:cNvPr>
          <p:cNvGrpSpPr/>
          <p:nvPr/>
        </p:nvGrpSpPr>
        <p:grpSpPr>
          <a:xfrm>
            <a:off x="4049565" y="3887559"/>
            <a:ext cx="1587878" cy="1587876"/>
            <a:chOff x="4049565" y="3887559"/>
            <a:chExt cx="1587878" cy="1587876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C5A87F1-E0E7-E929-5655-A35EC8F58117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8697B2DA-88EA-0946-4015-D385C50DE7FC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03F24B-6ED6-145D-14A5-77FBCBEA658A}"/>
                </a:ext>
              </a:extLst>
            </p:cNvPr>
            <p:cNvSpPr txBox="1"/>
            <p:nvPr/>
          </p:nvSpPr>
          <p:spPr>
            <a:xfrm>
              <a:off x="4542781" y="4389110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E188B2-75FE-3F19-60B2-ABDC92159BB4}"/>
              </a:ext>
            </a:extLst>
          </p:cNvPr>
          <p:cNvGrpSpPr/>
          <p:nvPr/>
        </p:nvGrpSpPr>
        <p:grpSpPr>
          <a:xfrm>
            <a:off x="4049565" y="1382564"/>
            <a:ext cx="1548542" cy="1548544"/>
            <a:chOff x="4049565" y="1382564"/>
            <a:chExt cx="1548542" cy="1548544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04E9F76A-F1B2-4CD4-2E01-60C2C9E8EEF2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2AB22512-4171-3F44-2091-B190F54B086A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B750B801-0E9A-49F3-0319-94DF83512883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gradFill>
              <a:gsLst>
                <a:gs pos="0">
                  <a:srgbClr val="4CC1EF">
                    <a:lumMod val="60000"/>
                    <a:lumOff val="40000"/>
                  </a:srgbClr>
                </a:gs>
                <a:gs pos="100000">
                  <a:srgbClr val="4CC1EF">
                    <a:lumMod val="75000"/>
                  </a:srgb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4CC1EF">
                  <a:lumMod val="50000"/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4A7470F-B45D-C9D2-5382-CEE5D2F3457F}"/>
                </a:ext>
              </a:extLst>
            </p:cNvPr>
            <p:cNvSpPr txBox="1"/>
            <p:nvPr/>
          </p:nvSpPr>
          <p:spPr>
            <a:xfrm>
              <a:off x="4523113" y="1864449"/>
              <a:ext cx="601447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E89DB7-5A48-F045-B237-3237F164ED42}"/>
              </a:ext>
            </a:extLst>
          </p:cNvPr>
          <p:cNvGrpSpPr/>
          <p:nvPr/>
        </p:nvGrpSpPr>
        <p:grpSpPr>
          <a:xfrm>
            <a:off x="8696115" y="4018150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918AEA-9EA1-77DD-BAE1-6EFFF9DCB58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448C2B-A1CC-2509-2200-238306F3295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6F5033-E3BA-02CD-83B0-8787F80D1E88}"/>
              </a:ext>
            </a:extLst>
          </p:cNvPr>
          <p:cNvGrpSpPr/>
          <p:nvPr/>
        </p:nvGrpSpPr>
        <p:grpSpPr>
          <a:xfrm>
            <a:off x="569805" y="4018150"/>
            <a:ext cx="2926080" cy="1290153"/>
            <a:chOff x="332936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20B30A-A0DB-6476-E35A-0F718AFF0F5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3B2001-C28E-8D79-365C-590AD969E99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EEA62E-F7FE-D2F8-E4A9-B1F898ED78C2}"/>
              </a:ext>
            </a:extLst>
          </p:cNvPr>
          <p:cNvGrpSpPr/>
          <p:nvPr/>
        </p:nvGrpSpPr>
        <p:grpSpPr>
          <a:xfrm>
            <a:off x="8696115" y="1522525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6797F55-BF2E-27BB-343D-11EDFE06ECB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C0CCC0-45D3-5047-20BE-A240B084C8E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F5102C-F88B-1DDA-0A0F-E13BA84ACE90}"/>
              </a:ext>
            </a:extLst>
          </p:cNvPr>
          <p:cNvGrpSpPr/>
          <p:nvPr/>
        </p:nvGrpSpPr>
        <p:grpSpPr>
          <a:xfrm>
            <a:off x="569805" y="1522525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559A481-3F0C-D4F1-2E3B-ED7064CD074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90450F-4C7E-791B-EE14-837B720ABF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F1E2FB50-3DB8-7CED-2307-996DC954899A}"/>
              </a:ext>
            </a:extLst>
          </p:cNvPr>
          <p:cNvSpPr/>
          <p:nvPr/>
        </p:nvSpPr>
        <p:spPr>
          <a:xfrm>
            <a:off x="4320262" y="1651695"/>
            <a:ext cx="3551477" cy="3551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413" extrusionOk="0">
                <a:moveTo>
                  <a:pt x="14134" y="14141"/>
                </a:moveTo>
                <a:cubicBezTo>
                  <a:pt x="16032" y="12243"/>
                  <a:pt x="18903" y="11919"/>
                  <a:pt x="21131" y="13161"/>
                </a:cubicBezTo>
                <a:cubicBezTo>
                  <a:pt x="21493" y="11613"/>
                  <a:pt x="21505" y="10003"/>
                  <a:pt x="21174" y="8449"/>
                </a:cubicBezTo>
                <a:cubicBezTo>
                  <a:pt x="18890" y="9703"/>
                  <a:pt x="15963" y="9366"/>
                  <a:pt x="14028" y="7432"/>
                </a:cubicBezTo>
                <a:cubicBezTo>
                  <a:pt x="12081" y="5484"/>
                  <a:pt x="11750" y="2539"/>
                  <a:pt x="13030" y="255"/>
                </a:cubicBezTo>
                <a:cubicBezTo>
                  <a:pt x="11463" y="-95"/>
                  <a:pt x="9834" y="-83"/>
                  <a:pt x="8274" y="279"/>
                </a:cubicBezTo>
                <a:cubicBezTo>
                  <a:pt x="9554" y="2520"/>
                  <a:pt x="9235" y="5416"/>
                  <a:pt x="7326" y="7326"/>
                </a:cubicBezTo>
                <a:cubicBezTo>
                  <a:pt x="5416" y="9235"/>
                  <a:pt x="2514" y="9554"/>
                  <a:pt x="279" y="8274"/>
                </a:cubicBezTo>
                <a:cubicBezTo>
                  <a:pt x="-83" y="9834"/>
                  <a:pt x="-95" y="11463"/>
                  <a:pt x="254" y="13030"/>
                </a:cubicBezTo>
                <a:cubicBezTo>
                  <a:pt x="2545" y="11750"/>
                  <a:pt x="5491" y="12087"/>
                  <a:pt x="7432" y="14028"/>
                </a:cubicBezTo>
                <a:cubicBezTo>
                  <a:pt x="9366" y="15963"/>
                  <a:pt x="9703" y="18890"/>
                  <a:pt x="8449" y="21174"/>
                </a:cubicBezTo>
                <a:cubicBezTo>
                  <a:pt x="10003" y="21505"/>
                  <a:pt x="11613" y="21493"/>
                  <a:pt x="13161" y="21131"/>
                </a:cubicBezTo>
                <a:cubicBezTo>
                  <a:pt x="11913" y="18903"/>
                  <a:pt x="12237" y="16032"/>
                  <a:pt x="14134" y="14141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072614-D37E-FAA1-A5D6-49469172A3DF}"/>
              </a:ext>
            </a:extLst>
          </p:cNvPr>
          <p:cNvSpPr txBox="1"/>
          <p:nvPr/>
        </p:nvSpPr>
        <p:spPr>
          <a:xfrm>
            <a:off x="5102857" y="3196600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0723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9691</TotalTime>
  <Words>396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Neumorphic Cycle Diagram – Slide Template</vt:lpstr>
      <vt:lpstr>4-Step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2025-07-17T23:22:45Z</dcterms:modified>
  <cp:category>Charts &amp; Diagrams</cp:category>
</cp:coreProperties>
</file>