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0" d="100"/>
          <a:sy n="110" d="100"/>
        </p:scale>
        <p:origin x="130" y="28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942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348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9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5.svg"/><Relationship Id="rId9" Type="http://schemas.openxmlformats.org/officeDocument/2006/relationships/image" Target="../media/image7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65D7D-4B9B-AD92-1F91-2C399BD00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05050-FC00-1B87-4416-F28482768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Tabbed Folder Grid – Slide Template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96A5DDBB-37E7-9A61-2D26-8ED7F24F2B46}"/>
              </a:ext>
            </a:extLst>
          </p:cNvPr>
          <p:cNvGrpSpPr/>
          <p:nvPr/>
        </p:nvGrpSpPr>
        <p:grpSpPr>
          <a:xfrm>
            <a:off x="628650" y="1275422"/>
            <a:ext cx="2400546" cy="2000269"/>
            <a:chOff x="628650" y="1275422"/>
            <a:chExt cx="2400546" cy="2000269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791151E-8DD2-3EE0-8414-386975DD50FA}"/>
                </a:ext>
              </a:extLst>
            </p:cNvPr>
            <p:cNvGrpSpPr/>
            <p:nvPr/>
          </p:nvGrpSpPr>
          <p:grpSpPr>
            <a:xfrm>
              <a:off x="628650" y="1398060"/>
              <a:ext cx="2400544" cy="1590363"/>
              <a:chOff x="838199" y="1399039"/>
              <a:chExt cx="3200725" cy="2120484"/>
            </a:xfrm>
          </p:grpSpPr>
          <p:sp>
            <p:nvSpPr>
              <p:cNvPr id="6" name="Freeform: Shape 5" descr="Folder with solid fill">
                <a:extLst>
                  <a:ext uri="{FF2B5EF4-FFF2-40B4-BE49-F238E27FC236}">
                    <a16:creationId xmlns:a16="http://schemas.microsoft.com/office/drawing/2014/main" id="{30D813BD-E1DD-3447-0DC5-BD701435C8AF}"/>
                  </a:ext>
                </a:extLst>
              </p:cNvPr>
              <p:cNvSpPr/>
              <p:nvPr/>
            </p:nvSpPr>
            <p:spPr>
              <a:xfrm>
                <a:off x="838199" y="1399039"/>
                <a:ext cx="3200725" cy="2120484"/>
              </a:xfrm>
              <a:custGeom>
                <a:avLst/>
                <a:gdLst>
                  <a:gd name="connsiteX0" fmla="*/ 115926 w 3200725"/>
                  <a:gd name="connsiteY0" fmla="*/ 0 h 2120484"/>
                  <a:gd name="connsiteX1" fmla="*/ 660780 w 3200725"/>
                  <a:gd name="connsiteY1" fmla="*/ 0 h 2120484"/>
                  <a:gd name="connsiteX2" fmla="*/ 724539 w 3200725"/>
                  <a:gd name="connsiteY2" fmla="*/ 26971 h 2120484"/>
                  <a:gd name="connsiteX3" fmla="*/ 1043336 w 3200725"/>
                  <a:gd name="connsiteY3" fmla="*/ 308216 h 2120484"/>
                  <a:gd name="connsiteX4" fmla="*/ 2028710 w 3200725"/>
                  <a:gd name="connsiteY4" fmla="*/ 308216 h 2120484"/>
                  <a:gd name="connsiteX5" fmla="*/ 3027712 w 3200725"/>
                  <a:gd name="connsiteY5" fmla="*/ 308216 h 2120484"/>
                  <a:gd name="connsiteX6" fmla="*/ 3200724 w 3200725"/>
                  <a:gd name="connsiteY6" fmla="*/ 462324 h 2120484"/>
                  <a:gd name="connsiteX7" fmla="*/ 3200724 w 3200725"/>
                  <a:gd name="connsiteY7" fmla="*/ 1516151 h 2120484"/>
                  <a:gd name="connsiteX8" fmla="*/ 3200725 w 3200725"/>
                  <a:gd name="connsiteY8" fmla="*/ 1516156 h 2120484"/>
                  <a:gd name="connsiteX9" fmla="*/ 3200725 w 3200725"/>
                  <a:gd name="connsiteY9" fmla="*/ 1939073 h 2120484"/>
                  <a:gd name="connsiteX10" fmla="*/ 3019314 w 3200725"/>
                  <a:gd name="connsiteY10" fmla="*/ 2120484 h 2120484"/>
                  <a:gd name="connsiteX11" fmla="*/ 181413 w 3200725"/>
                  <a:gd name="connsiteY11" fmla="*/ 2120484 h 2120484"/>
                  <a:gd name="connsiteX12" fmla="*/ 2 w 3200725"/>
                  <a:gd name="connsiteY12" fmla="*/ 1939073 h 2120484"/>
                  <a:gd name="connsiteX13" fmla="*/ 2 w 3200725"/>
                  <a:gd name="connsiteY13" fmla="*/ 1648560 h 2120484"/>
                  <a:gd name="connsiteX14" fmla="*/ 0 w 3200725"/>
                  <a:gd name="connsiteY14" fmla="*/ 1648560 h 2120484"/>
                  <a:gd name="connsiteX15" fmla="*/ 0 w 3200725"/>
                  <a:gd name="connsiteY15" fmla="*/ 154108 h 2120484"/>
                  <a:gd name="connsiteX16" fmla="*/ 115926 w 3200725"/>
                  <a:gd name="connsiteY16" fmla="*/ 0 h 2120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200725" h="2120484">
                    <a:moveTo>
                      <a:pt x="115926" y="0"/>
                    </a:moveTo>
                    <a:lnTo>
                      <a:pt x="660780" y="0"/>
                    </a:lnTo>
                    <a:cubicBezTo>
                      <a:pt x="683965" y="0"/>
                      <a:pt x="707150" y="7705"/>
                      <a:pt x="724539" y="26971"/>
                    </a:cubicBezTo>
                    <a:lnTo>
                      <a:pt x="1043336" y="308216"/>
                    </a:lnTo>
                    <a:lnTo>
                      <a:pt x="2028710" y="308216"/>
                    </a:lnTo>
                    <a:lnTo>
                      <a:pt x="3027712" y="308216"/>
                    </a:lnTo>
                    <a:cubicBezTo>
                      <a:pt x="3122869" y="308216"/>
                      <a:pt x="3200724" y="377565"/>
                      <a:pt x="3200724" y="462324"/>
                    </a:cubicBezTo>
                    <a:lnTo>
                      <a:pt x="3200724" y="1516151"/>
                    </a:lnTo>
                    <a:lnTo>
                      <a:pt x="3200725" y="1516156"/>
                    </a:lnTo>
                    <a:lnTo>
                      <a:pt x="3200725" y="1939073"/>
                    </a:lnTo>
                    <a:cubicBezTo>
                      <a:pt x="3200725" y="2039264"/>
                      <a:pt x="3119505" y="2120484"/>
                      <a:pt x="3019314" y="2120484"/>
                    </a:cubicBezTo>
                    <a:lnTo>
                      <a:pt x="181413" y="2120484"/>
                    </a:lnTo>
                    <a:cubicBezTo>
                      <a:pt x="81222" y="2120484"/>
                      <a:pt x="2" y="2039264"/>
                      <a:pt x="2" y="1939073"/>
                    </a:cubicBezTo>
                    <a:lnTo>
                      <a:pt x="2" y="1648560"/>
                    </a:lnTo>
                    <a:lnTo>
                      <a:pt x="0" y="1648560"/>
                    </a:lnTo>
                    <a:lnTo>
                      <a:pt x="0" y="154108"/>
                    </a:lnTo>
                    <a:cubicBezTo>
                      <a:pt x="0" y="69349"/>
                      <a:pt x="52167" y="0"/>
                      <a:pt x="115926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8E53CE6-3036-66BC-3EA0-A7A3F87E3797}"/>
                  </a:ext>
                </a:extLst>
              </p:cNvPr>
              <p:cNvSpPr txBox="1"/>
              <p:nvPr/>
            </p:nvSpPr>
            <p:spPr>
              <a:xfrm>
                <a:off x="1601778" y="1720286"/>
                <a:ext cx="2258920" cy="553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sz="2100" b="1" noProof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Lorem Ipsum</a:t>
                </a:r>
              </a:p>
            </p:txBody>
          </p:sp>
          <p:pic>
            <p:nvPicPr>
              <p:cNvPr id="20" name="Graphic 19" descr="Lights On outline">
                <a:extLst>
                  <a:ext uri="{FF2B5EF4-FFF2-40B4-BE49-F238E27FC236}">
                    <a16:creationId xmlns:a16="http://schemas.microsoft.com/office/drawing/2014/main" id="{B65D73DE-5032-A6B8-988A-20468404AB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83086" y="1641557"/>
                <a:ext cx="618690" cy="618690"/>
              </a:xfrm>
              <a:prstGeom prst="rect">
                <a:avLst/>
              </a:prstGeom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81957B4-BFDC-EC3D-F6DC-09E066D935A5}"/>
                  </a:ext>
                </a:extLst>
              </p:cNvPr>
              <p:cNvSpPr/>
              <p:nvPr/>
            </p:nvSpPr>
            <p:spPr>
              <a:xfrm>
                <a:off x="838201" y="2383787"/>
                <a:ext cx="3200723" cy="96928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9C108FB-9DC8-A4DD-F1F7-AF64AAB63AA9}"/>
                  </a:ext>
                </a:extLst>
              </p:cNvPr>
              <p:cNvSpPr txBox="1"/>
              <p:nvPr/>
            </p:nvSpPr>
            <p:spPr>
              <a:xfrm>
                <a:off x="1016426" y="2499099"/>
                <a:ext cx="2844272" cy="769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t">
                <a:spAutoFit/>
              </a:bodyPr>
              <a:lstStyle/>
              <a:p>
                <a:pPr algn="just">
                  <a:spcAft>
                    <a:spcPts val="900"/>
                  </a:spcAft>
                </a:pPr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  <p:sp>
          <p:nvSpPr>
            <p:cNvPr id="47" name="Freeform: Shape 46" descr="Folder with solid fill">
              <a:extLst>
                <a:ext uri="{FF2B5EF4-FFF2-40B4-BE49-F238E27FC236}">
                  <a16:creationId xmlns:a16="http://schemas.microsoft.com/office/drawing/2014/main" id="{4EAB525C-252A-DB23-39F0-C24705918EF9}"/>
                </a:ext>
              </a:extLst>
            </p:cNvPr>
            <p:cNvSpPr/>
            <p:nvPr/>
          </p:nvSpPr>
          <p:spPr>
            <a:xfrm>
              <a:off x="628652" y="1275422"/>
              <a:ext cx="2400544" cy="2000269"/>
            </a:xfrm>
            <a:custGeom>
              <a:avLst/>
              <a:gdLst>
                <a:gd name="connsiteX0" fmla="*/ 86945 w 2400544"/>
                <a:gd name="connsiteY0" fmla="*/ 0 h 2000269"/>
                <a:gd name="connsiteX1" fmla="*/ 495585 w 2400544"/>
                <a:gd name="connsiteY1" fmla="*/ 0 h 2000269"/>
                <a:gd name="connsiteX2" fmla="*/ 543404 w 2400544"/>
                <a:gd name="connsiteY2" fmla="*/ 20228 h 2000269"/>
                <a:gd name="connsiteX3" fmla="*/ 782502 w 2400544"/>
                <a:gd name="connsiteY3" fmla="*/ 231162 h 2000269"/>
                <a:gd name="connsiteX4" fmla="*/ 1521533 w 2400544"/>
                <a:gd name="connsiteY4" fmla="*/ 231162 h 2000269"/>
                <a:gd name="connsiteX5" fmla="*/ 2270784 w 2400544"/>
                <a:gd name="connsiteY5" fmla="*/ 231162 h 2000269"/>
                <a:gd name="connsiteX6" fmla="*/ 2400543 w 2400544"/>
                <a:gd name="connsiteY6" fmla="*/ 346743 h 2000269"/>
                <a:gd name="connsiteX7" fmla="*/ 2400543 w 2400544"/>
                <a:gd name="connsiteY7" fmla="*/ 1137113 h 2000269"/>
                <a:gd name="connsiteX8" fmla="*/ 2400544 w 2400544"/>
                <a:gd name="connsiteY8" fmla="*/ 1137117 h 2000269"/>
                <a:gd name="connsiteX9" fmla="*/ 2400544 w 2400544"/>
                <a:gd name="connsiteY9" fmla="*/ 1454305 h 2000269"/>
                <a:gd name="connsiteX10" fmla="*/ 2400543 w 2400544"/>
                <a:gd name="connsiteY10" fmla="*/ 1454310 h 2000269"/>
                <a:gd name="connsiteX11" fmla="*/ 2400543 w 2400544"/>
                <a:gd name="connsiteY11" fmla="*/ 1547019 h 2000269"/>
                <a:gd name="connsiteX12" fmla="*/ 2400544 w 2400544"/>
                <a:gd name="connsiteY12" fmla="*/ 1547023 h 2000269"/>
                <a:gd name="connsiteX13" fmla="*/ 2400544 w 2400544"/>
                <a:gd name="connsiteY13" fmla="*/ 1864211 h 2000269"/>
                <a:gd name="connsiteX14" fmla="*/ 2264486 w 2400544"/>
                <a:gd name="connsiteY14" fmla="*/ 2000269 h 2000269"/>
                <a:gd name="connsiteX15" fmla="*/ 136060 w 2400544"/>
                <a:gd name="connsiteY15" fmla="*/ 2000269 h 2000269"/>
                <a:gd name="connsiteX16" fmla="*/ 2 w 2400544"/>
                <a:gd name="connsiteY16" fmla="*/ 1864211 h 2000269"/>
                <a:gd name="connsiteX17" fmla="*/ 2 w 2400544"/>
                <a:gd name="connsiteY17" fmla="*/ 1646326 h 2000269"/>
                <a:gd name="connsiteX18" fmla="*/ 0 w 2400544"/>
                <a:gd name="connsiteY18" fmla="*/ 1646326 h 2000269"/>
                <a:gd name="connsiteX19" fmla="*/ 0 w 2400544"/>
                <a:gd name="connsiteY19" fmla="*/ 1311398 h 2000269"/>
                <a:gd name="connsiteX20" fmla="*/ 2 w 2400544"/>
                <a:gd name="connsiteY20" fmla="*/ 1311398 h 2000269"/>
                <a:gd name="connsiteX21" fmla="*/ 2 w 2400544"/>
                <a:gd name="connsiteY21" fmla="*/ 1236420 h 2000269"/>
                <a:gd name="connsiteX22" fmla="*/ 0 w 2400544"/>
                <a:gd name="connsiteY22" fmla="*/ 1236420 h 2000269"/>
                <a:gd name="connsiteX23" fmla="*/ 0 w 2400544"/>
                <a:gd name="connsiteY23" fmla="*/ 115581 h 2000269"/>
                <a:gd name="connsiteX24" fmla="*/ 86945 w 2400544"/>
                <a:gd name="connsiteY24" fmla="*/ 0 h 200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0544" h="2000269">
                  <a:moveTo>
                    <a:pt x="86945" y="0"/>
                  </a:moveTo>
                  <a:lnTo>
                    <a:pt x="495585" y="0"/>
                  </a:lnTo>
                  <a:cubicBezTo>
                    <a:pt x="512974" y="0"/>
                    <a:pt x="530363" y="5779"/>
                    <a:pt x="543404" y="20228"/>
                  </a:cubicBezTo>
                  <a:lnTo>
                    <a:pt x="782502" y="231162"/>
                  </a:lnTo>
                  <a:lnTo>
                    <a:pt x="1521533" y="231162"/>
                  </a:lnTo>
                  <a:lnTo>
                    <a:pt x="2270784" y="231162"/>
                  </a:lnTo>
                  <a:cubicBezTo>
                    <a:pt x="2342152" y="231162"/>
                    <a:pt x="2400543" y="283174"/>
                    <a:pt x="2400543" y="346743"/>
                  </a:cubicBezTo>
                  <a:lnTo>
                    <a:pt x="2400543" y="1137113"/>
                  </a:lnTo>
                  <a:lnTo>
                    <a:pt x="2400544" y="1137117"/>
                  </a:lnTo>
                  <a:lnTo>
                    <a:pt x="2400544" y="1454305"/>
                  </a:lnTo>
                  <a:lnTo>
                    <a:pt x="2400543" y="1454310"/>
                  </a:lnTo>
                  <a:lnTo>
                    <a:pt x="2400543" y="1547019"/>
                  </a:lnTo>
                  <a:lnTo>
                    <a:pt x="2400544" y="1547023"/>
                  </a:lnTo>
                  <a:lnTo>
                    <a:pt x="2400544" y="1864211"/>
                  </a:lnTo>
                  <a:cubicBezTo>
                    <a:pt x="2400544" y="1939354"/>
                    <a:pt x="2339629" y="2000269"/>
                    <a:pt x="2264486" y="2000269"/>
                  </a:cubicBezTo>
                  <a:lnTo>
                    <a:pt x="136060" y="2000269"/>
                  </a:lnTo>
                  <a:cubicBezTo>
                    <a:pt x="60917" y="2000269"/>
                    <a:pt x="2" y="1939354"/>
                    <a:pt x="2" y="1864211"/>
                  </a:cubicBezTo>
                  <a:lnTo>
                    <a:pt x="2" y="1646326"/>
                  </a:lnTo>
                  <a:lnTo>
                    <a:pt x="0" y="1646326"/>
                  </a:lnTo>
                  <a:lnTo>
                    <a:pt x="0" y="1311398"/>
                  </a:lnTo>
                  <a:lnTo>
                    <a:pt x="2" y="1311398"/>
                  </a:lnTo>
                  <a:lnTo>
                    <a:pt x="2" y="1236420"/>
                  </a:lnTo>
                  <a:lnTo>
                    <a:pt x="0" y="1236420"/>
                  </a:lnTo>
                  <a:lnTo>
                    <a:pt x="0" y="115581"/>
                  </a:lnTo>
                  <a:cubicBezTo>
                    <a:pt x="0" y="52012"/>
                    <a:pt x="39125" y="0"/>
                    <a:pt x="86945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817AF27-DCFB-A265-36D6-493BFE096BE2}"/>
                </a:ext>
              </a:extLst>
            </p:cNvPr>
            <p:cNvSpPr txBox="1"/>
            <p:nvPr/>
          </p:nvSpPr>
          <p:spPr>
            <a:xfrm>
              <a:off x="1201336" y="1551082"/>
              <a:ext cx="1694190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49" name="Graphic 48" descr="Puzzle with solid fill">
              <a:extLst>
                <a:ext uri="{FF2B5EF4-FFF2-40B4-BE49-F238E27FC236}">
                  <a16:creationId xmlns:a16="http://schemas.microsoft.com/office/drawing/2014/main" id="{64F3F10E-AE89-ED63-31F8-1666B9E75C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737317" y="1457311"/>
              <a:ext cx="464018" cy="46401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26728C3-EE84-818A-9B77-399E817DBBE9}"/>
                </a:ext>
              </a:extLst>
            </p:cNvPr>
            <p:cNvSpPr/>
            <p:nvPr/>
          </p:nvSpPr>
          <p:spPr>
            <a:xfrm>
              <a:off x="628650" y="2013982"/>
              <a:ext cx="2400542" cy="110447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1B15FA4-14D3-91C7-868D-35B640C95B08}"/>
                </a:ext>
              </a:extLst>
            </p:cNvPr>
            <p:cNvSpPr txBox="1"/>
            <p:nvPr/>
          </p:nvSpPr>
          <p:spPr>
            <a:xfrm>
              <a:off x="762319" y="2116099"/>
              <a:ext cx="2133204" cy="9002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2EDE26A3-CF40-0A2F-A8FB-B25DDA21EDC3}"/>
              </a:ext>
            </a:extLst>
          </p:cNvPr>
          <p:cNvGrpSpPr/>
          <p:nvPr/>
        </p:nvGrpSpPr>
        <p:grpSpPr>
          <a:xfrm>
            <a:off x="3371730" y="1275422"/>
            <a:ext cx="2400546" cy="2000269"/>
            <a:chOff x="3371730" y="1275422"/>
            <a:chExt cx="2400546" cy="2000269"/>
          </a:xfrm>
        </p:grpSpPr>
        <p:sp>
          <p:nvSpPr>
            <p:cNvPr id="53" name="Freeform: Shape 52" descr="Folder with solid fill">
              <a:extLst>
                <a:ext uri="{FF2B5EF4-FFF2-40B4-BE49-F238E27FC236}">
                  <a16:creationId xmlns:a16="http://schemas.microsoft.com/office/drawing/2014/main" id="{B5A9AE0E-CD5F-D356-255C-0634D092E463}"/>
                </a:ext>
              </a:extLst>
            </p:cNvPr>
            <p:cNvSpPr/>
            <p:nvPr/>
          </p:nvSpPr>
          <p:spPr>
            <a:xfrm>
              <a:off x="3371732" y="1275422"/>
              <a:ext cx="2400544" cy="2000269"/>
            </a:xfrm>
            <a:custGeom>
              <a:avLst/>
              <a:gdLst>
                <a:gd name="connsiteX0" fmla="*/ 86945 w 2400544"/>
                <a:gd name="connsiteY0" fmla="*/ 0 h 2000269"/>
                <a:gd name="connsiteX1" fmla="*/ 495585 w 2400544"/>
                <a:gd name="connsiteY1" fmla="*/ 0 h 2000269"/>
                <a:gd name="connsiteX2" fmla="*/ 543404 w 2400544"/>
                <a:gd name="connsiteY2" fmla="*/ 20228 h 2000269"/>
                <a:gd name="connsiteX3" fmla="*/ 782502 w 2400544"/>
                <a:gd name="connsiteY3" fmla="*/ 231162 h 2000269"/>
                <a:gd name="connsiteX4" fmla="*/ 1521533 w 2400544"/>
                <a:gd name="connsiteY4" fmla="*/ 231162 h 2000269"/>
                <a:gd name="connsiteX5" fmla="*/ 2270784 w 2400544"/>
                <a:gd name="connsiteY5" fmla="*/ 231162 h 2000269"/>
                <a:gd name="connsiteX6" fmla="*/ 2400543 w 2400544"/>
                <a:gd name="connsiteY6" fmla="*/ 346743 h 2000269"/>
                <a:gd name="connsiteX7" fmla="*/ 2400543 w 2400544"/>
                <a:gd name="connsiteY7" fmla="*/ 1137113 h 2000269"/>
                <a:gd name="connsiteX8" fmla="*/ 2400544 w 2400544"/>
                <a:gd name="connsiteY8" fmla="*/ 1137117 h 2000269"/>
                <a:gd name="connsiteX9" fmla="*/ 2400544 w 2400544"/>
                <a:gd name="connsiteY9" fmla="*/ 1454305 h 2000269"/>
                <a:gd name="connsiteX10" fmla="*/ 2400543 w 2400544"/>
                <a:gd name="connsiteY10" fmla="*/ 1454310 h 2000269"/>
                <a:gd name="connsiteX11" fmla="*/ 2400543 w 2400544"/>
                <a:gd name="connsiteY11" fmla="*/ 1547019 h 2000269"/>
                <a:gd name="connsiteX12" fmla="*/ 2400544 w 2400544"/>
                <a:gd name="connsiteY12" fmla="*/ 1547023 h 2000269"/>
                <a:gd name="connsiteX13" fmla="*/ 2400544 w 2400544"/>
                <a:gd name="connsiteY13" fmla="*/ 1864211 h 2000269"/>
                <a:gd name="connsiteX14" fmla="*/ 2264486 w 2400544"/>
                <a:gd name="connsiteY14" fmla="*/ 2000269 h 2000269"/>
                <a:gd name="connsiteX15" fmla="*/ 136060 w 2400544"/>
                <a:gd name="connsiteY15" fmla="*/ 2000269 h 2000269"/>
                <a:gd name="connsiteX16" fmla="*/ 2 w 2400544"/>
                <a:gd name="connsiteY16" fmla="*/ 1864211 h 2000269"/>
                <a:gd name="connsiteX17" fmla="*/ 2 w 2400544"/>
                <a:gd name="connsiteY17" fmla="*/ 1646326 h 2000269"/>
                <a:gd name="connsiteX18" fmla="*/ 0 w 2400544"/>
                <a:gd name="connsiteY18" fmla="*/ 1646326 h 2000269"/>
                <a:gd name="connsiteX19" fmla="*/ 0 w 2400544"/>
                <a:gd name="connsiteY19" fmla="*/ 1311398 h 2000269"/>
                <a:gd name="connsiteX20" fmla="*/ 2 w 2400544"/>
                <a:gd name="connsiteY20" fmla="*/ 1311398 h 2000269"/>
                <a:gd name="connsiteX21" fmla="*/ 2 w 2400544"/>
                <a:gd name="connsiteY21" fmla="*/ 1236420 h 2000269"/>
                <a:gd name="connsiteX22" fmla="*/ 0 w 2400544"/>
                <a:gd name="connsiteY22" fmla="*/ 1236420 h 2000269"/>
                <a:gd name="connsiteX23" fmla="*/ 0 w 2400544"/>
                <a:gd name="connsiteY23" fmla="*/ 115581 h 2000269"/>
                <a:gd name="connsiteX24" fmla="*/ 86945 w 2400544"/>
                <a:gd name="connsiteY24" fmla="*/ 0 h 200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0544" h="2000269">
                  <a:moveTo>
                    <a:pt x="86945" y="0"/>
                  </a:moveTo>
                  <a:lnTo>
                    <a:pt x="495585" y="0"/>
                  </a:lnTo>
                  <a:cubicBezTo>
                    <a:pt x="512974" y="0"/>
                    <a:pt x="530363" y="5779"/>
                    <a:pt x="543404" y="20228"/>
                  </a:cubicBezTo>
                  <a:lnTo>
                    <a:pt x="782502" y="231162"/>
                  </a:lnTo>
                  <a:lnTo>
                    <a:pt x="1521533" y="231162"/>
                  </a:lnTo>
                  <a:lnTo>
                    <a:pt x="2270784" y="231162"/>
                  </a:lnTo>
                  <a:cubicBezTo>
                    <a:pt x="2342152" y="231162"/>
                    <a:pt x="2400543" y="283174"/>
                    <a:pt x="2400543" y="346743"/>
                  </a:cubicBezTo>
                  <a:lnTo>
                    <a:pt x="2400543" y="1137113"/>
                  </a:lnTo>
                  <a:lnTo>
                    <a:pt x="2400544" y="1137117"/>
                  </a:lnTo>
                  <a:lnTo>
                    <a:pt x="2400544" y="1454305"/>
                  </a:lnTo>
                  <a:lnTo>
                    <a:pt x="2400543" y="1454310"/>
                  </a:lnTo>
                  <a:lnTo>
                    <a:pt x="2400543" y="1547019"/>
                  </a:lnTo>
                  <a:lnTo>
                    <a:pt x="2400544" y="1547023"/>
                  </a:lnTo>
                  <a:lnTo>
                    <a:pt x="2400544" y="1864211"/>
                  </a:lnTo>
                  <a:cubicBezTo>
                    <a:pt x="2400544" y="1939354"/>
                    <a:pt x="2339629" y="2000269"/>
                    <a:pt x="2264486" y="2000269"/>
                  </a:cubicBezTo>
                  <a:lnTo>
                    <a:pt x="136060" y="2000269"/>
                  </a:lnTo>
                  <a:cubicBezTo>
                    <a:pt x="60917" y="2000269"/>
                    <a:pt x="2" y="1939354"/>
                    <a:pt x="2" y="1864211"/>
                  </a:cubicBezTo>
                  <a:lnTo>
                    <a:pt x="2" y="1646326"/>
                  </a:lnTo>
                  <a:lnTo>
                    <a:pt x="0" y="1646326"/>
                  </a:lnTo>
                  <a:lnTo>
                    <a:pt x="0" y="1311398"/>
                  </a:lnTo>
                  <a:lnTo>
                    <a:pt x="2" y="1311398"/>
                  </a:lnTo>
                  <a:lnTo>
                    <a:pt x="2" y="1236420"/>
                  </a:lnTo>
                  <a:lnTo>
                    <a:pt x="0" y="1236420"/>
                  </a:lnTo>
                  <a:lnTo>
                    <a:pt x="0" y="115581"/>
                  </a:lnTo>
                  <a:cubicBezTo>
                    <a:pt x="0" y="52012"/>
                    <a:pt x="39125" y="0"/>
                    <a:pt x="86945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4943CFE-D683-3B29-45C9-68A7645A9817}"/>
                </a:ext>
              </a:extLst>
            </p:cNvPr>
            <p:cNvSpPr txBox="1"/>
            <p:nvPr/>
          </p:nvSpPr>
          <p:spPr>
            <a:xfrm>
              <a:off x="3944416" y="1551082"/>
              <a:ext cx="1694190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55" name="Graphic 54" descr="Checklist with solid fill">
              <a:extLst>
                <a:ext uri="{FF2B5EF4-FFF2-40B4-BE49-F238E27FC236}">
                  <a16:creationId xmlns:a16="http://schemas.microsoft.com/office/drawing/2014/main" id="{444766C0-734F-6A73-9035-AA72D9CFB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3480397" y="1457311"/>
              <a:ext cx="464018" cy="46401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8BF8B1DC-884E-A13F-97FD-E5772503444F}"/>
                </a:ext>
              </a:extLst>
            </p:cNvPr>
            <p:cNvSpPr/>
            <p:nvPr/>
          </p:nvSpPr>
          <p:spPr>
            <a:xfrm>
              <a:off x="3371730" y="2013982"/>
              <a:ext cx="2400542" cy="110447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170F71D-4474-CAD1-E84D-99FB48AE301D}"/>
                </a:ext>
              </a:extLst>
            </p:cNvPr>
            <p:cNvSpPr txBox="1"/>
            <p:nvPr/>
          </p:nvSpPr>
          <p:spPr>
            <a:xfrm>
              <a:off x="3505399" y="2116099"/>
              <a:ext cx="2133204" cy="9002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21B75B19-FB35-5806-0ED8-8C96715FAD06}"/>
              </a:ext>
            </a:extLst>
          </p:cNvPr>
          <p:cNvGrpSpPr/>
          <p:nvPr/>
        </p:nvGrpSpPr>
        <p:grpSpPr>
          <a:xfrm>
            <a:off x="6114807" y="1275422"/>
            <a:ext cx="2400546" cy="2000269"/>
            <a:chOff x="6114807" y="1275422"/>
            <a:chExt cx="2400546" cy="2000269"/>
          </a:xfrm>
        </p:grpSpPr>
        <p:sp>
          <p:nvSpPr>
            <p:cNvPr id="59" name="Freeform: Shape 58" descr="Folder with solid fill">
              <a:extLst>
                <a:ext uri="{FF2B5EF4-FFF2-40B4-BE49-F238E27FC236}">
                  <a16:creationId xmlns:a16="http://schemas.microsoft.com/office/drawing/2014/main" id="{0404932C-C7E2-F1BD-3461-B2E2D000DE4A}"/>
                </a:ext>
              </a:extLst>
            </p:cNvPr>
            <p:cNvSpPr/>
            <p:nvPr/>
          </p:nvSpPr>
          <p:spPr>
            <a:xfrm>
              <a:off x="6114809" y="1275422"/>
              <a:ext cx="2400544" cy="2000269"/>
            </a:xfrm>
            <a:custGeom>
              <a:avLst/>
              <a:gdLst>
                <a:gd name="connsiteX0" fmla="*/ 86945 w 2400544"/>
                <a:gd name="connsiteY0" fmla="*/ 0 h 2000269"/>
                <a:gd name="connsiteX1" fmla="*/ 495585 w 2400544"/>
                <a:gd name="connsiteY1" fmla="*/ 0 h 2000269"/>
                <a:gd name="connsiteX2" fmla="*/ 543404 w 2400544"/>
                <a:gd name="connsiteY2" fmla="*/ 20228 h 2000269"/>
                <a:gd name="connsiteX3" fmla="*/ 782502 w 2400544"/>
                <a:gd name="connsiteY3" fmla="*/ 231162 h 2000269"/>
                <a:gd name="connsiteX4" fmla="*/ 1521533 w 2400544"/>
                <a:gd name="connsiteY4" fmla="*/ 231162 h 2000269"/>
                <a:gd name="connsiteX5" fmla="*/ 2270784 w 2400544"/>
                <a:gd name="connsiteY5" fmla="*/ 231162 h 2000269"/>
                <a:gd name="connsiteX6" fmla="*/ 2400543 w 2400544"/>
                <a:gd name="connsiteY6" fmla="*/ 346743 h 2000269"/>
                <a:gd name="connsiteX7" fmla="*/ 2400543 w 2400544"/>
                <a:gd name="connsiteY7" fmla="*/ 1137113 h 2000269"/>
                <a:gd name="connsiteX8" fmla="*/ 2400544 w 2400544"/>
                <a:gd name="connsiteY8" fmla="*/ 1137117 h 2000269"/>
                <a:gd name="connsiteX9" fmla="*/ 2400544 w 2400544"/>
                <a:gd name="connsiteY9" fmla="*/ 1454305 h 2000269"/>
                <a:gd name="connsiteX10" fmla="*/ 2400543 w 2400544"/>
                <a:gd name="connsiteY10" fmla="*/ 1454310 h 2000269"/>
                <a:gd name="connsiteX11" fmla="*/ 2400543 w 2400544"/>
                <a:gd name="connsiteY11" fmla="*/ 1547019 h 2000269"/>
                <a:gd name="connsiteX12" fmla="*/ 2400544 w 2400544"/>
                <a:gd name="connsiteY12" fmla="*/ 1547023 h 2000269"/>
                <a:gd name="connsiteX13" fmla="*/ 2400544 w 2400544"/>
                <a:gd name="connsiteY13" fmla="*/ 1864211 h 2000269"/>
                <a:gd name="connsiteX14" fmla="*/ 2264486 w 2400544"/>
                <a:gd name="connsiteY14" fmla="*/ 2000269 h 2000269"/>
                <a:gd name="connsiteX15" fmla="*/ 136060 w 2400544"/>
                <a:gd name="connsiteY15" fmla="*/ 2000269 h 2000269"/>
                <a:gd name="connsiteX16" fmla="*/ 2 w 2400544"/>
                <a:gd name="connsiteY16" fmla="*/ 1864211 h 2000269"/>
                <a:gd name="connsiteX17" fmla="*/ 2 w 2400544"/>
                <a:gd name="connsiteY17" fmla="*/ 1646326 h 2000269"/>
                <a:gd name="connsiteX18" fmla="*/ 0 w 2400544"/>
                <a:gd name="connsiteY18" fmla="*/ 1646326 h 2000269"/>
                <a:gd name="connsiteX19" fmla="*/ 0 w 2400544"/>
                <a:gd name="connsiteY19" fmla="*/ 1311398 h 2000269"/>
                <a:gd name="connsiteX20" fmla="*/ 2 w 2400544"/>
                <a:gd name="connsiteY20" fmla="*/ 1311398 h 2000269"/>
                <a:gd name="connsiteX21" fmla="*/ 2 w 2400544"/>
                <a:gd name="connsiteY21" fmla="*/ 1236420 h 2000269"/>
                <a:gd name="connsiteX22" fmla="*/ 0 w 2400544"/>
                <a:gd name="connsiteY22" fmla="*/ 1236420 h 2000269"/>
                <a:gd name="connsiteX23" fmla="*/ 0 w 2400544"/>
                <a:gd name="connsiteY23" fmla="*/ 115581 h 2000269"/>
                <a:gd name="connsiteX24" fmla="*/ 86945 w 2400544"/>
                <a:gd name="connsiteY24" fmla="*/ 0 h 200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0544" h="2000269">
                  <a:moveTo>
                    <a:pt x="86945" y="0"/>
                  </a:moveTo>
                  <a:lnTo>
                    <a:pt x="495585" y="0"/>
                  </a:lnTo>
                  <a:cubicBezTo>
                    <a:pt x="512974" y="0"/>
                    <a:pt x="530363" y="5779"/>
                    <a:pt x="543404" y="20228"/>
                  </a:cubicBezTo>
                  <a:lnTo>
                    <a:pt x="782502" y="231162"/>
                  </a:lnTo>
                  <a:lnTo>
                    <a:pt x="1521533" y="231162"/>
                  </a:lnTo>
                  <a:lnTo>
                    <a:pt x="2270784" y="231162"/>
                  </a:lnTo>
                  <a:cubicBezTo>
                    <a:pt x="2342152" y="231162"/>
                    <a:pt x="2400543" y="283174"/>
                    <a:pt x="2400543" y="346743"/>
                  </a:cubicBezTo>
                  <a:lnTo>
                    <a:pt x="2400543" y="1137113"/>
                  </a:lnTo>
                  <a:lnTo>
                    <a:pt x="2400544" y="1137117"/>
                  </a:lnTo>
                  <a:lnTo>
                    <a:pt x="2400544" y="1454305"/>
                  </a:lnTo>
                  <a:lnTo>
                    <a:pt x="2400543" y="1454310"/>
                  </a:lnTo>
                  <a:lnTo>
                    <a:pt x="2400543" y="1547019"/>
                  </a:lnTo>
                  <a:lnTo>
                    <a:pt x="2400544" y="1547023"/>
                  </a:lnTo>
                  <a:lnTo>
                    <a:pt x="2400544" y="1864211"/>
                  </a:lnTo>
                  <a:cubicBezTo>
                    <a:pt x="2400544" y="1939354"/>
                    <a:pt x="2339629" y="2000269"/>
                    <a:pt x="2264486" y="2000269"/>
                  </a:cubicBezTo>
                  <a:lnTo>
                    <a:pt x="136060" y="2000269"/>
                  </a:lnTo>
                  <a:cubicBezTo>
                    <a:pt x="60917" y="2000269"/>
                    <a:pt x="2" y="1939354"/>
                    <a:pt x="2" y="1864211"/>
                  </a:cubicBezTo>
                  <a:lnTo>
                    <a:pt x="2" y="1646326"/>
                  </a:lnTo>
                  <a:lnTo>
                    <a:pt x="0" y="1646326"/>
                  </a:lnTo>
                  <a:lnTo>
                    <a:pt x="0" y="1311398"/>
                  </a:lnTo>
                  <a:lnTo>
                    <a:pt x="2" y="1311398"/>
                  </a:lnTo>
                  <a:lnTo>
                    <a:pt x="2" y="1236420"/>
                  </a:lnTo>
                  <a:lnTo>
                    <a:pt x="0" y="1236420"/>
                  </a:lnTo>
                  <a:lnTo>
                    <a:pt x="0" y="115581"/>
                  </a:lnTo>
                  <a:cubicBezTo>
                    <a:pt x="0" y="52012"/>
                    <a:pt x="39125" y="0"/>
                    <a:pt x="86945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F8AC588-A12F-BDE3-91A8-91DA1B141FEB}"/>
                </a:ext>
              </a:extLst>
            </p:cNvPr>
            <p:cNvSpPr txBox="1"/>
            <p:nvPr/>
          </p:nvSpPr>
          <p:spPr>
            <a:xfrm>
              <a:off x="6687493" y="1551082"/>
              <a:ext cx="1694190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pic>
          <p:nvPicPr>
            <p:cNvPr id="61" name="Graphic 60" descr="Signal with solid fill">
              <a:extLst>
                <a:ext uri="{FF2B5EF4-FFF2-40B4-BE49-F238E27FC236}">
                  <a16:creationId xmlns:a16="http://schemas.microsoft.com/office/drawing/2014/main" id="{FCE64238-9AE1-13E2-FD1E-C9450F31C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223474" y="1457311"/>
              <a:ext cx="464018" cy="464018"/>
            </a:xfrm>
            <a:prstGeom prst="rect">
              <a:avLst/>
            </a:prstGeom>
          </p:spPr>
        </p:pic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F6532C73-AB66-EF6A-5BE3-376D3D4AFA06}"/>
                </a:ext>
              </a:extLst>
            </p:cNvPr>
            <p:cNvSpPr/>
            <p:nvPr/>
          </p:nvSpPr>
          <p:spPr>
            <a:xfrm>
              <a:off x="6114807" y="2013982"/>
              <a:ext cx="2400542" cy="110447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BE552EA-758B-C59F-0715-C3BA6895FBAB}"/>
                </a:ext>
              </a:extLst>
            </p:cNvPr>
            <p:cNvSpPr txBox="1"/>
            <p:nvPr/>
          </p:nvSpPr>
          <p:spPr>
            <a:xfrm>
              <a:off x="6248476" y="2116099"/>
              <a:ext cx="2133204" cy="9002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858E9A6-C81B-CC35-CD68-050F98A96E22}"/>
              </a:ext>
            </a:extLst>
          </p:cNvPr>
          <p:cNvGrpSpPr/>
          <p:nvPr/>
        </p:nvGrpSpPr>
        <p:grpSpPr>
          <a:xfrm>
            <a:off x="628650" y="3869578"/>
            <a:ext cx="2400546" cy="2000269"/>
            <a:chOff x="628650" y="3869578"/>
            <a:chExt cx="2400546" cy="2000269"/>
          </a:xfrm>
        </p:grpSpPr>
        <p:sp>
          <p:nvSpPr>
            <p:cNvPr id="93" name="Freeform: Shape 92" descr="Folder with solid fill">
              <a:extLst>
                <a:ext uri="{FF2B5EF4-FFF2-40B4-BE49-F238E27FC236}">
                  <a16:creationId xmlns:a16="http://schemas.microsoft.com/office/drawing/2014/main" id="{7AA9E5E7-B251-DB50-BB8F-1909B822DD19}"/>
                </a:ext>
              </a:extLst>
            </p:cNvPr>
            <p:cNvSpPr/>
            <p:nvPr/>
          </p:nvSpPr>
          <p:spPr>
            <a:xfrm>
              <a:off x="628652" y="3869578"/>
              <a:ext cx="2400544" cy="2000269"/>
            </a:xfrm>
            <a:custGeom>
              <a:avLst/>
              <a:gdLst>
                <a:gd name="connsiteX0" fmla="*/ 86945 w 2400544"/>
                <a:gd name="connsiteY0" fmla="*/ 0 h 2000269"/>
                <a:gd name="connsiteX1" fmla="*/ 495585 w 2400544"/>
                <a:gd name="connsiteY1" fmla="*/ 0 h 2000269"/>
                <a:gd name="connsiteX2" fmla="*/ 543404 w 2400544"/>
                <a:gd name="connsiteY2" fmla="*/ 20228 h 2000269"/>
                <a:gd name="connsiteX3" fmla="*/ 782502 w 2400544"/>
                <a:gd name="connsiteY3" fmla="*/ 231162 h 2000269"/>
                <a:gd name="connsiteX4" fmla="*/ 1521533 w 2400544"/>
                <a:gd name="connsiteY4" fmla="*/ 231162 h 2000269"/>
                <a:gd name="connsiteX5" fmla="*/ 2270784 w 2400544"/>
                <a:gd name="connsiteY5" fmla="*/ 231162 h 2000269"/>
                <a:gd name="connsiteX6" fmla="*/ 2400543 w 2400544"/>
                <a:gd name="connsiteY6" fmla="*/ 346743 h 2000269"/>
                <a:gd name="connsiteX7" fmla="*/ 2400543 w 2400544"/>
                <a:gd name="connsiteY7" fmla="*/ 1137113 h 2000269"/>
                <a:gd name="connsiteX8" fmla="*/ 2400544 w 2400544"/>
                <a:gd name="connsiteY8" fmla="*/ 1137117 h 2000269"/>
                <a:gd name="connsiteX9" fmla="*/ 2400544 w 2400544"/>
                <a:gd name="connsiteY9" fmla="*/ 1454305 h 2000269"/>
                <a:gd name="connsiteX10" fmla="*/ 2400543 w 2400544"/>
                <a:gd name="connsiteY10" fmla="*/ 1454310 h 2000269"/>
                <a:gd name="connsiteX11" fmla="*/ 2400543 w 2400544"/>
                <a:gd name="connsiteY11" fmla="*/ 1547019 h 2000269"/>
                <a:gd name="connsiteX12" fmla="*/ 2400544 w 2400544"/>
                <a:gd name="connsiteY12" fmla="*/ 1547023 h 2000269"/>
                <a:gd name="connsiteX13" fmla="*/ 2400544 w 2400544"/>
                <a:gd name="connsiteY13" fmla="*/ 1864211 h 2000269"/>
                <a:gd name="connsiteX14" fmla="*/ 2264486 w 2400544"/>
                <a:gd name="connsiteY14" fmla="*/ 2000269 h 2000269"/>
                <a:gd name="connsiteX15" fmla="*/ 136060 w 2400544"/>
                <a:gd name="connsiteY15" fmla="*/ 2000269 h 2000269"/>
                <a:gd name="connsiteX16" fmla="*/ 2 w 2400544"/>
                <a:gd name="connsiteY16" fmla="*/ 1864211 h 2000269"/>
                <a:gd name="connsiteX17" fmla="*/ 2 w 2400544"/>
                <a:gd name="connsiteY17" fmla="*/ 1646326 h 2000269"/>
                <a:gd name="connsiteX18" fmla="*/ 0 w 2400544"/>
                <a:gd name="connsiteY18" fmla="*/ 1646326 h 2000269"/>
                <a:gd name="connsiteX19" fmla="*/ 0 w 2400544"/>
                <a:gd name="connsiteY19" fmla="*/ 1311398 h 2000269"/>
                <a:gd name="connsiteX20" fmla="*/ 2 w 2400544"/>
                <a:gd name="connsiteY20" fmla="*/ 1311398 h 2000269"/>
                <a:gd name="connsiteX21" fmla="*/ 2 w 2400544"/>
                <a:gd name="connsiteY21" fmla="*/ 1236420 h 2000269"/>
                <a:gd name="connsiteX22" fmla="*/ 0 w 2400544"/>
                <a:gd name="connsiteY22" fmla="*/ 1236420 h 2000269"/>
                <a:gd name="connsiteX23" fmla="*/ 0 w 2400544"/>
                <a:gd name="connsiteY23" fmla="*/ 115581 h 2000269"/>
                <a:gd name="connsiteX24" fmla="*/ 86945 w 2400544"/>
                <a:gd name="connsiteY24" fmla="*/ 0 h 200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0544" h="2000269">
                  <a:moveTo>
                    <a:pt x="86945" y="0"/>
                  </a:moveTo>
                  <a:lnTo>
                    <a:pt x="495585" y="0"/>
                  </a:lnTo>
                  <a:cubicBezTo>
                    <a:pt x="512974" y="0"/>
                    <a:pt x="530363" y="5779"/>
                    <a:pt x="543404" y="20228"/>
                  </a:cubicBezTo>
                  <a:lnTo>
                    <a:pt x="782502" y="231162"/>
                  </a:lnTo>
                  <a:lnTo>
                    <a:pt x="1521533" y="231162"/>
                  </a:lnTo>
                  <a:lnTo>
                    <a:pt x="2270784" y="231162"/>
                  </a:lnTo>
                  <a:cubicBezTo>
                    <a:pt x="2342152" y="231162"/>
                    <a:pt x="2400543" y="283174"/>
                    <a:pt x="2400543" y="346743"/>
                  </a:cubicBezTo>
                  <a:lnTo>
                    <a:pt x="2400543" y="1137113"/>
                  </a:lnTo>
                  <a:lnTo>
                    <a:pt x="2400544" y="1137117"/>
                  </a:lnTo>
                  <a:lnTo>
                    <a:pt x="2400544" y="1454305"/>
                  </a:lnTo>
                  <a:lnTo>
                    <a:pt x="2400543" y="1454310"/>
                  </a:lnTo>
                  <a:lnTo>
                    <a:pt x="2400543" y="1547019"/>
                  </a:lnTo>
                  <a:lnTo>
                    <a:pt x="2400544" y="1547023"/>
                  </a:lnTo>
                  <a:lnTo>
                    <a:pt x="2400544" y="1864211"/>
                  </a:lnTo>
                  <a:cubicBezTo>
                    <a:pt x="2400544" y="1939354"/>
                    <a:pt x="2339629" y="2000269"/>
                    <a:pt x="2264486" y="2000269"/>
                  </a:cubicBezTo>
                  <a:lnTo>
                    <a:pt x="136060" y="2000269"/>
                  </a:lnTo>
                  <a:cubicBezTo>
                    <a:pt x="60917" y="2000269"/>
                    <a:pt x="2" y="1939354"/>
                    <a:pt x="2" y="1864211"/>
                  </a:cubicBezTo>
                  <a:lnTo>
                    <a:pt x="2" y="1646326"/>
                  </a:lnTo>
                  <a:lnTo>
                    <a:pt x="0" y="1646326"/>
                  </a:lnTo>
                  <a:lnTo>
                    <a:pt x="0" y="1311398"/>
                  </a:lnTo>
                  <a:lnTo>
                    <a:pt x="2" y="1311398"/>
                  </a:lnTo>
                  <a:lnTo>
                    <a:pt x="2" y="1236420"/>
                  </a:lnTo>
                  <a:lnTo>
                    <a:pt x="0" y="1236420"/>
                  </a:lnTo>
                  <a:lnTo>
                    <a:pt x="0" y="115581"/>
                  </a:lnTo>
                  <a:cubicBezTo>
                    <a:pt x="0" y="52012"/>
                    <a:pt x="39125" y="0"/>
                    <a:pt x="86945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35A53254-DB0A-17FA-8762-3AAEFC0069FB}"/>
                </a:ext>
              </a:extLst>
            </p:cNvPr>
            <p:cNvSpPr txBox="1"/>
            <p:nvPr/>
          </p:nvSpPr>
          <p:spPr>
            <a:xfrm>
              <a:off x="1201336" y="4145238"/>
              <a:ext cx="1694190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95" name="Graphic 94" descr="Briefcase with solid fill">
              <a:extLst>
                <a:ext uri="{FF2B5EF4-FFF2-40B4-BE49-F238E27FC236}">
                  <a16:creationId xmlns:a16="http://schemas.microsoft.com/office/drawing/2014/main" id="{465BC48C-C8F9-F68A-569A-AF2BF1B36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737317" y="4051467"/>
              <a:ext cx="464018" cy="46401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07D45933-2B3D-2472-2CF5-C1859C509377}"/>
                </a:ext>
              </a:extLst>
            </p:cNvPr>
            <p:cNvSpPr/>
            <p:nvPr/>
          </p:nvSpPr>
          <p:spPr>
            <a:xfrm>
              <a:off x="628650" y="4608138"/>
              <a:ext cx="2400542" cy="110447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53AE2EE-9A71-049E-40C9-CC91565172B5}"/>
                </a:ext>
              </a:extLst>
            </p:cNvPr>
            <p:cNvSpPr txBox="1"/>
            <p:nvPr/>
          </p:nvSpPr>
          <p:spPr>
            <a:xfrm>
              <a:off x="762319" y="4710255"/>
              <a:ext cx="2133204" cy="9002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D5F9D83B-8400-19EA-46F9-B795A842FBBC}"/>
              </a:ext>
            </a:extLst>
          </p:cNvPr>
          <p:cNvGrpSpPr/>
          <p:nvPr/>
        </p:nvGrpSpPr>
        <p:grpSpPr>
          <a:xfrm>
            <a:off x="3371730" y="3869578"/>
            <a:ext cx="2400546" cy="2000269"/>
            <a:chOff x="3371730" y="3869578"/>
            <a:chExt cx="2400546" cy="2000269"/>
          </a:xfrm>
        </p:grpSpPr>
        <p:sp>
          <p:nvSpPr>
            <p:cNvPr id="74" name="Freeform: Shape 73" descr="Folder with solid fill">
              <a:extLst>
                <a:ext uri="{FF2B5EF4-FFF2-40B4-BE49-F238E27FC236}">
                  <a16:creationId xmlns:a16="http://schemas.microsoft.com/office/drawing/2014/main" id="{8C099D7E-2150-658B-6ABA-C79F9748549B}"/>
                </a:ext>
              </a:extLst>
            </p:cNvPr>
            <p:cNvSpPr/>
            <p:nvPr/>
          </p:nvSpPr>
          <p:spPr>
            <a:xfrm>
              <a:off x="3371732" y="3869578"/>
              <a:ext cx="2400544" cy="2000269"/>
            </a:xfrm>
            <a:custGeom>
              <a:avLst/>
              <a:gdLst>
                <a:gd name="connsiteX0" fmla="*/ 86945 w 2400544"/>
                <a:gd name="connsiteY0" fmla="*/ 0 h 2000269"/>
                <a:gd name="connsiteX1" fmla="*/ 495585 w 2400544"/>
                <a:gd name="connsiteY1" fmla="*/ 0 h 2000269"/>
                <a:gd name="connsiteX2" fmla="*/ 543404 w 2400544"/>
                <a:gd name="connsiteY2" fmla="*/ 20228 h 2000269"/>
                <a:gd name="connsiteX3" fmla="*/ 782502 w 2400544"/>
                <a:gd name="connsiteY3" fmla="*/ 231162 h 2000269"/>
                <a:gd name="connsiteX4" fmla="*/ 1521533 w 2400544"/>
                <a:gd name="connsiteY4" fmla="*/ 231162 h 2000269"/>
                <a:gd name="connsiteX5" fmla="*/ 2270784 w 2400544"/>
                <a:gd name="connsiteY5" fmla="*/ 231162 h 2000269"/>
                <a:gd name="connsiteX6" fmla="*/ 2400543 w 2400544"/>
                <a:gd name="connsiteY6" fmla="*/ 346743 h 2000269"/>
                <a:gd name="connsiteX7" fmla="*/ 2400543 w 2400544"/>
                <a:gd name="connsiteY7" fmla="*/ 1137113 h 2000269"/>
                <a:gd name="connsiteX8" fmla="*/ 2400544 w 2400544"/>
                <a:gd name="connsiteY8" fmla="*/ 1137117 h 2000269"/>
                <a:gd name="connsiteX9" fmla="*/ 2400544 w 2400544"/>
                <a:gd name="connsiteY9" fmla="*/ 1454305 h 2000269"/>
                <a:gd name="connsiteX10" fmla="*/ 2400543 w 2400544"/>
                <a:gd name="connsiteY10" fmla="*/ 1454310 h 2000269"/>
                <a:gd name="connsiteX11" fmla="*/ 2400543 w 2400544"/>
                <a:gd name="connsiteY11" fmla="*/ 1547019 h 2000269"/>
                <a:gd name="connsiteX12" fmla="*/ 2400544 w 2400544"/>
                <a:gd name="connsiteY12" fmla="*/ 1547023 h 2000269"/>
                <a:gd name="connsiteX13" fmla="*/ 2400544 w 2400544"/>
                <a:gd name="connsiteY13" fmla="*/ 1864211 h 2000269"/>
                <a:gd name="connsiteX14" fmla="*/ 2264486 w 2400544"/>
                <a:gd name="connsiteY14" fmla="*/ 2000269 h 2000269"/>
                <a:gd name="connsiteX15" fmla="*/ 136060 w 2400544"/>
                <a:gd name="connsiteY15" fmla="*/ 2000269 h 2000269"/>
                <a:gd name="connsiteX16" fmla="*/ 2 w 2400544"/>
                <a:gd name="connsiteY16" fmla="*/ 1864211 h 2000269"/>
                <a:gd name="connsiteX17" fmla="*/ 2 w 2400544"/>
                <a:gd name="connsiteY17" fmla="*/ 1646326 h 2000269"/>
                <a:gd name="connsiteX18" fmla="*/ 0 w 2400544"/>
                <a:gd name="connsiteY18" fmla="*/ 1646326 h 2000269"/>
                <a:gd name="connsiteX19" fmla="*/ 0 w 2400544"/>
                <a:gd name="connsiteY19" fmla="*/ 1311398 h 2000269"/>
                <a:gd name="connsiteX20" fmla="*/ 2 w 2400544"/>
                <a:gd name="connsiteY20" fmla="*/ 1311398 h 2000269"/>
                <a:gd name="connsiteX21" fmla="*/ 2 w 2400544"/>
                <a:gd name="connsiteY21" fmla="*/ 1236420 h 2000269"/>
                <a:gd name="connsiteX22" fmla="*/ 0 w 2400544"/>
                <a:gd name="connsiteY22" fmla="*/ 1236420 h 2000269"/>
                <a:gd name="connsiteX23" fmla="*/ 0 w 2400544"/>
                <a:gd name="connsiteY23" fmla="*/ 115581 h 2000269"/>
                <a:gd name="connsiteX24" fmla="*/ 86945 w 2400544"/>
                <a:gd name="connsiteY24" fmla="*/ 0 h 200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0544" h="2000269">
                  <a:moveTo>
                    <a:pt x="86945" y="0"/>
                  </a:moveTo>
                  <a:lnTo>
                    <a:pt x="495585" y="0"/>
                  </a:lnTo>
                  <a:cubicBezTo>
                    <a:pt x="512974" y="0"/>
                    <a:pt x="530363" y="5779"/>
                    <a:pt x="543404" y="20228"/>
                  </a:cubicBezTo>
                  <a:lnTo>
                    <a:pt x="782502" y="231162"/>
                  </a:lnTo>
                  <a:lnTo>
                    <a:pt x="1521533" y="231162"/>
                  </a:lnTo>
                  <a:lnTo>
                    <a:pt x="2270784" y="231162"/>
                  </a:lnTo>
                  <a:cubicBezTo>
                    <a:pt x="2342152" y="231162"/>
                    <a:pt x="2400543" y="283174"/>
                    <a:pt x="2400543" y="346743"/>
                  </a:cubicBezTo>
                  <a:lnTo>
                    <a:pt x="2400543" y="1137113"/>
                  </a:lnTo>
                  <a:lnTo>
                    <a:pt x="2400544" y="1137117"/>
                  </a:lnTo>
                  <a:lnTo>
                    <a:pt x="2400544" y="1454305"/>
                  </a:lnTo>
                  <a:lnTo>
                    <a:pt x="2400543" y="1454310"/>
                  </a:lnTo>
                  <a:lnTo>
                    <a:pt x="2400543" y="1547019"/>
                  </a:lnTo>
                  <a:lnTo>
                    <a:pt x="2400544" y="1547023"/>
                  </a:lnTo>
                  <a:lnTo>
                    <a:pt x="2400544" y="1864211"/>
                  </a:lnTo>
                  <a:cubicBezTo>
                    <a:pt x="2400544" y="1939354"/>
                    <a:pt x="2339629" y="2000269"/>
                    <a:pt x="2264486" y="2000269"/>
                  </a:cubicBezTo>
                  <a:lnTo>
                    <a:pt x="136060" y="2000269"/>
                  </a:lnTo>
                  <a:cubicBezTo>
                    <a:pt x="60917" y="2000269"/>
                    <a:pt x="2" y="1939354"/>
                    <a:pt x="2" y="1864211"/>
                  </a:cubicBezTo>
                  <a:lnTo>
                    <a:pt x="2" y="1646326"/>
                  </a:lnTo>
                  <a:lnTo>
                    <a:pt x="0" y="1646326"/>
                  </a:lnTo>
                  <a:lnTo>
                    <a:pt x="0" y="1311398"/>
                  </a:lnTo>
                  <a:lnTo>
                    <a:pt x="2" y="1311398"/>
                  </a:lnTo>
                  <a:lnTo>
                    <a:pt x="2" y="1236420"/>
                  </a:lnTo>
                  <a:lnTo>
                    <a:pt x="0" y="1236420"/>
                  </a:lnTo>
                  <a:lnTo>
                    <a:pt x="0" y="115581"/>
                  </a:lnTo>
                  <a:cubicBezTo>
                    <a:pt x="0" y="52012"/>
                    <a:pt x="39125" y="0"/>
                    <a:pt x="86945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FBB6DE4-16FA-0D34-CC68-18837B386DB7}"/>
                </a:ext>
              </a:extLst>
            </p:cNvPr>
            <p:cNvSpPr txBox="1"/>
            <p:nvPr/>
          </p:nvSpPr>
          <p:spPr>
            <a:xfrm>
              <a:off x="3944416" y="4145238"/>
              <a:ext cx="1694190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90" name="Graphic 89" descr="Handshake with solid fill">
              <a:extLst>
                <a:ext uri="{FF2B5EF4-FFF2-40B4-BE49-F238E27FC236}">
                  <a16:creationId xmlns:a16="http://schemas.microsoft.com/office/drawing/2014/main" id="{4127D14C-ED3A-4605-832C-7DAED3CF33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3480397" y="4051467"/>
              <a:ext cx="464018" cy="46401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18B86365-CFF4-B81A-6104-553E7339829D}"/>
                </a:ext>
              </a:extLst>
            </p:cNvPr>
            <p:cNvSpPr/>
            <p:nvPr/>
          </p:nvSpPr>
          <p:spPr>
            <a:xfrm>
              <a:off x="3371730" y="4608138"/>
              <a:ext cx="2400542" cy="110447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24EEB12-AB29-330C-322C-BCE8F56DF69D}"/>
                </a:ext>
              </a:extLst>
            </p:cNvPr>
            <p:cNvSpPr txBox="1"/>
            <p:nvPr/>
          </p:nvSpPr>
          <p:spPr>
            <a:xfrm>
              <a:off x="3505399" y="4710255"/>
              <a:ext cx="2133204" cy="9002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632BE0F-CB97-950D-CD1A-80D2E2D6EE38}"/>
              </a:ext>
            </a:extLst>
          </p:cNvPr>
          <p:cNvGrpSpPr/>
          <p:nvPr/>
        </p:nvGrpSpPr>
        <p:grpSpPr>
          <a:xfrm>
            <a:off x="6114807" y="3869578"/>
            <a:ext cx="2400546" cy="2000269"/>
            <a:chOff x="6114807" y="3869578"/>
            <a:chExt cx="2400546" cy="2000269"/>
          </a:xfrm>
        </p:grpSpPr>
        <p:sp>
          <p:nvSpPr>
            <p:cNvPr id="69" name="Freeform: Shape 68" descr="Folder with solid fill">
              <a:extLst>
                <a:ext uri="{FF2B5EF4-FFF2-40B4-BE49-F238E27FC236}">
                  <a16:creationId xmlns:a16="http://schemas.microsoft.com/office/drawing/2014/main" id="{232D6672-8853-00F9-ADA5-3C12A3DC345A}"/>
                </a:ext>
              </a:extLst>
            </p:cNvPr>
            <p:cNvSpPr/>
            <p:nvPr/>
          </p:nvSpPr>
          <p:spPr>
            <a:xfrm>
              <a:off x="6114809" y="3869578"/>
              <a:ext cx="2400544" cy="2000269"/>
            </a:xfrm>
            <a:custGeom>
              <a:avLst/>
              <a:gdLst>
                <a:gd name="connsiteX0" fmla="*/ 86945 w 2400544"/>
                <a:gd name="connsiteY0" fmla="*/ 0 h 2000269"/>
                <a:gd name="connsiteX1" fmla="*/ 495585 w 2400544"/>
                <a:gd name="connsiteY1" fmla="*/ 0 h 2000269"/>
                <a:gd name="connsiteX2" fmla="*/ 543404 w 2400544"/>
                <a:gd name="connsiteY2" fmla="*/ 20228 h 2000269"/>
                <a:gd name="connsiteX3" fmla="*/ 782502 w 2400544"/>
                <a:gd name="connsiteY3" fmla="*/ 231162 h 2000269"/>
                <a:gd name="connsiteX4" fmla="*/ 1521533 w 2400544"/>
                <a:gd name="connsiteY4" fmla="*/ 231162 h 2000269"/>
                <a:gd name="connsiteX5" fmla="*/ 2270784 w 2400544"/>
                <a:gd name="connsiteY5" fmla="*/ 231162 h 2000269"/>
                <a:gd name="connsiteX6" fmla="*/ 2400543 w 2400544"/>
                <a:gd name="connsiteY6" fmla="*/ 346743 h 2000269"/>
                <a:gd name="connsiteX7" fmla="*/ 2400543 w 2400544"/>
                <a:gd name="connsiteY7" fmla="*/ 1137113 h 2000269"/>
                <a:gd name="connsiteX8" fmla="*/ 2400544 w 2400544"/>
                <a:gd name="connsiteY8" fmla="*/ 1137117 h 2000269"/>
                <a:gd name="connsiteX9" fmla="*/ 2400544 w 2400544"/>
                <a:gd name="connsiteY9" fmla="*/ 1454305 h 2000269"/>
                <a:gd name="connsiteX10" fmla="*/ 2400543 w 2400544"/>
                <a:gd name="connsiteY10" fmla="*/ 1454310 h 2000269"/>
                <a:gd name="connsiteX11" fmla="*/ 2400543 w 2400544"/>
                <a:gd name="connsiteY11" fmla="*/ 1547019 h 2000269"/>
                <a:gd name="connsiteX12" fmla="*/ 2400544 w 2400544"/>
                <a:gd name="connsiteY12" fmla="*/ 1547023 h 2000269"/>
                <a:gd name="connsiteX13" fmla="*/ 2400544 w 2400544"/>
                <a:gd name="connsiteY13" fmla="*/ 1864211 h 2000269"/>
                <a:gd name="connsiteX14" fmla="*/ 2264486 w 2400544"/>
                <a:gd name="connsiteY14" fmla="*/ 2000269 h 2000269"/>
                <a:gd name="connsiteX15" fmla="*/ 136060 w 2400544"/>
                <a:gd name="connsiteY15" fmla="*/ 2000269 h 2000269"/>
                <a:gd name="connsiteX16" fmla="*/ 2 w 2400544"/>
                <a:gd name="connsiteY16" fmla="*/ 1864211 h 2000269"/>
                <a:gd name="connsiteX17" fmla="*/ 2 w 2400544"/>
                <a:gd name="connsiteY17" fmla="*/ 1646326 h 2000269"/>
                <a:gd name="connsiteX18" fmla="*/ 0 w 2400544"/>
                <a:gd name="connsiteY18" fmla="*/ 1646326 h 2000269"/>
                <a:gd name="connsiteX19" fmla="*/ 0 w 2400544"/>
                <a:gd name="connsiteY19" fmla="*/ 1311398 h 2000269"/>
                <a:gd name="connsiteX20" fmla="*/ 2 w 2400544"/>
                <a:gd name="connsiteY20" fmla="*/ 1311398 h 2000269"/>
                <a:gd name="connsiteX21" fmla="*/ 2 w 2400544"/>
                <a:gd name="connsiteY21" fmla="*/ 1236420 h 2000269"/>
                <a:gd name="connsiteX22" fmla="*/ 0 w 2400544"/>
                <a:gd name="connsiteY22" fmla="*/ 1236420 h 2000269"/>
                <a:gd name="connsiteX23" fmla="*/ 0 w 2400544"/>
                <a:gd name="connsiteY23" fmla="*/ 115581 h 2000269"/>
                <a:gd name="connsiteX24" fmla="*/ 86945 w 2400544"/>
                <a:gd name="connsiteY24" fmla="*/ 0 h 200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0544" h="2000269">
                  <a:moveTo>
                    <a:pt x="86945" y="0"/>
                  </a:moveTo>
                  <a:lnTo>
                    <a:pt x="495585" y="0"/>
                  </a:lnTo>
                  <a:cubicBezTo>
                    <a:pt x="512974" y="0"/>
                    <a:pt x="530363" y="5779"/>
                    <a:pt x="543404" y="20228"/>
                  </a:cubicBezTo>
                  <a:lnTo>
                    <a:pt x="782502" y="231162"/>
                  </a:lnTo>
                  <a:lnTo>
                    <a:pt x="1521533" y="231162"/>
                  </a:lnTo>
                  <a:lnTo>
                    <a:pt x="2270784" y="231162"/>
                  </a:lnTo>
                  <a:cubicBezTo>
                    <a:pt x="2342152" y="231162"/>
                    <a:pt x="2400543" y="283174"/>
                    <a:pt x="2400543" y="346743"/>
                  </a:cubicBezTo>
                  <a:lnTo>
                    <a:pt x="2400543" y="1137113"/>
                  </a:lnTo>
                  <a:lnTo>
                    <a:pt x="2400544" y="1137117"/>
                  </a:lnTo>
                  <a:lnTo>
                    <a:pt x="2400544" y="1454305"/>
                  </a:lnTo>
                  <a:lnTo>
                    <a:pt x="2400543" y="1454310"/>
                  </a:lnTo>
                  <a:lnTo>
                    <a:pt x="2400543" y="1547019"/>
                  </a:lnTo>
                  <a:lnTo>
                    <a:pt x="2400544" y="1547023"/>
                  </a:lnTo>
                  <a:lnTo>
                    <a:pt x="2400544" y="1864211"/>
                  </a:lnTo>
                  <a:cubicBezTo>
                    <a:pt x="2400544" y="1939354"/>
                    <a:pt x="2339629" y="2000269"/>
                    <a:pt x="2264486" y="2000269"/>
                  </a:cubicBezTo>
                  <a:lnTo>
                    <a:pt x="136060" y="2000269"/>
                  </a:lnTo>
                  <a:cubicBezTo>
                    <a:pt x="60917" y="2000269"/>
                    <a:pt x="2" y="1939354"/>
                    <a:pt x="2" y="1864211"/>
                  </a:cubicBezTo>
                  <a:lnTo>
                    <a:pt x="2" y="1646326"/>
                  </a:lnTo>
                  <a:lnTo>
                    <a:pt x="0" y="1646326"/>
                  </a:lnTo>
                  <a:lnTo>
                    <a:pt x="0" y="1311398"/>
                  </a:lnTo>
                  <a:lnTo>
                    <a:pt x="2" y="1311398"/>
                  </a:lnTo>
                  <a:lnTo>
                    <a:pt x="2" y="1236420"/>
                  </a:lnTo>
                  <a:lnTo>
                    <a:pt x="0" y="1236420"/>
                  </a:lnTo>
                  <a:lnTo>
                    <a:pt x="0" y="115581"/>
                  </a:lnTo>
                  <a:cubicBezTo>
                    <a:pt x="0" y="52012"/>
                    <a:pt x="39125" y="0"/>
                    <a:pt x="86945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02DC59C-0C75-F01F-5DF2-9D058898ED38}"/>
                </a:ext>
              </a:extLst>
            </p:cNvPr>
            <p:cNvSpPr txBox="1"/>
            <p:nvPr/>
          </p:nvSpPr>
          <p:spPr>
            <a:xfrm>
              <a:off x="6687493" y="4145238"/>
              <a:ext cx="1694190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71" name="Graphic 70" descr="Rocket with solid fill">
              <a:extLst>
                <a:ext uri="{FF2B5EF4-FFF2-40B4-BE49-F238E27FC236}">
                  <a16:creationId xmlns:a16="http://schemas.microsoft.com/office/drawing/2014/main" id="{EC9E43C8-A4C2-C979-7B51-0D8BEAAD7E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6223474" y="4051467"/>
              <a:ext cx="464018" cy="46401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3C1FCCF-61D1-1B3D-E53D-23D55A3EB0D7}"/>
                </a:ext>
              </a:extLst>
            </p:cNvPr>
            <p:cNvSpPr/>
            <p:nvPr/>
          </p:nvSpPr>
          <p:spPr>
            <a:xfrm>
              <a:off x="6114807" y="4608138"/>
              <a:ext cx="2400542" cy="110447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CC2729D-C1B5-6141-7970-31708ED7D8EE}"/>
                </a:ext>
              </a:extLst>
            </p:cNvPr>
            <p:cNvSpPr txBox="1"/>
            <p:nvPr/>
          </p:nvSpPr>
          <p:spPr>
            <a:xfrm>
              <a:off x="6248476" y="4710255"/>
              <a:ext cx="2133204" cy="9002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1909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0982D-1640-1A4A-C57E-0E19CF8FD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265EF-CCB1-AA11-5D06-2F0DF4289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Tabbed Folder Grid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F66AC5-4FA0-62F8-6FA0-E6D8F5517286}"/>
              </a:ext>
            </a:extLst>
          </p:cNvPr>
          <p:cNvGrpSpPr/>
          <p:nvPr/>
        </p:nvGrpSpPr>
        <p:grpSpPr>
          <a:xfrm>
            <a:off x="628650" y="1275422"/>
            <a:ext cx="2400546" cy="2000269"/>
            <a:chOff x="628650" y="1275422"/>
            <a:chExt cx="2400546" cy="200026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C63E6B8-EFE1-DDB0-865B-CCA046B378B5}"/>
                </a:ext>
              </a:extLst>
            </p:cNvPr>
            <p:cNvGrpSpPr/>
            <p:nvPr/>
          </p:nvGrpSpPr>
          <p:grpSpPr>
            <a:xfrm>
              <a:off x="628650" y="1398060"/>
              <a:ext cx="2400544" cy="1590363"/>
              <a:chOff x="838199" y="1399039"/>
              <a:chExt cx="3200725" cy="2120484"/>
            </a:xfrm>
          </p:grpSpPr>
          <p:sp>
            <p:nvSpPr>
              <p:cNvPr id="11" name="Freeform: Shape 10" descr="Folder with solid fill">
                <a:extLst>
                  <a:ext uri="{FF2B5EF4-FFF2-40B4-BE49-F238E27FC236}">
                    <a16:creationId xmlns:a16="http://schemas.microsoft.com/office/drawing/2014/main" id="{5D96D979-0564-391A-3853-DDDB3C953C10}"/>
                  </a:ext>
                </a:extLst>
              </p:cNvPr>
              <p:cNvSpPr/>
              <p:nvPr/>
            </p:nvSpPr>
            <p:spPr>
              <a:xfrm>
                <a:off x="838199" y="1399039"/>
                <a:ext cx="3200725" cy="2120484"/>
              </a:xfrm>
              <a:custGeom>
                <a:avLst/>
                <a:gdLst>
                  <a:gd name="connsiteX0" fmla="*/ 115926 w 3200725"/>
                  <a:gd name="connsiteY0" fmla="*/ 0 h 2120484"/>
                  <a:gd name="connsiteX1" fmla="*/ 660780 w 3200725"/>
                  <a:gd name="connsiteY1" fmla="*/ 0 h 2120484"/>
                  <a:gd name="connsiteX2" fmla="*/ 724539 w 3200725"/>
                  <a:gd name="connsiteY2" fmla="*/ 26971 h 2120484"/>
                  <a:gd name="connsiteX3" fmla="*/ 1043336 w 3200725"/>
                  <a:gd name="connsiteY3" fmla="*/ 308216 h 2120484"/>
                  <a:gd name="connsiteX4" fmla="*/ 2028710 w 3200725"/>
                  <a:gd name="connsiteY4" fmla="*/ 308216 h 2120484"/>
                  <a:gd name="connsiteX5" fmla="*/ 3027712 w 3200725"/>
                  <a:gd name="connsiteY5" fmla="*/ 308216 h 2120484"/>
                  <a:gd name="connsiteX6" fmla="*/ 3200724 w 3200725"/>
                  <a:gd name="connsiteY6" fmla="*/ 462324 h 2120484"/>
                  <a:gd name="connsiteX7" fmla="*/ 3200724 w 3200725"/>
                  <a:gd name="connsiteY7" fmla="*/ 1516151 h 2120484"/>
                  <a:gd name="connsiteX8" fmla="*/ 3200725 w 3200725"/>
                  <a:gd name="connsiteY8" fmla="*/ 1516156 h 2120484"/>
                  <a:gd name="connsiteX9" fmla="*/ 3200725 w 3200725"/>
                  <a:gd name="connsiteY9" fmla="*/ 1939073 h 2120484"/>
                  <a:gd name="connsiteX10" fmla="*/ 3019314 w 3200725"/>
                  <a:gd name="connsiteY10" fmla="*/ 2120484 h 2120484"/>
                  <a:gd name="connsiteX11" fmla="*/ 181413 w 3200725"/>
                  <a:gd name="connsiteY11" fmla="*/ 2120484 h 2120484"/>
                  <a:gd name="connsiteX12" fmla="*/ 2 w 3200725"/>
                  <a:gd name="connsiteY12" fmla="*/ 1939073 h 2120484"/>
                  <a:gd name="connsiteX13" fmla="*/ 2 w 3200725"/>
                  <a:gd name="connsiteY13" fmla="*/ 1648560 h 2120484"/>
                  <a:gd name="connsiteX14" fmla="*/ 0 w 3200725"/>
                  <a:gd name="connsiteY14" fmla="*/ 1648560 h 2120484"/>
                  <a:gd name="connsiteX15" fmla="*/ 0 w 3200725"/>
                  <a:gd name="connsiteY15" fmla="*/ 154108 h 2120484"/>
                  <a:gd name="connsiteX16" fmla="*/ 115926 w 3200725"/>
                  <a:gd name="connsiteY16" fmla="*/ 0 h 2120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200725" h="2120484">
                    <a:moveTo>
                      <a:pt x="115926" y="0"/>
                    </a:moveTo>
                    <a:lnTo>
                      <a:pt x="660780" y="0"/>
                    </a:lnTo>
                    <a:cubicBezTo>
                      <a:pt x="683965" y="0"/>
                      <a:pt x="707150" y="7705"/>
                      <a:pt x="724539" y="26971"/>
                    </a:cubicBezTo>
                    <a:lnTo>
                      <a:pt x="1043336" y="308216"/>
                    </a:lnTo>
                    <a:lnTo>
                      <a:pt x="2028710" y="308216"/>
                    </a:lnTo>
                    <a:lnTo>
                      <a:pt x="3027712" y="308216"/>
                    </a:lnTo>
                    <a:cubicBezTo>
                      <a:pt x="3122869" y="308216"/>
                      <a:pt x="3200724" y="377565"/>
                      <a:pt x="3200724" y="462324"/>
                    </a:cubicBezTo>
                    <a:lnTo>
                      <a:pt x="3200724" y="1516151"/>
                    </a:lnTo>
                    <a:lnTo>
                      <a:pt x="3200725" y="1516156"/>
                    </a:lnTo>
                    <a:lnTo>
                      <a:pt x="3200725" y="1939073"/>
                    </a:lnTo>
                    <a:cubicBezTo>
                      <a:pt x="3200725" y="2039264"/>
                      <a:pt x="3119505" y="2120484"/>
                      <a:pt x="3019314" y="2120484"/>
                    </a:cubicBezTo>
                    <a:lnTo>
                      <a:pt x="181413" y="2120484"/>
                    </a:lnTo>
                    <a:cubicBezTo>
                      <a:pt x="81222" y="2120484"/>
                      <a:pt x="2" y="2039264"/>
                      <a:pt x="2" y="1939073"/>
                    </a:cubicBezTo>
                    <a:lnTo>
                      <a:pt x="2" y="1648560"/>
                    </a:lnTo>
                    <a:lnTo>
                      <a:pt x="0" y="1648560"/>
                    </a:lnTo>
                    <a:lnTo>
                      <a:pt x="0" y="154108"/>
                    </a:lnTo>
                    <a:cubicBezTo>
                      <a:pt x="0" y="69349"/>
                      <a:pt x="52167" y="0"/>
                      <a:pt x="115926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C4F58A7-158C-4759-AB46-3CFBE87721F4}"/>
                  </a:ext>
                </a:extLst>
              </p:cNvPr>
              <p:cNvSpPr txBox="1"/>
              <p:nvPr/>
            </p:nvSpPr>
            <p:spPr>
              <a:xfrm>
                <a:off x="1601778" y="1720286"/>
                <a:ext cx="2258920" cy="553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sz="2100" b="1" noProof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Lorem Ipsum</a:t>
                </a:r>
              </a:p>
            </p:txBody>
          </p:sp>
          <p:pic>
            <p:nvPicPr>
              <p:cNvPr id="13" name="Graphic 12" descr="Lights On outline">
                <a:extLst>
                  <a:ext uri="{FF2B5EF4-FFF2-40B4-BE49-F238E27FC236}">
                    <a16:creationId xmlns:a16="http://schemas.microsoft.com/office/drawing/2014/main" id="{DBECEC2D-A7E7-A014-FE23-247F8BD136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83086" y="1641557"/>
                <a:ext cx="618690" cy="618690"/>
              </a:xfrm>
              <a:prstGeom prst="rect">
                <a:avLst/>
              </a:prstGeom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FC9AA77-B1B1-F6B6-0665-47378CFEEF7F}"/>
                  </a:ext>
                </a:extLst>
              </p:cNvPr>
              <p:cNvSpPr/>
              <p:nvPr/>
            </p:nvSpPr>
            <p:spPr>
              <a:xfrm>
                <a:off x="838201" y="2383787"/>
                <a:ext cx="3200723" cy="96928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15EC0E-6AD5-B7A9-0204-72AC73B49B0F}"/>
                  </a:ext>
                </a:extLst>
              </p:cNvPr>
              <p:cNvSpPr txBox="1"/>
              <p:nvPr/>
            </p:nvSpPr>
            <p:spPr>
              <a:xfrm>
                <a:off x="1016426" y="2499099"/>
                <a:ext cx="2844272" cy="769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t">
                <a:spAutoFit/>
              </a:bodyPr>
              <a:lstStyle/>
              <a:p>
                <a:pPr algn="just">
                  <a:spcAft>
                    <a:spcPts val="900"/>
                  </a:spcAft>
                </a:pPr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  <p:sp>
          <p:nvSpPr>
            <p:cNvPr id="5" name="Freeform: Shape 4" descr="Folder with solid fill">
              <a:extLst>
                <a:ext uri="{FF2B5EF4-FFF2-40B4-BE49-F238E27FC236}">
                  <a16:creationId xmlns:a16="http://schemas.microsoft.com/office/drawing/2014/main" id="{EB187633-870C-110E-30D6-4FB4C3A4CA4C}"/>
                </a:ext>
              </a:extLst>
            </p:cNvPr>
            <p:cNvSpPr/>
            <p:nvPr/>
          </p:nvSpPr>
          <p:spPr>
            <a:xfrm>
              <a:off x="628652" y="1275422"/>
              <a:ext cx="2400544" cy="2000269"/>
            </a:xfrm>
            <a:custGeom>
              <a:avLst/>
              <a:gdLst>
                <a:gd name="connsiteX0" fmla="*/ 86945 w 2400544"/>
                <a:gd name="connsiteY0" fmla="*/ 0 h 2000269"/>
                <a:gd name="connsiteX1" fmla="*/ 495585 w 2400544"/>
                <a:gd name="connsiteY1" fmla="*/ 0 h 2000269"/>
                <a:gd name="connsiteX2" fmla="*/ 543404 w 2400544"/>
                <a:gd name="connsiteY2" fmla="*/ 20228 h 2000269"/>
                <a:gd name="connsiteX3" fmla="*/ 782502 w 2400544"/>
                <a:gd name="connsiteY3" fmla="*/ 231162 h 2000269"/>
                <a:gd name="connsiteX4" fmla="*/ 1521533 w 2400544"/>
                <a:gd name="connsiteY4" fmla="*/ 231162 h 2000269"/>
                <a:gd name="connsiteX5" fmla="*/ 2270784 w 2400544"/>
                <a:gd name="connsiteY5" fmla="*/ 231162 h 2000269"/>
                <a:gd name="connsiteX6" fmla="*/ 2400543 w 2400544"/>
                <a:gd name="connsiteY6" fmla="*/ 346743 h 2000269"/>
                <a:gd name="connsiteX7" fmla="*/ 2400543 w 2400544"/>
                <a:gd name="connsiteY7" fmla="*/ 1137113 h 2000269"/>
                <a:gd name="connsiteX8" fmla="*/ 2400544 w 2400544"/>
                <a:gd name="connsiteY8" fmla="*/ 1137117 h 2000269"/>
                <a:gd name="connsiteX9" fmla="*/ 2400544 w 2400544"/>
                <a:gd name="connsiteY9" fmla="*/ 1454305 h 2000269"/>
                <a:gd name="connsiteX10" fmla="*/ 2400543 w 2400544"/>
                <a:gd name="connsiteY10" fmla="*/ 1454310 h 2000269"/>
                <a:gd name="connsiteX11" fmla="*/ 2400543 w 2400544"/>
                <a:gd name="connsiteY11" fmla="*/ 1547019 h 2000269"/>
                <a:gd name="connsiteX12" fmla="*/ 2400544 w 2400544"/>
                <a:gd name="connsiteY12" fmla="*/ 1547023 h 2000269"/>
                <a:gd name="connsiteX13" fmla="*/ 2400544 w 2400544"/>
                <a:gd name="connsiteY13" fmla="*/ 1864211 h 2000269"/>
                <a:gd name="connsiteX14" fmla="*/ 2264486 w 2400544"/>
                <a:gd name="connsiteY14" fmla="*/ 2000269 h 2000269"/>
                <a:gd name="connsiteX15" fmla="*/ 136060 w 2400544"/>
                <a:gd name="connsiteY15" fmla="*/ 2000269 h 2000269"/>
                <a:gd name="connsiteX16" fmla="*/ 2 w 2400544"/>
                <a:gd name="connsiteY16" fmla="*/ 1864211 h 2000269"/>
                <a:gd name="connsiteX17" fmla="*/ 2 w 2400544"/>
                <a:gd name="connsiteY17" fmla="*/ 1646326 h 2000269"/>
                <a:gd name="connsiteX18" fmla="*/ 0 w 2400544"/>
                <a:gd name="connsiteY18" fmla="*/ 1646326 h 2000269"/>
                <a:gd name="connsiteX19" fmla="*/ 0 w 2400544"/>
                <a:gd name="connsiteY19" fmla="*/ 1311398 h 2000269"/>
                <a:gd name="connsiteX20" fmla="*/ 2 w 2400544"/>
                <a:gd name="connsiteY20" fmla="*/ 1311398 h 2000269"/>
                <a:gd name="connsiteX21" fmla="*/ 2 w 2400544"/>
                <a:gd name="connsiteY21" fmla="*/ 1236420 h 2000269"/>
                <a:gd name="connsiteX22" fmla="*/ 0 w 2400544"/>
                <a:gd name="connsiteY22" fmla="*/ 1236420 h 2000269"/>
                <a:gd name="connsiteX23" fmla="*/ 0 w 2400544"/>
                <a:gd name="connsiteY23" fmla="*/ 115581 h 2000269"/>
                <a:gd name="connsiteX24" fmla="*/ 86945 w 2400544"/>
                <a:gd name="connsiteY24" fmla="*/ 0 h 200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0544" h="2000269">
                  <a:moveTo>
                    <a:pt x="86945" y="0"/>
                  </a:moveTo>
                  <a:lnTo>
                    <a:pt x="495585" y="0"/>
                  </a:lnTo>
                  <a:cubicBezTo>
                    <a:pt x="512974" y="0"/>
                    <a:pt x="530363" y="5779"/>
                    <a:pt x="543404" y="20228"/>
                  </a:cubicBezTo>
                  <a:lnTo>
                    <a:pt x="782502" y="231162"/>
                  </a:lnTo>
                  <a:lnTo>
                    <a:pt x="1521533" y="231162"/>
                  </a:lnTo>
                  <a:lnTo>
                    <a:pt x="2270784" y="231162"/>
                  </a:lnTo>
                  <a:cubicBezTo>
                    <a:pt x="2342152" y="231162"/>
                    <a:pt x="2400543" y="283174"/>
                    <a:pt x="2400543" y="346743"/>
                  </a:cubicBezTo>
                  <a:lnTo>
                    <a:pt x="2400543" y="1137113"/>
                  </a:lnTo>
                  <a:lnTo>
                    <a:pt x="2400544" y="1137117"/>
                  </a:lnTo>
                  <a:lnTo>
                    <a:pt x="2400544" y="1454305"/>
                  </a:lnTo>
                  <a:lnTo>
                    <a:pt x="2400543" y="1454310"/>
                  </a:lnTo>
                  <a:lnTo>
                    <a:pt x="2400543" y="1547019"/>
                  </a:lnTo>
                  <a:lnTo>
                    <a:pt x="2400544" y="1547023"/>
                  </a:lnTo>
                  <a:lnTo>
                    <a:pt x="2400544" y="1864211"/>
                  </a:lnTo>
                  <a:cubicBezTo>
                    <a:pt x="2400544" y="1939354"/>
                    <a:pt x="2339629" y="2000269"/>
                    <a:pt x="2264486" y="2000269"/>
                  </a:cubicBezTo>
                  <a:lnTo>
                    <a:pt x="136060" y="2000269"/>
                  </a:lnTo>
                  <a:cubicBezTo>
                    <a:pt x="60917" y="2000269"/>
                    <a:pt x="2" y="1939354"/>
                    <a:pt x="2" y="1864211"/>
                  </a:cubicBezTo>
                  <a:lnTo>
                    <a:pt x="2" y="1646326"/>
                  </a:lnTo>
                  <a:lnTo>
                    <a:pt x="0" y="1646326"/>
                  </a:lnTo>
                  <a:lnTo>
                    <a:pt x="0" y="1311398"/>
                  </a:lnTo>
                  <a:lnTo>
                    <a:pt x="2" y="1311398"/>
                  </a:lnTo>
                  <a:lnTo>
                    <a:pt x="2" y="1236420"/>
                  </a:lnTo>
                  <a:lnTo>
                    <a:pt x="0" y="1236420"/>
                  </a:lnTo>
                  <a:lnTo>
                    <a:pt x="0" y="115581"/>
                  </a:lnTo>
                  <a:cubicBezTo>
                    <a:pt x="0" y="52012"/>
                    <a:pt x="39125" y="0"/>
                    <a:pt x="86945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D01F9C9-203B-F589-45F7-10F60CFF1BDA}"/>
                </a:ext>
              </a:extLst>
            </p:cNvPr>
            <p:cNvSpPr txBox="1"/>
            <p:nvPr/>
          </p:nvSpPr>
          <p:spPr>
            <a:xfrm>
              <a:off x="1201336" y="1551082"/>
              <a:ext cx="1694190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8" name="Graphic 7" descr="Puzzle with solid fill">
              <a:extLst>
                <a:ext uri="{FF2B5EF4-FFF2-40B4-BE49-F238E27FC236}">
                  <a16:creationId xmlns:a16="http://schemas.microsoft.com/office/drawing/2014/main" id="{8552DC7A-E848-8BB6-CFA0-D4EAC0EF9F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737317" y="1457311"/>
              <a:ext cx="464018" cy="46401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C49CCB6-7F35-BAC2-8774-C3C14DC8C74B}"/>
                </a:ext>
              </a:extLst>
            </p:cNvPr>
            <p:cNvSpPr/>
            <p:nvPr/>
          </p:nvSpPr>
          <p:spPr>
            <a:xfrm>
              <a:off x="628650" y="2013982"/>
              <a:ext cx="2400542" cy="110447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D53AAED-C07A-9C37-8604-E102E06BED49}"/>
                </a:ext>
              </a:extLst>
            </p:cNvPr>
            <p:cNvSpPr txBox="1"/>
            <p:nvPr/>
          </p:nvSpPr>
          <p:spPr>
            <a:xfrm>
              <a:off x="762319" y="2116099"/>
              <a:ext cx="2133204" cy="9002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9FEB53E-DE00-D38D-0139-BEC04E99450B}"/>
              </a:ext>
            </a:extLst>
          </p:cNvPr>
          <p:cNvGrpSpPr/>
          <p:nvPr/>
        </p:nvGrpSpPr>
        <p:grpSpPr>
          <a:xfrm>
            <a:off x="3371730" y="1275422"/>
            <a:ext cx="2400546" cy="2000269"/>
            <a:chOff x="3371730" y="1275422"/>
            <a:chExt cx="2400546" cy="2000269"/>
          </a:xfrm>
        </p:grpSpPr>
        <p:sp>
          <p:nvSpPr>
            <p:cNvPr id="21" name="Freeform: Shape 20" descr="Folder with solid fill">
              <a:extLst>
                <a:ext uri="{FF2B5EF4-FFF2-40B4-BE49-F238E27FC236}">
                  <a16:creationId xmlns:a16="http://schemas.microsoft.com/office/drawing/2014/main" id="{8B8DE245-4179-9413-25D3-6C816F64E6A8}"/>
                </a:ext>
              </a:extLst>
            </p:cNvPr>
            <p:cNvSpPr/>
            <p:nvPr/>
          </p:nvSpPr>
          <p:spPr>
            <a:xfrm>
              <a:off x="3371732" y="1275422"/>
              <a:ext cx="2400544" cy="2000269"/>
            </a:xfrm>
            <a:custGeom>
              <a:avLst/>
              <a:gdLst>
                <a:gd name="connsiteX0" fmla="*/ 86945 w 2400544"/>
                <a:gd name="connsiteY0" fmla="*/ 0 h 2000269"/>
                <a:gd name="connsiteX1" fmla="*/ 495585 w 2400544"/>
                <a:gd name="connsiteY1" fmla="*/ 0 h 2000269"/>
                <a:gd name="connsiteX2" fmla="*/ 543404 w 2400544"/>
                <a:gd name="connsiteY2" fmla="*/ 20228 h 2000269"/>
                <a:gd name="connsiteX3" fmla="*/ 782502 w 2400544"/>
                <a:gd name="connsiteY3" fmla="*/ 231162 h 2000269"/>
                <a:gd name="connsiteX4" fmla="*/ 1521533 w 2400544"/>
                <a:gd name="connsiteY4" fmla="*/ 231162 h 2000269"/>
                <a:gd name="connsiteX5" fmla="*/ 2270784 w 2400544"/>
                <a:gd name="connsiteY5" fmla="*/ 231162 h 2000269"/>
                <a:gd name="connsiteX6" fmla="*/ 2400543 w 2400544"/>
                <a:gd name="connsiteY6" fmla="*/ 346743 h 2000269"/>
                <a:gd name="connsiteX7" fmla="*/ 2400543 w 2400544"/>
                <a:gd name="connsiteY7" fmla="*/ 1137113 h 2000269"/>
                <a:gd name="connsiteX8" fmla="*/ 2400544 w 2400544"/>
                <a:gd name="connsiteY8" fmla="*/ 1137117 h 2000269"/>
                <a:gd name="connsiteX9" fmla="*/ 2400544 w 2400544"/>
                <a:gd name="connsiteY9" fmla="*/ 1454305 h 2000269"/>
                <a:gd name="connsiteX10" fmla="*/ 2400543 w 2400544"/>
                <a:gd name="connsiteY10" fmla="*/ 1454310 h 2000269"/>
                <a:gd name="connsiteX11" fmla="*/ 2400543 w 2400544"/>
                <a:gd name="connsiteY11" fmla="*/ 1547019 h 2000269"/>
                <a:gd name="connsiteX12" fmla="*/ 2400544 w 2400544"/>
                <a:gd name="connsiteY12" fmla="*/ 1547023 h 2000269"/>
                <a:gd name="connsiteX13" fmla="*/ 2400544 w 2400544"/>
                <a:gd name="connsiteY13" fmla="*/ 1864211 h 2000269"/>
                <a:gd name="connsiteX14" fmla="*/ 2264486 w 2400544"/>
                <a:gd name="connsiteY14" fmla="*/ 2000269 h 2000269"/>
                <a:gd name="connsiteX15" fmla="*/ 136060 w 2400544"/>
                <a:gd name="connsiteY15" fmla="*/ 2000269 h 2000269"/>
                <a:gd name="connsiteX16" fmla="*/ 2 w 2400544"/>
                <a:gd name="connsiteY16" fmla="*/ 1864211 h 2000269"/>
                <a:gd name="connsiteX17" fmla="*/ 2 w 2400544"/>
                <a:gd name="connsiteY17" fmla="*/ 1646326 h 2000269"/>
                <a:gd name="connsiteX18" fmla="*/ 0 w 2400544"/>
                <a:gd name="connsiteY18" fmla="*/ 1646326 h 2000269"/>
                <a:gd name="connsiteX19" fmla="*/ 0 w 2400544"/>
                <a:gd name="connsiteY19" fmla="*/ 1311398 h 2000269"/>
                <a:gd name="connsiteX20" fmla="*/ 2 w 2400544"/>
                <a:gd name="connsiteY20" fmla="*/ 1311398 h 2000269"/>
                <a:gd name="connsiteX21" fmla="*/ 2 w 2400544"/>
                <a:gd name="connsiteY21" fmla="*/ 1236420 h 2000269"/>
                <a:gd name="connsiteX22" fmla="*/ 0 w 2400544"/>
                <a:gd name="connsiteY22" fmla="*/ 1236420 h 2000269"/>
                <a:gd name="connsiteX23" fmla="*/ 0 w 2400544"/>
                <a:gd name="connsiteY23" fmla="*/ 115581 h 2000269"/>
                <a:gd name="connsiteX24" fmla="*/ 86945 w 2400544"/>
                <a:gd name="connsiteY24" fmla="*/ 0 h 200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0544" h="2000269">
                  <a:moveTo>
                    <a:pt x="86945" y="0"/>
                  </a:moveTo>
                  <a:lnTo>
                    <a:pt x="495585" y="0"/>
                  </a:lnTo>
                  <a:cubicBezTo>
                    <a:pt x="512974" y="0"/>
                    <a:pt x="530363" y="5779"/>
                    <a:pt x="543404" y="20228"/>
                  </a:cubicBezTo>
                  <a:lnTo>
                    <a:pt x="782502" y="231162"/>
                  </a:lnTo>
                  <a:lnTo>
                    <a:pt x="1521533" y="231162"/>
                  </a:lnTo>
                  <a:lnTo>
                    <a:pt x="2270784" y="231162"/>
                  </a:lnTo>
                  <a:cubicBezTo>
                    <a:pt x="2342152" y="231162"/>
                    <a:pt x="2400543" y="283174"/>
                    <a:pt x="2400543" y="346743"/>
                  </a:cubicBezTo>
                  <a:lnTo>
                    <a:pt x="2400543" y="1137113"/>
                  </a:lnTo>
                  <a:lnTo>
                    <a:pt x="2400544" y="1137117"/>
                  </a:lnTo>
                  <a:lnTo>
                    <a:pt x="2400544" y="1454305"/>
                  </a:lnTo>
                  <a:lnTo>
                    <a:pt x="2400543" y="1454310"/>
                  </a:lnTo>
                  <a:lnTo>
                    <a:pt x="2400543" y="1547019"/>
                  </a:lnTo>
                  <a:lnTo>
                    <a:pt x="2400544" y="1547023"/>
                  </a:lnTo>
                  <a:lnTo>
                    <a:pt x="2400544" y="1864211"/>
                  </a:lnTo>
                  <a:cubicBezTo>
                    <a:pt x="2400544" y="1939354"/>
                    <a:pt x="2339629" y="2000269"/>
                    <a:pt x="2264486" y="2000269"/>
                  </a:cubicBezTo>
                  <a:lnTo>
                    <a:pt x="136060" y="2000269"/>
                  </a:lnTo>
                  <a:cubicBezTo>
                    <a:pt x="60917" y="2000269"/>
                    <a:pt x="2" y="1939354"/>
                    <a:pt x="2" y="1864211"/>
                  </a:cubicBezTo>
                  <a:lnTo>
                    <a:pt x="2" y="1646326"/>
                  </a:lnTo>
                  <a:lnTo>
                    <a:pt x="0" y="1646326"/>
                  </a:lnTo>
                  <a:lnTo>
                    <a:pt x="0" y="1311398"/>
                  </a:lnTo>
                  <a:lnTo>
                    <a:pt x="2" y="1311398"/>
                  </a:lnTo>
                  <a:lnTo>
                    <a:pt x="2" y="1236420"/>
                  </a:lnTo>
                  <a:lnTo>
                    <a:pt x="0" y="1236420"/>
                  </a:lnTo>
                  <a:lnTo>
                    <a:pt x="0" y="115581"/>
                  </a:lnTo>
                  <a:cubicBezTo>
                    <a:pt x="0" y="52012"/>
                    <a:pt x="39125" y="0"/>
                    <a:pt x="86945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1393688-31DD-9A90-5184-26CDE94B5C8E}"/>
                </a:ext>
              </a:extLst>
            </p:cNvPr>
            <p:cNvSpPr txBox="1"/>
            <p:nvPr/>
          </p:nvSpPr>
          <p:spPr>
            <a:xfrm>
              <a:off x="3944416" y="1551082"/>
              <a:ext cx="1694190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24" name="Graphic 23" descr="Checklist with solid fill">
              <a:extLst>
                <a:ext uri="{FF2B5EF4-FFF2-40B4-BE49-F238E27FC236}">
                  <a16:creationId xmlns:a16="http://schemas.microsoft.com/office/drawing/2014/main" id="{97B5758A-3B4F-0F90-91A8-5CDD5E64F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3480397" y="1457311"/>
              <a:ext cx="464018" cy="46401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B337563-B2DF-78C2-0A08-6D9B4D80ED08}"/>
                </a:ext>
              </a:extLst>
            </p:cNvPr>
            <p:cNvSpPr/>
            <p:nvPr/>
          </p:nvSpPr>
          <p:spPr>
            <a:xfrm>
              <a:off x="3371730" y="2013982"/>
              <a:ext cx="2400542" cy="110447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DCF2FAE-686D-CBDB-B28E-528070BDCF7C}"/>
                </a:ext>
              </a:extLst>
            </p:cNvPr>
            <p:cNvSpPr txBox="1"/>
            <p:nvPr/>
          </p:nvSpPr>
          <p:spPr>
            <a:xfrm>
              <a:off x="3505399" y="2116099"/>
              <a:ext cx="2133204" cy="9002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BC132E1-8445-22A2-31D0-8D3EE1CC652C}"/>
              </a:ext>
            </a:extLst>
          </p:cNvPr>
          <p:cNvGrpSpPr/>
          <p:nvPr/>
        </p:nvGrpSpPr>
        <p:grpSpPr>
          <a:xfrm>
            <a:off x="6114807" y="1275422"/>
            <a:ext cx="2400546" cy="2000269"/>
            <a:chOff x="6114807" y="1275422"/>
            <a:chExt cx="2400546" cy="2000269"/>
          </a:xfrm>
        </p:grpSpPr>
        <p:sp>
          <p:nvSpPr>
            <p:cNvPr id="28" name="Freeform: Shape 27" descr="Folder with solid fill">
              <a:extLst>
                <a:ext uri="{FF2B5EF4-FFF2-40B4-BE49-F238E27FC236}">
                  <a16:creationId xmlns:a16="http://schemas.microsoft.com/office/drawing/2014/main" id="{AA2A6AAC-C218-F1A8-B5EF-B6D00E5ECD72}"/>
                </a:ext>
              </a:extLst>
            </p:cNvPr>
            <p:cNvSpPr/>
            <p:nvPr/>
          </p:nvSpPr>
          <p:spPr>
            <a:xfrm>
              <a:off x="6114809" y="1275422"/>
              <a:ext cx="2400544" cy="2000269"/>
            </a:xfrm>
            <a:custGeom>
              <a:avLst/>
              <a:gdLst>
                <a:gd name="connsiteX0" fmla="*/ 86945 w 2400544"/>
                <a:gd name="connsiteY0" fmla="*/ 0 h 2000269"/>
                <a:gd name="connsiteX1" fmla="*/ 495585 w 2400544"/>
                <a:gd name="connsiteY1" fmla="*/ 0 h 2000269"/>
                <a:gd name="connsiteX2" fmla="*/ 543404 w 2400544"/>
                <a:gd name="connsiteY2" fmla="*/ 20228 h 2000269"/>
                <a:gd name="connsiteX3" fmla="*/ 782502 w 2400544"/>
                <a:gd name="connsiteY3" fmla="*/ 231162 h 2000269"/>
                <a:gd name="connsiteX4" fmla="*/ 1521533 w 2400544"/>
                <a:gd name="connsiteY4" fmla="*/ 231162 h 2000269"/>
                <a:gd name="connsiteX5" fmla="*/ 2270784 w 2400544"/>
                <a:gd name="connsiteY5" fmla="*/ 231162 h 2000269"/>
                <a:gd name="connsiteX6" fmla="*/ 2400543 w 2400544"/>
                <a:gd name="connsiteY6" fmla="*/ 346743 h 2000269"/>
                <a:gd name="connsiteX7" fmla="*/ 2400543 w 2400544"/>
                <a:gd name="connsiteY7" fmla="*/ 1137113 h 2000269"/>
                <a:gd name="connsiteX8" fmla="*/ 2400544 w 2400544"/>
                <a:gd name="connsiteY8" fmla="*/ 1137117 h 2000269"/>
                <a:gd name="connsiteX9" fmla="*/ 2400544 w 2400544"/>
                <a:gd name="connsiteY9" fmla="*/ 1454305 h 2000269"/>
                <a:gd name="connsiteX10" fmla="*/ 2400543 w 2400544"/>
                <a:gd name="connsiteY10" fmla="*/ 1454310 h 2000269"/>
                <a:gd name="connsiteX11" fmla="*/ 2400543 w 2400544"/>
                <a:gd name="connsiteY11" fmla="*/ 1547019 h 2000269"/>
                <a:gd name="connsiteX12" fmla="*/ 2400544 w 2400544"/>
                <a:gd name="connsiteY12" fmla="*/ 1547023 h 2000269"/>
                <a:gd name="connsiteX13" fmla="*/ 2400544 w 2400544"/>
                <a:gd name="connsiteY13" fmla="*/ 1864211 h 2000269"/>
                <a:gd name="connsiteX14" fmla="*/ 2264486 w 2400544"/>
                <a:gd name="connsiteY14" fmla="*/ 2000269 h 2000269"/>
                <a:gd name="connsiteX15" fmla="*/ 136060 w 2400544"/>
                <a:gd name="connsiteY15" fmla="*/ 2000269 h 2000269"/>
                <a:gd name="connsiteX16" fmla="*/ 2 w 2400544"/>
                <a:gd name="connsiteY16" fmla="*/ 1864211 h 2000269"/>
                <a:gd name="connsiteX17" fmla="*/ 2 w 2400544"/>
                <a:gd name="connsiteY17" fmla="*/ 1646326 h 2000269"/>
                <a:gd name="connsiteX18" fmla="*/ 0 w 2400544"/>
                <a:gd name="connsiteY18" fmla="*/ 1646326 h 2000269"/>
                <a:gd name="connsiteX19" fmla="*/ 0 w 2400544"/>
                <a:gd name="connsiteY19" fmla="*/ 1311398 h 2000269"/>
                <a:gd name="connsiteX20" fmla="*/ 2 w 2400544"/>
                <a:gd name="connsiteY20" fmla="*/ 1311398 h 2000269"/>
                <a:gd name="connsiteX21" fmla="*/ 2 w 2400544"/>
                <a:gd name="connsiteY21" fmla="*/ 1236420 h 2000269"/>
                <a:gd name="connsiteX22" fmla="*/ 0 w 2400544"/>
                <a:gd name="connsiteY22" fmla="*/ 1236420 h 2000269"/>
                <a:gd name="connsiteX23" fmla="*/ 0 w 2400544"/>
                <a:gd name="connsiteY23" fmla="*/ 115581 h 2000269"/>
                <a:gd name="connsiteX24" fmla="*/ 86945 w 2400544"/>
                <a:gd name="connsiteY24" fmla="*/ 0 h 200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0544" h="2000269">
                  <a:moveTo>
                    <a:pt x="86945" y="0"/>
                  </a:moveTo>
                  <a:lnTo>
                    <a:pt x="495585" y="0"/>
                  </a:lnTo>
                  <a:cubicBezTo>
                    <a:pt x="512974" y="0"/>
                    <a:pt x="530363" y="5779"/>
                    <a:pt x="543404" y="20228"/>
                  </a:cubicBezTo>
                  <a:lnTo>
                    <a:pt x="782502" y="231162"/>
                  </a:lnTo>
                  <a:lnTo>
                    <a:pt x="1521533" y="231162"/>
                  </a:lnTo>
                  <a:lnTo>
                    <a:pt x="2270784" y="231162"/>
                  </a:lnTo>
                  <a:cubicBezTo>
                    <a:pt x="2342152" y="231162"/>
                    <a:pt x="2400543" y="283174"/>
                    <a:pt x="2400543" y="346743"/>
                  </a:cubicBezTo>
                  <a:lnTo>
                    <a:pt x="2400543" y="1137113"/>
                  </a:lnTo>
                  <a:lnTo>
                    <a:pt x="2400544" y="1137117"/>
                  </a:lnTo>
                  <a:lnTo>
                    <a:pt x="2400544" y="1454305"/>
                  </a:lnTo>
                  <a:lnTo>
                    <a:pt x="2400543" y="1454310"/>
                  </a:lnTo>
                  <a:lnTo>
                    <a:pt x="2400543" y="1547019"/>
                  </a:lnTo>
                  <a:lnTo>
                    <a:pt x="2400544" y="1547023"/>
                  </a:lnTo>
                  <a:lnTo>
                    <a:pt x="2400544" y="1864211"/>
                  </a:lnTo>
                  <a:cubicBezTo>
                    <a:pt x="2400544" y="1939354"/>
                    <a:pt x="2339629" y="2000269"/>
                    <a:pt x="2264486" y="2000269"/>
                  </a:cubicBezTo>
                  <a:lnTo>
                    <a:pt x="136060" y="2000269"/>
                  </a:lnTo>
                  <a:cubicBezTo>
                    <a:pt x="60917" y="2000269"/>
                    <a:pt x="2" y="1939354"/>
                    <a:pt x="2" y="1864211"/>
                  </a:cubicBezTo>
                  <a:lnTo>
                    <a:pt x="2" y="1646326"/>
                  </a:lnTo>
                  <a:lnTo>
                    <a:pt x="0" y="1646326"/>
                  </a:lnTo>
                  <a:lnTo>
                    <a:pt x="0" y="1311398"/>
                  </a:lnTo>
                  <a:lnTo>
                    <a:pt x="2" y="1311398"/>
                  </a:lnTo>
                  <a:lnTo>
                    <a:pt x="2" y="1236420"/>
                  </a:lnTo>
                  <a:lnTo>
                    <a:pt x="0" y="1236420"/>
                  </a:lnTo>
                  <a:lnTo>
                    <a:pt x="0" y="115581"/>
                  </a:lnTo>
                  <a:cubicBezTo>
                    <a:pt x="0" y="52012"/>
                    <a:pt x="39125" y="0"/>
                    <a:pt x="86945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396B6A5-E90A-E7B4-EFF1-6B4005B42452}"/>
                </a:ext>
              </a:extLst>
            </p:cNvPr>
            <p:cNvSpPr txBox="1"/>
            <p:nvPr/>
          </p:nvSpPr>
          <p:spPr>
            <a:xfrm>
              <a:off x="6687493" y="1551082"/>
              <a:ext cx="1694190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pic>
          <p:nvPicPr>
            <p:cNvPr id="30" name="Graphic 29" descr="Signal with solid fill">
              <a:extLst>
                <a:ext uri="{FF2B5EF4-FFF2-40B4-BE49-F238E27FC236}">
                  <a16:creationId xmlns:a16="http://schemas.microsoft.com/office/drawing/2014/main" id="{E78837FE-E695-B9A6-0210-C04915067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6223474" y="1457311"/>
              <a:ext cx="464018" cy="464018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2C11932-8D89-34E8-7111-18D98C48F445}"/>
                </a:ext>
              </a:extLst>
            </p:cNvPr>
            <p:cNvSpPr/>
            <p:nvPr/>
          </p:nvSpPr>
          <p:spPr>
            <a:xfrm>
              <a:off x="6114807" y="2013982"/>
              <a:ext cx="2400542" cy="110447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CD229AE-9E5C-E426-A764-E0DDE18F84AA}"/>
                </a:ext>
              </a:extLst>
            </p:cNvPr>
            <p:cNvSpPr txBox="1"/>
            <p:nvPr/>
          </p:nvSpPr>
          <p:spPr>
            <a:xfrm>
              <a:off x="6248476" y="2116099"/>
              <a:ext cx="2133204" cy="9002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F01F2E4-15CA-1FC5-F3C1-4FE06C79F5BF}"/>
              </a:ext>
            </a:extLst>
          </p:cNvPr>
          <p:cNvGrpSpPr/>
          <p:nvPr/>
        </p:nvGrpSpPr>
        <p:grpSpPr>
          <a:xfrm>
            <a:off x="628650" y="3869578"/>
            <a:ext cx="2400546" cy="2000269"/>
            <a:chOff x="628650" y="3869578"/>
            <a:chExt cx="2400546" cy="2000269"/>
          </a:xfrm>
        </p:grpSpPr>
        <p:sp>
          <p:nvSpPr>
            <p:cNvPr id="34" name="Freeform: Shape 33" descr="Folder with solid fill">
              <a:extLst>
                <a:ext uri="{FF2B5EF4-FFF2-40B4-BE49-F238E27FC236}">
                  <a16:creationId xmlns:a16="http://schemas.microsoft.com/office/drawing/2014/main" id="{9C78E007-9322-2EAC-68F4-9DC3F1C25040}"/>
                </a:ext>
              </a:extLst>
            </p:cNvPr>
            <p:cNvSpPr/>
            <p:nvPr/>
          </p:nvSpPr>
          <p:spPr>
            <a:xfrm>
              <a:off x="628652" y="3869578"/>
              <a:ext cx="2400544" cy="2000269"/>
            </a:xfrm>
            <a:custGeom>
              <a:avLst/>
              <a:gdLst>
                <a:gd name="connsiteX0" fmla="*/ 86945 w 2400544"/>
                <a:gd name="connsiteY0" fmla="*/ 0 h 2000269"/>
                <a:gd name="connsiteX1" fmla="*/ 495585 w 2400544"/>
                <a:gd name="connsiteY1" fmla="*/ 0 h 2000269"/>
                <a:gd name="connsiteX2" fmla="*/ 543404 w 2400544"/>
                <a:gd name="connsiteY2" fmla="*/ 20228 h 2000269"/>
                <a:gd name="connsiteX3" fmla="*/ 782502 w 2400544"/>
                <a:gd name="connsiteY3" fmla="*/ 231162 h 2000269"/>
                <a:gd name="connsiteX4" fmla="*/ 1521533 w 2400544"/>
                <a:gd name="connsiteY4" fmla="*/ 231162 h 2000269"/>
                <a:gd name="connsiteX5" fmla="*/ 2270784 w 2400544"/>
                <a:gd name="connsiteY5" fmla="*/ 231162 h 2000269"/>
                <a:gd name="connsiteX6" fmla="*/ 2400543 w 2400544"/>
                <a:gd name="connsiteY6" fmla="*/ 346743 h 2000269"/>
                <a:gd name="connsiteX7" fmla="*/ 2400543 w 2400544"/>
                <a:gd name="connsiteY7" fmla="*/ 1137113 h 2000269"/>
                <a:gd name="connsiteX8" fmla="*/ 2400544 w 2400544"/>
                <a:gd name="connsiteY8" fmla="*/ 1137117 h 2000269"/>
                <a:gd name="connsiteX9" fmla="*/ 2400544 w 2400544"/>
                <a:gd name="connsiteY9" fmla="*/ 1454305 h 2000269"/>
                <a:gd name="connsiteX10" fmla="*/ 2400543 w 2400544"/>
                <a:gd name="connsiteY10" fmla="*/ 1454310 h 2000269"/>
                <a:gd name="connsiteX11" fmla="*/ 2400543 w 2400544"/>
                <a:gd name="connsiteY11" fmla="*/ 1547019 h 2000269"/>
                <a:gd name="connsiteX12" fmla="*/ 2400544 w 2400544"/>
                <a:gd name="connsiteY12" fmla="*/ 1547023 h 2000269"/>
                <a:gd name="connsiteX13" fmla="*/ 2400544 w 2400544"/>
                <a:gd name="connsiteY13" fmla="*/ 1864211 h 2000269"/>
                <a:gd name="connsiteX14" fmla="*/ 2264486 w 2400544"/>
                <a:gd name="connsiteY14" fmla="*/ 2000269 h 2000269"/>
                <a:gd name="connsiteX15" fmla="*/ 136060 w 2400544"/>
                <a:gd name="connsiteY15" fmla="*/ 2000269 h 2000269"/>
                <a:gd name="connsiteX16" fmla="*/ 2 w 2400544"/>
                <a:gd name="connsiteY16" fmla="*/ 1864211 h 2000269"/>
                <a:gd name="connsiteX17" fmla="*/ 2 w 2400544"/>
                <a:gd name="connsiteY17" fmla="*/ 1646326 h 2000269"/>
                <a:gd name="connsiteX18" fmla="*/ 0 w 2400544"/>
                <a:gd name="connsiteY18" fmla="*/ 1646326 h 2000269"/>
                <a:gd name="connsiteX19" fmla="*/ 0 w 2400544"/>
                <a:gd name="connsiteY19" fmla="*/ 1311398 h 2000269"/>
                <a:gd name="connsiteX20" fmla="*/ 2 w 2400544"/>
                <a:gd name="connsiteY20" fmla="*/ 1311398 h 2000269"/>
                <a:gd name="connsiteX21" fmla="*/ 2 w 2400544"/>
                <a:gd name="connsiteY21" fmla="*/ 1236420 h 2000269"/>
                <a:gd name="connsiteX22" fmla="*/ 0 w 2400544"/>
                <a:gd name="connsiteY22" fmla="*/ 1236420 h 2000269"/>
                <a:gd name="connsiteX23" fmla="*/ 0 w 2400544"/>
                <a:gd name="connsiteY23" fmla="*/ 115581 h 2000269"/>
                <a:gd name="connsiteX24" fmla="*/ 86945 w 2400544"/>
                <a:gd name="connsiteY24" fmla="*/ 0 h 200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0544" h="2000269">
                  <a:moveTo>
                    <a:pt x="86945" y="0"/>
                  </a:moveTo>
                  <a:lnTo>
                    <a:pt x="495585" y="0"/>
                  </a:lnTo>
                  <a:cubicBezTo>
                    <a:pt x="512974" y="0"/>
                    <a:pt x="530363" y="5779"/>
                    <a:pt x="543404" y="20228"/>
                  </a:cubicBezTo>
                  <a:lnTo>
                    <a:pt x="782502" y="231162"/>
                  </a:lnTo>
                  <a:lnTo>
                    <a:pt x="1521533" y="231162"/>
                  </a:lnTo>
                  <a:lnTo>
                    <a:pt x="2270784" y="231162"/>
                  </a:lnTo>
                  <a:cubicBezTo>
                    <a:pt x="2342152" y="231162"/>
                    <a:pt x="2400543" y="283174"/>
                    <a:pt x="2400543" y="346743"/>
                  </a:cubicBezTo>
                  <a:lnTo>
                    <a:pt x="2400543" y="1137113"/>
                  </a:lnTo>
                  <a:lnTo>
                    <a:pt x="2400544" y="1137117"/>
                  </a:lnTo>
                  <a:lnTo>
                    <a:pt x="2400544" y="1454305"/>
                  </a:lnTo>
                  <a:lnTo>
                    <a:pt x="2400543" y="1454310"/>
                  </a:lnTo>
                  <a:lnTo>
                    <a:pt x="2400543" y="1547019"/>
                  </a:lnTo>
                  <a:lnTo>
                    <a:pt x="2400544" y="1547023"/>
                  </a:lnTo>
                  <a:lnTo>
                    <a:pt x="2400544" y="1864211"/>
                  </a:lnTo>
                  <a:cubicBezTo>
                    <a:pt x="2400544" y="1939354"/>
                    <a:pt x="2339629" y="2000269"/>
                    <a:pt x="2264486" y="2000269"/>
                  </a:cubicBezTo>
                  <a:lnTo>
                    <a:pt x="136060" y="2000269"/>
                  </a:lnTo>
                  <a:cubicBezTo>
                    <a:pt x="60917" y="2000269"/>
                    <a:pt x="2" y="1939354"/>
                    <a:pt x="2" y="1864211"/>
                  </a:cubicBezTo>
                  <a:lnTo>
                    <a:pt x="2" y="1646326"/>
                  </a:lnTo>
                  <a:lnTo>
                    <a:pt x="0" y="1646326"/>
                  </a:lnTo>
                  <a:lnTo>
                    <a:pt x="0" y="1311398"/>
                  </a:lnTo>
                  <a:lnTo>
                    <a:pt x="2" y="1311398"/>
                  </a:lnTo>
                  <a:lnTo>
                    <a:pt x="2" y="1236420"/>
                  </a:lnTo>
                  <a:lnTo>
                    <a:pt x="0" y="1236420"/>
                  </a:lnTo>
                  <a:lnTo>
                    <a:pt x="0" y="115581"/>
                  </a:lnTo>
                  <a:cubicBezTo>
                    <a:pt x="0" y="52012"/>
                    <a:pt x="39125" y="0"/>
                    <a:pt x="86945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9926734-A3A9-C80E-7BB8-C7B5E18487F2}"/>
                </a:ext>
              </a:extLst>
            </p:cNvPr>
            <p:cNvSpPr txBox="1"/>
            <p:nvPr/>
          </p:nvSpPr>
          <p:spPr>
            <a:xfrm>
              <a:off x="1201336" y="4145238"/>
              <a:ext cx="1694190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36" name="Graphic 35" descr="Briefcase with solid fill">
              <a:extLst>
                <a:ext uri="{FF2B5EF4-FFF2-40B4-BE49-F238E27FC236}">
                  <a16:creationId xmlns:a16="http://schemas.microsoft.com/office/drawing/2014/main" id="{3B650E74-7195-5C4F-5516-F30042A31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737317" y="4051467"/>
              <a:ext cx="464018" cy="46401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187F382-F642-0220-5B6E-B7A2E71AE265}"/>
                </a:ext>
              </a:extLst>
            </p:cNvPr>
            <p:cNvSpPr/>
            <p:nvPr/>
          </p:nvSpPr>
          <p:spPr>
            <a:xfrm>
              <a:off x="628650" y="4608138"/>
              <a:ext cx="2400542" cy="110447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D282B3A-7A54-D1BC-42D3-EA22574E06E9}"/>
                </a:ext>
              </a:extLst>
            </p:cNvPr>
            <p:cNvSpPr txBox="1"/>
            <p:nvPr/>
          </p:nvSpPr>
          <p:spPr>
            <a:xfrm>
              <a:off x="762319" y="4710255"/>
              <a:ext cx="2133204" cy="9002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2E32B12-7E6E-EF5C-808D-10BA6DEDD837}"/>
              </a:ext>
            </a:extLst>
          </p:cNvPr>
          <p:cNvGrpSpPr/>
          <p:nvPr/>
        </p:nvGrpSpPr>
        <p:grpSpPr>
          <a:xfrm>
            <a:off x="3371730" y="3869578"/>
            <a:ext cx="2400546" cy="2000269"/>
            <a:chOff x="3371730" y="3869578"/>
            <a:chExt cx="2400546" cy="2000269"/>
          </a:xfrm>
        </p:grpSpPr>
        <p:sp>
          <p:nvSpPr>
            <p:cNvPr id="40" name="Freeform: Shape 39" descr="Folder with solid fill">
              <a:extLst>
                <a:ext uri="{FF2B5EF4-FFF2-40B4-BE49-F238E27FC236}">
                  <a16:creationId xmlns:a16="http://schemas.microsoft.com/office/drawing/2014/main" id="{24E32A0A-2FE4-3E5B-6939-0D4017E208B8}"/>
                </a:ext>
              </a:extLst>
            </p:cNvPr>
            <p:cNvSpPr/>
            <p:nvPr/>
          </p:nvSpPr>
          <p:spPr>
            <a:xfrm>
              <a:off x="3371732" y="3869578"/>
              <a:ext cx="2400544" cy="2000269"/>
            </a:xfrm>
            <a:custGeom>
              <a:avLst/>
              <a:gdLst>
                <a:gd name="connsiteX0" fmla="*/ 86945 w 2400544"/>
                <a:gd name="connsiteY0" fmla="*/ 0 h 2000269"/>
                <a:gd name="connsiteX1" fmla="*/ 495585 w 2400544"/>
                <a:gd name="connsiteY1" fmla="*/ 0 h 2000269"/>
                <a:gd name="connsiteX2" fmla="*/ 543404 w 2400544"/>
                <a:gd name="connsiteY2" fmla="*/ 20228 h 2000269"/>
                <a:gd name="connsiteX3" fmla="*/ 782502 w 2400544"/>
                <a:gd name="connsiteY3" fmla="*/ 231162 h 2000269"/>
                <a:gd name="connsiteX4" fmla="*/ 1521533 w 2400544"/>
                <a:gd name="connsiteY4" fmla="*/ 231162 h 2000269"/>
                <a:gd name="connsiteX5" fmla="*/ 2270784 w 2400544"/>
                <a:gd name="connsiteY5" fmla="*/ 231162 h 2000269"/>
                <a:gd name="connsiteX6" fmla="*/ 2400543 w 2400544"/>
                <a:gd name="connsiteY6" fmla="*/ 346743 h 2000269"/>
                <a:gd name="connsiteX7" fmla="*/ 2400543 w 2400544"/>
                <a:gd name="connsiteY7" fmla="*/ 1137113 h 2000269"/>
                <a:gd name="connsiteX8" fmla="*/ 2400544 w 2400544"/>
                <a:gd name="connsiteY8" fmla="*/ 1137117 h 2000269"/>
                <a:gd name="connsiteX9" fmla="*/ 2400544 w 2400544"/>
                <a:gd name="connsiteY9" fmla="*/ 1454305 h 2000269"/>
                <a:gd name="connsiteX10" fmla="*/ 2400543 w 2400544"/>
                <a:gd name="connsiteY10" fmla="*/ 1454310 h 2000269"/>
                <a:gd name="connsiteX11" fmla="*/ 2400543 w 2400544"/>
                <a:gd name="connsiteY11" fmla="*/ 1547019 h 2000269"/>
                <a:gd name="connsiteX12" fmla="*/ 2400544 w 2400544"/>
                <a:gd name="connsiteY12" fmla="*/ 1547023 h 2000269"/>
                <a:gd name="connsiteX13" fmla="*/ 2400544 w 2400544"/>
                <a:gd name="connsiteY13" fmla="*/ 1864211 h 2000269"/>
                <a:gd name="connsiteX14" fmla="*/ 2264486 w 2400544"/>
                <a:gd name="connsiteY14" fmla="*/ 2000269 h 2000269"/>
                <a:gd name="connsiteX15" fmla="*/ 136060 w 2400544"/>
                <a:gd name="connsiteY15" fmla="*/ 2000269 h 2000269"/>
                <a:gd name="connsiteX16" fmla="*/ 2 w 2400544"/>
                <a:gd name="connsiteY16" fmla="*/ 1864211 h 2000269"/>
                <a:gd name="connsiteX17" fmla="*/ 2 w 2400544"/>
                <a:gd name="connsiteY17" fmla="*/ 1646326 h 2000269"/>
                <a:gd name="connsiteX18" fmla="*/ 0 w 2400544"/>
                <a:gd name="connsiteY18" fmla="*/ 1646326 h 2000269"/>
                <a:gd name="connsiteX19" fmla="*/ 0 w 2400544"/>
                <a:gd name="connsiteY19" fmla="*/ 1311398 h 2000269"/>
                <a:gd name="connsiteX20" fmla="*/ 2 w 2400544"/>
                <a:gd name="connsiteY20" fmla="*/ 1311398 h 2000269"/>
                <a:gd name="connsiteX21" fmla="*/ 2 w 2400544"/>
                <a:gd name="connsiteY21" fmla="*/ 1236420 h 2000269"/>
                <a:gd name="connsiteX22" fmla="*/ 0 w 2400544"/>
                <a:gd name="connsiteY22" fmla="*/ 1236420 h 2000269"/>
                <a:gd name="connsiteX23" fmla="*/ 0 w 2400544"/>
                <a:gd name="connsiteY23" fmla="*/ 115581 h 2000269"/>
                <a:gd name="connsiteX24" fmla="*/ 86945 w 2400544"/>
                <a:gd name="connsiteY24" fmla="*/ 0 h 200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0544" h="2000269">
                  <a:moveTo>
                    <a:pt x="86945" y="0"/>
                  </a:moveTo>
                  <a:lnTo>
                    <a:pt x="495585" y="0"/>
                  </a:lnTo>
                  <a:cubicBezTo>
                    <a:pt x="512974" y="0"/>
                    <a:pt x="530363" y="5779"/>
                    <a:pt x="543404" y="20228"/>
                  </a:cubicBezTo>
                  <a:lnTo>
                    <a:pt x="782502" y="231162"/>
                  </a:lnTo>
                  <a:lnTo>
                    <a:pt x="1521533" y="231162"/>
                  </a:lnTo>
                  <a:lnTo>
                    <a:pt x="2270784" y="231162"/>
                  </a:lnTo>
                  <a:cubicBezTo>
                    <a:pt x="2342152" y="231162"/>
                    <a:pt x="2400543" y="283174"/>
                    <a:pt x="2400543" y="346743"/>
                  </a:cubicBezTo>
                  <a:lnTo>
                    <a:pt x="2400543" y="1137113"/>
                  </a:lnTo>
                  <a:lnTo>
                    <a:pt x="2400544" y="1137117"/>
                  </a:lnTo>
                  <a:lnTo>
                    <a:pt x="2400544" y="1454305"/>
                  </a:lnTo>
                  <a:lnTo>
                    <a:pt x="2400543" y="1454310"/>
                  </a:lnTo>
                  <a:lnTo>
                    <a:pt x="2400543" y="1547019"/>
                  </a:lnTo>
                  <a:lnTo>
                    <a:pt x="2400544" y="1547023"/>
                  </a:lnTo>
                  <a:lnTo>
                    <a:pt x="2400544" y="1864211"/>
                  </a:lnTo>
                  <a:cubicBezTo>
                    <a:pt x="2400544" y="1939354"/>
                    <a:pt x="2339629" y="2000269"/>
                    <a:pt x="2264486" y="2000269"/>
                  </a:cubicBezTo>
                  <a:lnTo>
                    <a:pt x="136060" y="2000269"/>
                  </a:lnTo>
                  <a:cubicBezTo>
                    <a:pt x="60917" y="2000269"/>
                    <a:pt x="2" y="1939354"/>
                    <a:pt x="2" y="1864211"/>
                  </a:cubicBezTo>
                  <a:lnTo>
                    <a:pt x="2" y="1646326"/>
                  </a:lnTo>
                  <a:lnTo>
                    <a:pt x="0" y="1646326"/>
                  </a:lnTo>
                  <a:lnTo>
                    <a:pt x="0" y="1311398"/>
                  </a:lnTo>
                  <a:lnTo>
                    <a:pt x="2" y="1311398"/>
                  </a:lnTo>
                  <a:lnTo>
                    <a:pt x="2" y="1236420"/>
                  </a:lnTo>
                  <a:lnTo>
                    <a:pt x="0" y="1236420"/>
                  </a:lnTo>
                  <a:lnTo>
                    <a:pt x="0" y="115581"/>
                  </a:lnTo>
                  <a:cubicBezTo>
                    <a:pt x="0" y="52012"/>
                    <a:pt x="39125" y="0"/>
                    <a:pt x="86945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455EACF-106F-5C73-C047-03B407C94E9C}"/>
                </a:ext>
              </a:extLst>
            </p:cNvPr>
            <p:cNvSpPr txBox="1"/>
            <p:nvPr/>
          </p:nvSpPr>
          <p:spPr>
            <a:xfrm>
              <a:off x="3944416" y="4145238"/>
              <a:ext cx="1694190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42" name="Graphic 41" descr="Handshake with solid fill">
              <a:extLst>
                <a:ext uri="{FF2B5EF4-FFF2-40B4-BE49-F238E27FC236}">
                  <a16:creationId xmlns:a16="http://schemas.microsoft.com/office/drawing/2014/main" id="{406DA7BC-67C6-7C11-7162-22A509CD8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3480397" y="4051467"/>
              <a:ext cx="464018" cy="46401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C4FDA29-DEF1-5FEA-E942-61CBE3BAB76C}"/>
                </a:ext>
              </a:extLst>
            </p:cNvPr>
            <p:cNvSpPr/>
            <p:nvPr/>
          </p:nvSpPr>
          <p:spPr>
            <a:xfrm>
              <a:off x="3371730" y="4608138"/>
              <a:ext cx="2400542" cy="110447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0974B60-A72C-A27E-6147-E3723D90C8BF}"/>
                </a:ext>
              </a:extLst>
            </p:cNvPr>
            <p:cNvSpPr txBox="1"/>
            <p:nvPr/>
          </p:nvSpPr>
          <p:spPr>
            <a:xfrm>
              <a:off x="3505399" y="4710255"/>
              <a:ext cx="2133204" cy="9002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1FEBB88-4ADD-D110-8E10-72A43EA8318A}"/>
              </a:ext>
            </a:extLst>
          </p:cNvPr>
          <p:cNvGrpSpPr/>
          <p:nvPr/>
        </p:nvGrpSpPr>
        <p:grpSpPr>
          <a:xfrm>
            <a:off x="6114807" y="3869578"/>
            <a:ext cx="2400546" cy="2000269"/>
            <a:chOff x="6114807" y="3869578"/>
            <a:chExt cx="2400546" cy="2000269"/>
          </a:xfrm>
        </p:grpSpPr>
        <p:sp>
          <p:nvSpPr>
            <p:cNvPr id="64" name="Freeform: Shape 63" descr="Folder with solid fill">
              <a:extLst>
                <a:ext uri="{FF2B5EF4-FFF2-40B4-BE49-F238E27FC236}">
                  <a16:creationId xmlns:a16="http://schemas.microsoft.com/office/drawing/2014/main" id="{6E31905A-F94D-0F88-B1CC-D33EF7A2952B}"/>
                </a:ext>
              </a:extLst>
            </p:cNvPr>
            <p:cNvSpPr/>
            <p:nvPr/>
          </p:nvSpPr>
          <p:spPr>
            <a:xfrm>
              <a:off x="6114809" y="3869578"/>
              <a:ext cx="2400544" cy="2000269"/>
            </a:xfrm>
            <a:custGeom>
              <a:avLst/>
              <a:gdLst>
                <a:gd name="connsiteX0" fmla="*/ 86945 w 2400544"/>
                <a:gd name="connsiteY0" fmla="*/ 0 h 2000269"/>
                <a:gd name="connsiteX1" fmla="*/ 495585 w 2400544"/>
                <a:gd name="connsiteY1" fmla="*/ 0 h 2000269"/>
                <a:gd name="connsiteX2" fmla="*/ 543404 w 2400544"/>
                <a:gd name="connsiteY2" fmla="*/ 20228 h 2000269"/>
                <a:gd name="connsiteX3" fmla="*/ 782502 w 2400544"/>
                <a:gd name="connsiteY3" fmla="*/ 231162 h 2000269"/>
                <a:gd name="connsiteX4" fmla="*/ 1521533 w 2400544"/>
                <a:gd name="connsiteY4" fmla="*/ 231162 h 2000269"/>
                <a:gd name="connsiteX5" fmla="*/ 2270784 w 2400544"/>
                <a:gd name="connsiteY5" fmla="*/ 231162 h 2000269"/>
                <a:gd name="connsiteX6" fmla="*/ 2400543 w 2400544"/>
                <a:gd name="connsiteY6" fmla="*/ 346743 h 2000269"/>
                <a:gd name="connsiteX7" fmla="*/ 2400543 w 2400544"/>
                <a:gd name="connsiteY7" fmla="*/ 1137113 h 2000269"/>
                <a:gd name="connsiteX8" fmla="*/ 2400544 w 2400544"/>
                <a:gd name="connsiteY8" fmla="*/ 1137117 h 2000269"/>
                <a:gd name="connsiteX9" fmla="*/ 2400544 w 2400544"/>
                <a:gd name="connsiteY9" fmla="*/ 1454305 h 2000269"/>
                <a:gd name="connsiteX10" fmla="*/ 2400543 w 2400544"/>
                <a:gd name="connsiteY10" fmla="*/ 1454310 h 2000269"/>
                <a:gd name="connsiteX11" fmla="*/ 2400543 w 2400544"/>
                <a:gd name="connsiteY11" fmla="*/ 1547019 h 2000269"/>
                <a:gd name="connsiteX12" fmla="*/ 2400544 w 2400544"/>
                <a:gd name="connsiteY12" fmla="*/ 1547023 h 2000269"/>
                <a:gd name="connsiteX13" fmla="*/ 2400544 w 2400544"/>
                <a:gd name="connsiteY13" fmla="*/ 1864211 h 2000269"/>
                <a:gd name="connsiteX14" fmla="*/ 2264486 w 2400544"/>
                <a:gd name="connsiteY14" fmla="*/ 2000269 h 2000269"/>
                <a:gd name="connsiteX15" fmla="*/ 136060 w 2400544"/>
                <a:gd name="connsiteY15" fmla="*/ 2000269 h 2000269"/>
                <a:gd name="connsiteX16" fmla="*/ 2 w 2400544"/>
                <a:gd name="connsiteY16" fmla="*/ 1864211 h 2000269"/>
                <a:gd name="connsiteX17" fmla="*/ 2 w 2400544"/>
                <a:gd name="connsiteY17" fmla="*/ 1646326 h 2000269"/>
                <a:gd name="connsiteX18" fmla="*/ 0 w 2400544"/>
                <a:gd name="connsiteY18" fmla="*/ 1646326 h 2000269"/>
                <a:gd name="connsiteX19" fmla="*/ 0 w 2400544"/>
                <a:gd name="connsiteY19" fmla="*/ 1311398 h 2000269"/>
                <a:gd name="connsiteX20" fmla="*/ 2 w 2400544"/>
                <a:gd name="connsiteY20" fmla="*/ 1311398 h 2000269"/>
                <a:gd name="connsiteX21" fmla="*/ 2 w 2400544"/>
                <a:gd name="connsiteY21" fmla="*/ 1236420 h 2000269"/>
                <a:gd name="connsiteX22" fmla="*/ 0 w 2400544"/>
                <a:gd name="connsiteY22" fmla="*/ 1236420 h 2000269"/>
                <a:gd name="connsiteX23" fmla="*/ 0 w 2400544"/>
                <a:gd name="connsiteY23" fmla="*/ 115581 h 2000269"/>
                <a:gd name="connsiteX24" fmla="*/ 86945 w 2400544"/>
                <a:gd name="connsiteY24" fmla="*/ 0 h 200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00544" h="2000269">
                  <a:moveTo>
                    <a:pt x="86945" y="0"/>
                  </a:moveTo>
                  <a:lnTo>
                    <a:pt x="495585" y="0"/>
                  </a:lnTo>
                  <a:cubicBezTo>
                    <a:pt x="512974" y="0"/>
                    <a:pt x="530363" y="5779"/>
                    <a:pt x="543404" y="20228"/>
                  </a:cubicBezTo>
                  <a:lnTo>
                    <a:pt x="782502" y="231162"/>
                  </a:lnTo>
                  <a:lnTo>
                    <a:pt x="1521533" y="231162"/>
                  </a:lnTo>
                  <a:lnTo>
                    <a:pt x="2270784" y="231162"/>
                  </a:lnTo>
                  <a:cubicBezTo>
                    <a:pt x="2342152" y="231162"/>
                    <a:pt x="2400543" y="283174"/>
                    <a:pt x="2400543" y="346743"/>
                  </a:cubicBezTo>
                  <a:lnTo>
                    <a:pt x="2400543" y="1137113"/>
                  </a:lnTo>
                  <a:lnTo>
                    <a:pt x="2400544" y="1137117"/>
                  </a:lnTo>
                  <a:lnTo>
                    <a:pt x="2400544" y="1454305"/>
                  </a:lnTo>
                  <a:lnTo>
                    <a:pt x="2400543" y="1454310"/>
                  </a:lnTo>
                  <a:lnTo>
                    <a:pt x="2400543" y="1547019"/>
                  </a:lnTo>
                  <a:lnTo>
                    <a:pt x="2400544" y="1547023"/>
                  </a:lnTo>
                  <a:lnTo>
                    <a:pt x="2400544" y="1864211"/>
                  </a:lnTo>
                  <a:cubicBezTo>
                    <a:pt x="2400544" y="1939354"/>
                    <a:pt x="2339629" y="2000269"/>
                    <a:pt x="2264486" y="2000269"/>
                  </a:cubicBezTo>
                  <a:lnTo>
                    <a:pt x="136060" y="2000269"/>
                  </a:lnTo>
                  <a:cubicBezTo>
                    <a:pt x="60917" y="2000269"/>
                    <a:pt x="2" y="1939354"/>
                    <a:pt x="2" y="1864211"/>
                  </a:cubicBezTo>
                  <a:lnTo>
                    <a:pt x="2" y="1646326"/>
                  </a:lnTo>
                  <a:lnTo>
                    <a:pt x="0" y="1646326"/>
                  </a:lnTo>
                  <a:lnTo>
                    <a:pt x="0" y="1311398"/>
                  </a:lnTo>
                  <a:lnTo>
                    <a:pt x="2" y="1311398"/>
                  </a:lnTo>
                  <a:lnTo>
                    <a:pt x="2" y="1236420"/>
                  </a:lnTo>
                  <a:lnTo>
                    <a:pt x="0" y="1236420"/>
                  </a:lnTo>
                  <a:lnTo>
                    <a:pt x="0" y="115581"/>
                  </a:lnTo>
                  <a:cubicBezTo>
                    <a:pt x="0" y="52012"/>
                    <a:pt x="39125" y="0"/>
                    <a:pt x="86945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C24068C-F14B-6052-72D9-E033699B8621}"/>
                </a:ext>
              </a:extLst>
            </p:cNvPr>
            <p:cNvSpPr txBox="1"/>
            <p:nvPr/>
          </p:nvSpPr>
          <p:spPr>
            <a:xfrm>
              <a:off x="6687493" y="4145238"/>
              <a:ext cx="1694190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75" name="Graphic 74" descr="Rocket with solid fill">
              <a:extLst>
                <a:ext uri="{FF2B5EF4-FFF2-40B4-BE49-F238E27FC236}">
                  <a16:creationId xmlns:a16="http://schemas.microsoft.com/office/drawing/2014/main" id="{8BAA86A4-904C-ABC9-9B73-8C8449AF32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6223474" y="4051467"/>
              <a:ext cx="464018" cy="46401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2686050D-15C8-9363-E957-8508B41743B0}"/>
                </a:ext>
              </a:extLst>
            </p:cNvPr>
            <p:cNvSpPr/>
            <p:nvPr/>
          </p:nvSpPr>
          <p:spPr>
            <a:xfrm>
              <a:off x="6114807" y="4608138"/>
              <a:ext cx="2400542" cy="110447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53AB7C6-6872-73BD-2404-6BC33D36250C}"/>
                </a:ext>
              </a:extLst>
            </p:cNvPr>
            <p:cNvSpPr txBox="1"/>
            <p:nvPr/>
          </p:nvSpPr>
          <p:spPr>
            <a:xfrm>
              <a:off x="6248476" y="4710255"/>
              <a:ext cx="2133204" cy="9002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9795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10518</TotalTime>
  <Words>590</Words>
  <Application>Microsoft Office PowerPoint</Application>
  <PresentationFormat>On-screen Show (4:3)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Tabbed Folder Grid – Slide Template</vt:lpstr>
      <vt:lpstr>Tabbed Folder Grid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Tabbed Folder Grid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2025-07-15T17:13:22Z</dcterms:modified>
  <cp:category>Text &amp; Tables</cp:category>
</cp:coreProperties>
</file>