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2" r:id="rId4"/>
    <p:sldId id="35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71" y="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09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887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65D7D-4B9B-AD92-1F91-2C399BD00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05050-FC00-1B87-4416-F28482768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Tabbed Folder Grid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791151E-8DD2-3EE0-8414-386975DD50FA}"/>
              </a:ext>
            </a:extLst>
          </p:cNvPr>
          <p:cNvGrpSpPr/>
          <p:nvPr/>
        </p:nvGrpSpPr>
        <p:grpSpPr>
          <a:xfrm>
            <a:off x="838199" y="1283289"/>
            <a:ext cx="3200725" cy="2120484"/>
            <a:chOff x="838199" y="1399039"/>
            <a:chExt cx="3200725" cy="2120484"/>
          </a:xfrm>
        </p:grpSpPr>
        <p:sp>
          <p:nvSpPr>
            <p:cNvPr id="6" name="Freeform: Shape 5" descr="Folder with solid fill">
              <a:extLst>
                <a:ext uri="{FF2B5EF4-FFF2-40B4-BE49-F238E27FC236}">
                  <a16:creationId xmlns:a16="http://schemas.microsoft.com/office/drawing/2014/main" id="{30D813BD-E1DD-3447-0DC5-BD701435C8AF}"/>
                </a:ext>
              </a:extLst>
            </p:cNvPr>
            <p:cNvSpPr/>
            <p:nvPr/>
          </p:nvSpPr>
          <p:spPr>
            <a:xfrm>
              <a:off x="838199" y="1399039"/>
              <a:ext cx="3200725" cy="2120484"/>
            </a:xfrm>
            <a:custGeom>
              <a:avLst/>
              <a:gdLst>
                <a:gd name="connsiteX0" fmla="*/ 115926 w 3200725"/>
                <a:gd name="connsiteY0" fmla="*/ 0 h 2120484"/>
                <a:gd name="connsiteX1" fmla="*/ 660780 w 3200725"/>
                <a:gd name="connsiteY1" fmla="*/ 0 h 2120484"/>
                <a:gd name="connsiteX2" fmla="*/ 724539 w 3200725"/>
                <a:gd name="connsiteY2" fmla="*/ 26971 h 2120484"/>
                <a:gd name="connsiteX3" fmla="*/ 1043336 w 3200725"/>
                <a:gd name="connsiteY3" fmla="*/ 308216 h 2120484"/>
                <a:gd name="connsiteX4" fmla="*/ 2028710 w 3200725"/>
                <a:gd name="connsiteY4" fmla="*/ 308216 h 2120484"/>
                <a:gd name="connsiteX5" fmla="*/ 3027712 w 3200725"/>
                <a:gd name="connsiteY5" fmla="*/ 308216 h 2120484"/>
                <a:gd name="connsiteX6" fmla="*/ 3200724 w 3200725"/>
                <a:gd name="connsiteY6" fmla="*/ 462324 h 2120484"/>
                <a:gd name="connsiteX7" fmla="*/ 3200724 w 3200725"/>
                <a:gd name="connsiteY7" fmla="*/ 1516151 h 2120484"/>
                <a:gd name="connsiteX8" fmla="*/ 3200725 w 3200725"/>
                <a:gd name="connsiteY8" fmla="*/ 1516156 h 2120484"/>
                <a:gd name="connsiteX9" fmla="*/ 3200725 w 3200725"/>
                <a:gd name="connsiteY9" fmla="*/ 1939073 h 2120484"/>
                <a:gd name="connsiteX10" fmla="*/ 3019314 w 3200725"/>
                <a:gd name="connsiteY10" fmla="*/ 2120484 h 2120484"/>
                <a:gd name="connsiteX11" fmla="*/ 181413 w 3200725"/>
                <a:gd name="connsiteY11" fmla="*/ 2120484 h 2120484"/>
                <a:gd name="connsiteX12" fmla="*/ 2 w 3200725"/>
                <a:gd name="connsiteY12" fmla="*/ 1939073 h 2120484"/>
                <a:gd name="connsiteX13" fmla="*/ 2 w 3200725"/>
                <a:gd name="connsiteY13" fmla="*/ 1648560 h 2120484"/>
                <a:gd name="connsiteX14" fmla="*/ 0 w 3200725"/>
                <a:gd name="connsiteY14" fmla="*/ 1648560 h 2120484"/>
                <a:gd name="connsiteX15" fmla="*/ 0 w 3200725"/>
                <a:gd name="connsiteY15" fmla="*/ 154108 h 2120484"/>
                <a:gd name="connsiteX16" fmla="*/ 115926 w 3200725"/>
                <a:gd name="connsiteY16" fmla="*/ 0 h 21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5" h="2120484">
                  <a:moveTo>
                    <a:pt x="115926" y="0"/>
                  </a:moveTo>
                  <a:lnTo>
                    <a:pt x="660780" y="0"/>
                  </a:lnTo>
                  <a:cubicBezTo>
                    <a:pt x="683965" y="0"/>
                    <a:pt x="707150" y="7705"/>
                    <a:pt x="724539" y="26971"/>
                  </a:cubicBezTo>
                  <a:lnTo>
                    <a:pt x="1043336" y="308216"/>
                  </a:lnTo>
                  <a:lnTo>
                    <a:pt x="2028710" y="308216"/>
                  </a:lnTo>
                  <a:lnTo>
                    <a:pt x="3027712" y="308216"/>
                  </a:lnTo>
                  <a:cubicBezTo>
                    <a:pt x="3122869" y="308216"/>
                    <a:pt x="3200724" y="377565"/>
                    <a:pt x="3200724" y="462324"/>
                  </a:cubicBezTo>
                  <a:lnTo>
                    <a:pt x="3200724" y="1516151"/>
                  </a:lnTo>
                  <a:lnTo>
                    <a:pt x="3200725" y="1516156"/>
                  </a:lnTo>
                  <a:lnTo>
                    <a:pt x="3200725" y="1939073"/>
                  </a:lnTo>
                  <a:cubicBezTo>
                    <a:pt x="3200725" y="2039264"/>
                    <a:pt x="3119505" y="2120484"/>
                    <a:pt x="3019314" y="2120484"/>
                  </a:cubicBezTo>
                  <a:lnTo>
                    <a:pt x="181413" y="2120484"/>
                  </a:lnTo>
                  <a:cubicBezTo>
                    <a:pt x="81222" y="2120484"/>
                    <a:pt x="2" y="2039264"/>
                    <a:pt x="2" y="1939073"/>
                  </a:cubicBezTo>
                  <a:lnTo>
                    <a:pt x="2" y="1648560"/>
                  </a:lnTo>
                  <a:lnTo>
                    <a:pt x="0" y="1648560"/>
                  </a:lnTo>
                  <a:lnTo>
                    <a:pt x="0" y="154108"/>
                  </a:lnTo>
                  <a:cubicBezTo>
                    <a:pt x="0" y="69349"/>
                    <a:pt x="52167" y="0"/>
                    <a:pt x="1159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8E53CE6-3036-66BC-3EA0-A7A3F87E3797}"/>
                </a:ext>
              </a:extLst>
            </p:cNvPr>
            <p:cNvSpPr txBox="1"/>
            <p:nvPr/>
          </p:nvSpPr>
          <p:spPr>
            <a:xfrm>
              <a:off x="1601777" y="1785787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20" name="Graphic 19" descr="Puzzle with solid fill">
              <a:extLst>
                <a:ext uri="{FF2B5EF4-FFF2-40B4-BE49-F238E27FC236}">
                  <a16:creationId xmlns:a16="http://schemas.microsoft.com/office/drawing/2014/main" id="{B65D73DE-5032-A6B8-988A-20468404A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83086" y="1641557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81957B4-BFDC-EC3D-F6DC-09E066D935A5}"/>
                </a:ext>
              </a:extLst>
            </p:cNvPr>
            <p:cNvSpPr/>
            <p:nvPr/>
          </p:nvSpPr>
          <p:spPr>
            <a:xfrm>
              <a:off x="838201" y="2383787"/>
              <a:ext cx="3200723" cy="9692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9C108FB-9DC8-A4DD-F1F7-AF64AAB63AA9}"/>
                </a:ext>
              </a:extLst>
            </p:cNvPr>
            <p:cNvSpPr txBox="1"/>
            <p:nvPr/>
          </p:nvSpPr>
          <p:spPr>
            <a:xfrm>
              <a:off x="1016426" y="2499099"/>
              <a:ext cx="2844272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9095924-CD4A-2375-95D2-4306549D014E}"/>
              </a:ext>
            </a:extLst>
          </p:cNvPr>
          <p:cNvGrpSpPr/>
          <p:nvPr/>
        </p:nvGrpSpPr>
        <p:grpSpPr>
          <a:xfrm>
            <a:off x="4495639" y="1283289"/>
            <a:ext cx="3200725" cy="2120484"/>
            <a:chOff x="838199" y="1399039"/>
            <a:chExt cx="3200725" cy="2120484"/>
          </a:xfrm>
        </p:grpSpPr>
        <p:sp>
          <p:nvSpPr>
            <p:cNvPr id="24" name="Freeform: Shape 23" descr="Folder with solid fill">
              <a:extLst>
                <a:ext uri="{FF2B5EF4-FFF2-40B4-BE49-F238E27FC236}">
                  <a16:creationId xmlns:a16="http://schemas.microsoft.com/office/drawing/2014/main" id="{17376888-B525-1096-D978-0D5131C2E56E}"/>
                </a:ext>
              </a:extLst>
            </p:cNvPr>
            <p:cNvSpPr/>
            <p:nvPr/>
          </p:nvSpPr>
          <p:spPr>
            <a:xfrm>
              <a:off x="838199" y="1399039"/>
              <a:ext cx="3200725" cy="2120484"/>
            </a:xfrm>
            <a:custGeom>
              <a:avLst/>
              <a:gdLst>
                <a:gd name="connsiteX0" fmla="*/ 115926 w 3200725"/>
                <a:gd name="connsiteY0" fmla="*/ 0 h 2120484"/>
                <a:gd name="connsiteX1" fmla="*/ 660780 w 3200725"/>
                <a:gd name="connsiteY1" fmla="*/ 0 h 2120484"/>
                <a:gd name="connsiteX2" fmla="*/ 724539 w 3200725"/>
                <a:gd name="connsiteY2" fmla="*/ 26971 h 2120484"/>
                <a:gd name="connsiteX3" fmla="*/ 1043336 w 3200725"/>
                <a:gd name="connsiteY3" fmla="*/ 308216 h 2120484"/>
                <a:gd name="connsiteX4" fmla="*/ 2028710 w 3200725"/>
                <a:gd name="connsiteY4" fmla="*/ 308216 h 2120484"/>
                <a:gd name="connsiteX5" fmla="*/ 3027712 w 3200725"/>
                <a:gd name="connsiteY5" fmla="*/ 308216 h 2120484"/>
                <a:gd name="connsiteX6" fmla="*/ 3200724 w 3200725"/>
                <a:gd name="connsiteY6" fmla="*/ 462324 h 2120484"/>
                <a:gd name="connsiteX7" fmla="*/ 3200724 w 3200725"/>
                <a:gd name="connsiteY7" fmla="*/ 1516151 h 2120484"/>
                <a:gd name="connsiteX8" fmla="*/ 3200725 w 3200725"/>
                <a:gd name="connsiteY8" fmla="*/ 1516156 h 2120484"/>
                <a:gd name="connsiteX9" fmla="*/ 3200725 w 3200725"/>
                <a:gd name="connsiteY9" fmla="*/ 1939073 h 2120484"/>
                <a:gd name="connsiteX10" fmla="*/ 3019314 w 3200725"/>
                <a:gd name="connsiteY10" fmla="*/ 2120484 h 2120484"/>
                <a:gd name="connsiteX11" fmla="*/ 181413 w 3200725"/>
                <a:gd name="connsiteY11" fmla="*/ 2120484 h 2120484"/>
                <a:gd name="connsiteX12" fmla="*/ 2 w 3200725"/>
                <a:gd name="connsiteY12" fmla="*/ 1939073 h 2120484"/>
                <a:gd name="connsiteX13" fmla="*/ 2 w 3200725"/>
                <a:gd name="connsiteY13" fmla="*/ 1648560 h 2120484"/>
                <a:gd name="connsiteX14" fmla="*/ 0 w 3200725"/>
                <a:gd name="connsiteY14" fmla="*/ 1648560 h 2120484"/>
                <a:gd name="connsiteX15" fmla="*/ 0 w 3200725"/>
                <a:gd name="connsiteY15" fmla="*/ 154108 h 2120484"/>
                <a:gd name="connsiteX16" fmla="*/ 115926 w 3200725"/>
                <a:gd name="connsiteY16" fmla="*/ 0 h 21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5" h="2120484">
                  <a:moveTo>
                    <a:pt x="115926" y="0"/>
                  </a:moveTo>
                  <a:lnTo>
                    <a:pt x="660780" y="0"/>
                  </a:lnTo>
                  <a:cubicBezTo>
                    <a:pt x="683965" y="0"/>
                    <a:pt x="707150" y="7705"/>
                    <a:pt x="724539" y="26971"/>
                  </a:cubicBezTo>
                  <a:lnTo>
                    <a:pt x="1043336" y="308216"/>
                  </a:lnTo>
                  <a:lnTo>
                    <a:pt x="2028710" y="308216"/>
                  </a:lnTo>
                  <a:lnTo>
                    <a:pt x="3027712" y="308216"/>
                  </a:lnTo>
                  <a:cubicBezTo>
                    <a:pt x="3122869" y="308216"/>
                    <a:pt x="3200724" y="377565"/>
                    <a:pt x="3200724" y="462324"/>
                  </a:cubicBezTo>
                  <a:lnTo>
                    <a:pt x="3200724" y="1516151"/>
                  </a:lnTo>
                  <a:lnTo>
                    <a:pt x="3200725" y="1516156"/>
                  </a:lnTo>
                  <a:lnTo>
                    <a:pt x="3200725" y="1939073"/>
                  </a:lnTo>
                  <a:cubicBezTo>
                    <a:pt x="3200725" y="2039264"/>
                    <a:pt x="3119505" y="2120484"/>
                    <a:pt x="3019314" y="2120484"/>
                  </a:cubicBezTo>
                  <a:lnTo>
                    <a:pt x="181413" y="2120484"/>
                  </a:lnTo>
                  <a:cubicBezTo>
                    <a:pt x="81222" y="2120484"/>
                    <a:pt x="2" y="2039264"/>
                    <a:pt x="2" y="1939073"/>
                  </a:cubicBezTo>
                  <a:lnTo>
                    <a:pt x="2" y="1648560"/>
                  </a:lnTo>
                  <a:lnTo>
                    <a:pt x="0" y="1648560"/>
                  </a:lnTo>
                  <a:lnTo>
                    <a:pt x="0" y="154108"/>
                  </a:lnTo>
                  <a:cubicBezTo>
                    <a:pt x="0" y="69349"/>
                    <a:pt x="52167" y="0"/>
                    <a:pt x="1159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544992A-AD78-28F1-6320-667101179A28}"/>
                </a:ext>
              </a:extLst>
            </p:cNvPr>
            <p:cNvSpPr txBox="1"/>
            <p:nvPr/>
          </p:nvSpPr>
          <p:spPr>
            <a:xfrm>
              <a:off x="1601777" y="1785787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26" name="Graphic 25" descr="Checklist with solid fill">
              <a:extLst>
                <a:ext uri="{FF2B5EF4-FFF2-40B4-BE49-F238E27FC236}">
                  <a16:creationId xmlns:a16="http://schemas.microsoft.com/office/drawing/2014/main" id="{C10369D7-9F3C-2E44-E978-34F65E4B0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83086" y="1641557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E200CB0-5FE3-44D9-5A9D-0D69BB636654}"/>
                </a:ext>
              </a:extLst>
            </p:cNvPr>
            <p:cNvSpPr/>
            <p:nvPr/>
          </p:nvSpPr>
          <p:spPr>
            <a:xfrm>
              <a:off x="838201" y="2383787"/>
              <a:ext cx="3200723" cy="9692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472EDBF-CA7C-31D0-3845-A3A2E912CF62}"/>
                </a:ext>
              </a:extLst>
            </p:cNvPr>
            <p:cNvSpPr txBox="1"/>
            <p:nvPr/>
          </p:nvSpPr>
          <p:spPr>
            <a:xfrm>
              <a:off x="1016426" y="2499099"/>
              <a:ext cx="2844272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D4BC9B0-672A-15D0-6D39-13AA05E6389D}"/>
              </a:ext>
            </a:extLst>
          </p:cNvPr>
          <p:cNvGrpSpPr/>
          <p:nvPr/>
        </p:nvGrpSpPr>
        <p:grpSpPr>
          <a:xfrm>
            <a:off x="8153075" y="1283289"/>
            <a:ext cx="3200725" cy="2120484"/>
            <a:chOff x="838199" y="1399039"/>
            <a:chExt cx="3200725" cy="2120484"/>
          </a:xfrm>
        </p:grpSpPr>
        <p:sp>
          <p:nvSpPr>
            <p:cNvPr id="30" name="Freeform: Shape 29" descr="Folder with solid fill">
              <a:extLst>
                <a:ext uri="{FF2B5EF4-FFF2-40B4-BE49-F238E27FC236}">
                  <a16:creationId xmlns:a16="http://schemas.microsoft.com/office/drawing/2014/main" id="{FD733DF7-0A66-703E-CB3B-1C257ECCD39B}"/>
                </a:ext>
              </a:extLst>
            </p:cNvPr>
            <p:cNvSpPr/>
            <p:nvPr/>
          </p:nvSpPr>
          <p:spPr>
            <a:xfrm>
              <a:off x="838199" y="1399039"/>
              <a:ext cx="3200725" cy="2120484"/>
            </a:xfrm>
            <a:custGeom>
              <a:avLst/>
              <a:gdLst>
                <a:gd name="connsiteX0" fmla="*/ 115926 w 3200725"/>
                <a:gd name="connsiteY0" fmla="*/ 0 h 2120484"/>
                <a:gd name="connsiteX1" fmla="*/ 660780 w 3200725"/>
                <a:gd name="connsiteY1" fmla="*/ 0 h 2120484"/>
                <a:gd name="connsiteX2" fmla="*/ 724539 w 3200725"/>
                <a:gd name="connsiteY2" fmla="*/ 26971 h 2120484"/>
                <a:gd name="connsiteX3" fmla="*/ 1043336 w 3200725"/>
                <a:gd name="connsiteY3" fmla="*/ 308216 h 2120484"/>
                <a:gd name="connsiteX4" fmla="*/ 2028710 w 3200725"/>
                <a:gd name="connsiteY4" fmla="*/ 308216 h 2120484"/>
                <a:gd name="connsiteX5" fmla="*/ 3027712 w 3200725"/>
                <a:gd name="connsiteY5" fmla="*/ 308216 h 2120484"/>
                <a:gd name="connsiteX6" fmla="*/ 3200724 w 3200725"/>
                <a:gd name="connsiteY6" fmla="*/ 462324 h 2120484"/>
                <a:gd name="connsiteX7" fmla="*/ 3200724 w 3200725"/>
                <a:gd name="connsiteY7" fmla="*/ 1516151 h 2120484"/>
                <a:gd name="connsiteX8" fmla="*/ 3200725 w 3200725"/>
                <a:gd name="connsiteY8" fmla="*/ 1516156 h 2120484"/>
                <a:gd name="connsiteX9" fmla="*/ 3200725 w 3200725"/>
                <a:gd name="connsiteY9" fmla="*/ 1939073 h 2120484"/>
                <a:gd name="connsiteX10" fmla="*/ 3019314 w 3200725"/>
                <a:gd name="connsiteY10" fmla="*/ 2120484 h 2120484"/>
                <a:gd name="connsiteX11" fmla="*/ 181413 w 3200725"/>
                <a:gd name="connsiteY11" fmla="*/ 2120484 h 2120484"/>
                <a:gd name="connsiteX12" fmla="*/ 2 w 3200725"/>
                <a:gd name="connsiteY12" fmla="*/ 1939073 h 2120484"/>
                <a:gd name="connsiteX13" fmla="*/ 2 w 3200725"/>
                <a:gd name="connsiteY13" fmla="*/ 1648560 h 2120484"/>
                <a:gd name="connsiteX14" fmla="*/ 0 w 3200725"/>
                <a:gd name="connsiteY14" fmla="*/ 1648560 h 2120484"/>
                <a:gd name="connsiteX15" fmla="*/ 0 w 3200725"/>
                <a:gd name="connsiteY15" fmla="*/ 154108 h 2120484"/>
                <a:gd name="connsiteX16" fmla="*/ 115926 w 3200725"/>
                <a:gd name="connsiteY16" fmla="*/ 0 h 21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5" h="2120484">
                  <a:moveTo>
                    <a:pt x="115926" y="0"/>
                  </a:moveTo>
                  <a:lnTo>
                    <a:pt x="660780" y="0"/>
                  </a:lnTo>
                  <a:cubicBezTo>
                    <a:pt x="683965" y="0"/>
                    <a:pt x="707150" y="7705"/>
                    <a:pt x="724539" y="26971"/>
                  </a:cubicBezTo>
                  <a:lnTo>
                    <a:pt x="1043336" y="308216"/>
                  </a:lnTo>
                  <a:lnTo>
                    <a:pt x="2028710" y="308216"/>
                  </a:lnTo>
                  <a:lnTo>
                    <a:pt x="3027712" y="308216"/>
                  </a:lnTo>
                  <a:cubicBezTo>
                    <a:pt x="3122869" y="308216"/>
                    <a:pt x="3200724" y="377565"/>
                    <a:pt x="3200724" y="462324"/>
                  </a:cubicBezTo>
                  <a:lnTo>
                    <a:pt x="3200724" y="1516151"/>
                  </a:lnTo>
                  <a:lnTo>
                    <a:pt x="3200725" y="1516156"/>
                  </a:lnTo>
                  <a:lnTo>
                    <a:pt x="3200725" y="1939073"/>
                  </a:lnTo>
                  <a:cubicBezTo>
                    <a:pt x="3200725" y="2039264"/>
                    <a:pt x="3119505" y="2120484"/>
                    <a:pt x="3019314" y="2120484"/>
                  </a:cubicBezTo>
                  <a:lnTo>
                    <a:pt x="181413" y="2120484"/>
                  </a:lnTo>
                  <a:cubicBezTo>
                    <a:pt x="81222" y="2120484"/>
                    <a:pt x="2" y="2039264"/>
                    <a:pt x="2" y="1939073"/>
                  </a:cubicBezTo>
                  <a:lnTo>
                    <a:pt x="2" y="1648560"/>
                  </a:lnTo>
                  <a:lnTo>
                    <a:pt x="0" y="1648560"/>
                  </a:lnTo>
                  <a:lnTo>
                    <a:pt x="0" y="154108"/>
                  </a:lnTo>
                  <a:cubicBezTo>
                    <a:pt x="0" y="69349"/>
                    <a:pt x="52167" y="0"/>
                    <a:pt x="1159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E2A9DE4-15D4-381E-8CED-B340660CDB59}"/>
                </a:ext>
              </a:extLst>
            </p:cNvPr>
            <p:cNvSpPr txBox="1"/>
            <p:nvPr/>
          </p:nvSpPr>
          <p:spPr>
            <a:xfrm>
              <a:off x="1601777" y="1785787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pic>
          <p:nvPicPr>
            <p:cNvPr id="32" name="Graphic 31" descr="Signal with solid fill">
              <a:extLst>
                <a:ext uri="{FF2B5EF4-FFF2-40B4-BE49-F238E27FC236}">
                  <a16:creationId xmlns:a16="http://schemas.microsoft.com/office/drawing/2014/main" id="{2F525184-AE82-B43C-B7F9-76E6E27B8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83086" y="1641557"/>
              <a:ext cx="618690" cy="618690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361030F-7122-E06D-CEB7-C32CC3BD7BB8}"/>
                </a:ext>
              </a:extLst>
            </p:cNvPr>
            <p:cNvSpPr/>
            <p:nvPr/>
          </p:nvSpPr>
          <p:spPr>
            <a:xfrm>
              <a:off x="838201" y="2383787"/>
              <a:ext cx="3200723" cy="96928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C93B4CD-E13E-3EE6-7B07-4378260140F2}"/>
                </a:ext>
              </a:extLst>
            </p:cNvPr>
            <p:cNvSpPr txBox="1"/>
            <p:nvPr/>
          </p:nvSpPr>
          <p:spPr>
            <a:xfrm>
              <a:off x="1016426" y="2499099"/>
              <a:ext cx="2844272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F7D8E71-9DBA-037C-7D14-6576BBB83D55}"/>
              </a:ext>
            </a:extLst>
          </p:cNvPr>
          <p:cNvGrpSpPr/>
          <p:nvPr/>
        </p:nvGrpSpPr>
        <p:grpSpPr>
          <a:xfrm>
            <a:off x="838199" y="3780547"/>
            <a:ext cx="3200725" cy="2120484"/>
            <a:chOff x="838199" y="1399039"/>
            <a:chExt cx="3200725" cy="2120484"/>
          </a:xfrm>
        </p:grpSpPr>
        <p:sp>
          <p:nvSpPr>
            <p:cNvPr id="84" name="Freeform: Shape 83" descr="Folder with solid fill">
              <a:extLst>
                <a:ext uri="{FF2B5EF4-FFF2-40B4-BE49-F238E27FC236}">
                  <a16:creationId xmlns:a16="http://schemas.microsoft.com/office/drawing/2014/main" id="{F4ECD1BB-0E1D-1557-C7FF-D92E7C6E0C84}"/>
                </a:ext>
              </a:extLst>
            </p:cNvPr>
            <p:cNvSpPr/>
            <p:nvPr/>
          </p:nvSpPr>
          <p:spPr>
            <a:xfrm>
              <a:off x="838199" y="1399039"/>
              <a:ext cx="3200725" cy="2120484"/>
            </a:xfrm>
            <a:custGeom>
              <a:avLst/>
              <a:gdLst>
                <a:gd name="connsiteX0" fmla="*/ 115926 w 3200725"/>
                <a:gd name="connsiteY0" fmla="*/ 0 h 2120484"/>
                <a:gd name="connsiteX1" fmla="*/ 660780 w 3200725"/>
                <a:gd name="connsiteY1" fmla="*/ 0 h 2120484"/>
                <a:gd name="connsiteX2" fmla="*/ 724539 w 3200725"/>
                <a:gd name="connsiteY2" fmla="*/ 26971 h 2120484"/>
                <a:gd name="connsiteX3" fmla="*/ 1043336 w 3200725"/>
                <a:gd name="connsiteY3" fmla="*/ 308216 h 2120484"/>
                <a:gd name="connsiteX4" fmla="*/ 2028710 w 3200725"/>
                <a:gd name="connsiteY4" fmla="*/ 308216 h 2120484"/>
                <a:gd name="connsiteX5" fmla="*/ 3027712 w 3200725"/>
                <a:gd name="connsiteY5" fmla="*/ 308216 h 2120484"/>
                <a:gd name="connsiteX6" fmla="*/ 3200724 w 3200725"/>
                <a:gd name="connsiteY6" fmla="*/ 462324 h 2120484"/>
                <a:gd name="connsiteX7" fmla="*/ 3200724 w 3200725"/>
                <a:gd name="connsiteY7" fmla="*/ 1516151 h 2120484"/>
                <a:gd name="connsiteX8" fmla="*/ 3200725 w 3200725"/>
                <a:gd name="connsiteY8" fmla="*/ 1516156 h 2120484"/>
                <a:gd name="connsiteX9" fmla="*/ 3200725 w 3200725"/>
                <a:gd name="connsiteY9" fmla="*/ 1939073 h 2120484"/>
                <a:gd name="connsiteX10" fmla="*/ 3019314 w 3200725"/>
                <a:gd name="connsiteY10" fmla="*/ 2120484 h 2120484"/>
                <a:gd name="connsiteX11" fmla="*/ 181413 w 3200725"/>
                <a:gd name="connsiteY11" fmla="*/ 2120484 h 2120484"/>
                <a:gd name="connsiteX12" fmla="*/ 2 w 3200725"/>
                <a:gd name="connsiteY12" fmla="*/ 1939073 h 2120484"/>
                <a:gd name="connsiteX13" fmla="*/ 2 w 3200725"/>
                <a:gd name="connsiteY13" fmla="*/ 1648560 h 2120484"/>
                <a:gd name="connsiteX14" fmla="*/ 0 w 3200725"/>
                <a:gd name="connsiteY14" fmla="*/ 1648560 h 2120484"/>
                <a:gd name="connsiteX15" fmla="*/ 0 w 3200725"/>
                <a:gd name="connsiteY15" fmla="*/ 154108 h 2120484"/>
                <a:gd name="connsiteX16" fmla="*/ 115926 w 3200725"/>
                <a:gd name="connsiteY16" fmla="*/ 0 h 21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5" h="2120484">
                  <a:moveTo>
                    <a:pt x="115926" y="0"/>
                  </a:moveTo>
                  <a:lnTo>
                    <a:pt x="660780" y="0"/>
                  </a:lnTo>
                  <a:cubicBezTo>
                    <a:pt x="683965" y="0"/>
                    <a:pt x="707150" y="7705"/>
                    <a:pt x="724539" y="26971"/>
                  </a:cubicBezTo>
                  <a:lnTo>
                    <a:pt x="1043336" y="308216"/>
                  </a:lnTo>
                  <a:lnTo>
                    <a:pt x="2028710" y="308216"/>
                  </a:lnTo>
                  <a:lnTo>
                    <a:pt x="3027712" y="308216"/>
                  </a:lnTo>
                  <a:cubicBezTo>
                    <a:pt x="3122869" y="308216"/>
                    <a:pt x="3200724" y="377565"/>
                    <a:pt x="3200724" y="462324"/>
                  </a:cubicBezTo>
                  <a:lnTo>
                    <a:pt x="3200724" y="1516151"/>
                  </a:lnTo>
                  <a:lnTo>
                    <a:pt x="3200725" y="1516156"/>
                  </a:lnTo>
                  <a:lnTo>
                    <a:pt x="3200725" y="1939073"/>
                  </a:lnTo>
                  <a:cubicBezTo>
                    <a:pt x="3200725" y="2039264"/>
                    <a:pt x="3119505" y="2120484"/>
                    <a:pt x="3019314" y="2120484"/>
                  </a:cubicBezTo>
                  <a:lnTo>
                    <a:pt x="181413" y="2120484"/>
                  </a:lnTo>
                  <a:cubicBezTo>
                    <a:pt x="81222" y="2120484"/>
                    <a:pt x="2" y="2039264"/>
                    <a:pt x="2" y="1939073"/>
                  </a:cubicBezTo>
                  <a:lnTo>
                    <a:pt x="2" y="1648560"/>
                  </a:lnTo>
                  <a:lnTo>
                    <a:pt x="0" y="1648560"/>
                  </a:lnTo>
                  <a:lnTo>
                    <a:pt x="0" y="154108"/>
                  </a:lnTo>
                  <a:cubicBezTo>
                    <a:pt x="0" y="69349"/>
                    <a:pt x="52167" y="0"/>
                    <a:pt x="1159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EF8A1F6-B3BA-FA77-2D1B-B4FEE14956F5}"/>
                </a:ext>
              </a:extLst>
            </p:cNvPr>
            <p:cNvSpPr txBox="1"/>
            <p:nvPr/>
          </p:nvSpPr>
          <p:spPr>
            <a:xfrm>
              <a:off x="1601777" y="1785787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86" name="Graphic 85" descr="Briefcase with solid fill">
              <a:extLst>
                <a:ext uri="{FF2B5EF4-FFF2-40B4-BE49-F238E27FC236}">
                  <a16:creationId xmlns:a16="http://schemas.microsoft.com/office/drawing/2014/main" id="{0AA6C07F-71DB-6638-0D32-B4EF67F33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983086" y="1641557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14CB4419-E0F1-9813-42DB-5CDEAB3D8915}"/>
                </a:ext>
              </a:extLst>
            </p:cNvPr>
            <p:cNvSpPr/>
            <p:nvPr/>
          </p:nvSpPr>
          <p:spPr>
            <a:xfrm>
              <a:off x="838201" y="2383787"/>
              <a:ext cx="3200723" cy="96928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097405D-BCD0-002F-CC61-3AA35009E578}"/>
                </a:ext>
              </a:extLst>
            </p:cNvPr>
            <p:cNvSpPr txBox="1"/>
            <p:nvPr/>
          </p:nvSpPr>
          <p:spPr>
            <a:xfrm>
              <a:off x="1016426" y="2499099"/>
              <a:ext cx="2844272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E0381FF-E0E2-5A0A-4DC3-B9C8114BB15B}"/>
              </a:ext>
            </a:extLst>
          </p:cNvPr>
          <p:cNvGrpSpPr/>
          <p:nvPr/>
        </p:nvGrpSpPr>
        <p:grpSpPr>
          <a:xfrm>
            <a:off x="4495639" y="3780547"/>
            <a:ext cx="3200725" cy="2120484"/>
            <a:chOff x="4495639" y="3780547"/>
            <a:chExt cx="3200725" cy="2120484"/>
          </a:xfrm>
        </p:grpSpPr>
        <p:sp>
          <p:nvSpPr>
            <p:cNvPr id="79" name="Freeform: Shape 78" descr="Folder with solid fill">
              <a:extLst>
                <a:ext uri="{FF2B5EF4-FFF2-40B4-BE49-F238E27FC236}">
                  <a16:creationId xmlns:a16="http://schemas.microsoft.com/office/drawing/2014/main" id="{92E4937A-CE83-421E-10E0-FEBF19589D0F}"/>
                </a:ext>
              </a:extLst>
            </p:cNvPr>
            <p:cNvSpPr/>
            <p:nvPr/>
          </p:nvSpPr>
          <p:spPr>
            <a:xfrm>
              <a:off x="4495639" y="3780547"/>
              <a:ext cx="3200725" cy="2120484"/>
            </a:xfrm>
            <a:custGeom>
              <a:avLst/>
              <a:gdLst>
                <a:gd name="connsiteX0" fmla="*/ 115926 w 3200725"/>
                <a:gd name="connsiteY0" fmla="*/ 0 h 2120484"/>
                <a:gd name="connsiteX1" fmla="*/ 660780 w 3200725"/>
                <a:gd name="connsiteY1" fmla="*/ 0 h 2120484"/>
                <a:gd name="connsiteX2" fmla="*/ 724539 w 3200725"/>
                <a:gd name="connsiteY2" fmla="*/ 26971 h 2120484"/>
                <a:gd name="connsiteX3" fmla="*/ 1043336 w 3200725"/>
                <a:gd name="connsiteY3" fmla="*/ 308216 h 2120484"/>
                <a:gd name="connsiteX4" fmla="*/ 2028710 w 3200725"/>
                <a:gd name="connsiteY4" fmla="*/ 308216 h 2120484"/>
                <a:gd name="connsiteX5" fmla="*/ 3027712 w 3200725"/>
                <a:gd name="connsiteY5" fmla="*/ 308216 h 2120484"/>
                <a:gd name="connsiteX6" fmla="*/ 3200724 w 3200725"/>
                <a:gd name="connsiteY6" fmla="*/ 462324 h 2120484"/>
                <a:gd name="connsiteX7" fmla="*/ 3200724 w 3200725"/>
                <a:gd name="connsiteY7" fmla="*/ 1516151 h 2120484"/>
                <a:gd name="connsiteX8" fmla="*/ 3200725 w 3200725"/>
                <a:gd name="connsiteY8" fmla="*/ 1516156 h 2120484"/>
                <a:gd name="connsiteX9" fmla="*/ 3200725 w 3200725"/>
                <a:gd name="connsiteY9" fmla="*/ 1939073 h 2120484"/>
                <a:gd name="connsiteX10" fmla="*/ 3019314 w 3200725"/>
                <a:gd name="connsiteY10" fmla="*/ 2120484 h 2120484"/>
                <a:gd name="connsiteX11" fmla="*/ 181413 w 3200725"/>
                <a:gd name="connsiteY11" fmla="*/ 2120484 h 2120484"/>
                <a:gd name="connsiteX12" fmla="*/ 2 w 3200725"/>
                <a:gd name="connsiteY12" fmla="*/ 1939073 h 2120484"/>
                <a:gd name="connsiteX13" fmla="*/ 2 w 3200725"/>
                <a:gd name="connsiteY13" fmla="*/ 1648560 h 2120484"/>
                <a:gd name="connsiteX14" fmla="*/ 0 w 3200725"/>
                <a:gd name="connsiteY14" fmla="*/ 1648560 h 2120484"/>
                <a:gd name="connsiteX15" fmla="*/ 0 w 3200725"/>
                <a:gd name="connsiteY15" fmla="*/ 154108 h 2120484"/>
                <a:gd name="connsiteX16" fmla="*/ 115926 w 3200725"/>
                <a:gd name="connsiteY16" fmla="*/ 0 h 21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5" h="2120484">
                  <a:moveTo>
                    <a:pt x="115926" y="0"/>
                  </a:moveTo>
                  <a:lnTo>
                    <a:pt x="660780" y="0"/>
                  </a:lnTo>
                  <a:cubicBezTo>
                    <a:pt x="683965" y="0"/>
                    <a:pt x="707150" y="7705"/>
                    <a:pt x="724539" y="26971"/>
                  </a:cubicBezTo>
                  <a:lnTo>
                    <a:pt x="1043336" y="308216"/>
                  </a:lnTo>
                  <a:lnTo>
                    <a:pt x="2028710" y="308216"/>
                  </a:lnTo>
                  <a:lnTo>
                    <a:pt x="3027712" y="308216"/>
                  </a:lnTo>
                  <a:cubicBezTo>
                    <a:pt x="3122869" y="308216"/>
                    <a:pt x="3200724" y="377565"/>
                    <a:pt x="3200724" y="462324"/>
                  </a:cubicBezTo>
                  <a:lnTo>
                    <a:pt x="3200724" y="1516151"/>
                  </a:lnTo>
                  <a:lnTo>
                    <a:pt x="3200725" y="1516156"/>
                  </a:lnTo>
                  <a:lnTo>
                    <a:pt x="3200725" y="1939073"/>
                  </a:lnTo>
                  <a:cubicBezTo>
                    <a:pt x="3200725" y="2039264"/>
                    <a:pt x="3119505" y="2120484"/>
                    <a:pt x="3019314" y="2120484"/>
                  </a:cubicBezTo>
                  <a:lnTo>
                    <a:pt x="181413" y="2120484"/>
                  </a:lnTo>
                  <a:cubicBezTo>
                    <a:pt x="81222" y="2120484"/>
                    <a:pt x="2" y="2039264"/>
                    <a:pt x="2" y="1939073"/>
                  </a:cubicBezTo>
                  <a:lnTo>
                    <a:pt x="2" y="1648560"/>
                  </a:lnTo>
                  <a:lnTo>
                    <a:pt x="0" y="1648560"/>
                  </a:lnTo>
                  <a:lnTo>
                    <a:pt x="0" y="154108"/>
                  </a:lnTo>
                  <a:cubicBezTo>
                    <a:pt x="0" y="69349"/>
                    <a:pt x="52167" y="0"/>
                    <a:pt x="1159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9FF0202-7584-DC50-B774-DC01FE2860E9}"/>
                </a:ext>
              </a:extLst>
            </p:cNvPr>
            <p:cNvSpPr txBox="1"/>
            <p:nvPr/>
          </p:nvSpPr>
          <p:spPr>
            <a:xfrm>
              <a:off x="5259217" y="4167295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81" name="Graphic 80" descr="Handshake with solid fill">
              <a:extLst>
                <a:ext uri="{FF2B5EF4-FFF2-40B4-BE49-F238E27FC236}">
                  <a16:creationId xmlns:a16="http://schemas.microsoft.com/office/drawing/2014/main" id="{54941614-6292-3343-711E-FB5362CC1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4640526" y="4023065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F0B2226-0A57-5B16-257E-DE885718767F}"/>
                </a:ext>
              </a:extLst>
            </p:cNvPr>
            <p:cNvSpPr/>
            <p:nvPr/>
          </p:nvSpPr>
          <p:spPr>
            <a:xfrm>
              <a:off x="4495641" y="4765295"/>
              <a:ext cx="3200723" cy="96928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14F36C6-B949-FCBF-D476-329BC3493BC3}"/>
                </a:ext>
              </a:extLst>
            </p:cNvPr>
            <p:cNvSpPr txBox="1"/>
            <p:nvPr/>
          </p:nvSpPr>
          <p:spPr>
            <a:xfrm>
              <a:off x="4673866" y="4880607"/>
              <a:ext cx="2844272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E3FD43E-694A-8E41-0863-58C621E8D4F4}"/>
              </a:ext>
            </a:extLst>
          </p:cNvPr>
          <p:cNvGrpSpPr/>
          <p:nvPr/>
        </p:nvGrpSpPr>
        <p:grpSpPr>
          <a:xfrm>
            <a:off x="8153075" y="3780547"/>
            <a:ext cx="3200725" cy="2120484"/>
            <a:chOff x="838199" y="1399039"/>
            <a:chExt cx="3200725" cy="2120484"/>
          </a:xfrm>
        </p:grpSpPr>
        <p:sp>
          <p:nvSpPr>
            <p:cNvPr id="40" name="Freeform: Shape 39" descr="Folder with solid fill">
              <a:extLst>
                <a:ext uri="{FF2B5EF4-FFF2-40B4-BE49-F238E27FC236}">
                  <a16:creationId xmlns:a16="http://schemas.microsoft.com/office/drawing/2014/main" id="{B94F977D-1E5A-E698-9D59-B2DB84C3A2A9}"/>
                </a:ext>
              </a:extLst>
            </p:cNvPr>
            <p:cNvSpPr/>
            <p:nvPr/>
          </p:nvSpPr>
          <p:spPr>
            <a:xfrm>
              <a:off x="838199" y="1399039"/>
              <a:ext cx="3200725" cy="2120484"/>
            </a:xfrm>
            <a:custGeom>
              <a:avLst/>
              <a:gdLst>
                <a:gd name="connsiteX0" fmla="*/ 115926 w 3200725"/>
                <a:gd name="connsiteY0" fmla="*/ 0 h 2120484"/>
                <a:gd name="connsiteX1" fmla="*/ 660780 w 3200725"/>
                <a:gd name="connsiteY1" fmla="*/ 0 h 2120484"/>
                <a:gd name="connsiteX2" fmla="*/ 724539 w 3200725"/>
                <a:gd name="connsiteY2" fmla="*/ 26971 h 2120484"/>
                <a:gd name="connsiteX3" fmla="*/ 1043336 w 3200725"/>
                <a:gd name="connsiteY3" fmla="*/ 308216 h 2120484"/>
                <a:gd name="connsiteX4" fmla="*/ 2028710 w 3200725"/>
                <a:gd name="connsiteY4" fmla="*/ 308216 h 2120484"/>
                <a:gd name="connsiteX5" fmla="*/ 3027712 w 3200725"/>
                <a:gd name="connsiteY5" fmla="*/ 308216 h 2120484"/>
                <a:gd name="connsiteX6" fmla="*/ 3200724 w 3200725"/>
                <a:gd name="connsiteY6" fmla="*/ 462324 h 2120484"/>
                <a:gd name="connsiteX7" fmla="*/ 3200724 w 3200725"/>
                <a:gd name="connsiteY7" fmla="*/ 1516151 h 2120484"/>
                <a:gd name="connsiteX8" fmla="*/ 3200725 w 3200725"/>
                <a:gd name="connsiteY8" fmla="*/ 1516156 h 2120484"/>
                <a:gd name="connsiteX9" fmla="*/ 3200725 w 3200725"/>
                <a:gd name="connsiteY9" fmla="*/ 1939073 h 2120484"/>
                <a:gd name="connsiteX10" fmla="*/ 3019314 w 3200725"/>
                <a:gd name="connsiteY10" fmla="*/ 2120484 h 2120484"/>
                <a:gd name="connsiteX11" fmla="*/ 181413 w 3200725"/>
                <a:gd name="connsiteY11" fmla="*/ 2120484 h 2120484"/>
                <a:gd name="connsiteX12" fmla="*/ 2 w 3200725"/>
                <a:gd name="connsiteY12" fmla="*/ 1939073 h 2120484"/>
                <a:gd name="connsiteX13" fmla="*/ 2 w 3200725"/>
                <a:gd name="connsiteY13" fmla="*/ 1648560 h 2120484"/>
                <a:gd name="connsiteX14" fmla="*/ 0 w 3200725"/>
                <a:gd name="connsiteY14" fmla="*/ 1648560 h 2120484"/>
                <a:gd name="connsiteX15" fmla="*/ 0 w 3200725"/>
                <a:gd name="connsiteY15" fmla="*/ 154108 h 2120484"/>
                <a:gd name="connsiteX16" fmla="*/ 115926 w 3200725"/>
                <a:gd name="connsiteY16" fmla="*/ 0 h 21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5" h="2120484">
                  <a:moveTo>
                    <a:pt x="115926" y="0"/>
                  </a:moveTo>
                  <a:lnTo>
                    <a:pt x="660780" y="0"/>
                  </a:lnTo>
                  <a:cubicBezTo>
                    <a:pt x="683965" y="0"/>
                    <a:pt x="707150" y="7705"/>
                    <a:pt x="724539" y="26971"/>
                  </a:cubicBezTo>
                  <a:lnTo>
                    <a:pt x="1043336" y="308216"/>
                  </a:lnTo>
                  <a:lnTo>
                    <a:pt x="2028710" y="308216"/>
                  </a:lnTo>
                  <a:lnTo>
                    <a:pt x="3027712" y="308216"/>
                  </a:lnTo>
                  <a:cubicBezTo>
                    <a:pt x="3122869" y="308216"/>
                    <a:pt x="3200724" y="377565"/>
                    <a:pt x="3200724" y="462324"/>
                  </a:cubicBezTo>
                  <a:lnTo>
                    <a:pt x="3200724" y="1516151"/>
                  </a:lnTo>
                  <a:lnTo>
                    <a:pt x="3200725" y="1516156"/>
                  </a:lnTo>
                  <a:lnTo>
                    <a:pt x="3200725" y="1939073"/>
                  </a:lnTo>
                  <a:cubicBezTo>
                    <a:pt x="3200725" y="2039264"/>
                    <a:pt x="3119505" y="2120484"/>
                    <a:pt x="3019314" y="2120484"/>
                  </a:cubicBezTo>
                  <a:lnTo>
                    <a:pt x="181413" y="2120484"/>
                  </a:lnTo>
                  <a:cubicBezTo>
                    <a:pt x="81222" y="2120484"/>
                    <a:pt x="2" y="2039264"/>
                    <a:pt x="2" y="1939073"/>
                  </a:cubicBezTo>
                  <a:lnTo>
                    <a:pt x="2" y="1648560"/>
                  </a:lnTo>
                  <a:lnTo>
                    <a:pt x="0" y="1648560"/>
                  </a:lnTo>
                  <a:lnTo>
                    <a:pt x="0" y="154108"/>
                  </a:lnTo>
                  <a:cubicBezTo>
                    <a:pt x="0" y="69349"/>
                    <a:pt x="52167" y="0"/>
                    <a:pt x="1159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59CD1ED-7986-ACD0-3C3D-058547390B21}"/>
                </a:ext>
              </a:extLst>
            </p:cNvPr>
            <p:cNvSpPr txBox="1"/>
            <p:nvPr/>
          </p:nvSpPr>
          <p:spPr>
            <a:xfrm>
              <a:off x="1601777" y="1785787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pic>
          <p:nvPicPr>
            <p:cNvPr id="76" name="Graphic 75" descr="Rocket with solid fill">
              <a:extLst>
                <a:ext uri="{FF2B5EF4-FFF2-40B4-BE49-F238E27FC236}">
                  <a16:creationId xmlns:a16="http://schemas.microsoft.com/office/drawing/2014/main" id="{623AEBF3-F171-329F-E335-CE872E344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983086" y="1641557"/>
              <a:ext cx="618690" cy="618690"/>
            </a:xfrm>
            <a:prstGeom prst="rect">
              <a:avLst/>
            </a:prstGeom>
          </p:spPr>
        </p:pic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603C81B8-2415-A220-CD2D-62EE16B5A643}"/>
                </a:ext>
              </a:extLst>
            </p:cNvPr>
            <p:cNvSpPr/>
            <p:nvPr/>
          </p:nvSpPr>
          <p:spPr>
            <a:xfrm>
              <a:off x="838201" y="2383787"/>
              <a:ext cx="3200723" cy="96928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15BE984-4144-1B7D-D9BE-7ADB604EE79D}"/>
                </a:ext>
              </a:extLst>
            </p:cNvPr>
            <p:cNvSpPr txBox="1"/>
            <p:nvPr/>
          </p:nvSpPr>
          <p:spPr>
            <a:xfrm>
              <a:off x="1016426" y="2499099"/>
              <a:ext cx="2844272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1909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05F72-13C3-9494-5301-FD969B9A7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696ED-D312-CB87-E6C4-9F878B32C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Tabbed Folder Grid – Slide Template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705AA62-3BC8-843E-0E0F-CF1167FEE4C0}"/>
              </a:ext>
            </a:extLst>
          </p:cNvPr>
          <p:cNvGrpSpPr/>
          <p:nvPr/>
        </p:nvGrpSpPr>
        <p:grpSpPr>
          <a:xfrm>
            <a:off x="838199" y="1283289"/>
            <a:ext cx="3200725" cy="2120484"/>
            <a:chOff x="838199" y="1399039"/>
            <a:chExt cx="3200725" cy="2120484"/>
          </a:xfrm>
        </p:grpSpPr>
        <p:sp>
          <p:nvSpPr>
            <p:cNvPr id="112" name="Freeform: Shape 111" descr="Folder with solid fill">
              <a:extLst>
                <a:ext uri="{FF2B5EF4-FFF2-40B4-BE49-F238E27FC236}">
                  <a16:creationId xmlns:a16="http://schemas.microsoft.com/office/drawing/2014/main" id="{863F5F88-7430-1CE9-788E-B3A5A0D8671F}"/>
                </a:ext>
              </a:extLst>
            </p:cNvPr>
            <p:cNvSpPr/>
            <p:nvPr/>
          </p:nvSpPr>
          <p:spPr>
            <a:xfrm>
              <a:off x="838199" y="1399039"/>
              <a:ext cx="3200725" cy="2120484"/>
            </a:xfrm>
            <a:custGeom>
              <a:avLst/>
              <a:gdLst>
                <a:gd name="connsiteX0" fmla="*/ 115926 w 3200725"/>
                <a:gd name="connsiteY0" fmla="*/ 0 h 2120484"/>
                <a:gd name="connsiteX1" fmla="*/ 660780 w 3200725"/>
                <a:gd name="connsiteY1" fmla="*/ 0 h 2120484"/>
                <a:gd name="connsiteX2" fmla="*/ 724539 w 3200725"/>
                <a:gd name="connsiteY2" fmla="*/ 26971 h 2120484"/>
                <a:gd name="connsiteX3" fmla="*/ 1043336 w 3200725"/>
                <a:gd name="connsiteY3" fmla="*/ 308216 h 2120484"/>
                <a:gd name="connsiteX4" fmla="*/ 2028710 w 3200725"/>
                <a:gd name="connsiteY4" fmla="*/ 308216 h 2120484"/>
                <a:gd name="connsiteX5" fmla="*/ 3027712 w 3200725"/>
                <a:gd name="connsiteY5" fmla="*/ 308216 h 2120484"/>
                <a:gd name="connsiteX6" fmla="*/ 3200724 w 3200725"/>
                <a:gd name="connsiteY6" fmla="*/ 462324 h 2120484"/>
                <a:gd name="connsiteX7" fmla="*/ 3200724 w 3200725"/>
                <a:gd name="connsiteY7" fmla="*/ 1516151 h 2120484"/>
                <a:gd name="connsiteX8" fmla="*/ 3200725 w 3200725"/>
                <a:gd name="connsiteY8" fmla="*/ 1516156 h 2120484"/>
                <a:gd name="connsiteX9" fmla="*/ 3200725 w 3200725"/>
                <a:gd name="connsiteY9" fmla="*/ 1939073 h 2120484"/>
                <a:gd name="connsiteX10" fmla="*/ 3019314 w 3200725"/>
                <a:gd name="connsiteY10" fmla="*/ 2120484 h 2120484"/>
                <a:gd name="connsiteX11" fmla="*/ 181413 w 3200725"/>
                <a:gd name="connsiteY11" fmla="*/ 2120484 h 2120484"/>
                <a:gd name="connsiteX12" fmla="*/ 2 w 3200725"/>
                <a:gd name="connsiteY12" fmla="*/ 1939073 h 2120484"/>
                <a:gd name="connsiteX13" fmla="*/ 2 w 3200725"/>
                <a:gd name="connsiteY13" fmla="*/ 1648560 h 2120484"/>
                <a:gd name="connsiteX14" fmla="*/ 0 w 3200725"/>
                <a:gd name="connsiteY14" fmla="*/ 1648560 h 2120484"/>
                <a:gd name="connsiteX15" fmla="*/ 0 w 3200725"/>
                <a:gd name="connsiteY15" fmla="*/ 154108 h 2120484"/>
                <a:gd name="connsiteX16" fmla="*/ 115926 w 3200725"/>
                <a:gd name="connsiteY16" fmla="*/ 0 h 21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5" h="2120484">
                  <a:moveTo>
                    <a:pt x="115926" y="0"/>
                  </a:moveTo>
                  <a:lnTo>
                    <a:pt x="660780" y="0"/>
                  </a:lnTo>
                  <a:cubicBezTo>
                    <a:pt x="683965" y="0"/>
                    <a:pt x="707150" y="7705"/>
                    <a:pt x="724539" y="26971"/>
                  </a:cubicBezTo>
                  <a:lnTo>
                    <a:pt x="1043336" y="308216"/>
                  </a:lnTo>
                  <a:lnTo>
                    <a:pt x="2028710" y="308216"/>
                  </a:lnTo>
                  <a:lnTo>
                    <a:pt x="3027712" y="308216"/>
                  </a:lnTo>
                  <a:cubicBezTo>
                    <a:pt x="3122869" y="308216"/>
                    <a:pt x="3200724" y="377565"/>
                    <a:pt x="3200724" y="462324"/>
                  </a:cubicBezTo>
                  <a:lnTo>
                    <a:pt x="3200724" y="1516151"/>
                  </a:lnTo>
                  <a:lnTo>
                    <a:pt x="3200725" y="1516156"/>
                  </a:lnTo>
                  <a:lnTo>
                    <a:pt x="3200725" y="1939073"/>
                  </a:lnTo>
                  <a:cubicBezTo>
                    <a:pt x="3200725" y="2039264"/>
                    <a:pt x="3119505" y="2120484"/>
                    <a:pt x="3019314" y="2120484"/>
                  </a:cubicBezTo>
                  <a:lnTo>
                    <a:pt x="181413" y="2120484"/>
                  </a:lnTo>
                  <a:cubicBezTo>
                    <a:pt x="81222" y="2120484"/>
                    <a:pt x="2" y="2039264"/>
                    <a:pt x="2" y="1939073"/>
                  </a:cubicBezTo>
                  <a:lnTo>
                    <a:pt x="2" y="1648560"/>
                  </a:lnTo>
                  <a:lnTo>
                    <a:pt x="0" y="1648560"/>
                  </a:lnTo>
                  <a:lnTo>
                    <a:pt x="0" y="154108"/>
                  </a:lnTo>
                  <a:cubicBezTo>
                    <a:pt x="0" y="69349"/>
                    <a:pt x="52167" y="0"/>
                    <a:pt x="1159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62B0537-3461-B557-3850-F9A7566A80BC}"/>
                </a:ext>
              </a:extLst>
            </p:cNvPr>
            <p:cNvSpPr txBox="1"/>
            <p:nvPr/>
          </p:nvSpPr>
          <p:spPr>
            <a:xfrm>
              <a:off x="1601777" y="1785787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114" name="Graphic 113" descr="Puzzle with solid fill">
              <a:extLst>
                <a:ext uri="{FF2B5EF4-FFF2-40B4-BE49-F238E27FC236}">
                  <a16:creationId xmlns:a16="http://schemas.microsoft.com/office/drawing/2014/main" id="{A974CEE9-7745-B637-BFA3-91885322D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83086" y="1641557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8F3613B-F49F-1171-DF65-ABC02759087A}"/>
                </a:ext>
              </a:extLst>
            </p:cNvPr>
            <p:cNvSpPr/>
            <p:nvPr/>
          </p:nvSpPr>
          <p:spPr>
            <a:xfrm>
              <a:off x="838201" y="2383787"/>
              <a:ext cx="3200723" cy="9692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85AC1A1-F884-658D-15D3-04146D66D31E}"/>
                </a:ext>
              </a:extLst>
            </p:cNvPr>
            <p:cNvSpPr txBox="1"/>
            <p:nvPr/>
          </p:nvSpPr>
          <p:spPr>
            <a:xfrm>
              <a:off x="1016426" y="2499099"/>
              <a:ext cx="2844272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FB3DE728-5A7B-59A1-6E0E-B79D85FD4F7E}"/>
              </a:ext>
            </a:extLst>
          </p:cNvPr>
          <p:cNvGrpSpPr/>
          <p:nvPr/>
        </p:nvGrpSpPr>
        <p:grpSpPr>
          <a:xfrm>
            <a:off x="4495639" y="1283289"/>
            <a:ext cx="3200725" cy="2120484"/>
            <a:chOff x="838199" y="1399039"/>
            <a:chExt cx="3200725" cy="2120484"/>
          </a:xfrm>
        </p:grpSpPr>
        <p:sp>
          <p:nvSpPr>
            <p:cNvPr id="118" name="Freeform: Shape 117" descr="Folder with solid fill">
              <a:extLst>
                <a:ext uri="{FF2B5EF4-FFF2-40B4-BE49-F238E27FC236}">
                  <a16:creationId xmlns:a16="http://schemas.microsoft.com/office/drawing/2014/main" id="{5DD737F3-A39E-F576-E80F-DEEF322A7F98}"/>
                </a:ext>
              </a:extLst>
            </p:cNvPr>
            <p:cNvSpPr/>
            <p:nvPr/>
          </p:nvSpPr>
          <p:spPr>
            <a:xfrm>
              <a:off x="838199" y="1399039"/>
              <a:ext cx="3200725" cy="2120484"/>
            </a:xfrm>
            <a:custGeom>
              <a:avLst/>
              <a:gdLst>
                <a:gd name="connsiteX0" fmla="*/ 115926 w 3200725"/>
                <a:gd name="connsiteY0" fmla="*/ 0 h 2120484"/>
                <a:gd name="connsiteX1" fmla="*/ 660780 w 3200725"/>
                <a:gd name="connsiteY1" fmla="*/ 0 h 2120484"/>
                <a:gd name="connsiteX2" fmla="*/ 724539 w 3200725"/>
                <a:gd name="connsiteY2" fmla="*/ 26971 h 2120484"/>
                <a:gd name="connsiteX3" fmla="*/ 1043336 w 3200725"/>
                <a:gd name="connsiteY3" fmla="*/ 308216 h 2120484"/>
                <a:gd name="connsiteX4" fmla="*/ 2028710 w 3200725"/>
                <a:gd name="connsiteY4" fmla="*/ 308216 h 2120484"/>
                <a:gd name="connsiteX5" fmla="*/ 3027712 w 3200725"/>
                <a:gd name="connsiteY5" fmla="*/ 308216 h 2120484"/>
                <a:gd name="connsiteX6" fmla="*/ 3200724 w 3200725"/>
                <a:gd name="connsiteY6" fmla="*/ 462324 h 2120484"/>
                <a:gd name="connsiteX7" fmla="*/ 3200724 w 3200725"/>
                <a:gd name="connsiteY7" fmla="*/ 1516151 h 2120484"/>
                <a:gd name="connsiteX8" fmla="*/ 3200725 w 3200725"/>
                <a:gd name="connsiteY8" fmla="*/ 1516156 h 2120484"/>
                <a:gd name="connsiteX9" fmla="*/ 3200725 w 3200725"/>
                <a:gd name="connsiteY9" fmla="*/ 1939073 h 2120484"/>
                <a:gd name="connsiteX10" fmla="*/ 3019314 w 3200725"/>
                <a:gd name="connsiteY10" fmla="*/ 2120484 h 2120484"/>
                <a:gd name="connsiteX11" fmla="*/ 181413 w 3200725"/>
                <a:gd name="connsiteY11" fmla="*/ 2120484 h 2120484"/>
                <a:gd name="connsiteX12" fmla="*/ 2 w 3200725"/>
                <a:gd name="connsiteY12" fmla="*/ 1939073 h 2120484"/>
                <a:gd name="connsiteX13" fmla="*/ 2 w 3200725"/>
                <a:gd name="connsiteY13" fmla="*/ 1648560 h 2120484"/>
                <a:gd name="connsiteX14" fmla="*/ 0 w 3200725"/>
                <a:gd name="connsiteY14" fmla="*/ 1648560 h 2120484"/>
                <a:gd name="connsiteX15" fmla="*/ 0 w 3200725"/>
                <a:gd name="connsiteY15" fmla="*/ 154108 h 2120484"/>
                <a:gd name="connsiteX16" fmla="*/ 115926 w 3200725"/>
                <a:gd name="connsiteY16" fmla="*/ 0 h 21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5" h="2120484">
                  <a:moveTo>
                    <a:pt x="115926" y="0"/>
                  </a:moveTo>
                  <a:lnTo>
                    <a:pt x="660780" y="0"/>
                  </a:lnTo>
                  <a:cubicBezTo>
                    <a:pt x="683965" y="0"/>
                    <a:pt x="707150" y="7705"/>
                    <a:pt x="724539" y="26971"/>
                  </a:cubicBezTo>
                  <a:lnTo>
                    <a:pt x="1043336" y="308216"/>
                  </a:lnTo>
                  <a:lnTo>
                    <a:pt x="2028710" y="308216"/>
                  </a:lnTo>
                  <a:lnTo>
                    <a:pt x="3027712" y="308216"/>
                  </a:lnTo>
                  <a:cubicBezTo>
                    <a:pt x="3122869" y="308216"/>
                    <a:pt x="3200724" y="377565"/>
                    <a:pt x="3200724" y="462324"/>
                  </a:cubicBezTo>
                  <a:lnTo>
                    <a:pt x="3200724" y="1516151"/>
                  </a:lnTo>
                  <a:lnTo>
                    <a:pt x="3200725" y="1516156"/>
                  </a:lnTo>
                  <a:lnTo>
                    <a:pt x="3200725" y="1939073"/>
                  </a:lnTo>
                  <a:cubicBezTo>
                    <a:pt x="3200725" y="2039264"/>
                    <a:pt x="3119505" y="2120484"/>
                    <a:pt x="3019314" y="2120484"/>
                  </a:cubicBezTo>
                  <a:lnTo>
                    <a:pt x="181413" y="2120484"/>
                  </a:lnTo>
                  <a:cubicBezTo>
                    <a:pt x="81222" y="2120484"/>
                    <a:pt x="2" y="2039264"/>
                    <a:pt x="2" y="1939073"/>
                  </a:cubicBezTo>
                  <a:lnTo>
                    <a:pt x="2" y="1648560"/>
                  </a:lnTo>
                  <a:lnTo>
                    <a:pt x="0" y="1648560"/>
                  </a:lnTo>
                  <a:lnTo>
                    <a:pt x="0" y="154108"/>
                  </a:lnTo>
                  <a:cubicBezTo>
                    <a:pt x="0" y="69349"/>
                    <a:pt x="52167" y="0"/>
                    <a:pt x="1159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773C0CA-9331-60AF-4B28-8F11DBF5C98E}"/>
                </a:ext>
              </a:extLst>
            </p:cNvPr>
            <p:cNvSpPr txBox="1"/>
            <p:nvPr/>
          </p:nvSpPr>
          <p:spPr>
            <a:xfrm>
              <a:off x="1601777" y="1785787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120" name="Graphic 119" descr="Checklist with solid fill">
              <a:extLst>
                <a:ext uri="{FF2B5EF4-FFF2-40B4-BE49-F238E27FC236}">
                  <a16:creationId xmlns:a16="http://schemas.microsoft.com/office/drawing/2014/main" id="{D831CD21-FA0C-56B5-4755-063C78B82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83086" y="1641557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217B8D05-5D5C-8104-D219-8706A442F3BA}"/>
                </a:ext>
              </a:extLst>
            </p:cNvPr>
            <p:cNvSpPr/>
            <p:nvPr/>
          </p:nvSpPr>
          <p:spPr>
            <a:xfrm>
              <a:off x="838201" y="2383787"/>
              <a:ext cx="3200723" cy="9692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0E57E04A-1338-DD12-5DEC-1E9BFF3A3338}"/>
                </a:ext>
              </a:extLst>
            </p:cNvPr>
            <p:cNvSpPr txBox="1"/>
            <p:nvPr/>
          </p:nvSpPr>
          <p:spPr>
            <a:xfrm>
              <a:off x="1016426" y="2499099"/>
              <a:ext cx="2844272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70A3CE3-53B2-D58C-0D2A-BE19BD4C3C83}"/>
              </a:ext>
            </a:extLst>
          </p:cNvPr>
          <p:cNvGrpSpPr/>
          <p:nvPr/>
        </p:nvGrpSpPr>
        <p:grpSpPr>
          <a:xfrm>
            <a:off x="8153075" y="1283289"/>
            <a:ext cx="3200725" cy="2120484"/>
            <a:chOff x="838199" y="1399039"/>
            <a:chExt cx="3200725" cy="2120484"/>
          </a:xfrm>
        </p:grpSpPr>
        <p:sp>
          <p:nvSpPr>
            <p:cNvPr id="124" name="Freeform: Shape 123" descr="Folder with solid fill">
              <a:extLst>
                <a:ext uri="{FF2B5EF4-FFF2-40B4-BE49-F238E27FC236}">
                  <a16:creationId xmlns:a16="http://schemas.microsoft.com/office/drawing/2014/main" id="{A42AABD8-F8E4-F8A3-EEE0-BDA548B31DED}"/>
                </a:ext>
              </a:extLst>
            </p:cNvPr>
            <p:cNvSpPr/>
            <p:nvPr/>
          </p:nvSpPr>
          <p:spPr>
            <a:xfrm>
              <a:off x="838199" y="1399039"/>
              <a:ext cx="3200725" cy="2120484"/>
            </a:xfrm>
            <a:custGeom>
              <a:avLst/>
              <a:gdLst>
                <a:gd name="connsiteX0" fmla="*/ 115926 w 3200725"/>
                <a:gd name="connsiteY0" fmla="*/ 0 h 2120484"/>
                <a:gd name="connsiteX1" fmla="*/ 660780 w 3200725"/>
                <a:gd name="connsiteY1" fmla="*/ 0 h 2120484"/>
                <a:gd name="connsiteX2" fmla="*/ 724539 w 3200725"/>
                <a:gd name="connsiteY2" fmla="*/ 26971 h 2120484"/>
                <a:gd name="connsiteX3" fmla="*/ 1043336 w 3200725"/>
                <a:gd name="connsiteY3" fmla="*/ 308216 h 2120484"/>
                <a:gd name="connsiteX4" fmla="*/ 2028710 w 3200725"/>
                <a:gd name="connsiteY4" fmla="*/ 308216 h 2120484"/>
                <a:gd name="connsiteX5" fmla="*/ 3027712 w 3200725"/>
                <a:gd name="connsiteY5" fmla="*/ 308216 h 2120484"/>
                <a:gd name="connsiteX6" fmla="*/ 3200724 w 3200725"/>
                <a:gd name="connsiteY6" fmla="*/ 462324 h 2120484"/>
                <a:gd name="connsiteX7" fmla="*/ 3200724 w 3200725"/>
                <a:gd name="connsiteY7" fmla="*/ 1516151 h 2120484"/>
                <a:gd name="connsiteX8" fmla="*/ 3200725 w 3200725"/>
                <a:gd name="connsiteY8" fmla="*/ 1516156 h 2120484"/>
                <a:gd name="connsiteX9" fmla="*/ 3200725 w 3200725"/>
                <a:gd name="connsiteY9" fmla="*/ 1939073 h 2120484"/>
                <a:gd name="connsiteX10" fmla="*/ 3019314 w 3200725"/>
                <a:gd name="connsiteY10" fmla="*/ 2120484 h 2120484"/>
                <a:gd name="connsiteX11" fmla="*/ 181413 w 3200725"/>
                <a:gd name="connsiteY11" fmla="*/ 2120484 h 2120484"/>
                <a:gd name="connsiteX12" fmla="*/ 2 w 3200725"/>
                <a:gd name="connsiteY12" fmla="*/ 1939073 h 2120484"/>
                <a:gd name="connsiteX13" fmla="*/ 2 w 3200725"/>
                <a:gd name="connsiteY13" fmla="*/ 1648560 h 2120484"/>
                <a:gd name="connsiteX14" fmla="*/ 0 w 3200725"/>
                <a:gd name="connsiteY14" fmla="*/ 1648560 h 2120484"/>
                <a:gd name="connsiteX15" fmla="*/ 0 w 3200725"/>
                <a:gd name="connsiteY15" fmla="*/ 154108 h 2120484"/>
                <a:gd name="connsiteX16" fmla="*/ 115926 w 3200725"/>
                <a:gd name="connsiteY16" fmla="*/ 0 h 21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5" h="2120484">
                  <a:moveTo>
                    <a:pt x="115926" y="0"/>
                  </a:moveTo>
                  <a:lnTo>
                    <a:pt x="660780" y="0"/>
                  </a:lnTo>
                  <a:cubicBezTo>
                    <a:pt x="683965" y="0"/>
                    <a:pt x="707150" y="7705"/>
                    <a:pt x="724539" y="26971"/>
                  </a:cubicBezTo>
                  <a:lnTo>
                    <a:pt x="1043336" y="308216"/>
                  </a:lnTo>
                  <a:lnTo>
                    <a:pt x="2028710" y="308216"/>
                  </a:lnTo>
                  <a:lnTo>
                    <a:pt x="3027712" y="308216"/>
                  </a:lnTo>
                  <a:cubicBezTo>
                    <a:pt x="3122869" y="308216"/>
                    <a:pt x="3200724" y="377565"/>
                    <a:pt x="3200724" y="462324"/>
                  </a:cubicBezTo>
                  <a:lnTo>
                    <a:pt x="3200724" y="1516151"/>
                  </a:lnTo>
                  <a:lnTo>
                    <a:pt x="3200725" y="1516156"/>
                  </a:lnTo>
                  <a:lnTo>
                    <a:pt x="3200725" y="1939073"/>
                  </a:lnTo>
                  <a:cubicBezTo>
                    <a:pt x="3200725" y="2039264"/>
                    <a:pt x="3119505" y="2120484"/>
                    <a:pt x="3019314" y="2120484"/>
                  </a:cubicBezTo>
                  <a:lnTo>
                    <a:pt x="181413" y="2120484"/>
                  </a:lnTo>
                  <a:cubicBezTo>
                    <a:pt x="81222" y="2120484"/>
                    <a:pt x="2" y="2039264"/>
                    <a:pt x="2" y="1939073"/>
                  </a:cubicBezTo>
                  <a:lnTo>
                    <a:pt x="2" y="1648560"/>
                  </a:lnTo>
                  <a:lnTo>
                    <a:pt x="0" y="1648560"/>
                  </a:lnTo>
                  <a:lnTo>
                    <a:pt x="0" y="154108"/>
                  </a:lnTo>
                  <a:cubicBezTo>
                    <a:pt x="0" y="69349"/>
                    <a:pt x="52167" y="0"/>
                    <a:pt x="1159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9F8197F-F653-15B9-099B-B9388368DF7A}"/>
                </a:ext>
              </a:extLst>
            </p:cNvPr>
            <p:cNvSpPr txBox="1"/>
            <p:nvPr/>
          </p:nvSpPr>
          <p:spPr>
            <a:xfrm>
              <a:off x="1601777" y="1785787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pic>
          <p:nvPicPr>
            <p:cNvPr id="126" name="Graphic 125" descr="Signal with solid fill">
              <a:extLst>
                <a:ext uri="{FF2B5EF4-FFF2-40B4-BE49-F238E27FC236}">
                  <a16:creationId xmlns:a16="http://schemas.microsoft.com/office/drawing/2014/main" id="{AF44EA83-DA7B-0C06-6B26-7EC81E318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83086" y="1641557"/>
              <a:ext cx="618690" cy="618690"/>
            </a:xfrm>
            <a:prstGeom prst="rect">
              <a:avLst/>
            </a:prstGeom>
          </p:spPr>
        </p:pic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4F1B144B-2215-800E-44B9-41F22FD097C9}"/>
                </a:ext>
              </a:extLst>
            </p:cNvPr>
            <p:cNvSpPr/>
            <p:nvPr/>
          </p:nvSpPr>
          <p:spPr>
            <a:xfrm>
              <a:off x="838201" y="2383787"/>
              <a:ext cx="3200723" cy="96928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50EEC39-82ED-66CB-4C06-A11D258CD293}"/>
                </a:ext>
              </a:extLst>
            </p:cNvPr>
            <p:cNvSpPr txBox="1"/>
            <p:nvPr/>
          </p:nvSpPr>
          <p:spPr>
            <a:xfrm>
              <a:off x="1016426" y="2499099"/>
              <a:ext cx="2844272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2B3EEE8D-22AB-3CDB-E403-447227E086FD}"/>
              </a:ext>
            </a:extLst>
          </p:cNvPr>
          <p:cNvGrpSpPr/>
          <p:nvPr/>
        </p:nvGrpSpPr>
        <p:grpSpPr>
          <a:xfrm>
            <a:off x="838199" y="3780547"/>
            <a:ext cx="3200725" cy="2120484"/>
            <a:chOff x="838199" y="1399039"/>
            <a:chExt cx="3200725" cy="2120484"/>
          </a:xfrm>
        </p:grpSpPr>
        <p:sp>
          <p:nvSpPr>
            <p:cNvPr id="130" name="Freeform: Shape 129" descr="Folder with solid fill">
              <a:extLst>
                <a:ext uri="{FF2B5EF4-FFF2-40B4-BE49-F238E27FC236}">
                  <a16:creationId xmlns:a16="http://schemas.microsoft.com/office/drawing/2014/main" id="{1974183E-6AB1-3DA5-7BBC-EBE58F60C15D}"/>
                </a:ext>
              </a:extLst>
            </p:cNvPr>
            <p:cNvSpPr/>
            <p:nvPr/>
          </p:nvSpPr>
          <p:spPr>
            <a:xfrm>
              <a:off x="838199" y="1399039"/>
              <a:ext cx="3200725" cy="2120484"/>
            </a:xfrm>
            <a:custGeom>
              <a:avLst/>
              <a:gdLst>
                <a:gd name="connsiteX0" fmla="*/ 115926 w 3200725"/>
                <a:gd name="connsiteY0" fmla="*/ 0 h 2120484"/>
                <a:gd name="connsiteX1" fmla="*/ 660780 w 3200725"/>
                <a:gd name="connsiteY1" fmla="*/ 0 h 2120484"/>
                <a:gd name="connsiteX2" fmla="*/ 724539 w 3200725"/>
                <a:gd name="connsiteY2" fmla="*/ 26971 h 2120484"/>
                <a:gd name="connsiteX3" fmla="*/ 1043336 w 3200725"/>
                <a:gd name="connsiteY3" fmla="*/ 308216 h 2120484"/>
                <a:gd name="connsiteX4" fmla="*/ 2028710 w 3200725"/>
                <a:gd name="connsiteY4" fmla="*/ 308216 h 2120484"/>
                <a:gd name="connsiteX5" fmla="*/ 3027712 w 3200725"/>
                <a:gd name="connsiteY5" fmla="*/ 308216 h 2120484"/>
                <a:gd name="connsiteX6" fmla="*/ 3200724 w 3200725"/>
                <a:gd name="connsiteY6" fmla="*/ 462324 h 2120484"/>
                <a:gd name="connsiteX7" fmla="*/ 3200724 w 3200725"/>
                <a:gd name="connsiteY7" fmla="*/ 1516151 h 2120484"/>
                <a:gd name="connsiteX8" fmla="*/ 3200725 w 3200725"/>
                <a:gd name="connsiteY8" fmla="*/ 1516156 h 2120484"/>
                <a:gd name="connsiteX9" fmla="*/ 3200725 w 3200725"/>
                <a:gd name="connsiteY9" fmla="*/ 1939073 h 2120484"/>
                <a:gd name="connsiteX10" fmla="*/ 3019314 w 3200725"/>
                <a:gd name="connsiteY10" fmla="*/ 2120484 h 2120484"/>
                <a:gd name="connsiteX11" fmla="*/ 181413 w 3200725"/>
                <a:gd name="connsiteY11" fmla="*/ 2120484 h 2120484"/>
                <a:gd name="connsiteX12" fmla="*/ 2 w 3200725"/>
                <a:gd name="connsiteY12" fmla="*/ 1939073 h 2120484"/>
                <a:gd name="connsiteX13" fmla="*/ 2 w 3200725"/>
                <a:gd name="connsiteY13" fmla="*/ 1648560 h 2120484"/>
                <a:gd name="connsiteX14" fmla="*/ 0 w 3200725"/>
                <a:gd name="connsiteY14" fmla="*/ 1648560 h 2120484"/>
                <a:gd name="connsiteX15" fmla="*/ 0 w 3200725"/>
                <a:gd name="connsiteY15" fmla="*/ 154108 h 2120484"/>
                <a:gd name="connsiteX16" fmla="*/ 115926 w 3200725"/>
                <a:gd name="connsiteY16" fmla="*/ 0 h 21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5" h="2120484">
                  <a:moveTo>
                    <a:pt x="115926" y="0"/>
                  </a:moveTo>
                  <a:lnTo>
                    <a:pt x="660780" y="0"/>
                  </a:lnTo>
                  <a:cubicBezTo>
                    <a:pt x="683965" y="0"/>
                    <a:pt x="707150" y="7705"/>
                    <a:pt x="724539" y="26971"/>
                  </a:cubicBezTo>
                  <a:lnTo>
                    <a:pt x="1043336" y="308216"/>
                  </a:lnTo>
                  <a:lnTo>
                    <a:pt x="2028710" y="308216"/>
                  </a:lnTo>
                  <a:lnTo>
                    <a:pt x="3027712" y="308216"/>
                  </a:lnTo>
                  <a:cubicBezTo>
                    <a:pt x="3122869" y="308216"/>
                    <a:pt x="3200724" y="377565"/>
                    <a:pt x="3200724" y="462324"/>
                  </a:cubicBezTo>
                  <a:lnTo>
                    <a:pt x="3200724" y="1516151"/>
                  </a:lnTo>
                  <a:lnTo>
                    <a:pt x="3200725" y="1516156"/>
                  </a:lnTo>
                  <a:lnTo>
                    <a:pt x="3200725" y="1939073"/>
                  </a:lnTo>
                  <a:cubicBezTo>
                    <a:pt x="3200725" y="2039264"/>
                    <a:pt x="3119505" y="2120484"/>
                    <a:pt x="3019314" y="2120484"/>
                  </a:cubicBezTo>
                  <a:lnTo>
                    <a:pt x="181413" y="2120484"/>
                  </a:lnTo>
                  <a:cubicBezTo>
                    <a:pt x="81222" y="2120484"/>
                    <a:pt x="2" y="2039264"/>
                    <a:pt x="2" y="1939073"/>
                  </a:cubicBezTo>
                  <a:lnTo>
                    <a:pt x="2" y="1648560"/>
                  </a:lnTo>
                  <a:lnTo>
                    <a:pt x="0" y="1648560"/>
                  </a:lnTo>
                  <a:lnTo>
                    <a:pt x="0" y="154108"/>
                  </a:lnTo>
                  <a:cubicBezTo>
                    <a:pt x="0" y="69349"/>
                    <a:pt x="52167" y="0"/>
                    <a:pt x="1159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41C713C8-9031-6A0A-59BF-92FFDD5550A7}"/>
                </a:ext>
              </a:extLst>
            </p:cNvPr>
            <p:cNvSpPr txBox="1"/>
            <p:nvPr/>
          </p:nvSpPr>
          <p:spPr>
            <a:xfrm>
              <a:off x="1601777" y="1785787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132" name="Graphic 131" descr="Briefcase with solid fill">
              <a:extLst>
                <a:ext uri="{FF2B5EF4-FFF2-40B4-BE49-F238E27FC236}">
                  <a16:creationId xmlns:a16="http://schemas.microsoft.com/office/drawing/2014/main" id="{4E4DD15A-E52B-4B90-EDA1-D22BDE471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983086" y="1641557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C13F3C79-F798-A3B7-ED75-5E29B5210237}"/>
                </a:ext>
              </a:extLst>
            </p:cNvPr>
            <p:cNvSpPr/>
            <p:nvPr/>
          </p:nvSpPr>
          <p:spPr>
            <a:xfrm>
              <a:off x="838201" y="2383787"/>
              <a:ext cx="3200723" cy="96928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E8B309E-0C27-5295-3B14-4368E378337D}"/>
                </a:ext>
              </a:extLst>
            </p:cNvPr>
            <p:cNvSpPr txBox="1"/>
            <p:nvPr/>
          </p:nvSpPr>
          <p:spPr>
            <a:xfrm>
              <a:off x="1016426" y="2499099"/>
              <a:ext cx="2844272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3A155000-3874-5DA7-B268-1F0E78345404}"/>
              </a:ext>
            </a:extLst>
          </p:cNvPr>
          <p:cNvGrpSpPr/>
          <p:nvPr/>
        </p:nvGrpSpPr>
        <p:grpSpPr>
          <a:xfrm>
            <a:off x="4495639" y="3780547"/>
            <a:ext cx="3200725" cy="2120484"/>
            <a:chOff x="4495639" y="3780547"/>
            <a:chExt cx="3200725" cy="2120484"/>
          </a:xfrm>
        </p:grpSpPr>
        <p:sp>
          <p:nvSpPr>
            <p:cNvPr id="136" name="Freeform: Shape 135" descr="Folder with solid fill">
              <a:extLst>
                <a:ext uri="{FF2B5EF4-FFF2-40B4-BE49-F238E27FC236}">
                  <a16:creationId xmlns:a16="http://schemas.microsoft.com/office/drawing/2014/main" id="{87F9362A-0C82-6ABF-2E7F-DF7F40A2C2FD}"/>
                </a:ext>
              </a:extLst>
            </p:cNvPr>
            <p:cNvSpPr/>
            <p:nvPr/>
          </p:nvSpPr>
          <p:spPr>
            <a:xfrm>
              <a:off x="4495639" y="3780547"/>
              <a:ext cx="3200725" cy="2120484"/>
            </a:xfrm>
            <a:custGeom>
              <a:avLst/>
              <a:gdLst>
                <a:gd name="connsiteX0" fmla="*/ 115926 w 3200725"/>
                <a:gd name="connsiteY0" fmla="*/ 0 h 2120484"/>
                <a:gd name="connsiteX1" fmla="*/ 660780 w 3200725"/>
                <a:gd name="connsiteY1" fmla="*/ 0 h 2120484"/>
                <a:gd name="connsiteX2" fmla="*/ 724539 w 3200725"/>
                <a:gd name="connsiteY2" fmla="*/ 26971 h 2120484"/>
                <a:gd name="connsiteX3" fmla="*/ 1043336 w 3200725"/>
                <a:gd name="connsiteY3" fmla="*/ 308216 h 2120484"/>
                <a:gd name="connsiteX4" fmla="*/ 2028710 w 3200725"/>
                <a:gd name="connsiteY4" fmla="*/ 308216 h 2120484"/>
                <a:gd name="connsiteX5" fmla="*/ 3027712 w 3200725"/>
                <a:gd name="connsiteY5" fmla="*/ 308216 h 2120484"/>
                <a:gd name="connsiteX6" fmla="*/ 3200724 w 3200725"/>
                <a:gd name="connsiteY6" fmla="*/ 462324 h 2120484"/>
                <a:gd name="connsiteX7" fmla="*/ 3200724 w 3200725"/>
                <a:gd name="connsiteY7" fmla="*/ 1516151 h 2120484"/>
                <a:gd name="connsiteX8" fmla="*/ 3200725 w 3200725"/>
                <a:gd name="connsiteY8" fmla="*/ 1516156 h 2120484"/>
                <a:gd name="connsiteX9" fmla="*/ 3200725 w 3200725"/>
                <a:gd name="connsiteY9" fmla="*/ 1939073 h 2120484"/>
                <a:gd name="connsiteX10" fmla="*/ 3019314 w 3200725"/>
                <a:gd name="connsiteY10" fmla="*/ 2120484 h 2120484"/>
                <a:gd name="connsiteX11" fmla="*/ 181413 w 3200725"/>
                <a:gd name="connsiteY11" fmla="*/ 2120484 h 2120484"/>
                <a:gd name="connsiteX12" fmla="*/ 2 w 3200725"/>
                <a:gd name="connsiteY12" fmla="*/ 1939073 h 2120484"/>
                <a:gd name="connsiteX13" fmla="*/ 2 w 3200725"/>
                <a:gd name="connsiteY13" fmla="*/ 1648560 h 2120484"/>
                <a:gd name="connsiteX14" fmla="*/ 0 w 3200725"/>
                <a:gd name="connsiteY14" fmla="*/ 1648560 h 2120484"/>
                <a:gd name="connsiteX15" fmla="*/ 0 w 3200725"/>
                <a:gd name="connsiteY15" fmla="*/ 154108 h 2120484"/>
                <a:gd name="connsiteX16" fmla="*/ 115926 w 3200725"/>
                <a:gd name="connsiteY16" fmla="*/ 0 h 21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5" h="2120484">
                  <a:moveTo>
                    <a:pt x="115926" y="0"/>
                  </a:moveTo>
                  <a:lnTo>
                    <a:pt x="660780" y="0"/>
                  </a:lnTo>
                  <a:cubicBezTo>
                    <a:pt x="683965" y="0"/>
                    <a:pt x="707150" y="7705"/>
                    <a:pt x="724539" y="26971"/>
                  </a:cubicBezTo>
                  <a:lnTo>
                    <a:pt x="1043336" y="308216"/>
                  </a:lnTo>
                  <a:lnTo>
                    <a:pt x="2028710" y="308216"/>
                  </a:lnTo>
                  <a:lnTo>
                    <a:pt x="3027712" y="308216"/>
                  </a:lnTo>
                  <a:cubicBezTo>
                    <a:pt x="3122869" y="308216"/>
                    <a:pt x="3200724" y="377565"/>
                    <a:pt x="3200724" y="462324"/>
                  </a:cubicBezTo>
                  <a:lnTo>
                    <a:pt x="3200724" y="1516151"/>
                  </a:lnTo>
                  <a:lnTo>
                    <a:pt x="3200725" y="1516156"/>
                  </a:lnTo>
                  <a:lnTo>
                    <a:pt x="3200725" y="1939073"/>
                  </a:lnTo>
                  <a:cubicBezTo>
                    <a:pt x="3200725" y="2039264"/>
                    <a:pt x="3119505" y="2120484"/>
                    <a:pt x="3019314" y="2120484"/>
                  </a:cubicBezTo>
                  <a:lnTo>
                    <a:pt x="181413" y="2120484"/>
                  </a:lnTo>
                  <a:cubicBezTo>
                    <a:pt x="81222" y="2120484"/>
                    <a:pt x="2" y="2039264"/>
                    <a:pt x="2" y="1939073"/>
                  </a:cubicBezTo>
                  <a:lnTo>
                    <a:pt x="2" y="1648560"/>
                  </a:lnTo>
                  <a:lnTo>
                    <a:pt x="0" y="1648560"/>
                  </a:lnTo>
                  <a:lnTo>
                    <a:pt x="0" y="154108"/>
                  </a:lnTo>
                  <a:cubicBezTo>
                    <a:pt x="0" y="69349"/>
                    <a:pt x="52167" y="0"/>
                    <a:pt x="1159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95706312-8349-5FDE-0A18-6CBA16D2F020}"/>
                </a:ext>
              </a:extLst>
            </p:cNvPr>
            <p:cNvSpPr txBox="1"/>
            <p:nvPr/>
          </p:nvSpPr>
          <p:spPr>
            <a:xfrm>
              <a:off x="5259217" y="4167295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138" name="Graphic 137" descr="Handshake with solid fill">
              <a:extLst>
                <a:ext uri="{FF2B5EF4-FFF2-40B4-BE49-F238E27FC236}">
                  <a16:creationId xmlns:a16="http://schemas.microsoft.com/office/drawing/2014/main" id="{AC9161CB-C5E8-207E-9539-65A5A6329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4640526" y="4023065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2F7E3F6-E731-DA4E-F4F1-913085795C82}"/>
                </a:ext>
              </a:extLst>
            </p:cNvPr>
            <p:cNvSpPr/>
            <p:nvPr/>
          </p:nvSpPr>
          <p:spPr>
            <a:xfrm>
              <a:off x="4495641" y="4765295"/>
              <a:ext cx="3200723" cy="96928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50D0D932-E493-6936-F5DE-B9DB99F3135D}"/>
                </a:ext>
              </a:extLst>
            </p:cNvPr>
            <p:cNvSpPr txBox="1"/>
            <p:nvPr/>
          </p:nvSpPr>
          <p:spPr>
            <a:xfrm>
              <a:off x="4673866" y="4880607"/>
              <a:ext cx="2844272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6587F9C6-110B-4735-CFAE-AA6EB9B58F3C}"/>
              </a:ext>
            </a:extLst>
          </p:cNvPr>
          <p:cNvGrpSpPr/>
          <p:nvPr/>
        </p:nvGrpSpPr>
        <p:grpSpPr>
          <a:xfrm>
            <a:off x="8153075" y="3780547"/>
            <a:ext cx="3200725" cy="2120484"/>
            <a:chOff x="838199" y="1399039"/>
            <a:chExt cx="3200725" cy="2120484"/>
          </a:xfrm>
        </p:grpSpPr>
        <p:sp>
          <p:nvSpPr>
            <p:cNvPr id="142" name="Freeform: Shape 141" descr="Folder with solid fill">
              <a:extLst>
                <a:ext uri="{FF2B5EF4-FFF2-40B4-BE49-F238E27FC236}">
                  <a16:creationId xmlns:a16="http://schemas.microsoft.com/office/drawing/2014/main" id="{C159B905-7CF3-1525-4725-7A3488EAACC1}"/>
                </a:ext>
              </a:extLst>
            </p:cNvPr>
            <p:cNvSpPr/>
            <p:nvPr/>
          </p:nvSpPr>
          <p:spPr>
            <a:xfrm>
              <a:off x="838199" y="1399039"/>
              <a:ext cx="3200725" cy="2120484"/>
            </a:xfrm>
            <a:custGeom>
              <a:avLst/>
              <a:gdLst>
                <a:gd name="connsiteX0" fmla="*/ 115926 w 3200725"/>
                <a:gd name="connsiteY0" fmla="*/ 0 h 2120484"/>
                <a:gd name="connsiteX1" fmla="*/ 660780 w 3200725"/>
                <a:gd name="connsiteY1" fmla="*/ 0 h 2120484"/>
                <a:gd name="connsiteX2" fmla="*/ 724539 w 3200725"/>
                <a:gd name="connsiteY2" fmla="*/ 26971 h 2120484"/>
                <a:gd name="connsiteX3" fmla="*/ 1043336 w 3200725"/>
                <a:gd name="connsiteY3" fmla="*/ 308216 h 2120484"/>
                <a:gd name="connsiteX4" fmla="*/ 2028710 w 3200725"/>
                <a:gd name="connsiteY4" fmla="*/ 308216 h 2120484"/>
                <a:gd name="connsiteX5" fmla="*/ 3027712 w 3200725"/>
                <a:gd name="connsiteY5" fmla="*/ 308216 h 2120484"/>
                <a:gd name="connsiteX6" fmla="*/ 3200724 w 3200725"/>
                <a:gd name="connsiteY6" fmla="*/ 462324 h 2120484"/>
                <a:gd name="connsiteX7" fmla="*/ 3200724 w 3200725"/>
                <a:gd name="connsiteY7" fmla="*/ 1516151 h 2120484"/>
                <a:gd name="connsiteX8" fmla="*/ 3200725 w 3200725"/>
                <a:gd name="connsiteY8" fmla="*/ 1516156 h 2120484"/>
                <a:gd name="connsiteX9" fmla="*/ 3200725 w 3200725"/>
                <a:gd name="connsiteY9" fmla="*/ 1939073 h 2120484"/>
                <a:gd name="connsiteX10" fmla="*/ 3019314 w 3200725"/>
                <a:gd name="connsiteY10" fmla="*/ 2120484 h 2120484"/>
                <a:gd name="connsiteX11" fmla="*/ 181413 w 3200725"/>
                <a:gd name="connsiteY11" fmla="*/ 2120484 h 2120484"/>
                <a:gd name="connsiteX12" fmla="*/ 2 w 3200725"/>
                <a:gd name="connsiteY12" fmla="*/ 1939073 h 2120484"/>
                <a:gd name="connsiteX13" fmla="*/ 2 w 3200725"/>
                <a:gd name="connsiteY13" fmla="*/ 1648560 h 2120484"/>
                <a:gd name="connsiteX14" fmla="*/ 0 w 3200725"/>
                <a:gd name="connsiteY14" fmla="*/ 1648560 h 2120484"/>
                <a:gd name="connsiteX15" fmla="*/ 0 w 3200725"/>
                <a:gd name="connsiteY15" fmla="*/ 154108 h 2120484"/>
                <a:gd name="connsiteX16" fmla="*/ 115926 w 3200725"/>
                <a:gd name="connsiteY16" fmla="*/ 0 h 212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5" h="2120484">
                  <a:moveTo>
                    <a:pt x="115926" y="0"/>
                  </a:moveTo>
                  <a:lnTo>
                    <a:pt x="660780" y="0"/>
                  </a:lnTo>
                  <a:cubicBezTo>
                    <a:pt x="683965" y="0"/>
                    <a:pt x="707150" y="7705"/>
                    <a:pt x="724539" y="26971"/>
                  </a:cubicBezTo>
                  <a:lnTo>
                    <a:pt x="1043336" y="308216"/>
                  </a:lnTo>
                  <a:lnTo>
                    <a:pt x="2028710" y="308216"/>
                  </a:lnTo>
                  <a:lnTo>
                    <a:pt x="3027712" y="308216"/>
                  </a:lnTo>
                  <a:cubicBezTo>
                    <a:pt x="3122869" y="308216"/>
                    <a:pt x="3200724" y="377565"/>
                    <a:pt x="3200724" y="462324"/>
                  </a:cubicBezTo>
                  <a:lnTo>
                    <a:pt x="3200724" y="1516151"/>
                  </a:lnTo>
                  <a:lnTo>
                    <a:pt x="3200725" y="1516156"/>
                  </a:lnTo>
                  <a:lnTo>
                    <a:pt x="3200725" y="1939073"/>
                  </a:lnTo>
                  <a:cubicBezTo>
                    <a:pt x="3200725" y="2039264"/>
                    <a:pt x="3119505" y="2120484"/>
                    <a:pt x="3019314" y="2120484"/>
                  </a:cubicBezTo>
                  <a:lnTo>
                    <a:pt x="181413" y="2120484"/>
                  </a:lnTo>
                  <a:cubicBezTo>
                    <a:pt x="81222" y="2120484"/>
                    <a:pt x="2" y="2039264"/>
                    <a:pt x="2" y="1939073"/>
                  </a:cubicBezTo>
                  <a:lnTo>
                    <a:pt x="2" y="1648560"/>
                  </a:lnTo>
                  <a:lnTo>
                    <a:pt x="0" y="1648560"/>
                  </a:lnTo>
                  <a:lnTo>
                    <a:pt x="0" y="154108"/>
                  </a:lnTo>
                  <a:cubicBezTo>
                    <a:pt x="0" y="69349"/>
                    <a:pt x="52167" y="0"/>
                    <a:pt x="1159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BD05C873-F69C-A391-2559-56F95C941CCD}"/>
                </a:ext>
              </a:extLst>
            </p:cNvPr>
            <p:cNvSpPr txBox="1"/>
            <p:nvPr/>
          </p:nvSpPr>
          <p:spPr>
            <a:xfrm>
              <a:off x="1601777" y="1785787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pic>
          <p:nvPicPr>
            <p:cNvPr id="144" name="Graphic 143" descr="Rocket with solid fill">
              <a:extLst>
                <a:ext uri="{FF2B5EF4-FFF2-40B4-BE49-F238E27FC236}">
                  <a16:creationId xmlns:a16="http://schemas.microsoft.com/office/drawing/2014/main" id="{D88B8664-F637-8486-B4C5-740EA7B00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983086" y="1641557"/>
              <a:ext cx="618690" cy="618690"/>
            </a:xfrm>
            <a:prstGeom prst="rect">
              <a:avLst/>
            </a:prstGeom>
          </p:spPr>
        </p:pic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BD4B35E-55FF-1DBE-919B-022192718ACF}"/>
                </a:ext>
              </a:extLst>
            </p:cNvPr>
            <p:cNvSpPr/>
            <p:nvPr/>
          </p:nvSpPr>
          <p:spPr>
            <a:xfrm>
              <a:off x="838201" y="2383787"/>
              <a:ext cx="3200723" cy="96928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161F50A-DF93-3C1A-ACAC-9E11D2E676A9}"/>
                </a:ext>
              </a:extLst>
            </p:cNvPr>
            <p:cNvSpPr txBox="1"/>
            <p:nvPr/>
          </p:nvSpPr>
          <p:spPr>
            <a:xfrm>
              <a:off x="1016426" y="2499099"/>
              <a:ext cx="2844272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531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9540</TotalTime>
  <Words>372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Tabbed Folder Grid – Slide Template</vt:lpstr>
      <vt:lpstr>Tabbed Folder Grid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Tabbed Folder Grid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2025-07-15T17:13:34Z</dcterms:modified>
  <cp:category>Text &amp; Tables</cp:category>
</cp:coreProperties>
</file>