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348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01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24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2D00C-13DC-FE46-2053-185EBD5E8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6090-20C8-DD04-32D2-2C7244AD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Tab Trio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F6E0A4-EF33-EC14-A0FB-6921177CC253}"/>
              </a:ext>
            </a:extLst>
          </p:cNvPr>
          <p:cNvGrpSpPr/>
          <p:nvPr/>
        </p:nvGrpSpPr>
        <p:grpSpPr>
          <a:xfrm>
            <a:off x="628648" y="1920803"/>
            <a:ext cx="2400545" cy="3141083"/>
            <a:chOff x="628648" y="1920803"/>
            <a:chExt cx="2400545" cy="3141083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B0A567E-3F37-68CE-CC72-FBD8C2E68A9D}"/>
                </a:ext>
              </a:extLst>
            </p:cNvPr>
            <p:cNvSpPr/>
            <p:nvPr/>
          </p:nvSpPr>
          <p:spPr>
            <a:xfrm>
              <a:off x="628648" y="1920803"/>
              <a:ext cx="2400544" cy="3141083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013435-E2E0-7DDE-6623-6BC67BEA2253}"/>
                </a:ext>
              </a:extLst>
            </p:cNvPr>
            <p:cNvSpPr txBox="1"/>
            <p:nvPr/>
          </p:nvSpPr>
          <p:spPr>
            <a:xfrm>
              <a:off x="1201333" y="22598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20" name="Graphic 19" descr="Lights On with solid fill">
              <a:extLst>
                <a:ext uri="{FF2B5EF4-FFF2-40B4-BE49-F238E27FC236}">
                  <a16:creationId xmlns:a16="http://schemas.microsoft.com/office/drawing/2014/main" id="{24B0830E-42A2-9FC1-F52C-4D95CA821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37315" y="2102691"/>
              <a:ext cx="464017" cy="4640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5702327-4AAC-3585-520D-DE8167517AEA}"/>
                </a:ext>
              </a:extLst>
            </p:cNvPr>
            <p:cNvSpPr/>
            <p:nvPr/>
          </p:nvSpPr>
          <p:spPr>
            <a:xfrm>
              <a:off x="628651" y="2781403"/>
              <a:ext cx="2400542" cy="207316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F5E3E6-0749-383A-E92F-B2B2B2E9B3C0}"/>
                </a:ext>
              </a:extLst>
            </p:cNvPr>
            <p:cNvSpPr txBox="1"/>
            <p:nvPr/>
          </p:nvSpPr>
          <p:spPr>
            <a:xfrm>
              <a:off x="762320" y="2996166"/>
              <a:ext cx="213320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7129AF-A4D8-D8F0-06EC-23522FFDE405}"/>
              </a:ext>
            </a:extLst>
          </p:cNvPr>
          <p:cNvGrpSpPr/>
          <p:nvPr/>
        </p:nvGrpSpPr>
        <p:grpSpPr>
          <a:xfrm>
            <a:off x="3371731" y="1920803"/>
            <a:ext cx="2400545" cy="3141083"/>
            <a:chOff x="3371731" y="1920803"/>
            <a:chExt cx="2400545" cy="314108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B086940-E29D-754B-41C2-119DB469CE0E}"/>
                </a:ext>
              </a:extLst>
            </p:cNvPr>
            <p:cNvSpPr/>
            <p:nvPr/>
          </p:nvSpPr>
          <p:spPr>
            <a:xfrm>
              <a:off x="3371731" y="1920803"/>
              <a:ext cx="2400544" cy="3141083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549F04-146E-80BC-4D56-622C02F681D9}"/>
                </a:ext>
              </a:extLst>
            </p:cNvPr>
            <p:cNvSpPr txBox="1"/>
            <p:nvPr/>
          </p:nvSpPr>
          <p:spPr>
            <a:xfrm>
              <a:off x="3944416" y="22598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17" name="Graphic 16" descr="Bullseye with solid fill">
              <a:extLst>
                <a:ext uri="{FF2B5EF4-FFF2-40B4-BE49-F238E27FC236}">
                  <a16:creationId xmlns:a16="http://schemas.microsoft.com/office/drawing/2014/main" id="{DB64B208-0449-61AD-8DDB-BB3FD4FEF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80398" y="2102691"/>
              <a:ext cx="464017" cy="4640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B48EAFB-DB7E-29A4-6640-7E2B073673E0}"/>
                </a:ext>
              </a:extLst>
            </p:cNvPr>
            <p:cNvSpPr/>
            <p:nvPr/>
          </p:nvSpPr>
          <p:spPr>
            <a:xfrm>
              <a:off x="3371734" y="2781403"/>
              <a:ext cx="2400542" cy="207316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F56EB29-BC13-FDC0-B3E2-8F16002FF3D1}"/>
                </a:ext>
              </a:extLst>
            </p:cNvPr>
            <p:cNvSpPr txBox="1"/>
            <p:nvPr/>
          </p:nvSpPr>
          <p:spPr>
            <a:xfrm>
              <a:off x="3505403" y="2996166"/>
              <a:ext cx="213320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1B1579-51F3-C147-D92D-DDD203E4AC8E}"/>
              </a:ext>
            </a:extLst>
          </p:cNvPr>
          <p:cNvGrpSpPr/>
          <p:nvPr/>
        </p:nvGrpSpPr>
        <p:grpSpPr>
          <a:xfrm>
            <a:off x="6114804" y="1920803"/>
            <a:ext cx="2400545" cy="3141083"/>
            <a:chOff x="6114804" y="1920803"/>
            <a:chExt cx="2400545" cy="3141083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E34DFAA-7DBF-DD7A-70B8-C2B3DD9ECE72}"/>
                </a:ext>
              </a:extLst>
            </p:cNvPr>
            <p:cNvSpPr/>
            <p:nvPr/>
          </p:nvSpPr>
          <p:spPr>
            <a:xfrm>
              <a:off x="6114804" y="1920803"/>
              <a:ext cx="2400544" cy="3141083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1B856A9-25F4-6B24-3AA2-C3BF84BAABDE}"/>
                </a:ext>
              </a:extLst>
            </p:cNvPr>
            <p:cNvSpPr txBox="1"/>
            <p:nvPr/>
          </p:nvSpPr>
          <p:spPr>
            <a:xfrm>
              <a:off x="6687489" y="22598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46" name="Graphic 45" descr="Gears with solid fill">
              <a:extLst>
                <a:ext uri="{FF2B5EF4-FFF2-40B4-BE49-F238E27FC236}">
                  <a16:creationId xmlns:a16="http://schemas.microsoft.com/office/drawing/2014/main" id="{2A5D7D14-86C9-76D3-1D80-9952CD7CE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23471" y="2102691"/>
              <a:ext cx="464017" cy="4640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0E90301-BBBB-87FC-B292-D877D6B314F2}"/>
                </a:ext>
              </a:extLst>
            </p:cNvPr>
            <p:cNvSpPr/>
            <p:nvPr/>
          </p:nvSpPr>
          <p:spPr>
            <a:xfrm>
              <a:off x="6114807" y="2781403"/>
              <a:ext cx="2400542" cy="20731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6F65F9-04A5-706D-AA74-7D58593A1D0B}"/>
                </a:ext>
              </a:extLst>
            </p:cNvPr>
            <p:cNvSpPr txBox="1"/>
            <p:nvPr/>
          </p:nvSpPr>
          <p:spPr>
            <a:xfrm>
              <a:off x="6248476" y="2996166"/>
              <a:ext cx="213320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23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227AE-5333-610F-969A-BC4F3B52E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F6D65-CFE8-1A49-E198-630F41A7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Tab Trio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D20D9C-27A6-C586-4E90-B340F720DCF9}"/>
              </a:ext>
            </a:extLst>
          </p:cNvPr>
          <p:cNvGrpSpPr/>
          <p:nvPr/>
        </p:nvGrpSpPr>
        <p:grpSpPr>
          <a:xfrm>
            <a:off x="628648" y="1920803"/>
            <a:ext cx="2400545" cy="3141083"/>
            <a:chOff x="628648" y="1920803"/>
            <a:chExt cx="2400545" cy="314108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053686E-8731-99BF-4F99-0798080B622A}"/>
                </a:ext>
              </a:extLst>
            </p:cNvPr>
            <p:cNvSpPr/>
            <p:nvPr/>
          </p:nvSpPr>
          <p:spPr>
            <a:xfrm>
              <a:off x="628648" y="1920803"/>
              <a:ext cx="2400544" cy="3141083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618C87-FCA6-FDC2-C956-54A2AF3E13E7}"/>
                </a:ext>
              </a:extLst>
            </p:cNvPr>
            <p:cNvSpPr txBox="1"/>
            <p:nvPr/>
          </p:nvSpPr>
          <p:spPr>
            <a:xfrm>
              <a:off x="1201333" y="22598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8" name="Graphic 7" descr="Lights On with solid fill">
              <a:extLst>
                <a:ext uri="{FF2B5EF4-FFF2-40B4-BE49-F238E27FC236}">
                  <a16:creationId xmlns:a16="http://schemas.microsoft.com/office/drawing/2014/main" id="{1913DFC0-7276-F76A-5A13-364B8B761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37315" y="2102691"/>
              <a:ext cx="464017" cy="4640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F51942-2D6E-35C5-7456-4D2B72777908}"/>
                </a:ext>
              </a:extLst>
            </p:cNvPr>
            <p:cNvSpPr/>
            <p:nvPr/>
          </p:nvSpPr>
          <p:spPr>
            <a:xfrm>
              <a:off x="628651" y="2781403"/>
              <a:ext cx="2400542" cy="207316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722A2A1-65A2-0A52-479E-2BA5DF8A06CF}"/>
                </a:ext>
              </a:extLst>
            </p:cNvPr>
            <p:cNvSpPr txBox="1"/>
            <p:nvPr/>
          </p:nvSpPr>
          <p:spPr>
            <a:xfrm>
              <a:off x="762320" y="2996166"/>
              <a:ext cx="213320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DB8AD3-7FBC-32CB-D13E-482ECD5B2D2E}"/>
              </a:ext>
            </a:extLst>
          </p:cNvPr>
          <p:cNvGrpSpPr/>
          <p:nvPr/>
        </p:nvGrpSpPr>
        <p:grpSpPr>
          <a:xfrm>
            <a:off x="3371731" y="1920803"/>
            <a:ext cx="2400545" cy="3141083"/>
            <a:chOff x="3371731" y="1920803"/>
            <a:chExt cx="2400545" cy="3141083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22A109-73E8-61A9-BC81-4E3A1DD6C171}"/>
                </a:ext>
              </a:extLst>
            </p:cNvPr>
            <p:cNvSpPr/>
            <p:nvPr/>
          </p:nvSpPr>
          <p:spPr>
            <a:xfrm>
              <a:off x="3371731" y="1920803"/>
              <a:ext cx="2400544" cy="3141083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D7A1605-616F-E4D8-CADE-69EB2D0DD229}"/>
                </a:ext>
              </a:extLst>
            </p:cNvPr>
            <p:cNvSpPr txBox="1"/>
            <p:nvPr/>
          </p:nvSpPr>
          <p:spPr>
            <a:xfrm>
              <a:off x="3944416" y="22598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20" name="Graphic 19" descr="Bullseye with solid fill">
              <a:extLst>
                <a:ext uri="{FF2B5EF4-FFF2-40B4-BE49-F238E27FC236}">
                  <a16:creationId xmlns:a16="http://schemas.microsoft.com/office/drawing/2014/main" id="{4386B2CD-1D80-456A-B56A-401621483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80398" y="2102691"/>
              <a:ext cx="464017" cy="4640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D2B36FA-90A3-5CBE-8D9C-D8B5EFDE1C88}"/>
                </a:ext>
              </a:extLst>
            </p:cNvPr>
            <p:cNvSpPr/>
            <p:nvPr/>
          </p:nvSpPr>
          <p:spPr>
            <a:xfrm>
              <a:off x="3371734" y="2781403"/>
              <a:ext cx="2400542" cy="207316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68CB6C7-8452-0297-7662-8E098C45CF54}"/>
                </a:ext>
              </a:extLst>
            </p:cNvPr>
            <p:cNvSpPr txBox="1"/>
            <p:nvPr/>
          </p:nvSpPr>
          <p:spPr>
            <a:xfrm>
              <a:off x="3505403" y="2996166"/>
              <a:ext cx="213320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652D81-14F9-BF08-CA40-9BF21B5FAF96}"/>
              </a:ext>
            </a:extLst>
          </p:cNvPr>
          <p:cNvGrpSpPr/>
          <p:nvPr/>
        </p:nvGrpSpPr>
        <p:grpSpPr>
          <a:xfrm>
            <a:off x="6114804" y="1920803"/>
            <a:ext cx="2400545" cy="3141083"/>
            <a:chOff x="6114804" y="1920803"/>
            <a:chExt cx="2400545" cy="314108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5F63941-AAC9-8932-A1A8-984A1C4DD1DC}"/>
                </a:ext>
              </a:extLst>
            </p:cNvPr>
            <p:cNvSpPr/>
            <p:nvPr/>
          </p:nvSpPr>
          <p:spPr>
            <a:xfrm>
              <a:off x="6114804" y="1920803"/>
              <a:ext cx="2400544" cy="3141083"/>
            </a:xfrm>
            <a:custGeom>
              <a:avLst/>
              <a:gdLst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433818 h 4188111"/>
                <a:gd name="connsiteX19" fmla="*/ 1 w 3200726"/>
                <a:gd name="connsiteY19" fmla="*/ 154108 h 4188111"/>
                <a:gd name="connsiteX20" fmla="*/ 115927 w 3200726"/>
                <a:gd name="connsiteY20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0 w 3200726"/>
                <a:gd name="connsiteY17" fmla="*/ 1433818 h 4188111"/>
                <a:gd name="connsiteX18" fmla="*/ 1 w 3200726"/>
                <a:gd name="connsiteY18" fmla="*/ 154108 h 4188111"/>
                <a:gd name="connsiteX19" fmla="*/ 115927 w 3200726"/>
                <a:gd name="connsiteY19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2003412 h 4188111"/>
                <a:gd name="connsiteX9" fmla="*/ 3200723 w 3200726"/>
                <a:gd name="connsiteY9" fmla="*/ 3911688 h 4188111"/>
                <a:gd name="connsiteX10" fmla="*/ 3200726 w 3200726"/>
                <a:gd name="connsiteY10" fmla="*/ 3911688 h 4188111"/>
                <a:gd name="connsiteX11" fmla="*/ 3200726 w 3200726"/>
                <a:gd name="connsiteY11" fmla="*/ 3976255 h 4188111"/>
                <a:gd name="connsiteX12" fmla="*/ 2988870 w 3200726"/>
                <a:gd name="connsiteY12" fmla="*/ 4188111 h 4188111"/>
                <a:gd name="connsiteX13" fmla="*/ 211859 w 3200726"/>
                <a:gd name="connsiteY13" fmla="*/ 4188111 h 4188111"/>
                <a:gd name="connsiteX14" fmla="*/ 3 w 3200726"/>
                <a:gd name="connsiteY14" fmla="*/ 3976255 h 4188111"/>
                <a:gd name="connsiteX15" fmla="*/ 3 w 3200726"/>
                <a:gd name="connsiteY15" fmla="*/ 3911688 h 4188111"/>
                <a:gd name="connsiteX16" fmla="*/ 0 w 3200726"/>
                <a:gd name="connsiteY16" fmla="*/ 3911688 h 4188111"/>
                <a:gd name="connsiteX17" fmla="*/ 1 w 3200726"/>
                <a:gd name="connsiteY17" fmla="*/ 154108 h 4188111"/>
                <a:gd name="connsiteX18" fmla="*/ 115927 w 3200726"/>
                <a:gd name="connsiteY18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5 w 3200726"/>
                <a:gd name="connsiteY7" fmla="*/ 2003403 h 4188111"/>
                <a:gd name="connsiteX8" fmla="*/ 3200723 w 3200726"/>
                <a:gd name="connsiteY8" fmla="*/ 3911688 h 4188111"/>
                <a:gd name="connsiteX9" fmla="*/ 3200726 w 3200726"/>
                <a:gd name="connsiteY9" fmla="*/ 3911688 h 4188111"/>
                <a:gd name="connsiteX10" fmla="*/ 3200726 w 3200726"/>
                <a:gd name="connsiteY10" fmla="*/ 3976255 h 4188111"/>
                <a:gd name="connsiteX11" fmla="*/ 2988870 w 3200726"/>
                <a:gd name="connsiteY11" fmla="*/ 4188111 h 4188111"/>
                <a:gd name="connsiteX12" fmla="*/ 211859 w 3200726"/>
                <a:gd name="connsiteY12" fmla="*/ 4188111 h 4188111"/>
                <a:gd name="connsiteX13" fmla="*/ 3 w 3200726"/>
                <a:gd name="connsiteY13" fmla="*/ 3976255 h 4188111"/>
                <a:gd name="connsiteX14" fmla="*/ 3 w 3200726"/>
                <a:gd name="connsiteY14" fmla="*/ 3911688 h 4188111"/>
                <a:gd name="connsiteX15" fmla="*/ 0 w 3200726"/>
                <a:gd name="connsiteY15" fmla="*/ 3911688 h 4188111"/>
                <a:gd name="connsiteX16" fmla="*/ 1 w 3200726"/>
                <a:gd name="connsiteY16" fmla="*/ 154108 h 4188111"/>
                <a:gd name="connsiteX17" fmla="*/ 115927 w 3200726"/>
                <a:gd name="connsiteY17" fmla="*/ 0 h 4188111"/>
                <a:gd name="connsiteX0" fmla="*/ 115927 w 3200726"/>
                <a:gd name="connsiteY0" fmla="*/ 0 h 4188111"/>
                <a:gd name="connsiteX1" fmla="*/ 660781 w 3200726"/>
                <a:gd name="connsiteY1" fmla="*/ 0 h 4188111"/>
                <a:gd name="connsiteX2" fmla="*/ 724540 w 3200726"/>
                <a:gd name="connsiteY2" fmla="*/ 26971 h 4188111"/>
                <a:gd name="connsiteX3" fmla="*/ 1043337 w 3200726"/>
                <a:gd name="connsiteY3" fmla="*/ 308216 h 4188111"/>
                <a:gd name="connsiteX4" fmla="*/ 2028711 w 3200726"/>
                <a:gd name="connsiteY4" fmla="*/ 308216 h 4188111"/>
                <a:gd name="connsiteX5" fmla="*/ 3027713 w 3200726"/>
                <a:gd name="connsiteY5" fmla="*/ 308216 h 4188111"/>
                <a:gd name="connsiteX6" fmla="*/ 3200725 w 3200726"/>
                <a:gd name="connsiteY6" fmla="*/ 462324 h 4188111"/>
                <a:gd name="connsiteX7" fmla="*/ 3200723 w 3200726"/>
                <a:gd name="connsiteY7" fmla="*/ 3911688 h 4188111"/>
                <a:gd name="connsiteX8" fmla="*/ 3200726 w 3200726"/>
                <a:gd name="connsiteY8" fmla="*/ 3911688 h 4188111"/>
                <a:gd name="connsiteX9" fmla="*/ 3200726 w 3200726"/>
                <a:gd name="connsiteY9" fmla="*/ 3976255 h 4188111"/>
                <a:gd name="connsiteX10" fmla="*/ 2988870 w 3200726"/>
                <a:gd name="connsiteY10" fmla="*/ 4188111 h 4188111"/>
                <a:gd name="connsiteX11" fmla="*/ 211859 w 3200726"/>
                <a:gd name="connsiteY11" fmla="*/ 4188111 h 4188111"/>
                <a:gd name="connsiteX12" fmla="*/ 3 w 3200726"/>
                <a:gd name="connsiteY12" fmla="*/ 3976255 h 4188111"/>
                <a:gd name="connsiteX13" fmla="*/ 3 w 3200726"/>
                <a:gd name="connsiteY13" fmla="*/ 3911688 h 4188111"/>
                <a:gd name="connsiteX14" fmla="*/ 0 w 3200726"/>
                <a:gd name="connsiteY14" fmla="*/ 3911688 h 4188111"/>
                <a:gd name="connsiteX15" fmla="*/ 1 w 3200726"/>
                <a:gd name="connsiteY15" fmla="*/ 154108 h 4188111"/>
                <a:gd name="connsiteX16" fmla="*/ 115927 w 3200726"/>
                <a:gd name="connsiteY16" fmla="*/ 0 h 418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200726" h="4188111">
                  <a:moveTo>
                    <a:pt x="115927" y="0"/>
                  </a:moveTo>
                  <a:lnTo>
                    <a:pt x="660781" y="0"/>
                  </a:lnTo>
                  <a:cubicBezTo>
                    <a:pt x="683966" y="0"/>
                    <a:pt x="707151" y="7705"/>
                    <a:pt x="724540" y="26971"/>
                  </a:cubicBezTo>
                  <a:lnTo>
                    <a:pt x="1043337" y="308216"/>
                  </a:lnTo>
                  <a:lnTo>
                    <a:pt x="2028711" y="308216"/>
                  </a:lnTo>
                  <a:lnTo>
                    <a:pt x="3027713" y="308216"/>
                  </a:lnTo>
                  <a:cubicBezTo>
                    <a:pt x="3122870" y="308216"/>
                    <a:pt x="3200725" y="377565"/>
                    <a:pt x="3200725" y="462324"/>
                  </a:cubicBezTo>
                  <a:cubicBezTo>
                    <a:pt x="3200724" y="1612112"/>
                    <a:pt x="3200724" y="2761900"/>
                    <a:pt x="3200723" y="3911688"/>
                  </a:cubicBezTo>
                  <a:lnTo>
                    <a:pt x="3200726" y="3911688"/>
                  </a:lnTo>
                  <a:lnTo>
                    <a:pt x="3200726" y="3976255"/>
                  </a:lnTo>
                  <a:cubicBezTo>
                    <a:pt x="3200726" y="4093260"/>
                    <a:pt x="3105875" y="4188111"/>
                    <a:pt x="2988870" y="4188111"/>
                  </a:cubicBezTo>
                  <a:lnTo>
                    <a:pt x="211859" y="4188111"/>
                  </a:lnTo>
                  <a:cubicBezTo>
                    <a:pt x="94854" y="4188111"/>
                    <a:pt x="3" y="4093260"/>
                    <a:pt x="3" y="3976255"/>
                  </a:cubicBezTo>
                  <a:lnTo>
                    <a:pt x="3" y="3911688"/>
                  </a:lnTo>
                  <a:lnTo>
                    <a:pt x="0" y="3911688"/>
                  </a:lnTo>
                  <a:cubicBezTo>
                    <a:pt x="0" y="2659161"/>
                    <a:pt x="1" y="1406635"/>
                    <a:pt x="1" y="154108"/>
                  </a:cubicBezTo>
                  <a:cubicBezTo>
                    <a:pt x="1" y="69349"/>
                    <a:pt x="52168" y="0"/>
                    <a:pt x="11592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94A3774-9601-A00C-845A-0C00129F90D3}"/>
                </a:ext>
              </a:extLst>
            </p:cNvPr>
            <p:cNvSpPr txBox="1"/>
            <p:nvPr/>
          </p:nvSpPr>
          <p:spPr>
            <a:xfrm>
              <a:off x="6687489" y="2259882"/>
              <a:ext cx="1694190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pic>
          <p:nvPicPr>
            <p:cNvPr id="36" name="Graphic 35" descr="Gears with solid fill">
              <a:extLst>
                <a:ext uri="{FF2B5EF4-FFF2-40B4-BE49-F238E27FC236}">
                  <a16:creationId xmlns:a16="http://schemas.microsoft.com/office/drawing/2014/main" id="{5657A926-7479-4B2C-5A2E-8BEAFE3AB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6223471" y="2102691"/>
              <a:ext cx="464017" cy="4640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938E9CB-499D-27B8-AD8D-4A4687391FF0}"/>
                </a:ext>
              </a:extLst>
            </p:cNvPr>
            <p:cNvSpPr/>
            <p:nvPr/>
          </p:nvSpPr>
          <p:spPr>
            <a:xfrm>
              <a:off x="6114807" y="2781403"/>
              <a:ext cx="2400542" cy="207316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821A54-5C82-151D-7D85-B8D105D57A9C}"/>
                </a:ext>
              </a:extLst>
            </p:cNvPr>
            <p:cNvSpPr txBox="1"/>
            <p:nvPr/>
          </p:nvSpPr>
          <p:spPr>
            <a:xfrm>
              <a:off x="6248476" y="2996166"/>
              <a:ext cx="2133204" cy="16619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Integer fermentum, felis non porttitor convallis, nisi lectus dignissim nisl, non sagittis elit nisi nec sapien. Nullam facilisis, augue a tincidunt iaculis, leo.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711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10518</TotalTime>
  <Words>486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Folder Tab Trio – Slide Template</vt:lpstr>
      <vt:lpstr>Folder Tab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Tab Trio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2025-07-15T17:12:03Z</dcterms:modified>
  <cp:category>Text &amp; Tables</cp:category>
</cp:coreProperties>
</file>