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3" r:id="rId4"/>
    <p:sldId id="35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0" y="6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4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4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D00C-13DC-FE46-2053-185EBD5E8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6090-20C8-DD04-32D2-2C7244AD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Tab Trio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5FB1A31-72A5-CFEB-3865-03C527BCAC50}"/>
              </a:ext>
            </a:extLst>
          </p:cNvPr>
          <p:cNvGrpSpPr/>
          <p:nvPr/>
        </p:nvGrpSpPr>
        <p:grpSpPr>
          <a:xfrm>
            <a:off x="838197" y="1418070"/>
            <a:ext cx="3200727" cy="4188111"/>
            <a:chOff x="838197" y="1418070"/>
            <a:chExt cx="3200727" cy="418811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B0A567E-3F37-68CE-CC72-FBD8C2E68A9D}"/>
                </a:ext>
              </a:extLst>
            </p:cNvPr>
            <p:cNvSpPr/>
            <p:nvPr/>
          </p:nvSpPr>
          <p:spPr>
            <a:xfrm>
              <a:off x="838197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013435-E2E0-7DDE-6623-6BC67BEA2253}"/>
                </a:ext>
              </a:extLst>
            </p:cNvPr>
            <p:cNvSpPr txBox="1"/>
            <p:nvPr/>
          </p:nvSpPr>
          <p:spPr>
            <a:xfrm>
              <a:off x="1601777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0" name="Graphic 19" descr="Lights On with solid fill">
              <a:extLst>
                <a:ext uri="{FF2B5EF4-FFF2-40B4-BE49-F238E27FC236}">
                  <a16:creationId xmlns:a16="http://schemas.microsoft.com/office/drawing/2014/main" id="{24B0830E-42A2-9FC1-F52C-4D95CA821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83086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702327-4AAC-3585-520D-DE8167517AEA}"/>
                </a:ext>
              </a:extLst>
            </p:cNvPr>
            <p:cNvSpPr/>
            <p:nvPr/>
          </p:nvSpPr>
          <p:spPr>
            <a:xfrm>
              <a:off x="838201" y="2565537"/>
              <a:ext cx="3200723" cy="27642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F5E3E6-0749-383A-E92F-B2B2B2E9B3C0}"/>
                </a:ext>
              </a:extLst>
            </p:cNvPr>
            <p:cNvSpPr txBox="1"/>
            <p:nvPr/>
          </p:nvSpPr>
          <p:spPr>
            <a:xfrm>
              <a:off x="1016426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07C6A59-6016-DF25-497C-0255EFDC3BCE}"/>
              </a:ext>
            </a:extLst>
          </p:cNvPr>
          <p:cNvGrpSpPr/>
          <p:nvPr/>
        </p:nvGrpSpPr>
        <p:grpSpPr>
          <a:xfrm>
            <a:off x="4495640" y="1418070"/>
            <a:ext cx="3200727" cy="4188111"/>
            <a:chOff x="4495640" y="1418070"/>
            <a:chExt cx="3200727" cy="418811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B086940-E29D-754B-41C2-119DB469CE0E}"/>
                </a:ext>
              </a:extLst>
            </p:cNvPr>
            <p:cNvSpPr/>
            <p:nvPr/>
          </p:nvSpPr>
          <p:spPr>
            <a:xfrm>
              <a:off x="4495640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549F04-146E-80BC-4D56-622C02F681D9}"/>
                </a:ext>
              </a:extLst>
            </p:cNvPr>
            <p:cNvSpPr txBox="1"/>
            <p:nvPr/>
          </p:nvSpPr>
          <p:spPr>
            <a:xfrm>
              <a:off x="5259220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DB64B208-0449-61AD-8DDB-BB3FD4FEF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640529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B48EAFB-DB7E-29A4-6640-7E2B073673E0}"/>
                </a:ext>
              </a:extLst>
            </p:cNvPr>
            <p:cNvSpPr/>
            <p:nvPr/>
          </p:nvSpPr>
          <p:spPr>
            <a:xfrm>
              <a:off x="4495644" y="2565537"/>
              <a:ext cx="3200723" cy="276422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56EB29-BC13-FDC0-B3E2-8F16002FF3D1}"/>
                </a:ext>
              </a:extLst>
            </p:cNvPr>
            <p:cNvSpPr txBox="1"/>
            <p:nvPr/>
          </p:nvSpPr>
          <p:spPr>
            <a:xfrm>
              <a:off x="4673869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E07492-7E0F-0FA9-CEB1-2F4DC621EE8D}"/>
              </a:ext>
            </a:extLst>
          </p:cNvPr>
          <p:cNvGrpSpPr/>
          <p:nvPr/>
        </p:nvGrpSpPr>
        <p:grpSpPr>
          <a:xfrm>
            <a:off x="8153071" y="1418070"/>
            <a:ext cx="3200727" cy="4188111"/>
            <a:chOff x="8153071" y="1418070"/>
            <a:chExt cx="3200727" cy="4188111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E34DFAA-7DBF-DD7A-70B8-C2B3DD9ECE72}"/>
                </a:ext>
              </a:extLst>
            </p:cNvPr>
            <p:cNvSpPr/>
            <p:nvPr/>
          </p:nvSpPr>
          <p:spPr>
            <a:xfrm>
              <a:off x="8153071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1B856A9-25F4-6B24-3AA2-C3BF84BAABDE}"/>
                </a:ext>
              </a:extLst>
            </p:cNvPr>
            <p:cNvSpPr txBox="1"/>
            <p:nvPr/>
          </p:nvSpPr>
          <p:spPr>
            <a:xfrm>
              <a:off x="8916651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46" name="Graphic 45" descr="Gears with solid fill">
              <a:extLst>
                <a:ext uri="{FF2B5EF4-FFF2-40B4-BE49-F238E27FC236}">
                  <a16:creationId xmlns:a16="http://schemas.microsoft.com/office/drawing/2014/main" id="{2A5D7D14-86C9-76D3-1D80-9952CD7CE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297960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0E90301-BBBB-87FC-B292-D877D6B314F2}"/>
                </a:ext>
              </a:extLst>
            </p:cNvPr>
            <p:cNvSpPr/>
            <p:nvPr/>
          </p:nvSpPr>
          <p:spPr>
            <a:xfrm>
              <a:off x="8153075" y="2565537"/>
              <a:ext cx="3200723" cy="276422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6F65F9-04A5-706D-AA74-7D58593A1D0B}"/>
                </a:ext>
              </a:extLst>
            </p:cNvPr>
            <p:cNvSpPr txBox="1"/>
            <p:nvPr/>
          </p:nvSpPr>
          <p:spPr>
            <a:xfrm>
              <a:off x="8331300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23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227AE-5333-610F-969A-BC4F3B52E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F6D65-CFE8-1A49-E198-630F41A7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Tab Trio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68A605E-2E23-FDA4-18AD-7B8D528B31A7}"/>
              </a:ext>
            </a:extLst>
          </p:cNvPr>
          <p:cNvGrpSpPr/>
          <p:nvPr/>
        </p:nvGrpSpPr>
        <p:grpSpPr>
          <a:xfrm>
            <a:off x="838197" y="1418070"/>
            <a:ext cx="3200727" cy="4188111"/>
            <a:chOff x="838197" y="1418070"/>
            <a:chExt cx="3200727" cy="418811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D7164C7-FE26-B0D1-3317-E349A38A7875}"/>
                </a:ext>
              </a:extLst>
            </p:cNvPr>
            <p:cNvSpPr/>
            <p:nvPr/>
          </p:nvSpPr>
          <p:spPr>
            <a:xfrm>
              <a:off x="838197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9CBE18-EE31-1B73-CA37-D6B0C71BE279}"/>
                </a:ext>
              </a:extLst>
            </p:cNvPr>
            <p:cNvSpPr txBox="1"/>
            <p:nvPr/>
          </p:nvSpPr>
          <p:spPr>
            <a:xfrm>
              <a:off x="1601777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35" name="Graphic 34" descr="Lights On with solid fill">
              <a:extLst>
                <a:ext uri="{FF2B5EF4-FFF2-40B4-BE49-F238E27FC236}">
                  <a16:creationId xmlns:a16="http://schemas.microsoft.com/office/drawing/2014/main" id="{28A948F4-69B4-16DA-C339-DF90B4B4E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83086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74CF27B-2AF1-A360-3F36-94659F7EFA54}"/>
                </a:ext>
              </a:extLst>
            </p:cNvPr>
            <p:cNvSpPr/>
            <p:nvPr/>
          </p:nvSpPr>
          <p:spPr>
            <a:xfrm>
              <a:off x="838201" y="2565537"/>
              <a:ext cx="3200723" cy="27642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56099C-03F6-1A58-BCA6-E527FA03C775}"/>
                </a:ext>
              </a:extLst>
            </p:cNvPr>
            <p:cNvSpPr txBox="1"/>
            <p:nvPr/>
          </p:nvSpPr>
          <p:spPr>
            <a:xfrm>
              <a:off x="1016426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199775D-16CE-F08E-EB34-0047F95FE98C}"/>
              </a:ext>
            </a:extLst>
          </p:cNvPr>
          <p:cNvGrpSpPr/>
          <p:nvPr/>
        </p:nvGrpSpPr>
        <p:grpSpPr>
          <a:xfrm>
            <a:off x="4495640" y="1418070"/>
            <a:ext cx="3200727" cy="4188111"/>
            <a:chOff x="4495640" y="1418070"/>
            <a:chExt cx="3200727" cy="4188111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453B66-AB2E-F3C5-A9F6-31707A4FA01E}"/>
                </a:ext>
              </a:extLst>
            </p:cNvPr>
            <p:cNvSpPr/>
            <p:nvPr/>
          </p:nvSpPr>
          <p:spPr>
            <a:xfrm>
              <a:off x="4495640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B22A11-C6B4-AE21-7101-2882A1703B94}"/>
                </a:ext>
              </a:extLst>
            </p:cNvPr>
            <p:cNvSpPr txBox="1"/>
            <p:nvPr/>
          </p:nvSpPr>
          <p:spPr>
            <a:xfrm>
              <a:off x="5259220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44" name="Graphic 43" descr="Bullseye with solid fill">
              <a:extLst>
                <a:ext uri="{FF2B5EF4-FFF2-40B4-BE49-F238E27FC236}">
                  <a16:creationId xmlns:a16="http://schemas.microsoft.com/office/drawing/2014/main" id="{76D99BC7-E107-ED8E-9867-8203825C6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640529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6BF2B52-4E17-1610-8E60-24DDABECB427}"/>
                </a:ext>
              </a:extLst>
            </p:cNvPr>
            <p:cNvSpPr/>
            <p:nvPr/>
          </p:nvSpPr>
          <p:spPr>
            <a:xfrm>
              <a:off x="4495644" y="2565537"/>
              <a:ext cx="3200723" cy="276422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445730-49E1-CB4C-B41C-C4D5E5F63082}"/>
                </a:ext>
              </a:extLst>
            </p:cNvPr>
            <p:cNvSpPr txBox="1"/>
            <p:nvPr/>
          </p:nvSpPr>
          <p:spPr>
            <a:xfrm>
              <a:off x="4673869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3E374CA-DC61-9F7F-69F7-F9AB2039397E}"/>
              </a:ext>
            </a:extLst>
          </p:cNvPr>
          <p:cNvGrpSpPr/>
          <p:nvPr/>
        </p:nvGrpSpPr>
        <p:grpSpPr>
          <a:xfrm>
            <a:off x="8153071" y="1418070"/>
            <a:ext cx="3200727" cy="4188111"/>
            <a:chOff x="8153071" y="1418070"/>
            <a:chExt cx="3200727" cy="4188111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E2EC233-B8B0-9107-DDE4-E5C4947D9A6B}"/>
                </a:ext>
              </a:extLst>
            </p:cNvPr>
            <p:cNvSpPr/>
            <p:nvPr/>
          </p:nvSpPr>
          <p:spPr>
            <a:xfrm>
              <a:off x="8153071" y="1418070"/>
              <a:ext cx="3200726" cy="4188111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F2EBC18-E855-CBF3-B0BD-81C0FE672F08}"/>
                </a:ext>
              </a:extLst>
            </p:cNvPr>
            <p:cNvSpPr txBox="1"/>
            <p:nvPr/>
          </p:nvSpPr>
          <p:spPr>
            <a:xfrm>
              <a:off x="8916651" y="1900954"/>
              <a:ext cx="22589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54" name="Graphic 53" descr="Gears with solid fill">
              <a:extLst>
                <a:ext uri="{FF2B5EF4-FFF2-40B4-BE49-F238E27FC236}">
                  <a16:creationId xmlns:a16="http://schemas.microsoft.com/office/drawing/2014/main" id="{061C5E06-CA81-A8AB-5504-1FC8C2C46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297960" y="1660588"/>
              <a:ext cx="618690" cy="6186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B7395A9-A66A-4347-8F64-A0F7A14747C6}"/>
                </a:ext>
              </a:extLst>
            </p:cNvPr>
            <p:cNvSpPr/>
            <p:nvPr/>
          </p:nvSpPr>
          <p:spPr>
            <a:xfrm>
              <a:off x="8153075" y="2565537"/>
              <a:ext cx="3200723" cy="276422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B96C17-296E-7C9F-6802-C4B9B2D80BA1}"/>
                </a:ext>
              </a:extLst>
            </p:cNvPr>
            <p:cNvSpPr txBox="1"/>
            <p:nvPr/>
          </p:nvSpPr>
          <p:spPr>
            <a:xfrm>
              <a:off x="8331300" y="2851888"/>
              <a:ext cx="2844272" cy="21852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711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9540</TotalTime>
  <Words>486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Folder Tab Trio – Slide Template</vt:lpstr>
      <vt:lpstr>Folder Tab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Tab Trio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2025-07-15T17:12:23Z</dcterms:modified>
  <cp:category>Text &amp; Tables</cp:category>
</cp:coreProperties>
</file>