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1" r:id="rId4"/>
    <p:sldId id="37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73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484AD-A2E3-F31B-3BF9-B71D18375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2D871-C055-30E2-5301-7DD6EEAD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8CA3C2-B877-D860-3E7A-58A097001F7C}"/>
              </a:ext>
            </a:extLst>
          </p:cNvPr>
          <p:cNvSpPr/>
          <p:nvPr/>
        </p:nvSpPr>
        <p:spPr>
          <a:xfrm>
            <a:off x="486178" y="2497428"/>
            <a:ext cx="8171644" cy="2125980"/>
          </a:xfrm>
          <a:custGeom>
            <a:avLst/>
            <a:gdLst>
              <a:gd name="connsiteX0" fmla="*/ 1572139 w 8200130"/>
              <a:gd name="connsiteY0" fmla="*/ 0 h 2133391"/>
              <a:gd name="connsiteX1" fmla="*/ 1572257 w 8200130"/>
              <a:gd name="connsiteY1" fmla="*/ 11 h 2133391"/>
              <a:gd name="connsiteX2" fmla="*/ 1572376 w 8200130"/>
              <a:gd name="connsiteY2" fmla="*/ 0 h 2133391"/>
              <a:gd name="connsiteX3" fmla="*/ 1969240 w 8200130"/>
              <a:gd name="connsiteY3" fmla="*/ 164386 h 2133391"/>
              <a:gd name="connsiteX4" fmla="*/ 1973746 w 8200130"/>
              <a:gd name="connsiteY4" fmla="*/ 170191 h 2133391"/>
              <a:gd name="connsiteX5" fmla="*/ 2040924 w 8200130"/>
              <a:gd name="connsiteY5" fmla="*/ 252431 h 2133391"/>
              <a:gd name="connsiteX6" fmla="*/ 2047952 w 8200130"/>
              <a:gd name="connsiteY6" fmla="*/ 265787 h 2133391"/>
              <a:gd name="connsiteX7" fmla="*/ 2055930 w 8200130"/>
              <a:gd name="connsiteY7" fmla="*/ 276064 h 2133391"/>
              <a:gd name="connsiteX8" fmla="*/ 2068227 w 8200130"/>
              <a:gd name="connsiteY8" fmla="*/ 304316 h 2133391"/>
              <a:gd name="connsiteX9" fmla="*/ 2092295 w 8200130"/>
              <a:gd name="connsiteY9" fmla="*/ 350052 h 2133391"/>
              <a:gd name="connsiteX10" fmla="*/ 2095657 w 8200130"/>
              <a:gd name="connsiteY10" fmla="*/ 367332 h 2133391"/>
              <a:gd name="connsiteX11" fmla="*/ 2110511 w 8200130"/>
              <a:gd name="connsiteY11" fmla="*/ 401456 h 2133391"/>
              <a:gd name="connsiteX12" fmla="*/ 2132985 w 8200130"/>
              <a:gd name="connsiteY12" fmla="*/ 534328 h 2133391"/>
              <a:gd name="connsiteX13" fmla="*/ 2131683 w 8200130"/>
              <a:gd name="connsiteY13" fmla="*/ 552470 h 2133391"/>
              <a:gd name="connsiteX14" fmla="*/ 2133391 w 8200130"/>
              <a:gd name="connsiteY14" fmla="*/ 561252 h 2133391"/>
              <a:gd name="connsiteX15" fmla="*/ 2129683 w 8200130"/>
              <a:gd name="connsiteY15" fmla="*/ 580306 h 2133391"/>
              <a:gd name="connsiteX16" fmla="*/ 2123353 w 8200130"/>
              <a:gd name="connsiteY16" fmla="*/ 668447 h 2133391"/>
              <a:gd name="connsiteX17" fmla="*/ 2102957 w 8200130"/>
              <a:gd name="connsiteY17" fmla="*/ 737273 h 2133391"/>
              <a:gd name="connsiteX18" fmla="*/ 2098596 w 8200130"/>
              <a:gd name="connsiteY18" fmla="*/ 797980 h 2133391"/>
              <a:gd name="connsiteX19" fmla="*/ 2174173 w 8200130"/>
              <a:gd name="connsiteY19" fmla="*/ 968726 h 2133391"/>
              <a:gd name="connsiteX20" fmla="*/ 2406822 w 8200130"/>
              <a:gd name="connsiteY20" fmla="*/ 1039857 h 2133391"/>
              <a:gd name="connsiteX21" fmla="*/ 2411032 w 8200130"/>
              <a:gd name="connsiteY21" fmla="*/ 1038610 h 2133391"/>
              <a:gd name="connsiteX22" fmla="*/ 2423702 w 8200130"/>
              <a:gd name="connsiteY22" fmla="*/ 1034003 h 2133391"/>
              <a:gd name="connsiteX23" fmla="*/ 2464929 w 8200130"/>
              <a:gd name="connsiteY23" fmla="*/ 1024461 h 2133391"/>
              <a:gd name="connsiteX24" fmla="*/ 2476067 w 8200130"/>
              <a:gd name="connsiteY24" fmla="*/ 1021160 h 2133391"/>
              <a:gd name="connsiteX25" fmla="*/ 2483343 w 8200130"/>
              <a:gd name="connsiteY25" fmla="*/ 1020199 h 2133391"/>
              <a:gd name="connsiteX26" fmla="*/ 2489593 w 8200130"/>
              <a:gd name="connsiteY26" fmla="*/ 1018752 h 2133391"/>
              <a:gd name="connsiteX27" fmla="*/ 2515170 w 8200130"/>
              <a:gd name="connsiteY27" fmla="*/ 1015994 h 2133391"/>
              <a:gd name="connsiteX28" fmla="*/ 2542892 w 8200130"/>
              <a:gd name="connsiteY28" fmla="*/ 1012331 h 2133391"/>
              <a:gd name="connsiteX29" fmla="*/ 2549908 w 8200130"/>
              <a:gd name="connsiteY29" fmla="*/ 1012247 h 2133391"/>
              <a:gd name="connsiteX30" fmla="*/ 2556575 w 8200130"/>
              <a:gd name="connsiteY30" fmla="*/ 1011528 h 2133391"/>
              <a:gd name="connsiteX31" fmla="*/ 2583380 w 8200130"/>
              <a:gd name="connsiteY31" fmla="*/ 1011848 h 2133391"/>
              <a:gd name="connsiteX32" fmla="*/ 2610186 w 8200130"/>
              <a:gd name="connsiteY32" fmla="*/ 1011528 h 2133391"/>
              <a:gd name="connsiteX33" fmla="*/ 2616852 w 8200130"/>
              <a:gd name="connsiteY33" fmla="*/ 1012247 h 2133391"/>
              <a:gd name="connsiteX34" fmla="*/ 2623868 w 8200130"/>
              <a:gd name="connsiteY34" fmla="*/ 1012331 h 2133391"/>
              <a:gd name="connsiteX35" fmla="*/ 2651593 w 8200130"/>
              <a:gd name="connsiteY35" fmla="*/ 1015994 h 2133391"/>
              <a:gd name="connsiteX36" fmla="*/ 2677167 w 8200130"/>
              <a:gd name="connsiteY36" fmla="*/ 1018752 h 2133391"/>
              <a:gd name="connsiteX37" fmla="*/ 2683417 w 8200130"/>
              <a:gd name="connsiteY37" fmla="*/ 1020199 h 2133391"/>
              <a:gd name="connsiteX38" fmla="*/ 2690694 w 8200130"/>
              <a:gd name="connsiteY38" fmla="*/ 1021160 h 2133391"/>
              <a:gd name="connsiteX39" fmla="*/ 2701832 w 8200130"/>
              <a:gd name="connsiteY39" fmla="*/ 1024461 h 2133391"/>
              <a:gd name="connsiteX40" fmla="*/ 2743058 w 8200130"/>
              <a:gd name="connsiteY40" fmla="*/ 1034003 h 2133391"/>
              <a:gd name="connsiteX41" fmla="*/ 2764897 w 8200130"/>
              <a:gd name="connsiteY41" fmla="*/ 1041943 h 2133391"/>
              <a:gd name="connsiteX42" fmla="*/ 2820226 w 8200130"/>
              <a:gd name="connsiteY42" fmla="*/ 1045917 h 2133391"/>
              <a:gd name="connsiteX43" fmla="*/ 2990973 w 8200130"/>
              <a:gd name="connsiteY43" fmla="*/ 970340 h 2133391"/>
              <a:gd name="connsiteX44" fmla="*/ 3062103 w 8200130"/>
              <a:gd name="connsiteY44" fmla="*/ 737691 h 2133391"/>
              <a:gd name="connsiteX45" fmla="*/ 3057073 w 8200130"/>
              <a:gd name="connsiteY45" fmla="*/ 720715 h 2133391"/>
              <a:gd name="connsiteX46" fmla="*/ 3058855 w 8200130"/>
              <a:gd name="connsiteY46" fmla="*/ 720575 h 2133391"/>
              <a:gd name="connsiteX47" fmla="*/ 3043407 w 8200130"/>
              <a:gd name="connsiteY47" fmla="*/ 668447 h 2133391"/>
              <a:gd name="connsiteX48" fmla="*/ 3037077 w 8200130"/>
              <a:gd name="connsiteY48" fmla="*/ 580301 h 2133391"/>
              <a:gd name="connsiteX49" fmla="*/ 3033370 w 8200130"/>
              <a:gd name="connsiteY49" fmla="*/ 561252 h 2133391"/>
              <a:gd name="connsiteX50" fmla="*/ 3035078 w 8200130"/>
              <a:gd name="connsiteY50" fmla="*/ 552473 h 2133391"/>
              <a:gd name="connsiteX51" fmla="*/ 3033775 w 8200130"/>
              <a:gd name="connsiteY51" fmla="*/ 534328 h 2133391"/>
              <a:gd name="connsiteX52" fmla="*/ 3056250 w 8200130"/>
              <a:gd name="connsiteY52" fmla="*/ 401456 h 2133391"/>
              <a:gd name="connsiteX53" fmla="*/ 3071105 w 8200130"/>
              <a:gd name="connsiteY53" fmla="*/ 367328 h 2133391"/>
              <a:gd name="connsiteX54" fmla="*/ 3074467 w 8200130"/>
              <a:gd name="connsiteY54" fmla="*/ 350052 h 2133391"/>
              <a:gd name="connsiteX55" fmla="*/ 3098529 w 8200130"/>
              <a:gd name="connsiteY55" fmla="*/ 304326 h 2133391"/>
              <a:gd name="connsiteX56" fmla="*/ 3110831 w 8200130"/>
              <a:gd name="connsiteY56" fmla="*/ 276064 h 2133391"/>
              <a:gd name="connsiteX57" fmla="*/ 3118811 w 8200130"/>
              <a:gd name="connsiteY57" fmla="*/ 265783 h 2133391"/>
              <a:gd name="connsiteX58" fmla="*/ 3125837 w 8200130"/>
              <a:gd name="connsiteY58" fmla="*/ 252431 h 2133391"/>
              <a:gd name="connsiteX59" fmla="*/ 3192988 w 8200130"/>
              <a:gd name="connsiteY59" fmla="*/ 170224 h 2133391"/>
              <a:gd name="connsiteX60" fmla="*/ 3197519 w 8200130"/>
              <a:gd name="connsiteY60" fmla="*/ 164386 h 2133391"/>
              <a:gd name="connsiteX61" fmla="*/ 3594384 w 8200130"/>
              <a:gd name="connsiteY61" fmla="*/ 0 h 2133391"/>
              <a:gd name="connsiteX62" fmla="*/ 3594503 w 8200130"/>
              <a:gd name="connsiteY62" fmla="*/ 12 h 2133391"/>
              <a:gd name="connsiteX63" fmla="*/ 3594621 w 8200130"/>
              <a:gd name="connsiteY63" fmla="*/ 0 h 2133391"/>
              <a:gd name="connsiteX64" fmla="*/ 3991486 w 8200130"/>
              <a:gd name="connsiteY64" fmla="*/ 164386 h 2133391"/>
              <a:gd name="connsiteX65" fmla="*/ 3995997 w 8200130"/>
              <a:gd name="connsiteY65" fmla="*/ 170197 h 2133391"/>
              <a:gd name="connsiteX66" fmla="*/ 4063169 w 8200130"/>
              <a:gd name="connsiteY66" fmla="*/ 252431 h 2133391"/>
              <a:gd name="connsiteX67" fmla="*/ 4070198 w 8200130"/>
              <a:gd name="connsiteY67" fmla="*/ 265788 h 2133391"/>
              <a:gd name="connsiteX68" fmla="*/ 4078175 w 8200130"/>
              <a:gd name="connsiteY68" fmla="*/ 276064 h 2133391"/>
              <a:gd name="connsiteX69" fmla="*/ 4090471 w 8200130"/>
              <a:gd name="connsiteY69" fmla="*/ 304313 h 2133391"/>
              <a:gd name="connsiteX70" fmla="*/ 4114540 w 8200130"/>
              <a:gd name="connsiteY70" fmla="*/ 350052 h 2133391"/>
              <a:gd name="connsiteX71" fmla="*/ 4117903 w 8200130"/>
              <a:gd name="connsiteY71" fmla="*/ 367333 h 2133391"/>
              <a:gd name="connsiteX72" fmla="*/ 4132756 w 8200130"/>
              <a:gd name="connsiteY72" fmla="*/ 401456 h 2133391"/>
              <a:gd name="connsiteX73" fmla="*/ 4155231 w 8200130"/>
              <a:gd name="connsiteY73" fmla="*/ 534328 h 2133391"/>
              <a:gd name="connsiteX74" fmla="*/ 4153928 w 8200130"/>
              <a:gd name="connsiteY74" fmla="*/ 552470 h 2133391"/>
              <a:gd name="connsiteX75" fmla="*/ 4155637 w 8200130"/>
              <a:gd name="connsiteY75" fmla="*/ 561252 h 2133391"/>
              <a:gd name="connsiteX76" fmla="*/ 4151929 w 8200130"/>
              <a:gd name="connsiteY76" fmla="*/ 580306 h 2133391"/>
              <a:gd name="connsiteX77" fmla="*/ 4145599 w 8200130"/>
              <a:gd name="connsiteY77" fmla="*/ 668447 h 2133391"/>
              <a:gd name="connsiteX78" fmla="*/ 4125202 w 8200130"/>
              <a:gd name="connsiteY78" fmla="*/ 737273 h 2133391"/>
              <a:gd name="connsiteX79" fmla="*/ 4120842 w 8200130"/>
              <a:gd name="connsiteY79" fmla="*/ 797980 h 2133391"/>
              <a:gd name="connsiteX80" fmla="*/ 4196419 w 8200130"/>
              <a:gd name="connsiteY80" fmla="*/ 968726 h 2133391"/>
              <a:gd name="connsiteX81" fmla="*/ 4429068 w 8200130"/>
              <a:gd name="connsiteY81" fmla="*/ 1039857 h 2133391"/>
              <a:gd name="connsiteX82" fmla="*/ 4433287 w 8200130"/>
              <a:gd name="connsiteY82" fmla="*/ 1038607 h 2133391"/>
              <a:gd name="connsiteX83" fmla="*/ 4445950 w 8200130"/>
              <a:gd name="connsiteY83" fmla="*/ 1034003 h 2133391"/>
              <a:gd name="connsiteX84" fmla="*/ 4487167 w 8200130"/>
              <a:gd name="connsiteY84" fmla="*/ 1024463 h 2133391"/>
              <a:gd name="connsiteX85" fmla="*/ 4498311 w 8200130"/>
              <a:gd name="connsiteY85" fmla="*/ 1021160 h 2133391"/>
              <a:gd name="connsiteX86" fmla="*/ 4505593 w 8200130"/>
              <a:gd name="connsiteY86" fmla="*/ 1020198 h 2133391"/>
              <a:gd name="connsiteX87" fmla="*/ 4511840 w 8200130"/>
              <a:gd name="connsiteY87" fmla="*/ 1018752 h 2133391"/>
              <a:gd name="connsiteX88" fmla="*/ 4537404 w 8200130"/>
              <a:gd name="connsiteY88" fmla="*/ 1015995 h 2133391"/>
              <a:gd name="connsiteX89" fmla="*/ 4565137 w 8200130"/>
              <a:gd name="connsiteY89" fmla="*/ 1012331 h 2133391"/>
              <a:gd name="connsiteX90" fmla="*/ 4572156 w 8200130"/>
              <a:gd name="connsiteY90" fmla="*/ 1012247 h 2133391"/>
              <a:gd name="connsiteX91" fmla="*/ 4578822 w 8200130"/>
              <a:gd name="connsiteY91" fmla="*/ 1011528 h 2133391"/>
              <a:gd name="connsiteX92" fmla="*/ 4605626 w 8200130"/>
              <a:gd name="connsiteY92" fmla="*/ 1011848 h 2133391"/>
              <a:gd name="connsiteX93" fmla="*/ 4632431 w 8200130"/>
              <a:gd name="connsiteY93" fmla="*/ 1011528 h 2133391"/>
              <a:gd name="connsiteX94" fmla="*/ 4639098 w 8200130"/>
              <a:gd name="connsiteY94" fmla="*/ 1012247 h 2133391"/>
              <a:gd name="connsiteX95" fmla="*/ 4646115 w 8200130"/>
              <a:gd name="connsiteY95" fmla="*/ 1012331 h 2133391"/>
              <a:gd name="connsiteX96" fmla="*/ 4673847 w 8200130"/>
              <a:gd name="connsiteY96" fmla="*/ 1015995 h 2133391"/>
              <a:gd name="connsiteX97" fmla="*/ 4699413 w 8200130"/>
              <a:gd name="connsiteY97" fmla="*/ 1018752 h 2133391"/>
              <a:gd name="connsiteX98" fmla="*/ 4705661 w 8200130"/>
              <a:gd name="connsiteY98" fmla="*/ 1020198 h 2133391"/>
              <a:gd name="connsiteX99" fmla="*/ 4712941 w 8200130"/>
              <a:gd name="connsiteY99" fmla="*/ 1021160 h 2133391"/>
              <a:gd name="connsiteX100" fmla="*/ 4724084 w 8200130"/>
              <a:gd name="connsiteY100" fmla="*/ 1024462 h 2133391"/>
              <a:gd name="connsiteX101" fmla="*/ 4765304 w 8200130"/>
              <a:gd name="connsiteY101" fmla="*/ 1034003 h 2133391"/>
              <a:gd name="connsiteX102" fmla="*/ 4787142 w 8200130"/>
              <a:gd name="connsiteY102" fmla="*/ 1041943 h 2133391"/>
              <a:gd name="connsiteX103" fmla="*/ 4842474 w 8200130"/>
              <a:gd name="connsiteY103" fmla="*/ 1045917 h 2133391"/>
              <a:gd name="connsiteX104" fmla="*/ 5013220 w 8200130"/>
              <a:gd name="connsiteY104" fmla="*/ 970340 h 2133391"/>
              <a:gd name="connsiteX105" fmla="*/ 5084350 w 8200130"/>
              <a:gd name="connsiteY105" fmla="*/ 737691 h 2133391"/>
              <a:gd name="connsiteX106" fmla="*/ 5079320 w 8200130"/>
              <a:gd name="connsiteY106" fmla="*/ 720715 h 2133391"/>
              <a:gd name="connsiteX107" fmla="*/ 5081102 w 8200130"/>
              <a:gd name="connsiteY107" fmla="*/ 720575 h 2133391"/>
              <a:gd name="connsiteX108" fmla="*/ 5065654 w 8200130"/>
              <a:gd name="connsiteY108" fmla="*/ 668447 h 2133391"/>
              <a:gd name="connsiteX109" fmla="*/ 5059324 w 8200130"/>
              <a:gd name="connsiteY109" fmla="*/ 580301 h 2133391"/>
              <a:gd name="connsiteX110" fmla="*/ 5055617 w 8200130"/>
              <a:gd name="connsiteY110" fmla="*/ 561252 h 2133391"/>
              <a:gd name="connsiteX111" fmla="*/ 5057325 w 8200130"/>
              <a:gd name="connsiteY111" fmla="*/ 552473 h 2133391"/>
              <a:gd name="connsiteX112" fmla="*/ 5056022 w 8200130"/>
              <a:gd name="connsiteY112" fmla="*/ 534328 h 2133391"/>
              <a:gd name="connsiteX113" fmla="*/ 5078496 w 8200130"/>
              <a:gd name="connsiteY113" fmla="*/ 401456 h 2133391"/>
              <a:gd name="connsiteX114" fmla="*/ 5093352 w 8200130"/>
              <a:gd name="connsiteY114" fmla="*/ 367328 h 2133391"/>
              <a:gd name="connsiteX115" fmla="*/ 5096713 w 8200130"/>
              <a:gd name="connsiteY115" fmla="*/ 350052 h 2133391"/>
              <a:gd name="connsiteX116" fmla="*/ 5120776 w 8200130"/>
              <a:gd name="connsiteY116" fmla="*/ 304326 h 2133391"/>
              <a:gd name="connsiteX117" fmla="*/ 5133078 w 8200130"/>
              <a:gd name="connsiteY117" fmla="*/ 276064 h 2133391"/>
              <a:gd name="connsiteX118" fmla="*/ 5141058 w 8200130"/>
              <a:gd name="connsiteY118" fmla="*/ 265783 h 2133391"/>
              <a:gd name="connsiteX119" fmla="*/ 5148084 w 8200130"/>
              <a:gd name="connsiteY119" fmla="*/ 252431 h 2133391"/>
              <a:gd name="connsiteX120" fmla="*/ 5215235 w 8200130"/>
              <a:gd name="connsiteY120" fmla="*/ 170224 h 2133391"/>
              <a:gd name="connsiteX121" fmla="*/ 5219766 w 8200130"/>
              <a:gd name="connsiteY121" fmla="*/ 164386 h 2133391"/>
              <a:gd name="connsiteX122" fmla="*/ 5616631 w 8200130"/>
              <a:gd name="connsiteY122" fmla="*/ 0 h 2133391"/>
              <a:gd name="connsiteX123" fmla="*/ 5616750 w 8200130"/>
              <a:gd name="connsiteY123" fmla="*/ 12 h 2133391"/>
              <a:gd name="connsiteX124" fmla="*/ 5616868 w 8200130"/>
              <a:gd name="connsiteY124" fmla="*/ 0 h 2133391"/>
              <a:gd name="connsiteX125" fmla="*/ 6013733 w 8200130"/>
              <a:gd name="connsiteY125" fmla="*/ 164386 h 2133391"/>
              <a:gd name="connsiteX126" fmla="*/ 6018262 w 8200130"/>
              <a:gd name="connsiteY126" fmla="*/ 170221 h 2133391"/>
              <a:gd name="connsiteX127" fmla="*/ 6085416 w 8200130"/>
              <a:gd name="connsiteY127" fmla="*/ 252431 h 2133391"/>
              <a:gd name="connsiteX128" fmla="*/ 6092443 w 8200130"/>
              <a:gd name="connsiteY128" fmla="*/ 265785 h 2133391"/>
              <a:gd name="connsiteX129" fmla="*/ 6100422 w 8200130"/>
              <a:gd name="connsiteY129" fmla="*/ 276064 h 2133391"/>
              <a:gd name="connsiteX130" fmla="*/ 6112722 w 8200130"/>
              <a:gd name="connsiteY130" fmla="*/ 304321 h 2133391"/>
              <a:gd name="connsiteX131" fmla="*/ 6136787 w 8200130"/>
              <a:gd name="connsiteY131" fmla="*/ 350052 h 2133391"/>
              <a:gd name="connsiteX132" fmla="*/ 6140149 w 8200130"/>
              <a:gd name="connsiteY132" fmla="*/ 367330 h 2133391"/>
              <a:gd name="connsiteX133" fmla="*/ 6155003 w 8200130"/>
              <a:gd name="connsiteY133" fmla="*/ 401456 h 2133391"/>
              <a:gd name="connsiteX134" fmla="*/ 6177478 w 8200130"/>
              <a:gd name="connsiteY134" fmla="*/ 534328 h 2133391"/>
              <a:gd name="connsiteX135" fmla="*/ 6176175 w 8200130"/>
              <a:gd name="connsiteY135" fmla="*/ 552472 h 2133391"/>
              <a:gd name="connsiteX136" fmla="*/ 6177884 w 8200130"/>
              <a:gd name="connsiteY136" fmla="*/ 561252 h 2133391"/>
              <a:gd name="connsiteX137" fmla="*/ 6174176 w 8200130"/>
              <a:gd name="connsiteY137" fmla="*/ 580302 h 2133391"/>
              <a:gd name="connsiteX138" fmla="*/ 6167846 w 8200130"/>
              <a:gd name="connsiteY138" fmla="*/ 668447 h 2133391"/>
              <a:gd name="connsiteX139" fmla="*/ 6147449 w 8200130"/>
              <a:gd name="connsiteY139" fmla="*/ 737273 h 2133391"/>
              <a:gd name="connsiteX140" fmla="*/ 6143089 w 8200130"/>
              <a:gd name="connsiteY140" fmla="*/ 797980 h 2133391"/>
              <a:gd name="connsiteX141" fmla="*/ 6218666 w 8200130"/>
              <a:gd name="connsiteY141" fmla="*/ 968726 h 2133391"/>
              <a:gd name="connsiteX142" fmla="*/ 6451315 w 8200130"/>
              <a:gd name="connsiteY142" fmla="*/ 1039857 h 2133391"/>
              <a:gd name="connsiteX143" fmla="*/ 6455533 w 8200130"/>
              <a:gd name="connsiteY143" fmla="*/ 1038607 h 2133391"/>
              <a:gd name="connsiteX144" fmla="*/ 6468196 w 8200130"/>
              <a:gd name="connsiteY144" fmla="*/ 1034003 h 2133391"/>
              <a:gd name="connsiteX145" fmla="*/ 6509413 w 8200130"/>
              <a:gd name="connsiteY145" fmla="*/ 1024463 h 2133391"/>
              <a:gd name="connsiteX146" fmla="*/ 6520558 w 8200130"/>
              <a:gd name="connsiteY146" fmla="*/ 1021160 h 2133391"/>
              <a:gd name="connsiteX147" fmla="*/ 6527840 w 8200130"/>
              <a:gd name="connsiteY147" fmla="*/ 1020198 h 2133391"/>
              <a:gd name="connsiteX148" fmla="*/ 6534087 w 8200130"/>
              <a:gd name="connsiteY148" fmla="*/ 1018752 h 2133391"/>
              <a:gd name="connsiteX149" fmla="*/ 6559651 w 8200130"/>
              <a:gd name="connsiteY149" fmla="*/ 1015995 h 2133391"/>
              <a:gd name="connsiteX150" fmla="*/ 6587384 w 8200130"/>
              <a:gd name="connsiteY150" fmla="*/ 1012331 h 2133391"/>
              <a:gd name="connsiteX151" fmla="*/ 6594403 w 8200130"/>
              <a:gd name="connsiteY151" fmla="*/ 1012247 h 2133391"/>
              <a:gd name="connsiteX152" fmla="*/ 6601069 w 8200130"/>
              <a:gd name="connsiteY152" fmla="*/ 1011528 h 2133391"/>
              <a:gd name="connsiteX153" fmla="*/ 6627873 w 8200130"/>
              <a:gd name="connsiteY153" fmla="*/ 1011848 h 2133391"/>
              <a:gd name="connsiteX154" fmla="*/ 6654678 w 8200130"/>
              <a:gd name="connsiteY154" fmla="*/ 1011528 h 2133391"/>
              <a:gd name="connsiteX155" fmla="*/ 6661344 w 8200130"/>
              <a:gd name="connsiteY155" fmla="*/ 1012247 h 2133391"/>
              <a:gd name="connsiteX156" fmla="*/ 6668362 w 8200130"/>
              <a:gd name="connsiteY156" fmla="*/ 1012331 h 2133391"/>
              <a:gd name="connsiteX157" fmla="*/ 6696095 w 8200130"/>
              <a:gd name="connsiteY157" fmla="*/ 1015995 h 2133391"/>
              <a:gd name="connsiteX158" fmla="*/ 6721660 w 8200130"/>
              <a:gd name="connsiteY158" fmla="*/ 1018752 h 2133391"/>
              <a:gd name="connsiteX159" fmla="*/ 6727907 w 8200130"/>
              <a:gd name="connsiteY159" fmla="*/ 1020198 h 2133391"/>
              <a:gd name="connsiteX160" fmla="*/ 6735188 w 8200130"/>
              <a:gd name="connsiteY160" fmla="*/ 1021160 h 2133391"/>
              <a:gd name="connsiteX161" fmla="*/ 6746331 w 8200130"/>
              <a:gd name="connsiteY161" fmla="*/ 1024462 h 2133391"/>
              <a:gd name="connsiteX162" fmla="*/ 6787550 w 8200130"/>
              <a:gd name="connsiteY162" fmla="*/ 1034003 h 2133391"/>
              <a:gd name="connsiteX163" fmla="*/ 6809389 w 8200130"/>
              <a:gd name="connsiteY163" fmla="*/ 1041943 h 2133391"/>
              <a:gd name="connsiteX164" fmla="*/ 6864720 w 8200130"/>
              <a:gd name="connsiteY164" fmla="*/ 1045917 h 2133391"/>
              <a:gd name="connsiteX165" fmla="*/ 7035466 w 8200130"/>
              <a:gd name="connsiteY165" fmla="*/ 970340 h 2133391"/>
              <a:gd name="connsiteX166" fmla="*/ 7106597 w 8200130"/>
              <a:gd name="connsiteY166" fmla="*/ 737691 h 2133391"/>
              <a:gd name="connsiteX167" fmla="*/ 7101566 w 8200130"/>
              <a:gd name="connsiteY167" fmla="*/ 720715 h 2133391"/>
              <a:gd name="connsiteX168" fmla="*/ 7103349 w 8200130"/>
              <a:gd name="connsiteY168" fmla="*/ 720575 h 2133391"/>
              <a:gd name="connsiteX169" fmla="*/ 7087901 w 8200130"/>
              <a:gd name="connsiteY169" fmla="*/ 668447 h 2133391"/>
              <a:gd name="connsiteX170" fmla="*/ 7242013 w 8200130"/>
              <a:gd name="connsiteY170" fmla="*/ 164386 h 2133391"/>
              <a:gd name="connsiteX171" fmla="*/ 7638878 w 8200130"/>
              <a:gd name="connsiteY171" fmla="*/ 0 h 2133391"/>
              <a:gd name="connsiteX172" fmla="*/ 8035743 w 8200130"/>
              <a:gd name="connsiteY172" fmla="*/ 164386 h 2133391"/>
              <a:gd name="connsiteX173" fmla="*/ 8035743 w 8200130"/>
              <a:gd name="connsiteY173" fmla="*/ 958117 h 2133391"/>
              <a:gd name="connsiteX174" fmla="*/ 7531683 w 8200130"/>
              <a:gd name="connsiteY174" fmla="*/ 1112230 h 2133391"/>
              <a:gd name="connsiteX175" fmla="*/ 7473944 w 8200130"/>
              <a:gd name="connsiteY175" fmla="*/ 1095119 h 2133391"/>
              <a:gd name="connsiteX176" fmla="*/ 7473685 w 8200130"/>
              <a:gd name="connsiteY176" fmla="*/ 1096866 h 2133391"/>
              <a:gd name="connsiteX177" fmla="*/ 7462439 w 8200130"/>
              <a:gd name="connsiteY177" fmla="*/ 1093533 h 2133391"/>
              <a:gd name="connsiteX178" fmla="*/ 7229790 w 8200130"/>
              <a:gd name="connsiteY178" fmla="*/ 1164664 h 2133391"/>
              <a:gd name="connsiteX179" fmla="*/ 7154214 w 8200130"/>
              <a:gd name="connsiteY179" fmla="*/ 1335411 h 2133391"/>
              <a:gd name="connsiteX180" fmla="*/ 7158573 w 8200130"/>
              <a:gd name="connsiteY180" fmla="*/ 1396120 h 2133391"/>
              <a:gd name="connsiteX181" fmla="*/ 7178970 w 8200130"/>
              <a:gd name="connsiteY181" fmla="*/ 1464942 h 2133391"/>
              <a:gd name="connsiteX182" fmla="*/ 7185301 w 8200130"/>
              <a:gd name="connsiteY182" fmla="*/ 1553097 h 2133391"/>
              <a:gd name="connsiteX183" fmla="*/ 7189006 w 8200130"/>
              <a:gd name="connsiteY183" fmla="*/ 1572138 h 2133391"/>
              <a:gd name="connsiteX184" fmla="*/ 7187299 w 8200130"/>
              <a:gd name="connsiteY184" fmla="*/ 1580912 h 2133391"/>
              <a:gd name="connsiteX185" fmla="*/ 7188602 w 8200130"/>
              <a:gd name="connsiteY185" fmla="*/ 1599062 h 2133391"/>
              <a:gd name="connsiteX186" fmla="*/ 7166127 w 8200130"/>
              <a:gd name="connsiteY186" fmla="*/ 1731934 h 2133391"/>
              <a:gd name="connsiteX187" fmla="*/ 7151270 w 8200130"/>
              <a:gd name="connsiteY187" fmla="*/ 1766066 h 2133391"/>
              <a:gd name="connsiteX188" fmla="*/ 7147909 w 8200130"/>
              <a:gd name="connsiteY188" fmla="*/ 1783337 h 2133391"/>
              <a:gd name="connsiteX189" fmla="*/ 7123853 w 8200130"/>
              <a:gd name="connsiteY189" fmla="*/ 1829052 h 2133391"/>
              <a:gd name="connsiteX190" fmla="*/ 7111546 w 8200130"/>
              <a:gd name="connsiteY190" fmla="*/ 1857326 h 2133391"/>
              <a:gd name="connsiteX191" fmla="*/ 7103562 w 8200130"/>
              <a:gd name="connsiteY191" fmla="*/ 1867611 h 2133391"/>
              <a:gd name="connsiteX192" fmla="*/ 7096538 w 8200130"/>
              <a:gd name="connsiteY192" fmla="*/ 1880958 h 2133391"/>
              <a:gd name="connsiteX193" fmla="*/ 7029407 w 8200130"/>
              <a:gd name="connsiteY193" fmla="*/ 1963141 h 2133391"/>
              <a:gd name="connsiteX194" fmla="*/ 7024857 w 8200130"/>
              <a:gd name="connsiteY194" fmla="*/ 1969003 h 2133391"/>
              <a:gd name="connsiteX195" fmla="*/ 6627993 w 8200130"/>
              <a:gd name="connsiteY195" fmla="*/ 2133391 h 2133391"/>
              <a:gd name="connsiteX196" fmla="*/ 6627874 w 8200130"/>
              <a:gd name="connsiteY196" fmla="*/ 2133379 h 2133391"/>
              <a:gd name="connsiteX197" fmla="*/ 6627755 w 8200130"/>
              <a:gd name="connsiteY197" fmla="*/ 2133391 h 2133391"/>
              <a:gd name="connsiteX198" fmla="*/ 6230889 w 8200130"/>
              <a:gd name="connsiteY198" fmla="*/ 1969003 h 2133391"/>
              <a:gd name="connsiteX199" fmla="*/ 6226341 w 8200130"/>
              <a:gd name="connsiteY199" fmla="*/ 1963144 h 2133391"/>
              <a:gd name="connsiteX200" fmla="*/ 6159208 w 8200130"/>
              <a:gd name="connsiteY200" fmla="*/ 1880958 h 2133391"/>
              <a:gd name="connsiteX201" fmla="*/ 6152183 w 8200130"/>
              <a:gd name="connsiteY201" fmla="*/ 1867610 h 2133391"/>
              <a:gd name="connsiteX202" fmla="*/ 6144201 w 8200130"/>
              <a:gd name="connsiteY202" fmla="*/ 1857326 h 2133391"/>
              <a:gd name="connsiteX203" fmla="*/ 6131895 w 8200130"/>
              <a:gd name="connsiteY203" fmla="*/ 1829055 h 2133391"/>
              <a:gd name="connsiteX204" fmla="*/ 6107837 w 8200130"/>
              <a:gd name="connsiteY204" fmla="*/ 1783337 h 2133391"/>
              <a:gd name="connsiteX205" fmla="*/ 6104476 w 8200130"/>
              <a:gd name="connsiteY205" fmla="*/ 1766064 h 2133391"/>
              <a:gd name="connsiteX206" fmla="*/ 6089619 w 8200130"/>
              <a:gd name="connsiteY206" fmla="*/ 1731934 h 2133391"/>
              <a:gd name="connsiteX207" fmla="*/ 6067144 w 8200130"/>
              <a:gd name="connsiteY207" fmla="*/ 1599062 h 2133391"/>
              <a:gd name="connsiteX208" fmla="*/ 6068448 w 8200130"/>
              <a:gd name="connsiteY208" fmla="*/ 1580914 h 2133391"/>
              <a:gd name="connsiteX209" fmla="*/ 6066740 w 8200130"/>
              <a:gd name="connsiteY209" fmla="*/ 1572138 h 2133391"/>
              <a:gd name="connsiteX210" fmla="*/ 6070446 w 8200130"/>
              <a:gd name="connsiteY210" fmla="*/ 1553094 h 2133391"/>
              <a:gd name="connsiteX211" fmla="*/ 6076776 w 8200130"/>
              <a:gd name="connsiteY211" fmla="*/ 1464942 h 2133391"/>
              <a:gd name="connsiteX212" fmla="*/ 6093887 w 8200130"/>
              <a:gd name="connsiteY212" fmla="*/ 1407204 h 2133391"/>
              <a:gd name="connsiteX213" fmla="*/ 6092140 w 8200130"/>
              <a:gd name="connsiteY213" fmla="*/ 1406944 h 2133391"/>
              <a:gd name="connsiteX214" fmla="*/ 6095473 w 8200130"/>
              <a:gd name="connsiteY214" fmla="*/ 1395699 h 2133391"/>
              <a:gd name="connsiteX215" fmla="*/ 6024342 w 8200130"/>
              <a:gd name="connsiteY215" fmla="*/ 1163050 h 2133391"/>
              <a:gd name="connsiteX216" fmla="*/ 5853595 w 8200130"/>
              <a:gd name="connsiteY216" fmla="*/ 1087473 h 2133391"/>
              <a:gd name="connsiteX217" fmla="*/ 5798266 w 8200130"/>
              <a:gd name="connsiteY217" fmla="*/ 1091447 h 2133391"/>
              <a:gd name="connsiteX218" fmla="*/ 5776428 w 8200130"/>
              <a:gd name="connsiteY218" fmla="*/ 1099387 h 2133391"/>
              <a:gd name="connsiteX219" fmla="*/ 5735200 w 8200130"/>
              <a:gd name="connsiteY219" fmla="*/ 1108929 h 2133391"/>
              <a:gd name="connsiteX220" fmla="*/ 5724063 w 8200130"/>
              <a:gd name="connsiteY220" fmla="*/ 1112230 h 2133391"/>
              <a:gd name="connsiteX221" fmla="*/ 5716785 w 8200130"/>
              <a:gd name="connsiteY221" fmla="*/ 1113192 h 2133391"/>
              <a:gd name="connsiteX222" fmla="*/ 5710537 w 8200130"/>
              <a:gd name="connsiteY222" fmla="*/ 1114638 h 2133391"/>
              <a:gd name="connsiteX223" fmla="*/ 5684967 w 8200130"/>
              <a:gd name="connsiteY223" fmla="*/ 1117396 h 2133391"/>
              <a:gd name="connsiteX224" fmla="*/ 5657237 w 8200130"/>
              <a:gd name="connsiteY224" fmla="*/ 1121059 h 2133391"/>
              <a:gd name="connsiteX225" fmla="*/ 5650221 w 8200130"/>
              <a:gd name="connsiteY225" fmla="*/ 1121143 h 2133391"/>
              <a:gd name="connsiteX226" fmla="*/ 5643555 w 8200130"/>
              <a:gd name="connsiteY226" fmla="*/ 1121862 h 2133391"/>
              <a:gd name="connsiteX227" fmla="*/ 5616750 w 8200130"/>
              <a:gd name="connsiteY227" fmla="*/ 1121542 h 2133391"/>
              <a:gd name="connsiteX228" fmla="*/ 5589944 w 8200130"/>
              <a:gd name="connsiteY228" fmla="*/ 1121862 h 2133391"/>
              <a:gd name="connsiteX229" fmla="*/ 5583279 w 8200130"/>
              <a:gd name="connsiteY229" fmla="*/ 1121143 h 2133391"/>
              <a:gd name="connsiteX230" fmla="*/ 5576262 w 8200130"/>
              <a:gd name="connsiteY230" fmla="*/ 1121059 h 2133391"/>
              <a:gd name="connsiteX231" fmla="*/ 5548532 w 8200130"/>
              <a:gd name="connsiteY231" fmla="*/ 1117396 h 2133391"/>
              <a:gd name="connsiteX232" fmla="*/ 5522963 w 8200130"/>
              <a:gd name="connsiteY232" fmla="*/ 1114638 h 2133391"/>
              <a:gd name="connsiteX233" fmla="*/ 5516715 w 8200130"/>
              <a:gd name="connsiteY233" fmla="*/ 1113192 h 2133391"/>
              <a:gd name="connsiteX234" fmla="*/ 5509436 w 8200130"/>
              <a:gd name="connsiteY234" fmla="*/ 1112230 h 2133391"/>
              <a:gd name="connsiteX235" fmla="*/ 5498296 w 8200130"/>
              <a:gd name="connsiteY235" fmla="*/ 1108929 h 2133391"/>
              <a:gd name="connsiteX236" fmla="*/ 5457072 w 8200130"/>
              <a:gd name="connsiteY236" fmla="*/ 1099387 h 2133391"/>
              <a:gd name="connsiteX237" fmla="*/ 5444404 w 8200130"/>
              <a:gd name="connsiteY237" fmla="*/ 1094781 h 2133391"/>
              <a:gd name="connsiteX238" fmla="*/ 5440193 w 8200130"/>
              <a:gd name="connsiteY238" fmla="*/ 1093533 h 2133391"/>
              <a:gd name="connsiteX239" fmla="*/ 5207543 w 8200130"/>
              <a:gd name="connsiteY239" fmla="*/ 1164664 h 2133391"/>
              <a:gd name="connsiteX240" fmla="*/ 5131967 w 8200130"/>
              <a:gd name="connsiteY240" fmla="*/ 1335411 h 2133391"/>
              <a:gd name="connsiteX241" fmla="*/ 5136326 w 8200130"/>
              <a:gd name="connsiteY241" fmla="*/ 1396120 h 2133391"/>
              <a:gd name="connsiteX242" fmla="*/ 5156723 w 8200130"/>
              <a:gd name="connsiteY242" fmla="*/ 1464942 h 2133391"/>
              <a:gd name="connsiteX243" fmla="*/ 5163054 w 8200130"/>
              <a:gd name="connsiteY243" fmla="*/ 1553097 h 2133391"/>
              <a:gd name="connsiteX244" fmla="*/ 5166759 w 8200130"/>
              <a:gd name="connsiteY244" fmla="*/ 1572138 h 2133391"/>
              <a:gd name="connsiteX245" fmla="*/ 5165052 w 8200130"/>
              <a:gd name="connsiteY245" fmla="*/ 1580912 h 2133391"/>
              <a:gd name="connsiteX246" fmla="*/ 5166355 w 8200130"/>
              <a:gd name="connsiteY246" fmla="*/ 1599062 h 2133391"/>
              <a:gd name="connsiteX247" fmla="*/ 5143881 w 8200130"/>
              <a:gd name="connsiteY247" fmla="*/ 1731934 h 2133391"/>
              <a:gd name="connsiteX248" fmla="*/ 5129024 w 8200130"/>
              <a:gd name="connsiteY248" fmla="*/ 1766066 h 2133391"/>
              <a:gd name="connsiteX249" fmla="*/ 5125663 w 8200130"/>
              <a:gd name="connsiteY249" fmla="*/ 1783337 h 2133391"/>
              <a:gd name="connsiteX250" fmla="*/ 5101606 w 8200130"/>
              <a:gd name="connsiteY250" fmla="*/ 1829053 h 2133391"/>
              <a:gd name="connsiteX251" fmla="*/ 5089299 w 8200130"/>
              <a:gd name="connsiteY251" fmla="*/ 1857326 h 2133391"/>
              <a:gd name="connsiteX252" fmla="*/ 5081315 w 8200130"/>
              <a:gd name="connsiteY252" fmla="*/ 1867611 h 2133391"/>
              <a:gd name="connsiteX253" fmla="*/ 5074292 w 8200130"/>
              <a:gd name="connsiteY253" fmla="*/ 1880958 h 2133391"/>
              <a:gd name="connsiteX254" fmla="*/ 5007161 w 8200130"/>
              <a:gd name="connsiteY254" fmla="*/ 1963141 h 2133391"/>
              <a:gd name="connsiteX255" fmla="*/ 5002610 w 8200130"/>
              <a:gd name="connsiteY255" fmla="*/ 1969003 h 2133391"/>
              <a:gd name="connsiteX256" fmla="*/ 4605746 w 8200130"/>
              <a:gd name="connsiteY256" fmla="*/ 2133391 h 2133391"/>
              <a:gd name="connsiteX257" fmla="*/ 4605627 w 8200130"/>
              <a:gd name="connsiteY257" fmla="*/ 2133379 h 2133391"/>
              <a:gd name="connsiteX258" fmla="*/ 4605508 w 8200130"/>
              <a:gd name="connsiteY258" fmla="*/ 2133391 h 2133391"/>
              <a:gd name="connsiteX259" fmla="*/ 4208643 w 8200130"/>
              <a:gd name="connsiteY259" fmla="*/ 1969003 h 2133391"/>
              <a:gd name="connsiteX260" fmla="*/ 4204113 w 8200130"/>
              <a:gd name="connsiteY260" fmla="*/ 1963167 h 2133391"/>
              <a:gd name="connsiteX261" fmla="*/ 4136961 w 8200130"/>
              <a:gd name="connsiteY261" fmla="*/ 1880958 h 2133391"/>
              <a:gd name="connsiteX262" fmla="*/ 4129936 w 8200130"/>
              <a:gd name="connsiteY262" fmla="*/ 1867609 h 2133391"/>
              <a:gd name="connsiteX263" fmla="*/ 4121954 w 8200130"/>
              <a:gd name="connsiteY263" fmla="*/ 1857326 h 2133391"/>
              <a:gd name="connsiteX264" fmla="*/ 4109649 w 8200130"/>
              <a:gd name="connsiteY264" fmla="*/ 1829058 h 2133391"/>
              <a:gd name="connsiteX265" fmla="*/ 4085590 w 8200130"/>
              <a:gd name="connsiteY265" fmla="*/ 1783337 h 2133391"/>
              <a:gd name="connsiteX266" fmla="*/ 4082229 w 8200130"/>
              <a:gd name="connsiteY266" fmla="*/ 1766064 h 2133391"/>
              <a:gd name="connsiteX267" fmla="*/ 4067372 w 8200130"/>
              <a:gd name="connsiteY267" fmla="*/ 1731934 h 2133391"/>
              <a:gd name="connsiteX268" fmla="*/ 4044898 w 8200130"/>
              <a:gd name="connsiteY268" fmla="*/ 1599062 h 2133391"/>
              <a:gd name="connsiteX269" fmla="*/ 4046201 w 8200130"/>
              <a:gd name="connsiteY269" fmla="*/ 1580914 h 2133391"/>
              <a:gd name="connsiteX270" fmla="*/ 4044493 w 8200130"/>
              <a:gd name="connsiteY270" fmla="*/ 1572138 h 2133391"/>
              <a:gd name="connsiteX271" fmla="*/ 4048199 w 8200130"/>
              <a:gd name="connsiteY271" fmla="*/ 1553094 h 2133391"/>
              <a:gd name="connsiteX272" fmla="*/ 4054529 w 8200130"/>
              <a:gd name="connsiteY272" fmla="*/ 1464942 h 2133391"/>
              <a:gd name="connsiteX273" fmla="*/ 4071640 w 8200130"/>
              <a:gd name="connsiteY273" fmla="*/ 1407204 h 2133391"/>
              <a:gd name="connsiteX274" fmla="*/ 4069893 w 8200130"/>
              <a:gd name="connsiteY274" fmla="*/ 1406944 h 2133391"/>
              <a:gd name="connsiteX275" fmla="*/ 4073226 w 8200130"/>
              <a:gd name="connsiteY275" fmla="*/ 1395699 h 2133391"/>
              <a:gd name="connsiteX276" fmla="*/ 4002095 w 8200130"/>
              <a:gd name="connsiteY276" fmla="*/ 1163050 h 2133391"/>
              <a:gd name="connsiteX277" fmla="*/ 3831348 w 8200130"/>
              <a:gd name="connsiteY277" fmla="*/ 1087473 h 2133391"/>
              <a:gd name="connsiteX278" fmla="*/ 3776020 w 8200130"/>
              <a:gd name="connsiteY278" fmla="*/ 1091447 h 2133391"/>
              <a:gd name="connsiteX279" fmla="*/ 3754181 w 8200130"/>
              <a:gd name="connsiteY279" fmla="*/ 1099387 h 2133391"/>
              <a:gd name="connsiteX280" fmla="*/ 3712957 w 8200130"/>
              <a:gd name="connsiteY280" fmla="*/ 1108929 h 2133391"/>
              <a:gd name="connsiteX281" fmla="*/ 3701817 w 8200130"/>
              <a:gd name="connsiteY281" fmla="*/ 1112230 h 2133391"/>
              <a:gd name="connsiteX282" fmla="*/ 3694537 w 8200130"/>
              <a:gd name="connsiteY282" fmla="*/ 1113192 h 2133391"/>
              <a:gd name="connsiteX283" fmla="*/ 3688290 w 8200130"/>
              <a:gd name="connsiteY283" fmla="*/ 1114638 h 2133391"/>
              <a:gd name="connsiteX284" fmla="*/ 3662725 w 8200130"/>
              <a:gd name="connsiteY284" fmla="*/ 1117395 h 2133391"/>
              <a:gd name="connsiteX285" fmla="*/ 3634991 w 8200130"/>
              <a:gd name="connsiteY285" fmla="*/ 1121059 h 2133391"/>
              <a:gd name="connsiteX286" fmla="*/ 3627974 w 8200130"/>
              <a:gd name="connsiteY286" fmla="*/ 1121143 h 2133391"/>
              <a:gd name="connsiteX287" fmla="*/ 3621308 w 8200130"/>
              <a:gd name="connsiteY287" fmla="*/ 1121862 h 2133391"/>
              <a:gd name="connsiteX288" fmla="*/ 3594503 w 8200130"/>
              <a:gd name="connsiteY288" fmla="*/ 1121542 h 2133391"/>
              <a:gd name="connsiteX289" fmla="*/ 3567698 w 8200130"/>
              <a:gd name="connsiteY289" fmla="*/ 1121862 h 2133391"/>
              <a:gd name="connsiteX290" fmla="*/ 3561032 w 8200130"/>
              <a:gd name="connsiteY290" fmla="*/ 1121143 h 2133391"/>
              <a:gd name="connsiteX291" fmla="*/ 3554015 w 8200130"/>
              <a:gd name="connsiteY291" fmla="*/ 1121059 h 2133391"/>
              <a:gd name="connsiteX292" fmla="*/ 3526284 w 8200130"/>
              <a:gd name="connsiteY292" fmla="*/ 1117395 h 2133391"/>
              <a:gd name="connsiteX293" fmla="*/ 3500716 w 8200130"/>
              <a:gd name="connsiteY293" fmla="*/ 1114638 h 2133391"/>
              <a:gd name="connsiteX294" fmla="*/ 3494468 w 8200130"/>
              <a:gd name="connsiteY294" fmla="*/ 1113192 h 2133391"/>
              <a:gd name="connsiteX295" fmla="*/ 3487189 w 8200130"/>
              <a:gd name="connsiteY295" fmla="*/ 1112230 h 2133391"/>
              <a:gd name="connsiteX296" fmla="*/ 3476049 w 8200130"/>
              <a:gd name="connsiteY296" fmla="*/ 1108929 h 2133391"/>
              <a:gd name="connsiteX297" fmla="*/ 3434825 w 8200130"/>
              <a:gd name="connsiteY297" fmla="*/ 1099387 h 2133391"/>
              <a:gd name="connsiteX298" fmla="*/ 3422158 w 8200130"/>
              <a:gd name="connsiteY298" fmla="*/ 1094782 h 2133391"/>
              <a:gd name="connsiteX299" fmla="*/ 3417946 w 8200130"/>
              <a:gd name="connsiteY299" fmla="*/ 1093533 h 2133391"/>
              <a:gd name="connsiteX300" fmla="*/ 3185296 w 8200130"/>
              <a:gd name="connsiteY300" fmla="*/ 1164664 h 2133391"/>
              <a:gd name="connsiteX301" fmla="*/ 3109720 w 8200130"/>
              <a:gd name="connsiteY301" fmla="*/ 1335411 h 2133391"/>
              <a:gd name="connsiteX302" fmla="*/ 3114079 w 8200130"/>
              <a:gd name="connsiteY302" fmla="*/ 1396120 h 2133391"/>
              <a:gd name="connsiteX303" fmla="*/ 3134476 w 8200130"/>
              <a:gd name="connsiteY303" fmla="*/ 1464942 h 2133391"/>
              <a:gd name="connsiteX304" fmla="*/ 3140807 w 8200130"/>
              <a:gd name="connsiteY304" fmla="*/ 1553089 h 2133391"/>
              <a:gd name="connsiteX305" fmla="*/ 3144514 w 8200130"/>
              <a:gd name="connsiteY305" fmla="*/ 1572138 h 2133391"/>
              <a:gd name="connsiteX306" fmla="*/ 3142805 w 8200130"/>
              <a:gd name="connsiteY306" fmla="*/ 1580916 h 2133391"/>
              <a:gd name="connsiteX307" fmla="*/ 3144109 w 8200130"/>
              <a:gd name="connsiteY307" fmla="*/ 1599062 h 2133391"/>
              <a:gd name="connsiteX308" fmla="*/ 3121634 w 8200130"/>
              <a:gd name="connsiteY308" fmla="*/ 1731934 h 2133391"/>
              <a:gd name="connsiteX309" fmla="*/ 3106778 w 8200130"/>
              <a:gd name="connsiteY309" fmla="*/ 1766062 h 2133391"/>
              <a:gd name="connsiteX310" fmla="*/ 3103417 w 8200130"/>
              <a:gd name="connsiteY310" fmla="*/ 1783337 h 2133391"/>
              <a:gd name="connsiteX311" fmla="*/ 3079354 w 8200130"/>
              <a:gd name="connsiteY311" fmla="*/ 1829063 h 2133391"/>
              <a:gd name="connsiteX312" fmla="*/ 3067052 w 8200130"/>
              <a:gd name="connsiteY312" fmla="*/ 1857326 h 2133391"/>
              <a:gd name="connsiteX313" fmla="*/ 3059072 w 8200130"/>
              <a:gd name="connsiteY313" fmla="*/ 1867607 h 2133391"/>
              <a:gd name="connsiteX314" fmla="*/ 3052046 w 8200130"/>
              <a:gd name="connsiteY314" fmla="*/ 1880958 h 2133391"/>
              <a:gd name="connsiteX315" fmla="*/ 2984895 w 8200130"/>
              <a:gd name="connsiteY315" fmla="*/ 1963165 h 2133391"/>
              <a:gd name="connsiteX316" fmla="*/ 2980363 w 8200130"/>
              <a:gd name="connsiteY316" fmla="*/ 1969003 h 2133391"/>
              <a:gd name="connsiteX317" fmla="*/ 2583499 w 8200130"/>
              <a:gd name="connsiteY317" fmla="*/ 2133391 h 2133391"/>
              <a:gd name="connsiteX318" fmla="*/ 2583380 w 8200130"/>
              <a:gd name="connsiteY318" fmla="*/ 2133379 h 2133391"/>
              <a:gd name="connsiteX319" fmla="*/ 2583262 w 8200130"/>
              <a:gd name="connsiteY319" fmla="*/ 2133391 h 2133391"/>
              <a:gd name="connsiteX320" fmla="*/ 2186397 w 8200130"/>
              <a:gd name="connsiteY320" fmla="*/ 1969003 h 2133391"/>
              <a:gd name="connsiteX321" fmla="*/ 2181871 w 8200130"/>
              <a:gd name="connsiteY321" fmla="*/ 1963174 h 2133391"/>
              <a:gd name="connsiteX322" fmla="*/ 2114714 w 8200130"/>
              <a:gd name="connsiteY322" fmla="*/ 1880958 h 2133391"/>
              <a:gd name="connsiteX323" fmla="*/ 2107688 w 8200130"/>
              <a:gd name="connsiteY323" fmla="*/ 1867606 h 2133391"/>
              <a:gd name="connsiteX324" fmla="*/ 2099708 w 8200130"/>
              <a:gd name="connsiteY324" fmla="*/ 1857326 h 2133391"/>
              <a:gd name="connsiteX325" fmla="*/ 2087406 w 8200130"/>
              <a:gd name="connsiteY325" fmla="*/ 1829064 h 2133391"/>
              <a:gd name="connsiteX326" fmla="*/ 2063343 w 8200130"/>
              <a:gd name="connsiteY326" fmla="*/ 1783337 h 2133391"/>
              <a:gd name="connsiteX327" fmla="*/ 2059982 w 8200130"/>
              <a:gd name="connsiteY327" fmla="*/ 1766061 h 2133391"/>
              <a:gd name="connsiteX328" fmla="*/ 2045127 w 8200130"/>
              <a:gd name="connsiteY328" fmla="*/ 1731934 h 2133391"/>
              <a:gd name="connsiteX329" fmla="*/ 2022652 w 8200130"/>
              <a:gd name="connsiteY329" fmla="*/ 1599062 h 2133391"/>
              <a:gd name="connsiteX330" fmla="*/ 2023955 w 8200130"/>
              <a:gd name="connsiteY330" fmla="*/ 1580916 h 2133391"/>
              <a:gd name="connsiteX331" fmla="*/ 2022247 w 8200130"/>
              <a:gd name="connsiteY331" fmla="*/ 1572138 h 2133391"/>
              <a:gd name="connsiteX332" fmla="*/ 2025953 w 8200130"/>
              <a:gd name="connsiteY332" fmla="*/ 1553090 h 2133391"/>
              <a:gd name="connsiteX333" fmla="*/ 2032284 w 8200130"/>
              <a:gd name="connsiteY333" fmla="*/ 1464942 h 2133391"/>
              <a:gd name="connsiteX334" fmla="*/ 2049395 w 8200130"/>
              <a:gd name="connsiteY334" fmla="*/ 1407204 h 2133391"/>
              <a:gd name="connsiteX335" fmla="*/ 2047648 w 8200130"/>
              <a:gd name="connsiteY335" fmla="*/ 1406944 h 2133391"/>
              <a:gd name="connsiteX336" fmla="*/ 2050981 w 8200130"/>
              <a:gd name="connsiteY336" fmla="*/ 1395699 h 2133391"/>
              <a:gd name="connsiteX337" fmla="*/ 1979850 w 8200130"/>
              <a:gd name="connsiteY337" fmla="*/ 1163050 h 2133391"/>
              <a:gd name="connsiteX338" fmla="*/ 1809102 w 8200130"/>
              <a:gd name="connsiteY338" fmla="*/ 1087473 h 2133391"/>
              <a:gd name="connsiteX339" fmla="*/ 1753775 w 8200130"/>
              <a:gd name="connsiteY339" fmla="*/ 1091447 h 2133391"/>
              <a:gd name="connsiteX340" fmla="*/ 1731936 w 8200130"/>
              <a:gd name="connsiteY340" fmla="*/ 1099387 h 2133391"/>
              <a:gd name="connsiteX341" fmla="*/ 1690709 w 8200130"/>
              <a:gd name="connsiteY341" fmla="*/ 1108929 h 2133391"/>
              <a:gd name="connsiteX342" fmla="*/ 1679572 w 8200130"/>
              <a:gd name="connsiteY342" fmla="*/ 1112230 h 2133391"/>
              <a:gd name="connsiteX343" fmla="*/ 1672293 w 8200130"/>
              <a:gd name="connsiteY343" fmla="*/ 1113192 h 2133391"/>
              <a:gd name="connsiteX344" fmla="*/ 1666045 w 8200130"/>
              <a:gd name="connsiteY344" fmla="*/ 1114638 h 2133391"/>
              <a:gd name="connsiteX345" fmla="*/ 1640476 w 8200130"/>
              <a:gd name="connsiteY345" fmla="*/ 1117396 h 2133391"/>
              <a:gd name="connsiteX346" fmla="*/ 1612746 w 8200130"/>
              <a:gd name="connsiteY346" fmla="*/ 1121059 h 2133391"/>
              <a:gd name="connsiteX347" fmla="*/ 1605729 w 8200130"/>
              <a:gd name="connsiteY347" fmla="*/ 1121143 h 2133391"/>
              <a:gd name="connsiteX348" fmla="*/ 1599063 w 8200130"/>
              <a:gd name="connsiteY348" fmla="*/ 1121862 h 2133391"/>
              <a:gd name="connsiteX349" fmla="*/ 1572258 w 8200130"/>
              <a:gd name="connsiteY349" fmla="*/ 1121542 h 2133391"/>
              <a:gd name="connsiteX350" fmla="*/ 1545452 w 8200130"/>
              <a:gd name="connsiteY350" fmla="*/ 1121862 h 2133391"/>
              <a:gd name="connsiteX351" fmla="*/ 1538786 w 8200130"/>
              <a:gd name="connsiteY351" fmla="*/ 1121143 h 2133391"/>
              <a:gd name="connsiteX352" fmla="*/ 1531770 w 8200130"/>
              <a:gd name="connsiteY352" fmla="*/ 1121059 h 2133391"/>
              <a:gd name="connsiteX353" fmla="*/ 1504040 w 8200130"/>
              <a:gd name="connsiteY353" fmla="*/ 1117396 h 2133391"/>
              <a:gd name="connsiteX354" fmla="*/ 1478470 w 8200130"/>
              <a:gd name="connsiteY354" fmla="*/ 1114638 h 2133391"/>
              <a:gd name="connsiteX355" fmla="*/ 1472222 w 8200130"/>
              <a:gd name="connsiteY355" fmla="*/ 1113192 h 2133391"/>
              <a:gd name="connsiteX356" fmla="*/ 1464944 w 8200130"/>
              <a:gd name="connsiteY356" fmla="*/ 1112230 h 2133391"/>
              <a:gd name="connsiteX357" fmla="*/ 1453804 w 8200130"/>
              <a:gd name="connsiteY357" fmla="*/ 1108929 h 2133391"/>
              <a:gd name="connsiteX358" fmla="*/ 1412579 w 8200130"/>
              <a:gd name="connsiteY358" fmla="*/ 1099387 h 2133391"/>
              <a:gd name="connsiteX359" fmla="*/ 1399912 w 8200130"/>
              <a:gd name="connsiteY359" fmla="*/ 1094781 h 2133391"/>
              <a:gd name="connsiteX360" fmla="*/ 1395701 w 8200130"/>
              <a:gd name="connsiteY360" fmla="*/ 1093533 h 2133391"/>
              <a:gd name="connsiteX361" fmla="*/ 1163051 w 8200130"/>
              <a:gd name="connsiteY361" fmla="*/ 1164664 h 2133391"/>
              <a:gd name="connsiteX362" fmla="*/ 1087475 w 8200130"/>
              <a:gd name="connsiteY362" fmla="*/ 1335411 h 2133391"/>
              <a:gd name="connsiteX363" fmla="*/ 1091834 w 8200130"/>
              <a:gd name="connsiteY363" fmla="*/ 1396120 h 2133391"/>
              <a:gd name="connsiteX364" fmla="*/ 1112232 w 8200130"/>
              <a:gd name="connsiteY364" fmla="*/ 1464942 h 2133391"/>
              <a:gd name="connsiteX365" fmla="*/ 958118 w 8200130"/>
              <a:gd name="connsiteY365" fmla="*/ 1969003 h 2133391"/>
              <a:gd name="connsiteX366" fmla="*/ 164388 w 8200130"/>
              <a:gd name="connsiteY366" fmla="*/ 1969003 h 2133391"/>
              <a:gd name="connsiteX367" fmla="*/ 164388 w 8200130"/>
              <a:gd name="connsiteY367" fmla="*/ 1175273 h 2133391"/>
              <a:gd name="connsiteX368" fmla="*/ 668449 w 8200130"/>
              <a:gd name="connsiteY368" fmla="*/ 1021160 h 2133391"/>
              <a:gd name="connsiteX369" fmla="*/ 737275 w 8200130"/>
              <a:gd name="connsiteY369" fmla="*/ 1041557 h 2133391"/>
              <a:gd name="connsiteX370" fmla="*/ 797981 w 8200130"/>
              <a:gd name="connsiteY370" fmla="*/ 1045917 h 2133391"/>
              <a:gd name="connsiteX371" fmla="*/ 968728 w 8200130"/>
              <a:gd name="connsiteY371" fmla="*/ 970340 h 2133391"/>
              <a:gd name="connsiteX372" fmla="*/ 1039857 w 8200130"/>
              <a:gd name="connsiteY372" fmla="*/ 737691 h 2133391"/>
              <a:gd name="connsiteX373" fmla="*/ 1034827 w 8200130"/>
              <a:gd name="connsiteY373" fmla="*/ 720715 h 2133391"/>
              <a:gd name="connsiteX374" fmla="*/ 1036610 w 8200130"/>
              <a:gd name="connsiteY374" fmla="*/ 720575 h 2133391"/>
              <a:gd name="connsiteX375" fmla="*/ 1021162 w 8200130"/>
              <a:gd name="connsiteY375" fmla="*/ 668447 h 2133391"/>
              <a:gd name="connsiteX376" fmla="*/ 1014832 w 8200130"/>
              <a:gd name="connsiteY376" fmla="*/ 580305 h 2133391"/>
              <a:gd name="connsiteX377" fmla="*/ 1011124 w 8200130"/>
              <a:gd name="connsiteY377" fmla="*/ 561252 h 2133391"/>
              <a:gd name="connsiteX378" fmla="*/ 1012833 w 8200130"/>
              <a:gd name="connsiteY378" fmla="*/ 552471 h 2133391"/>
              <a:gd name="connsiteX379" fmla="*/ 1011530 w 8200130"/>
              <a:gd name="connsiteY379" fmla="*/ 534328 h 2133391"/>
              <a:gd name="connsiteX380" fmla="*/ 1034004 w 8200130"/>
              <a:gd name="connsiteY380" fmla="*/ 401456 h 2133391"/>
              <a:gd name="connsiteX381" fmla="*/ 1048858 w 8200130"/>
              <a:gd name="connsiteY381" fmla="*/ 367330 h 2133391"/>
              <a:gd name="connsiteX382" fmla="*/ 1052221 w 8200130"/>
              <a:gd name="connsiteY382" fmla="*/ 350052 h 2133391"/>
              <a:gd name="connsiteX383" fmla="*/ 1076286 w 8200130"/>
              <a:gd name="connsiteY383" fmla="*/ 304321 h 2133391"/>
              <a:gd name="connsiteX384" fmla="*/ 1088586 w 8200130"/>
              <a:gd name="connsiteY384" fmla="*/ 276064 h 2133391"/>
              <a:gd name="connsiteX385" fmla="*/ 1096565 w 8200130"/>
              <a:gd name="connsiteY385" fmla="*/ 265785 h 2133391"/>
              <a:gd name="connsiteX386" fmla="*/ 1103591 w 8200130"/>
              <a:gd name="connsiteY386" fmla="*/ 252431 h 2133391"/>
              <a:gd name="connsiteX387" fmla="*/ 1170752 w 8200130"/>
              <a:gd name="connsiteY387" fmla="*/ 170211 h 2133391"/>
              <a:gd name="connsiteX388" fmla="*/ 1175274 w 8200130"/>
              <a:gd name="connsiteY388" fmla="*/ 164386 h 2133391"/>
              <a:gd name="connsiteX389" fmla="*/ 1572139 w 8200130"/>
              <a:gd name="connsiteY389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</a:cxnLst>
            <a:rect l="l" t="t" r="r" b="b"/>
            <a:pathLst>
              <a:path w="8200130" h="2133391">
                <a:moveTo>
                  <a:pt x="1572139" y="0"/>
                </a:moveTo>
                <a:lnTo>
                  <a:pt x="1572257" y="11"/>
                </a:lnTo>
                <a:lnTo>
                  <a:pt x="1572376" y="0"/>
                </a:lnTo>
                <a:cubicBezTo>
                  <a:pt x="1716012" y="0"/>
                  <a:pt x="1859649" y="54795"/>
                  <a:pt x="1969240" y="164386"/>
                </a:cubicBezTo>
                <a:lnTo>
                  <a:pt x="1973746" y="170191"/>
                </a:lnTo>
                <a:lnTo>
                  <a:pt x="2040924" y="252431"/>
                </a:lnTo>
                <a:lnTo>
                  <a:pt x="2047952" y="265787"/>
                </a:lnTo>
                <a:lnTo>
                  <a:pt x="2055930" y="276064"/>
                </a:lnTo>
                <a:lnTo>
                  <a:pt x="2068227" y="304316"/>
                </a:lnTo>
                <a:lnTo>
                  <a:pt x="2092295" y="350052"/>
                </a:lnTo>
                <a:lnTo>
                  <a:pt x="2095657" y="367332"/>
                </a:lnTo>
                <a:lnTo>
                  <a:pt x="2110511" y="401456"/>
                </a:lnTo>
                <a:cubicBezTo>
                  <a:pt x="2123354" y="444846"/>
                  <a:pt x="2130845" y="489483"/>
                  <a:pt x="2132985" y="534328"/>
                </a:cubicBezTo>
                <a:lnTo>
                  <a:pt x="2131683" y="552470"/>
                </a:lnTo>
                <a:lnTo>
                  <a:pt x="2133391" y="561252"/>
                </a:lnTo>
                <a:lnTo>
                  <a:pt x="2129683" y="580306"/>
                </a:lnTo>
                <a:lnTo>
                  <a:pt x="2123353" y="668447"/>
                </a:lnTo>
                <a:lnTo>
                  <a:pt x="2102957" y="737273"/>
                </a:lnTo>
                <a:lnTo>
                  <a:pt x="2098596" y="797980"/>
                </a:lnTo>
                <a:cubicBezTo>
                  <a:pt x="2101560" y="860074"/>
                  <a:pt x="2126753" y="921305"/>
                  <a:pt x="2174173" y="968726"/>
                </a:cubicBezTo>
                <a:cubicBezTo>
                  <a:pt x="2237400" y="1031953"/>
                  <a:pt x="2325181" y="1055663"/>
                  <a:pt x="2406822" y="1039857"/>
                </a:cubicBezTo>
                <a:lnTo>
                  <a:pt x="2411032" y="1038610"/>
                </a:lnTo>
                <a:lnTo>
                  <a:pt x="2423702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3" y="1020199"/>
                </a:lnTo>
                <a:lnTo>
                  <a:pt x="2489593" y="1018752"/>
                </a:lnTo>
                <a:lnTo>
                  <a:pt x="2515170" y="1015994"/>
                </a:lnTo>
                <a:lnTo>
                  <a:pt x="2542892" y="1012331"/>
                </a:lnTo>
                <a:lnTo>
                  <a:pt x="2549908" y="1012247"/>
                </a:lnTo>
                <a:lnTo>
                  <a:pt x="2556575" y="1011528"/>
                </a:lnTo>
                <a:lnTo>
                  <a:pt x="2583380" y="1011848"/>
                </a:lnTo>
                <a:lnTo>
                  <a:pt x="2610186" y="1011528"/>
                </a:lnTo>
                <a:lnTo>
                  <a:pt x="2616852" y="1012247"/>
                </a:lnTo>
                <a:lnTo>
                  <a:pt x="2623868" y="1012331"/>
                </a:lnTo>
                <a:lnTo>
                  <a:pt x="2651593" y="1015994"/>
                </a:lnTo>
                <a:lnTo>
                  <a:pt x="2677167" y="1018752"/>
                </a:lnTo>
                <a:lnTo>
                  <a:pt x="2683417" y="1020199"/>
                </a:lnTo>
                <a:lnTo>
                  <a:pt x="2690694" y="1021160"/>
                </a:lnTo>
                <a:lnTo>
                  <a:pt x="2701832" y="1024461"/>
                </a:lnTo>
                <a:lnTo>
                  <a:pt x="2743058" y="1034003"/>
                </a:lnTo>
                <a:lnTo>
                  <a:pt x="2764897" y="1041943"/>
                </a:lnTo>
                <a:lnTo>
                  <a:pt x="2820226" y="1045917"/>
                </a:lnTo>
                <a:cubicBezTo>
                  <a:pt x="2882321" y="1042954"/>
                  <a:pt x="2943552" y="1017761"/>
                  <a:pt x="2990973" y="970340"/>
                </a:cubicBezTo>
                <a:cubicBezTo>
                  <a:pt x="3054200" y="907113"/>
                  <a:pt x="3077910" y="819333"/>
                  <a:pt x="3062103" y="737691"/>
                </a:cubicBezTo>
                <a:lnTo>
                  <a:pt x="3057073" y="720715"/>
                </a:lnTo>
                <a:lnTo>
                  <a:pt x="3058855" y="720575"/>
                </a:lnTo>
                <a:lnTo>
                  <a:pt x="3043407" y="668447"/>
                </a:lnTo>
                <a:lnTo>
                  <a:pt x="3037077" y="580301"/>
                </a:lnTo>
                <a:lnTo>
                  <a:pt x="3033370" y="561252"/>
                </a:lnTo>
                <a:lnTo>
                  <a:pt x="3035078" y="552473"/>
                </a:lnTo>
                <a:lnTo>
                  <a:pt x="3033775" y="534328"/>
                </a:lnTo>
                <a:cubicBezTo>
                  <a:pt x="3035915" y="489483"/>
                  <a:pt x="3043407" y="444846"/>
                  <a:pt x="3056250" y="401456"/>
                </a:cubicBezTo>
                <a:lnTo>
                  <a:pt x="3071105" y="367328"/>
                </a:lnTo>
                <a:lnTo>
                  <a:pt x="3074467" y="350052"/>
                </a:lnTo>
                <a:lnTo>
                  <a:pt x="3098529" y="304326"/>
                </a:lnTo>
                <a:lnTo>
                  <a:pt x="3110831" y="276064"/>
                </a:lnTo>
                <a:lnTo>
                  <a:pt x="3118811" y="265783"/>
                </a:lnTo>
                <a:lnTo>
                  <a:pt x="3125837" y="252431"/>
                </a:lnTo>
                <a:lnTo>
                  <a:pt x="3192988" y="170224"/>
                </a:lnTo>
                <a:lnTo>
                  <a:pt x="3197519" y="164386"/>
                </a:lnTo>
                <a:cubicBezTo>
                  <a:pt x="3307111" y="54795"/>
                  <a:pt x="3450748" y="0"/>
                  <a:pt x="3594384" y="0"/>
                </a:cubicBezTo>
                <a:lnTo>
                  <a:pt x="3594503" y="12"/>
                </a:lnTo>
                <a:lnTo>
                  <a:pt x="3594621" y="0"/>
                </a:lnTo>
                <a:cubicBezTo>
                  <a:pt x="3738258" y="0"/>
                  <a:pt x="3881895" y="54795"/>
                  <a:pt x="3991486" y="164386"/>
                </a:cubicBezTo>
                <a:lnTo>
                  <a:pt x="3995997" y="170197"/>
                </a:lnTo>
                <a:lnTo>
                  <a:pt x="4063169" y="252431"/>
                </a:lnTo>
                <a:lnTo>
                  <a:pt x="4070198" y="265788"/>
                </a:lnTo>
                <a:lnTo>
                  <a:pt x="4078175" y="276064"/>
                </a:lnTo>
                <a:lnTo>
                  <a:pt x="4090471" y="304313"/>
                </a:lnTo>
                <a:lnTo>
                  <a:pt x="4114540" y="350052"/>
                </a:lnTo>
                <a:lnTo>
                  <a:pt x="4117903" y="367333"/>
                </a:lnTo>
                <a:lnTo>
                  <a:pt x="4132756" y="401456"/>
                </a:lnTo>
                <a:cubicBezTo>
                  <a:pt x="4145599" y="444846"/>
                  <a:pt x="4153091" y="489483"/>
                  <a:pt x="4155231" y="534328"/>
                </a:cubicBezTo>
                <a:lnTo>
                  <a:pt x="4153928" y="552470"/>
                </a:lnTo>
                <a:lnTo>
                  <a:pt x="4155637" y="561252"/>
                </a:lnTo>
                <a:lnTo>
                  <a:pt x="4151929" y="580306"/>
                </a:lnTo>
                <a:lnTo>
                  <a:pt x="4145599" y="668447"/>
                </a:lnTo>
                <a:lnTo>
                  <a:pt x="4125202" y="737273"/>
                </a:lnTo>
                <a:lnTo>
                  <a:pt x="4120842" y="797980"/>
                </a:lnTo>
                <a:cubicBezTo>
                  <a:pt x="4123805" y="860074"/>
                  <a:pt x="4148998" y="921305"/>
                  <a:pt x="4196419" y="968726"/>
                </a:cubicBezTo>
                <a:cubicBezTo>
                  <a:pt x="4259646" y="1031953"/>
                  <a:pt x="4347425" y="1055663"/>
                  <a:pt x="4429068" y="1039857"/>
                </a:cubicBezTo>
                <a:lnTo>
                  <a:pt x="4433287" y="1038607"/>
                </a:lnTo>
                <a:lnTo>
                  <a:pt x="4445950" y="1034003"/>
                </a:lnTo>
                <a:lnTo>
                  <a:pt x="4487167" y="1024463"/>
                </a:lnTo>
                <a:lnTo>
                  <a:pt x="4498311" y="1021160"/>
                </a:lnTo>
                <a:lnTo>
                  <a:pt x="4505593" y="1020198"/>
                </a:lnTo>
                <a:lnTo>
                  <a:pt x="4511840" y="1018752"/>
                </a:lnTo>
                <a:lnTo>
                  <a:pt x="4537404" y="1015995"/>
                </a:lnTo>
                <a:lnTo>
                  <a:pt x="4565137" y="1012331"/>
                </a:lnTo>
                <a:lnTo>
                  <a:pt x="4572156" y="1012247"/>
                </a:lnTo>
                <a:lnTo>
                  <a:pt x="4578822" y="1011528"/>
                </a:lnTo>
                <a:lnTo>
                  <a:pt x="4605626" y="1011848"/>
                </a:lnTo>
                <a:lnTo>
                  <a:pt x="4632431" y="1011528"/>
                </a:lnTo>
                <a:lnTo>
                  <a:pt x="4639098" y="1012247"/>
                </a:lnTo>
                <a:lnTo>
                  <a:pt x="4646115" y="1012331"/>
                </a:lnTo>
                <a:lnTo>
                  <a:pt x="4673847" y="1015995"/>
                </a:lnTo>
                <a:lnTo>
                  <a:pt x="4699413" y="1018752"/>
                </a:lnTo>
                <a:lnTo>
                  <a:pt x="4705661" y="1020198"/>
                </a:lnTo>
                <a:lnTo>
                  <a:pt x="4712941" y="1021160"/>
                </a:lnTo>
                <a:lnTo>
                  <a:pt x="4724084" y="1024462"/>
                </a:lnTo>
                <a:lnTo>
                  <a:pt x="4765304" y="1034003"/>
                </a:lnTo>
                <a:lnTo>
                  <a:pt x="4787142" y="1041943"/>
                </a:lnTo>
                <a:lnTo>
                  <a:pt x="4842474" y="1045917"/>
                </a:lnTo>
                <a:cubicBezTo>
                  <a:pt x="4904568" y="1042954"/>
                  <a:pt x="4965799" y="1017761"/>
                  <a:pt x="5013220" y="970340"/>
                </a:cubicBezTo>
                <a:cubicBezTo>
                  <a:pt x="5076447" y="907113"/>
                  <a:pt x="5100157" y="819333"/>
                  <a:pt x="5084350" y="737691"/>
                </a:cubicBezTo>
                <a:lnTo>
                  <a:pt x="5079320" y="720715"/>
                </a:lnTo>
                <a:lnTo>
                  <a:pt x="5081102" y="720575"/>
                </a:lnTo>
                <a:lnTo>
                  <a:pt x="5065654" y="668447"/>
                </a:lnTo>
                <a:lnTo>
                  <a:pt x="5059324" y="580301"/>
                </a:lnTo>
                <a:lnTo>
                  <a:pt x="5055617" y="561252"/>
                </a:lnTo>
                <a:lnTo>
                  <a:pt x="5057325" y="552473"/>
                </a:lnTo>
                <a:lnTo>
                  <a:pt x="5056022" y="534328"/>
                </a:lnTo>
                <a:cubicBezTo>
                  <a:pt x="5058162" y="489483"/>
                  <a:pt x="5065654" y="444846"/>
                  <a:pt x="5078496" y="401456"/>
                </a:cubicBezTo>
                <a:lnTo>
                  <a:pt x="5093352" y="367328"/>
                </a:lnTo>
                <a:lnTo>
                  <a:pt x="5096713" y="350052"/>
                </a:lnTo>
                <a:lnTo>
                  <a:pt x="5120776" y="304326"/>
                </a:lnTo>
                <a:lnTo>
                  <a:pt x="5133078" y="276064"/>
                </a:lnTo>
                <a:lnTo>
                  <a:pt x="5141058" y="265783"/>
                </a:lnTo>
                <a:lnTo>
                  <a:pt x="5148084" y="252431"/>
                </a:lnTo>
                <a:lnTo>
                  <a:pt x="5215235" y="170224"/>
                </a:lnTo>
                <a:lnTo>
                  <a:pt x="5219766" y="164386"/>
                </a:lnTo>
                <a:cubicBezTo>
                  <a:pt x="5329357" y="54795"/>
                  <a:pt x="5472994" y="0"/>
                  <a:pt x="5616631" y="0"/>
                </a:cubicBezTo>
                <a:lnTo>
                  <a:pt x="5616750" y="12"/>
                </a:lnTo>
                <a:lnTo>
                  <a:pt x="5616868" y="0"/>
                </a:lnTo>
                <a:cubicBezTo>
                  <a:pt x="5760505" y="0"/>
                  <a:pt x="5904142" y="54795"/>
                  <a:pt x="6013733" y="164386"/>
                </a:cubicBezTo>
                <a:lnTo>
                  <a:pt x="6018262" y="170221"/>
                </a:lnTo>
                <a:lnTo>
                  <a:pt x="6085416" y="252431"/>
                </a:lnTo>
                <a:lnTo>
                  <a:pt x="6092443" y="265785"/>
                </a:lnTo>
                <a:lnTo>
                  <a:pt x="6100422" y="276064"/>
                </a:lnTo>
                <a:lnTo>
                  <a:pt x="6112722" y="304321"/>
                </a:lnTo>
                <a:lnTo>
                  <a:pt x="6136787" y="350052"/>
                </a:lnTo>
                <a:lnTo>
                  <a:pt x="6140149" y="367330"/>
                </a:lnTo>
                <a:lnTo>
                  <a:pt x="6155003" y="401456"/>
                </a:lnTo>
                <a:cubicBezTo>
                  <a:pt x="6167846" y="444846"/>
                  <a:pt x="6175338" y="489483"/>
                  <a:pt x="6177478" y="534328"/>
                </a:cubicBezTo>
                <a:lnTo>
                  <a:pt x="6176175" y="552472"/>
                </a:lnTo>
                <a:lnTo>
                  <a:pt x="6177884" y="561252"/>
                </a:lnTo>
                <a:lnTo>
                  <a:pt x="6174176" y="580302"/>
                </a:lnTo>
                <a:lnTo>
                  <a:pt x="6167846" y="668447"/>
                </a:lnTo>
                <a:lnTo>
                  <a:pt x="6147449" y="737273"/>
                </a:lnTo>
                <a:lnTo>
                  <a:pt x="6143089" y="797980"/>
                </a:lnTo>
                <a:cubicBezTo>
                  <a:pt x="6146052" y="860074"/>
                  <a:pt x="6171245" y="921305"/>
                  <a:pt x="6218666" y="968726"/>
                </a:cubicBezTo>
                <a:cubicBezTo>
                  <a:pt x="6281893" y="1031953"/>
                  <a:pt x="6369672" y="1055663"/>
                  <a:pt x="6451315" y="1039857"/>
                </a:cubicBezTo>
                <a:lnTo>
                  <a:pt x="6455533" y="1038607"/>
                </a:lnTo>
                <a:lnTo>
                  <a:pt x="6468196" y="1034003"/>
                </a:lnTo>
                <a:lnTo>
                  <a:pt x="6509413" y="1024463"/>
                </a:lnTo>
                <a:lnTo>
                  <a:pt x="6520558" y="1021160"/>
                </a:lnTo>
                <a:lnTo>
                  <a:pt x="6527840" y="1020198"/>
                </a:lnTo>
                <a:lnTo>
                  <a:pt x="6534087" y="1018752"/>
                </a:lnTo>
                <a:lnTo>
                  <a:pt x="6559651" y="1015995"/>
                </a:lnTo>
                <a:lnTo>
                  <a:pt x="6587384" y="1012331"/>
                </a:lnTo>
                <a:lnTo>
                  <a:pt x="6594403" y="1012247"/>
                </a:lnTo>
                <a:lnTo>
                  <a:pt x="6601069" y="1011528"/>
                </a:lnTo>
                <a:lnTo>
                  <a:pt x="6627873" y="1011848"/>
                </a:lnTo>
                <a:lnTo>
                  <a:pt x="6654678" y="1011528"/>
                </a:lnTo>
                <a:lnTo>
                  <a:pt x="6661344" y="1012247"/>
                </a:lnTo>
                <a:lnTo>
                  <a:pt x="6668362" y="1012331"/>
                </a:lnTo>
                <a:lnTo>
                  <a:pt x="6696095" y="1015995"/>
                </a:lnTo>
                <a:lnTo>
                  <a:pt x="6721660" y="1018752"/>
                </a:lnTo>
                <a:lnTo>
                  <a:pt x="6727907" y="1020198"/>
                </a:lnTo>
                <a:lnTo>
                  <a:pt x="6735188" y="1021160"/>
                </a:lnTo>
                <a:lnTo>
                  <a:pt x="6746331" y="1024462"/>
                </a:lnTo>
                <a:lnTo>
                  <a:pt x="6787550" y="1034003"/>
                </a:lnTo>
                <a:lnTo>
                  <a:pt x="6809389" y="1041943"/>
                </a:lnTo>
                <a:lnTo>
                  <a:pt x="6864720" y="1045917"/>
                </a:lnTo>
                <a:cubicBezTo>
                  <a:pt x="6926815" y="1042954"/>
                  <a:pt x="6988046" y="1017761"/>
                  <a:pt x="7035466" y="970340"/>
                </a:cubicBezTo>
                <a:cubicBezTo>
                  <a:pt x="7098694" y="907113"/>
                  <a:pt x="7122404" y="819333"/>
                  <a:pt x="7106597" y="737691"/>
                </a:cubicBezTo>
                <a:lnTo>
                  <a:pt x="7101566" y="720715"/>
                </a:lnTo>
                <a:lnTo>
                  <a:pt x="7103349" y="720575"/>
                </a:lnTo>
                <a:lnTo>
                  <a:pt x="7087901" y="668447"/>
                </a:lnTo>
                <a:cubicBezTo>
                  <a:pt x="7053653" y="491561"/>
                  <a:pt x="7105024" y="301376"/>
                  <a:pt x="7242013" y="164386"/>
                </a:cubicBezTo>
                <a:cubicBezTo>
                  <a:pt x="7351604" y="54795"/>
                  <a:pt x="7495241" y="0"/>
                  <a:pt x="7638878" y="0"/>
                </a:cubicBezTo>
                <a:cubicBezTo>
                  <a:pt x="7782515" y="0"/>
                  <a:pt x="7926152" y="54795"/>
                  <a:pt x="8035743" y="164386"/>
                </a:cubicBezTo>
                <a:cubicBezTo>
                  <a:pt x="8254926" y="383569"/>
                  <a:pt x="8254926" y="738934"/>
                  <a:pt x="8035743" y="958117"/>
                </a:cubicBezTo>
                <a:cubicBezTo>
                  <a:pt x="7898754" y="1095106"/>
                  <a:pt x="7708569" y="1146477"/>
                  <a:pt x="7531683" y="1112230"/>
                </a:cubicBezTo>
                <a:lnTo>
                  <a:pt x="7473944" y="1095119"/>
                </a:lnTo>
                <a:lnTo>
                  <a:pt x="7473685" y="1096866"/>
                </a:lnTo>
                <a:lnTo>
                  <a:pt x="7462439" y="1093533"/>
                </a:lnTo>
                <a:cubicBezTo>
                  <a:pt x="7380798" y="1077727"/>
                  <a:pt x="7293017" y="1101437"/>
                  <a:pt x="7229790" y="1164664"/>
                </a:cubicBezTo>
                <a:cubicBezTo>
                  <a:pt x="7182369" y="1212085"/>
                  <a:pt x="7157177" y="1273317"/>
                  <a:pt x="7154214" y="1335411"/>
                </a:cubicBezTo>
                <a:lnTo>
                  <a:pt x="7158573" y="1396120"/>
                </a:lnTo>
                <a:lnTo>
                  <a:pt x="7178970" y="1464942"/>
                </a:lnTo>
                <a:lnTo>
                  <a:pt x="7185301" y="1553097"/>
                </a:lnTo>
                <a:lnTo>
                  <a:pt x="7189006" y="1572138"/>
                </a:lnTo>
                <a:lnTo>
                  <a:pt x="7187299" y="1580912"/>
                </a:lnTo>
                <a:lnTo>
                  <a:pt x="7188602" y="1599062"/>
                </a:lnTo>
                <a:cubicBezTo>
                  <a:pt x="7186462" y="1643907"/>
                  <a:pt x="7178970" y="1688544"/>
                  <a:pt x="7166127" y="1731934"/>
                </a:cubicBezTo>
                <a:lnTo>
                  <a:pt x="7151270" y="1766066"/>
                </a:lnTo>
                <a:lnTo>
                  <a:pt x="7147909" y="1783337"/>
                </a:lnTo>
                <a:lnTo>
                  <a:pt x="7123853" y="1829052"/>
                </a:lnTo>
                <a:lnTo>
                  <a:pt x="7111546" y="1857326"/>
                </a:lnTo>
                <a:lnTo>
                  <a:pt x="7103562" y="1867611"/>
                </a:lnTo>
                <a:lnTo>
                  <a:pt x="7096538" y="1880958"/>
                </a:lnTo>
                <a:lnTo>
                  <a:pt x="7029407" y="1963141"/>
                </a:lnTo>
                <a:lnTo>
                  <a:pt x="7024857" y="1969003"/>
                </a:lnTo>
                <a:cubicBezTo>
                  <a:pt x="6915266" y="2078595"/>
                  <a:pt x="6771629" y="2133391"/>
                  <a:pt x="6627993" y="2133391"/>
                </a:cubicBezTo>
                <a:lnTo>
                  <a:pt x="6627874" y="2133379"/>
                </a:lnTo>
                <a:lnTo>
                  <a:pt x="6627755" y="2133391"/>
                </a:lnTo>
                <a:cubicBezTo>
                  <a:pt x="6484118" y="2133391"/>
                  <a:pt x="6340481" y="2078595"/>
                  <a:pt x="6230889" y="1969003"/>
                </a:cubicBezTo>
                <a:lnTo>
                  <a:pt x="6226341" y="1963144"/>
                </a:lnTo>
                <a:lnTo>
                  <a:pt x="6159208" y="1880958"/>
                </a:lnTo>
                <a:lnTo>
                  <a:pt x="6152183" y="1867610"/>
                </a:lnTo>
                <a:lnTo>
                  <a:pt x="6144201" y="1857326"/>
                </a:lnTo>
                <a:lnTo>
                  <a:pt x="6131895" y="1829055"/>
                </a:lnTo>
                <a:lnTo>
                  <a:pt x="6107837" y="1783337"/>
                </a:lnTo>
                <a:lnTo>
                  <a:pt x="6104476" y="1766064"/>
                </a:lnTo>
                <a:lnTo>
                  <a:pt x="6089619" y="1731934"/>
                </a:lnTo>
                <a:cubicBezTo>
                  <a:pt x="6076776" y="1688544"/>
                  <a:pt x="6069285" y="1643907"/>
                  <a:pt x="6067144" y="1599062"/>
                </a:cubicBezTo>
                <a:lnTo>
                  <a:pt x="6068448" y="1580914"/>
                </a:lnTo>
                <a:lnTo>
                  <a:pt x="6066740" y="1572138"/>
                </a:lnTo>
                <a:lnTo>
                  <a:pt x="6070446" y="1553094"/>
                </a:lnTo>
                <a:lnTo>
                  <a:pt x="6076776" y="1464942"/>
                </a:lnTo>
                <a:lnTo>
                  <a:pt x="6093887" y="1407204"/>
                </a:lnTo>
                <a:lnTo>
                  <a:pt x="6092140" y="1406944"/>
                </a:lnTo>
                <a:lnTo>
                  <a:pt x="6095473" y="1395699"/>
                </a:lnTo>
                <a:cubicBezTo>
                  <a:pt x="6111279" y="1314057"/>
                  <a:pt x="6087569" y="1226277"/>
                  <a:pt x="6024342" y="1163050"/>
                </a:cubicBezTo>
                <a:cubicBezTo>
                  <a:pt x="5976921" y="1115629"/>
                  <a:pt x="5915689" y="1090437"/>
                  <a:pt x="5853595" y="1087473"/>
                </a:cubicBezTo>
                <a:lnTo>
                  <a:pt x="5798266" y="1091447"/>
                </a:lnTo>
                <a:lnTo>
                  <a:pt x="5776428" y="1099387"/>
                </a:lnTo>
                <a:lnTo>
                  <a:pt x="5735200" y="1108929"/>
                </a:lnTo>
                <a:lnTo>
                  <a:pt x="5724063" y="1112230"/>
                </a:lnTo>
                <a:lnTo>
                  <a:pt x="5716785" y="1113192"/>
                </a:lnTo>
                <a:lnTo>
                  <a:pt x="5710537" y="1114638"/>
                </a:lnTo>
                <a:lnTo>
                  <a:pt x="5684967" y="1117396"/>
                </a:lnTo>
                <a:lnTo>
                  <a:pt x="5657237" y="1121059"/>
                </a:lnTo>
                <a:lnTo>
                  <a:pt x="5650221" y="1121143"/>
                </a:lnTo>
                <a:lnTo>
                  <a:pt x="5643555" y="1121862"/>
                </a:lnTo>
                <a:lnTo>
                  <a:pt x="5616750" y="1121542"/>
                </a:lnTo>
                <a:lnTo>
                  <a:pt x="5589944" y="1121862"/>
                </a:lnTo>
                <a:lnTo>
                  <a:pt x="5583279" y="1121143"/>
                </a:lnTo>
                <a:lnTo>
                  <a:pt x="5576262" y="1121059"/>
                </a:lnTo>
                <a:lnTo>
                  <a:pt x="5548532" y="1117396"/>
                </a:lnTo>
                <a:lnTo>
                  <a:pt x="5522963" y="1114638"/>
                </a:lnTo>
                <a:lnTo>
                  <a:pt x="5516715" y="1113192"/>
                </a:lnTo>
                <a:lnTo>
                  <a:pt x="5509436" y="1112230"/>
                </a:lnTo>
                <a:lnTo>
                  <a:pt x="5498296" y="1108929"/>
                </a:lnTo>
                <a:lnTo>
                  <a:pt x="5457072" y="1099387"/>
                </a:lnTo>
                <a:lnTo>
                  <a:pt x="5444404" y="1094781"/>
                </a:lnTo>
                <a:lnTo>
                  <a:pt x="5440193" y="1093533"/>
                </a:lnTo>
                <a:cubicBezTo>
                  <a:pt x="5358551" y="1077727"/>
                  <a:pt x="5270771" y="1101437"/>
                  <a:pt x="5207543" y="1164664"/>
                </a:cubicBezTo>
                <a:cubicBezTo>
                  <a:pt x="5160123" y="1212085"/>
                  <a:pt x="5134930" y="1273317"/>
                  <a:pt x="5131967" y="1335411"/>
                </a:cubicBezTo>
                <a:lnTo>
                  <a:pt x="5136326" y="1396120"/>
                </a:lnTo>
                <a:lnTo>
                  <a:pt x="5156723" y="1464942"/>
                </a:lnTo>
                <a:lnTo>
                  <a:pt x="5163054" y="1553097"/>
                </a:lnTo>
                <a:lnTo>
                  <a:pt x="5166759" y="1572138"/>
                </a:lnTo>
                <a:lnTo>
                  <a:pt x="5165052" y="1580912"/>
                </a:lnTo>
                <a:lnTo>
                  <a:pt x="5166355" y="1599062"/>
                </a:lnTo>
                <a:cubicBezTo>
                  <a:pt x="5164215" y="1643907"/>
                  <a:pt x="5156723" y="1688544"/>
                  <a:pt x="5143881" y="1731934"/>
                </a:cubicBezTo>
                <a:lnTo>
                  <a:pt x="5129024" y="1766066"/>
                </a:lnTo>
                <a:lnTo>
                  <a:pt x="5125663" y="1783337"/>
                </a:lnTo>
                <a:lnTo>
                  <a:pt x="5101606" y="1829053"/>
                </a:lnTo>
                <a:lnTo>
                  <a:pt x="5089299" y="1857326"/>
                </a:lnTo>
                <a:lnTo>
                  <a:pt x="5081315" y="1867611"/>
                </a:lnTo>
                <a:lnTo>
                  <a:pt x="5074292" y="1880958"/>
                </a:lnTo>
                <a:lnTo>
                  <a:pt x="5007161" y="1963141"/>
                </a:lnTo>
                <a:lnTo>
                  <a:pt x="5002610" y="1969003"/>
                </a:lnTo>
                <a:cubicBezTo>
                  <a:pt x="4893019" y="2078595"/>
                  <a:pt x="4749382" y="2133391"/>
                  <a:pt x="4605746" y="2133391"/>
                </a:cubicBezTo>
                <a:lnTo>
                  <a:pt x="4605627" y="2133379"/>
                </a:lnTo>
                <a:lnTo>
                  <a:pt x="4605508" y="2133391"/>
                </a:lnTo>
                <a:cubicBezTo>
                  <a:pt x="4461871" y="2133391"/>
                  <a:pt x="4318234" y="2078595"/>
                  <a:pt x="4208643" y="1969003"/>
                </a:cubicBezTo>
                <a:lnTo>
                  <a:pt x="4204113" y="1963167"/>
                </a:lnTo>
                <a:lnTo>
                  <a:pt x="4136961" y="1880958"/>
                </a:lnTo>
                <a:lnTo>
                  <a:pt x="4129936" y="1867609"/>
                </a:lnTo>
                <a:lnTo>
                  <a:pt x="4121954" y="1857326"/>
                </a:lnTo>
                <a:lnTo>
                  <a:pt x="4109649" y="1829058"/>
                </a:lnTo>
                <a:lnTo>
                  <a:pt x="4085590" y="1783337"/>
                </a:lnTo>
                <a:lnTo>
                  <a:pt x="4082229" y="1766064"/>
                </a:lnTo>
                <a:lnTo>
                  <a:pt x="4067372" y="1731934"/>
                </a:lnTo>
                <a:cubicBezTo>
                  <a:pt x="4054530" y="1688544"/>
                  <a:pt x="4047038" y="1643907"/>
                  <a:pt x="4044898" y="1599062"/>
                </a:cubicBezTo>
                <a:lnTo>
                  <a:pt x="4046201" y="1580914"/>
                </a:lnTo>
                <a:lnTo>
                  <a:pt x="4044493" y="1572138"/>
                </a:lnTo>
                <a:lnTo>
                  <a:pt x="4048199" y="1553094"/>
                </a:lnTo>
                <a:lnTo>
                  <a:pt x="4054529" y="1464942"/>
                </a:lnTo>
                <a:lnTo>
                  <a:pt x="4071640" y="1407204"/>
                </a:lnTo>
                <a:lnTo>
                  <a:pt x="4069893" y="1406944"/>
                </a:lnTo>
                <a:lnTo>
                  <a:pt x="4073226" y="1395699"/>
                </a:lnTo>
                <a:cubicBezTo>
                  <a:pt x="4089032" y="1314057"/>
                  <a:pt x="4065322" y="1226277"/>
                  <a:pt x="4002095" y="1163050"/>
                </a:cubicBezTo>
                <a:cubicBezTo>
                  <a:pt x="3954675" y="1115629"/>
                  <a:pt x="3893442" y="1090437"/>
                  <a:pt x="3831348" y="1087473"/>
                </a:cubicBezTo>
                <a:lnTo>
                  <a:pt x="3776020" y="1091447"/>
                </a:lnTo>
                <a:lnTo>
                  <a:pt x="3754181" y="1099387"/>
                </a:lnTo>
                <a:lnTo>
                  <a:pt x="3712957" y="1108929"/>
                </a:lnTo>
                <a:lnTo>
                  <a:pt x="3701817" y="1112230"/>
                </a:lnTo>
                <a:lnTo>
                  <a:pt x="3694537" y="1113192"/>
                </a:lnTo>
                <a:lnTo>
                  <a:pt x="3688290" y="1114638"/>
                </a:lnTo>
                <a:lnTo>
                  <a:pt x="3662725" y="1117395"/>
                </a:lnTo>
                <a:lnTo>
                  <a:pt x="3634991" y="1121059"/>
                </a:lnTo>
                <a:lnTo>
                  <a:pt x="3627974" y="1121143"/>
                </a:lnTo>
                <a:lnTo>
                  <a:pt x="3621308" y="1121862"/>
                </a:lnTo>
                <a:lnTo>
                  <a:pt x="3594503" y="1121542"/>
                </a:lnTo>
                <a:lnTo>
                  <a:pt x="3567698" y="1121862"/>
                </a:lnTo>
                <a:lnTo>
                  <a:pt x="3561032" y="1121143"/>
                </a:lnTo>
                <a:lnTo>
                  <a:pt x="3554015" y="1121059"/>
                </a:lnTo>
                <a:lnTo>
                  <a:pt x="3526284" y="1117395"/>
                </a:lnTo>
                <a:lnTo>
                  <a:pt x="3500716" y="1114638"/>
                </a:lnTo>
                <a:lnTo>
                  <a:pt x="3494468" y="1113192"/>
                </a:lnTo>
                <a:lnTo>
                  <a:pt x="3487189" y="1112230"/>
                </a:lnTo>
                <a:lnTo>
                  <a:pt x="3476049" y="1108929"/>
                </a:lnTo>
                <a:lnTo>
                  <a:pt x="3434825" y="1099387"/>
                </a:lnTo>
                <a:lnTo>
                  <a:pt x="3422158" y="1094782"/>
                </a:lnTo>
                <a:lnTo>
                  <a:pt x="3417946" y="1093533"/>
                </a:lnTo>
                <a:cubicBezTo>
                  <a:pt x="3336304" y="1077727"/>
                  <a:pt x="3248524" y="1101437"/>
                  <a:pt x="3185296" y="1164664"/>
                </a:cubicBezTo>
                <a:cubicBezTo>
                  <a:pt x="3137876" y="1212085"/>
                  <a:pt x="3112684" y="1273317"/>
                  <a:pt x="3109720" y="1335411"/>
                </a:cubicBezTo>
                <a:lnTo>
                  <a:pt x="3114079" y="1396120"/>
                </a:lnTo>
                <a:lnTo>
                  <a:pt x="3134476" y="1464942"/>
                </a:lnTo>
                <a:lnTo>
                  <a:pt x="3140807" y="1553089"/>
                </a:lnTo>
                <a:lnTo>
                  <a:pt x="3144514" y="1572138"/>
                </a:lnTo>
                <a:lnTo>
                  <a:pt x="3142805" y="1580916"/>
                </a:lnTo>
                <a:lnTo>
                  <a:pt x="3144109" y="1599062"/>
                </a:lnTo>
                <a:cubicBezTo>
                  <a:pt x="3141968" y="1643907"/>
                  <a:pt x="3134477" y="1688544"/>
                  <a:pt x="3121634" y="1731934"/>
                </a:cubicBezTo>
                <a:lnTo>
                  <a:pt x="3106778" y="1766062"/>
                </a:lnTo>
                <a:lnTo>
                  <a:pt x="3103417" y="1783337"/>
                </a:lnTo>
                <a:lnTo>
                  <a:pt x="3079354" y="1829063"/>
                </a:lnTo>
                <a:lnTo>
                  <a:pt x="3067052" y="1857326"/>
                </a:lnTo>
                <a:lnTo>
                  <a:pt x="3059072" y="1867607"/>
                </a:lnTo>
                <a:lnTo>
                  <a:pt x="3052046" y="1880958"/>
                </a:lnTo>
                <a:lnTo>
                  <a:pt x="2984895" y="1963165"/>
                </a:lnTo>
                <a:lnTo>
                  <a:pt x="2980363" y="1969003"/>
                </a:lnTo>
                <a:cubicBezTo>
                  <a:pt x="2870772" y="2078595"/>
                  <a:pt x="2727136" y="2133391"/>
                  <a:pt x="2583499" y="2133391"/>
                </a:cubicBezTo>
                <a:lnTo>
                  <a:pt x="2583380" y="2133379"/>
                </a:lnTo>
                <a:lnTo>
                  <a:pt x="2583262" y="2133391"/>
                </a:lnTo>
                <a:cubicBezTo>
                  <a:pt x="2439625" y="2133391"/>
                  <a:pt x="2295988" y="2078595"/>
                  <a:pt x="2186397" y="1969003"/>
                </a:cubicBezTo>
                <a:lnTo>
                  <a:pt x="2181871" y="1963174"/>
                </a:lnTo>
                <a:lnTo>
                  <a:pt x="2114714" y="1880958"/>
                </a:lnTo>
                <a:lnTo>
                  <a:pt x="2107688" y="1867606"/>
                </a:lnTo>
                <a:lnTo>
                  <a:pt x="2099708" y="1857326"/>
                </a:lnTo>
                <a:lnTo>
                  <a:pt x="2087406" y="1829064"/>
                </a:lnTo>
                <a:lnTo>
                  <a:pt x="2063343" y="1783337"/>
                </a:lnTo>
                <a:lnTo>
                  <a:pt x="2059982" y="1766061"/>
                </a:lnTo>
                <a:lnTo>
                  <a:pt x="2045127" y="1731934"/>
                </a:lnTo>
                <a:cubicBezTo>
                  <a:pt x="2032284" y="1688544"/>
                  <a:pt x="2024792" y="1643907"/>
                  <a:pt x="2022652" y="1599062"/>
                </a:cubicBezTo>
                <a:lnTo>
                  <a:pt x="2023955" y="1580916"/>
                </a:lnTo>
                <a:lnTo>
                  <a:pt x="2022247" y="1572138"/>
                </a:lnTo>
                <a:lnTo>
                  <a:pt x="2025953" y="1553090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6" y="1226277"/>
                  <a:pt x="1979850" y="1163050"/>
                </a:cubicBezTo>
                <a:cubicBezTo>
                  <a:pt x="1932428" y="1115629"/>
                  <a:pt x="1871197" y="1090437"/>
                  <a:pt x="1809102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09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6" y="1117396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3" y="1121862"/>
                </a:lnTo>
                <a:lnTo>
                  <a:pt x="1572258" y="1121542"/>
                </a:lnTo>
                <a:lnTo>
                  <a:pt x="1545452" y="1121862"/>
                </a:lnTo>
                <a:lnTo>
                  <a:pt x="1538786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0" y="1114638"/>
                </a:lnTo>
                <a:lnTo>
                  <a:pt x="1472222" y="1113192"/>
                </a:lnTo>
                <a:lnTo>
                  <a:pt x="1464944" y="1112230"/>
                </a:lnTo>
                <a:lnTo>
                  <a:pt x="1453804" y="1108929"/>
                </a:lnTo>
                <a:lnTo>
                  <a:pt x="1412579" y="1099387"/>
                </a:lnTo>
                <a:lnTo>
                  <a:pt x="1399912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8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8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7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14832" y="580305"/>
                </a:lnTo>
                <a:lnTo>
                  <a:pt x="1011124" y="561252"/>
                </a:lnTo>
                <a:lnTo>
                  <a:pt x="1012833" y="552471"/>
                </a:lnTo>
                <a:lnTo>
                  <a:pt x="1011530" y="534328"/>
                </a:lnTo>
                <a:cubicBezTo>
                  <a:pt x="1013670" y="489483"/>
                  <a:pt x="1021162" y="444846"/>
                  <a:pt x="1034004" y="401456"/>
                </a:cubicBezTo>
                <a:lnTo>
                  <a:pt x="1048858" y="367330"/>
                </a:lnTo>
                <a:lnTo>
                  <a:pt x="1052221" y="350052"/>
                </a:lnTo>
                <a:lnTo>
                  <a:pt x="1076286" y="304321"/>
                </a:lnTo>
                <a:lnTo>
                  <a:pt x="1088586" y="276064"/>
                </a:lnTo>
                <a:lnTo>
                  <a:pt x="1096565" y="265785"/>
                </a:lnTo>
                <a:lnTo>
                  <a:pt x="1103591" y="252431"/>
                </a:lnTo>
                <a:lnTo>
                  <a:pt x="1170752" y="170211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D488362-EEE9-9BC4-6BF7-556EA7BC56DD}"/>
              </a:ext>
            </a:extLst>
          </p:cNvPr>
          <p:cNvSpPr/>
          <p:nvPr/>
        </p:nvSpPr>
        <p:spPr>
          <a:xfrm>
            <a:off x="616870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2C7DFD9-BEED-302A-7026-5CBCB38E0FD1}"/>
              </a:ext>
            </a:extLst>
          </p:cNvPr>
          <p:cNvSpPr/>
          <p:nvPr/>
        </p:nvSpPr>
        <p:spPr>
          <a:xfrm>
            <a:off x="1624754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DB85B41-E754-EE3B-7DDD-A1215A8A38B8}"/>
              </a:ext>
            </a:extLst>
          </p:cNvPr>
          <p:cNvSpPr/>
          <p:nvPr/>
        </p:nvSpPr>
        <p:spPr>
          <a:xfrm>
            <a:off x="2632033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017E205-9721-8D8B-1D6D-86A242525FBE}"/>
              </a:ext>
            </a:extLst>
          </p:cNvPr>
          <p:cNvSpPr/>
          <p:nvPr/>
        </p:nvSpPr>
        <p:spPr>
          <a:xfrm>
            <a:off x="3639884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A413689-7947-7850-5F63-1EA06DBD360A}"/>
              </a:ext>
            </a:extLst>
          </p:cNvPr>
          <p:cNvSpPr/>
          <p:nvPr/>
        </p:nvSpPr>
        <p:spPr>
          <a:xfrm>
            <a:off x="4647194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FCC410C-2BCE-87EC-0465-7B2AF83044E8}"/>
              </a:ext>
            </a:extLst>
          </p:cNvPr>
          <p:cNvSpPr/>
          <p:nvPr/>
        </p:nvSpPr>
        <p:spPr>
          <a:xfrm>
            <a:off x="5655014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7681D1C-7972-600F-0D73-C6BCCDD53561}"/>
              </a:ext>
            </a:extLst>
          </p:cNvPr>
          <p:cNvSpPr/>
          <p:nvPr/>
        </p:nvSpPr>
        <p:spPr>
          <a:xfrm>
            <a:off x="6662357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FCD4EFB-59EF-7C0B-025D-FC1C7AC3B6E0}"/>
              </a:ext>
            </a:extLst>
          </p:cNvPr>
          <p:cNvSpPr/>
          <p:nvPr/>
        </p:nvSpPr>
        <p:spPr>
          <a:xfrm>
            <a:off x="7670145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D64E5BA-20E3-9C1D-2298-585E1DC213BC}"/>
              </a:ext>
            </a:extLst>
          </p:cNvPr>
          <p:cNvSpPr/>
          <p:nvPr/>
        </p:nvSpPr>
        <p:spPr>
          <a:xfrm>
            <a:off x="664937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5EDA0B8-FC24-AD90-FD62-61A8A9112934}"/>
              </a:ext>
            </a:extLst>
          </p:cNvPr>
          <p:cNvSpPr/>
          <p:nvPr/>
        </p:nvSpPr>
        <p:spPr>
          <a:xfrm>
            <a:off x="1672821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987CF66-02E6-CE21-F6E2-69C42C75E05C}"/>
              </a:ext>
            </a:extLst>
          </p:cNvPr>
          <p:cNvSpPr/>
          <p:nvPr/>
        </p:nvSpPr>
        <p:spPr>
          <a:xfrm>
            <a:off x="2680100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EC9EFED-D6E1-6641-451A-B10A1BE98C09}"/>
              </a:ext>
            </a:extLst>
          </p:cNvPr>
          <p:cNvSpPr/>
          <p:nvPr/>
        </p:nvSpPr>
        <p:spPr>
          <a:xfrm>
            <a:off x="4695261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22667BA-D995-1626-2979-149C522B7B0D}"/>
              </a:ext>
            </a:extLst>
          </p:cNvPr>
          <p:cNvSpPr/>
          <p:nvPr/>
        </p:nvSpPr>
        <p:spPr>
          <a:xfrm>
            <a:off x="6710424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BC00F6D-FC9D-93FF-48E7-C5E293EA07CA}"/>
              </a:ext>
            </a:extLst>
          </p:cNvPr>
          <p:cNvSpPr/>
          <p:nvPr/>
        </p:nvSpPr>
        <p:spPr>
          <a:xfrm>
            <a:off x="3687951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67F33D8-6628-BF1E-0BFD-0A9B14D393CC}"/>
              </a:ext>
            </a:extLst>
          </p:cNvPr>
          <p:cNvSpPr/>
          <p:nvPr/>
        </p:nvSpPr>
        <p:spPr>
          <a:xfrm>
            <a:off x="5703081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94CFF65-0184-B5E0-D9E4-F7C3988BB85D}"/>
              </a:ext>
            </a:extLst>
          </p:cNvPr>
          <p:cNvSpPr/>
          <p:nvPr/>
        </p:nvSpPr>
        <p:spPr>
          <a:xfrm>
            <a:off x="7718212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6" name="Graphic 55" descr="Daily calendar with solid fill">
            <a:extLst>
              <a:ext uri="{FF2B5EF4-FFF2-40B4-BE49-F238E27FC236}">
                <a16:creationId xmlns:a16="http://schemas.microsoft.com/office/drawing/2014/main" id="{6C6083FC-983F-F878-D88E-310FD23C6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91625" y="3810250"/>
            <a:ext cx="507713" cy="507713"/>
          </a:xfrm>
          <a:prstGeom prst="rect">
            <a:avLst/>
          </a:prstGeom>
        </p:spPr>
      </p:pic>
      <p:pic>
        <p:nvPicPr>
          <p:cNvPr id="58" name="Graphic 57" descr="Receiver with solid fill">
            <a:extLst>
              <a:ext uri="{FF2B5EF4-FFF2-40B4-BE49-F238E27FC236}">
                <a16:creationId xmlns:a16="http://schemas.microsoft.com/office/drawing/2014/main" id="{3509C306-DED4-8013-36DC-CCF5071CC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806787" y="3810250"/>
            <a:ext cx="507713" cy="507713"/>
          </a:xfrm>
          <a:prstGeom prst="rect">
            <a:avLst/>
          </a:prstGeom>
        </p:spPr>
      </p:pic>
      <p:pic>
        <p:nvPicPr>
          <p:cNvPr id="59" name="Graphic 58" descr="Present with solid fill">
            <a:extLst>
              <a:ext uri="{FF2B5EF4-FFF2-40B4-BE49-F238E27FC236}">
                <a16:creationId xmlns:a16="http://schemas.microsoft.com/office/drawing/2014/main" id="{E67C03E6-0DF2-CB7B-1BA9-32131051A5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21949" y="3810250"/>
            <a:ext cx="507713" cy="507713"/>
          </a:xfrm>
          <a:prstGeom prst="rect">
            <a:avLst/>
          </a:prstGeom>
        </p:spPr>
      </p:pic>
      <p:pic>
        <p:nvPicPr>
          <p:cNvPr id="60" name="Graphic 59" descr="Users with solid fill">
            <a:extLst>
              <a:ext uri="{FF2B5EF4-FFF2-40B4-BE49-F238E27FC236}">
                <a16:creationId xmlns:a16="http://schemas.microsoft.com/office/drawing/2014/main" id="{4CC1FC16-733C-5161-866D-527827E04D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37112" y="3810250"/>
            <a:ext cx="507713" cy="507713"/>
          </a:xfrm>
          <a:prstGeom prst="rect">
            <a:avLst/>
          </a:prstGeom>
        </p:spPr>
      </p:pic>
      <p:pic>
        <p:nvPicPr>
          <p:cNvPr id="61" name="Graphic 60" descr="Camera with solid fill">
            <a:extLst>
              <a:ext uri="{FF2B5EF4-FFF2-40B4-BE49-F238E27FC236}">
                <a16:creationId xmlns:a16="http://schemas.microsoft.com/office/drawing/2014/main" id="{48649D05-24DC-04B6-3E15-843914B5B3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844899" y="2802874"/>
            <a:ext cx="507713" cy="507713"/>
          </a:xfrm>
          <a:prstGeom prst="rect">
            <a:avLst/>
          </a:prstGeom>
        </p:spPr>
      </p:pic>
      <p:pic>
        <p:nvPicPr>
          <p:cNvPr id="62" name="Graphic 61" descr="Hourglass Finished with solid fill">
            <a:extLst>
              <a:ext uri="{FF2B5EF4-FFF2-40B4-BE49-F238E27FC236}">
                <a16:creationId xmlns:a16="http://schemas.microsoft.com/office/drawing/2014/main" id="{5E0521E8-D7CC-D3EE-9F35-BDC68841E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829769" y="2802874"/>
            <a:ext cx="507713" cy="507713"/>
          </a:xfrm>
          <a:prstGeom prst="rect">
            <a:avLst/>
          </a:prstGeom>
        </p:spPr>
      </p:pic>
      <p:pic>
        <p:nvPicPr>
          <p:cNvPr id="63" name="Graphic 62" descr="Shopping cart with solid fill">
            <a:extLst>
              <a:ext uri="{FF2B5EF4-FFF2-40B4-BE49-F238E27FC236}">
                <a16:creationId xmlns:a16="http://schemas.microsoft.com/office/drawing/2014/main" id="{AEC130D4-FA8A-D3D0-007A-3D6731FC32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814639" y="2802874"/>
            <a:ext cx="507713" cy="507713"/>
          </a:xfrm>
          <a:prstGeom prst="rect">
            <a:avLst/>
          </a:prstGeom>
        </p:spPr>
      </p:pic>
      <p:pic>
        <p:nvPicPr>
          <p:cNvPr id="64" name="Graphic 63" descr="Clipboard Checked with solid fill">
            <a:extLst>
              <a:ext uri="{FF2B5EF4-FFF2-40B4-BE49-F238E27FC236}">
                <a16:creationId xmlns:a16="http://schemas.microsoft.com/office/drawing/2014/main" id="{086271F1-FEE8-C8FE-A942-6DDE31E2F62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799509" y="2802874"/>
            <a:ext cx="507713" cy="5077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0E9FF65-A134-2D9D-CCF1-988C91686376}"/>
              </a:ext>
            </a:extLst>
          </p:cNvPr>
          <p:cNvGrpSpPr/>
          <p:nvPr/>
        </p:nvGrpSpPr>
        <p:grpSpPr>
          <a:xfrm>
            <a:off x="159271" y="4734761"/>
            <a:ext cx="1772420" cy="952227"/>
            <a:chOff x="332936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A5135BF-9001-B02C-B5B5-6EE40E36DFC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296D14-16E5-56C7-94A4-BAF5857E983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6BAB440-A885-E2C8-5AAA-818F25396815}"/>
              </a:ext>
            </a:extLst>
          </p:cNvPr>
          <p:cNvGrpSpPr/>
          <p:nvPr/>
        </p:nvGrpSpPr>
        <p:grpSpPr>
          <a:xfrm>
            <a:off x="2174433" y="4734761"/>
            <a:ext cx="1772420" cy="952227"/>
            <a:chOff x="332936" y="2875429"/>
            <a:chExt cx="2926080" cy="12696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6CF21E-DB84-5EB5-C170-3E814EDA243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059208-8001-9EB4-9FC4-BF2BE8F6AF6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CA0533-2C61-9EB5-F445-0E11F63D4711}"/>
              </a:ext>
            </a:extLst>
          </p:cNvPr>
          <p:cNvGrpSpPr/>
          <p:nvPr/>
        </p:nvGrpSpPr>
        <p:grpSpPr>
          <a:xfrm>
            <a:off x="4189595" y="4734761"/>
            <a:ext cx="1772420" cy="952227"/>
            <a:chOff x="332936" y="2875429"/>
            <a:chExt cx="2926080" cy="12696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53BE65-C9F6-683E-77E4-A47F391E3E7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A94483-8684-AA69-C426-C03E3B68A05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60437BA-1A3C-310F-3C3C-0737A9697804}"/>
              </a:ext>
            </a:extLst>
          </p:cNvPr>
          <p:cNvGrpSpPr/>
          <p:nvPr/>
        </p:nvGrpSpPr>
        <p:grpSpPr>
          <a:xfrm>
            <a:off x="6204758" y="4734761"/>
            <a:ext cx="1772420" cy="952227"/>
            <a:chOff x="332936" y="2875429"/>
            <a:chExt cx="2926080" cy="126963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2926A6-BBC9-1998-C78C-9E0529526FF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F2BEDE-5253-61D7-849F-CD121530763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5E068E4-D851-07DE-83F4-5BE9C86AE078}"/>
              </a:ext>
            </a:extLst>
          </p:cNvPr>
          <p:cNvGrpSpPr/>
          <p:nvPr/>
        </p:nvGrpSpPr>
        <p:grpSpPr>
          <a:xfrm>
            <a:off x="1161958" y="1414510"/>
            <a:ext cx="1772420" cy="952227"/>
            <a:chOff x="332936" y="2875429"/>
            <a:chExt cx="2926080" cy="126963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ACED607-EC98-3E72-893F-5DE631DAC74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0EA483-A048-E43D-80B8-C8FE497FF53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7581BF-DF06-E9D4-8AED-67C2A8640E38}"/>
              </a:ext>
            </a:extLst>
          </p:cNvPr>
          <p:cNvGrpSpPr/>
          <p:nvPr/>
        </p:nvGrpSpPr>
        <p:grpSpPr>
          <a:xfrm>
            <a:off x="3177120" y="1414510"/>
            <a:ext cx="1772420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88DDFC8-F8C6-80BA-FA76-91AE2AE5FA9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3831488-9CD5-2B98-2D3E-3A9C5391122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B3E9F3B-EF28-40E5-9672-0C5A9D3F29EB}"/>
              </a:ext>
            </a:extLst>
          </p:cNvPr>
          <p:cNvGrpSpPr/>
          <p:nvPr/>
        </p:nvGrpSpPr>
        <p:grpSpPr>
          <a:xfrm>
            <a:off x="5197415" y="1414510"/>
            <a:ext cx="1772420" cy="952227"/>
            <a:chOff x="332936" y="2875429"/>
            <a:chExt cx="2926080" cy="126963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985A8C5-8CFD-3925-7261-9402B6DE516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9AD354-1C24-184F-A92E-846F49F3C3A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B7F9BF4-D6A8-CE82-3262-D242AC92E67D}"/>
              </a:ext>
            </a:extLst>
          </p:cNvPr>
          <p:cNvGrpSpPr/>
          <p:nvPr/>
        </p:nvGrpSpPr>
        <p:grpSpPr>
          <a:xfrm>
            <a:off x="7212545" y="1414510"/>
            <a:ext cx="1772420" cy="952227"/>
            <a:chOff x="332936" y="2875429"/>
            <a:chExt cx="2926080" cy="12696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EF9BCC7-9ECF-BA1B-A517-D3A2599FEF3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04EBDB5-EDF7-923E-3CE4-7BA6A6CABD6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6190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21C1E-5FC8-0DE4-A26E-096B404A2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7A2A-9F56-4B18-81DC-F1DA0A1C1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DB44A0C-69BB-BFF9-F992-39CA41BDE601}"/>
              </a:ext>
            </a:extLst>
          </p:cNvPr>
          <p:cNvSpPr/>
          <p:nvPr/>
        </p:nvSpPr>
        <p:spPr>
          <a:xfrm>
            <a:off x="486178" y="2497428"/>
            <a:ext cx="8171644" cy="2125980"/>
          </a:xfrm>
          <a:custGeom>
            <a:avLst/>
            <a:gdLst>
              <a:gd name="connsiteX0" fmla="*/ 1572139 w 8200130"/>
              <a:gd name="connsiteY0" fmla="*/ 0 h 2133391"/>
              <a:gd name="connsiteX1" fmla="*/ 1572257 w 8200130"/>
              <a:gd name="connsiteY1" fmla="*/ 11 h 2133391"/>
              <a:gd name="connsiteX2" fmla="*/ 1572376 w 8200130"/>
              <a:gd name="connsiteY2" fmla="*/ 0 h 2133391"/>
              <a:gd name="connsiteX3" fmla="*/ 1969240 w 8200130"/>
              <a:gd name="connsiteY3" fmla="*/ 164386 h 2133391"/>
              <a:gd name="connsiteX4" fmla="*/ 1973746 w 8200130"/>
              <a:gd name="connsiteY4" fmla="*/ 170191 h 2133391"/>
              <a:gd name="connsiteX5" fmla="*/ 2040924 w 8200130"/>
              <a:gd name="connsiteY5" fmla="*/ 252431 h 2133391"/>
              <a:gd name="connsiteX6" fmla="*/ 2047952 w 8200130"/>
              <a:gd name="connsiteY6" fmla="*/ 265787 h 2133391"/>
              <a:gd name="connsiteX7" fmla="*/ 2055930 w 8200130"/>
              <a:gd name="connsiteY7" fmla="*/ 276064 h 2133391"/>
              <a:gd name="connsiteX8" fmla="*/ 2068227 w 8200130"/>
              <a:gd name="connsiteY8" fmla="*/ 304316 h 2133391"/>
              <a:gd name="connsiteX9" fmla="*/ 2092295 w 8200130"/>
              <a:gd name="connsiteY9" fmla="*/ 350052 h 2133391"/>
              <a:gd name="connsiteX10" fmla="*/ 2095657 w 8200130"/>
              <a:gd name="connsiteY10" fmla="*/ 367332 h 2133391"/>
              <a:gd name="connsiteX11" fmla="*/ 2110511 w 8200130"/>
              <a:gd name="connsiteY11" fmla="*/ 401456 h 2133391"/>
              <a:gd name="connsiteX12" fmla="*/ 2132985 w 8200130"/>
              <a:gd name="connsiteY12" fmla="*/ 534328 h 2133391"/>
              <a:gd name="connsiteX13" fmla="*/ 2131683 w 8200130"/>
              <a:gd name="connsiteY13" fmla="*/ 552470 h 2133391"/>
              <a:gd name="connsiteX14" fmla="*/ 2133391 w 8200130"/>
              <a:gd name="connsiteY14" fmla="*/ 561252 h 2133391"/>
              <a:gd name="connsiteX15" fmla="*/ 2129683 w 8200130"/>
              <a:gd name="connsiteY15" fmla="*/ 580306 h 2133391"/>
              <a:gd name="connsiteX16" fmla="*/ 2123353 w 8200130"/>
              <a:gd name="connsiteY16" fmla="*/ 668447 h 2133391"/>
              <a:gd name="connsiteX17" fmla="*/ 2102957 w 8200130"/>
              <a:gd name="connsiteY17" fmla="*/ 737273 h 2133391"/>
              <a:gd name="connsiteX18" fmla="*/ 2098596 w 8200130"/>
              <a:gd name="connsiteY18" fmla="*/ 797980 h 2133391"/>
              <a:gd name="connsiteX19" fmla="*/ 2174173 w 8200130"/>
              <a:gd name="connsiteY19" fmla="*/ 968726 h 2133391"/>
              <a:gd name="connsiteX20" fmla="*/ 2406822 w 8200130"/>
              <a:gd name="connsiteY20" fmla="*/ 1039857 h 2133391"/>
              <a:gd name="connsiteX21" fmla="*/ 2411032 w 8200130"/>
              <a:gd name="connsiteY21" fmla="*/ 1038610 h 2133391"/>
              <a:gd name="connsiteX22" fmla="*/ 2423702 w 8200130"/>
              <a:gd name="connsiteY22" fmla="*/ 1034003 h 2133391"/>
              <a:gd name="connsiteX23" fmla="*/ 2464929 w 8200130"/>
              <a:gd name="connsiteY23" fmla="*/ 1024461 h 2133391"/>
              <a:gd name="connsiteX24" fmla="*/ 2476067 w 8200130"/>
              <a:gd name="connsiteY24" fmla="*/ 1021160 h 2133391"/>
              <a:gd name="connsiteX25" fmla="*/ 2483343 w 8200130"/>
              <a:gd name="connsiteY25" fmla="*/ 1020199 h 2133391"/>
              <a:gd name="connsiteX26" fmla="*/ 2489593 w 8200130"/>
              <a:gd name="connsiteY26" fmla="*/ 1018752 h 2133391"/>
              <a:gd name="connsiteX27" fmla="*/ 2515170 w 8200130"/>
              <a:gd name="connsiteY27" fmla="*/ 1015994 h 2133391"/>
              <a:gd name="connsiteX28" fmla="*/ 2542892 w 8200130"/>
              <a:gd name="connsiteY28" fmla="*/ 1012331 h 2133391"/>
              <a:gd name="connsiteX29" fmla="*/ 2549908 w 8200130"/>
              <a:gd name="connsiteY29" fmla="*/ 1012247 h 2133391"/>
              <a:gd name="connsiteX30" fmla="*/ 2556575 w 8200130"/>
              <a:gd name="connsiteY30" fmla="*/ 1011528 h 2133391"/>
              <a:gd name="connsiteX31" fmla="*/ 2583380 w 8200130"/>
              <a:gd name="connsiteY31" fmla="*/ 1011848 h 2133391"/>
              <a:gd name="connsiteX32" fmla="*/ 2610186 w 8200130"/>
              <a:gd name="connsiteY32" fmla="*/ 1011528 h 2133391"/>
              <a:gd name="connsiteX33" fmla="*/ 2616852 w 8200130"/>
              <a:gd name="connsiteY33" fmla="*/ 1012247 h 2133391"/>
              <a:gd name="connsiteX34" fmla="*/ 2623868 w 8200130"/>
              <a:gd name="connsiteY34" fmla="*/ 1012331 h 2133391"/>
              <a:gd name="connsiteX35" fmla="*/ 2651593 w 8200130"/>
              <a:gd name="connsiteY35" fmla="*/ 1015994 h 2133391"/>
              <a:gd name="connsiteX36" fmla="*/ 2677167 w 8200130"/>
              <a:gd name="connsiteY36" fmla="*/ 1018752 h 2133391"/>
              <a:gd name="connsiteX37" fmla="*/ 2683417 w 8200130"/>
              <a:gd name="connsiteY37" fmla="*/ 1020199 h 2133391"/>
              <a:gd name="connsiteX38" fmla="*/ 2690694 w 8200130"/>
              <a:gd name="connsiteY38" fmla="*/ 1021160 h 2133391"/>
              <a:gd name="connsiteX39" fmla="*/ 2701832 w 8200130"/>
              <a:gd name="connsiteY39" fmla="*/ 1024461 h 2133391"/>
              <a:gd name="connsiteX40" fmla="*/ 2743058 w 8200130"/>
              <a:gd name="connsiteY40" fmla="*/ 1034003 h 2133391"/>
              <a:gd name="connsiteX41" fmla="*/ 2764897 w 8200130"/>
              <a:gd name="connsiteY41" fmla="*/ 1041943 h 2133391"/>
              <a:gd name="connsiteX42" fmla="*/ 2820226 w 8200130"/>
              <a:gd name="connsiteY42" fmla="*/ 1045917 h 2133391"/>
              <a:gd name="connsiteX43" fmla="*/ 2990973 w 8200130"/>
              <a:gd name="connsiteY43" fmla="*/ 970340 h 2133391"/>
              <a:gd name="connsiteX44" fmla="*/ 3062103 w 8200130"/>
              <a:gd name="connsiteY44" fmla="*/ 737691 h 2133391"/>
              <a:gd name="connsiteX45" fmla="*/ 3057073 w 8200130"/>
              <a:gd name="connsiteY45" fmla="*/ 720715 h 2133391"/>
              <a:gd name="connsiteX46" fmla="*/ 3058855 w 8200130"/>
              <a:gd name="connsiteY46" fmla="*/ 720575 h 2133391"/>
              <a:gd name="connsiteX47" fmla="*/ 3043407 w 8200130"/>
              <a:gd name="connsiteY47" fmla="*/ 668447 h 2133391"/>
              <a:gd name="connsiteX48" fmla="*/ 3037077 w 8200130"/>
              <a:gd name="connsiteY48" fmla="*/ 580301 h 2133391"/>
              <a:gd name="connsiteX49" fmla="*/ 3033370 w 8200130"/>
              <a:gd name="connsiteY49" fmla="*/ 561252 h 2133391"/>
              <a:gd name="connsiteX50" fmla="*/ 3035078 w 8200130"/>
              <a:gd name="connsiteY50" fmla="*/ 552473 h 2133391"/>
              <a:gd name="connsiteX51" fmla="*/ 3033775 w 8200130"/>
              <a:gd name="connsiteY51" fmla="*/ 534328 h 2133391"/>
              <a:gd name="connsiteX52" fmla="*/ 3056250 w 8200130"/>
              <a:gd name="connsiteY52" fmla="*/ 401456 h 2133391"/>
              <a:gd name="connsiteX53" fmla="*/ 3071105 w 8200130"/>
              <a:gd name="connsiteY53" fmla="*/ 367328 h 2133391"/>
              <a:gd name="connsiteX54" fmla="*/ 3074467 w 8200130"/>
              <a:gd name="connsiteY54" fmla="*/ 350052 h 2133391"/>
              <a:gd name="connsiteX55" fmla="*/ 3098529 w 8200130"/>
              <a:gd name="connsiteY55" fmla="*/ 304326 h 2133391"/>
              <a:gd name="connsiteX56" fmla="*/ 3110831 w 8200130"/>
              <a:gd name="connsiteY56" fmla="*/ 276064 h 2133391"/>
              <a:gd name="connsiteX57" fmla="*/ 3118811 w 8200130"/>
              <a:gd name="connsiteY57" fmla="*/ 265783 h 2133391"/>
              <a:gd name="connsiteX58" fmla="*/ 3125837 w 8200130"/>
              <a:gd name="connsiteY58" fmla="*/ 252431 h 2133391"/>
              <a:gd name="connsiteX59" fmla="*/ 3192988 w 8200130"/>
              <a:gd name="connsiteY59" fmla="*/ 170224 h 2133391"/>
              <a:gd name="connsiteX60" fmla="*/ 3197519 w 8200130"/>
              <a:gd name="connsiteY60" fmla="*/ 164386 h 2133391"/>
              <a:gd name="connsiteX61" fmla="*/ 3594384 w 8200130"/>
              <a:gd name="connsiteY61" fmla="*/ 0 h 2133391"/>
              <a:gd name="connsiteX62" fmla="*/ 3594503 w 8200130"/>
              <a:gd name="connsiteY62" fmla="*/ 12 h 2133391"/>
              <a:gd name="connsiteX63" fmla="*/ 3594621 w 8200130"/>
              <a:gd name="connsiteY63" fmla="*/ 0 h 2133391"/>
              <a:gd name="connsiteX64" fmla="*/ 3991486 w 8200130"/>
              <a:gd name="connsiteY64" fmla="*/ 164386 h 2133391"/>
              <a:gd name="connsiteX65" fmla="*/ 3995997 w 8200130"/>
              <a:gd name="connsiteY65" fmla="*/ 170197 h 2133391"/>
              <a:gd name="connsiteX66" fmla="*/ 4063169 w 8200130"/>
              <a:gd name="connsiteY66" fmla="*/ 252431 h 2133391"/>
              <a:gd name="connsiteX67" fmla="*/ 4070198 w 8200130"/>
              <a:gd name="connsiteY67" fmla="*/ 265788 h 2133391"/>
              <a:gd name="connsiteX68" fmla="*/ 4078175 w 8200130"/>
              <a:gd name="connsiteY68" fmla="*/ 276064 h 2133391"/>
              <a:gd name="connsiteX69" fmla="*/ 4090471 w 8200130"/>
              <a:gd name="connsiteY69" fmla="*/ 304313 h 2133391"/>
              <a:gd name="connsiteX70" fmla="*/ 4114540 w 8200130"/>
              <a:gd name="connsiteY70" fmla="*/ 350052 h 2133391"/>
              <a:gd name="connsiteX71" fmla="*/ 4117903 w 8200130"/>
              <a:gd name="connsiteY71" fmla="*/ 367333 h 2133391"/>
              <a:gd name="connsiteX72" fmla="*/ 4132756 w 8200130"/>
              <a:gd name="connsiteY72" fmla="*/ 401456 h 2133391"/>
              <a:gd name="connsiteX73" fmla="*/ 4155231 w 8200130"/>
              <a:gd name="connsiteY73" fmla="*/ 534328 h 2133391"/>
              <a:gd name="connsiteX74" fmla="*/ 4153928 w 8200130"/>
              <a:gd name="connsiteY74" fmla="*/ 552470 h 2133391"/>
              <a:gd name="connsiteX75" fmla="*/ 4155637 w 8200130"/>
              <a:gd name="connsiteY75" fmla="*/ 561252 h 2133391"/>
              <a:gd name="connsiteX76" fmla="*/ 4151929 w 8200130"/>
              <a:gd name="connsiteY76" fmla="*/ 580306 h 2133391"/>
              <a:gd name="connsiteX77" fmla="*/ 4145599 w 8200130"/>
              <a:gd name="connsiteY77" fmla="*/ 668447 h 2133391"/>
              <a:gd name="connsiteX78" fmla="*/ 4125202 w 8200130"/>
              <a:gd name="connsiteY78" fmla="*/ 737273 h 2133391"/>
              <a:gd name="connsiteX79" fmla="*/ 4120842 w 8200130"/>
              <a:gd name="connsiteY79" fmla="*/ 797980 h 2133391"/>
              <a:gd name="connsiteX80" fmla="*/ 4196419 w 8200130"/>
              <a:gd name="connsiteY80" fmla="*/ 968726 h 2133391"/>
              <a:gd name="connsiteX81" fmla="*/ 4429068 w 8200130"/>
              <a:gd name="connsiteY81" fmla="*/ 1039857 h 2133391"/>
              <a:gd name="connsiteX82" fmla="*/ 4433287 w 8200130"/>
              <a:gd name="connsiteY82" fmla="*/ 1038607 h 2133391"/>
              <a:gd name="connsiteX83" fmla="*/ 4445950 w 8200130"/>
              <a:gd name="connsiteY83" fmla="*/ 1034003 h 2133391"/>
              <a:gd name="connsiteX84" fmla="*/ 4487167 w 8200130"/>
              <a:gd name="connsiteY84" fmla="*/ 1024463 h 2133391"/>
              <a:gd name="connsiteX85" fmla="*/ 4498311 w 8200130"/>
              <a:gd name="connsiteY85" fmla="*/ 1021160 h 2133391"/>
              <a:gd name="connsiteX86" fmla="*/ 4505593 w 8200130"/>
              <a:gd name="connsiteY86" fmla="*/ 1020198 h 2133391"/>
              <a:gd name="connsiteX87" fmla="*/ 4511840 w 8200130"/>
              <a:gd name="connsiteY87" fmla="*/ 1018752 h 2133391"/>
              <a:gd name="connsiteX88" fmla="*/ 4537404 w 8200130"/>
              <a:gd name="connsiteY88" fmla="*/ 1015995 h 2133391"/>
              <a:gd name="connsiteX89" fmla="*/ 4565137 w 8200130"/>
              <a:gd name="connsiteY89" fmla="*/ 1012331 h 2133391"/>
              <a:gd name="connsiteX90" fmla="*/ 4572156 w 8200130"/>
              <a:gd name="connsiteY90" fmla="*/ 1012247 h 2133391"/>
              <a:gd name="connsiteX91" fmla="*/ 4578822 w 8200130"/>
              <a:gd name="connsiteY91" fmla="*/ 1011528 h 2133391"/>
              <a:gd name="connsiteX92" fmla="*/ 4605626 w 8200130"/>
              <a:gd name="connsiteY92" fmla="*/ 1011848 h 2133391"/>
              <a:gd name="connsiteX93" fmla="*/ 4632431 w 8200130"/>
              <a:gd name="connsiteY93" fmla="*/ 1011528 h 2133391"/>
              <a:gd name="connsiteX94" fmla="*/ 4639098 w 8200130"/>
              <a:gd name="connsiteY94" fmla="*/ 1012247 h 2133391"/>
              <a:gd name="connsiteX95" fmla="*/ 4646115 w 8200130"/>
              <a:gd name="connsiteY95" fmla="*/ 1012331 h 2133391"/>
              <a:gd name="connsiteX96" fmla="*/ 4673847 w 8200130"/>
              <a:gd name="connsiteY96" fmla="*/ 1015995 h 2133391"/>
              <a:gd name="connsiteX97" fmla="*/ 4699413 w 8200130"/>
              <a:gd name="connsiteY97" fmla="*/ 1018752 h 2133391"/>
              <a:gd name="connsiteX98" fmla="*/ 4705661 w 8200130"/>
              <a:gd name="connsiteY98" fmla="*/ 1020198 h 2133391"/>
              <a:gd name="connsiteX99" fmla="*/ 4712941 w 8200130"/>
              <a:gd name="connsiteY99" fmla="*/ 1021160 h 2133391"/>
              <a:gd name="connsiteX100" fmla="*/ 4724084 w 8200130"/>
              <a:gd name="connsiteY100" fmla="*/ 1024462 h 2133391"/>
              <a:gd name="connsiteX101" fmla="*/ 4765304 w 8200130"/>
              <a:gd name="connsiteY101" fmla="*/ 1034003 h 2133391"/>
              <a:gd name="connsiteX102" fmla="*/ 4787142 w 8200130"/>
              <a:gd name="connsiteY102" fmla="*/ 1041943 h 2133391"/>
              <a:gd name="connsiteX103" fmla="*/ 4842474 w 8200130"/>
              <a:gd name="connsiteY103" fmla="*/ 1045917 h 2133391"/>
              <a:gd name="connsiteX104" fmla="*/ 5013220 w 8200130"/>
              <a:gd name="connsiteY104" fmla="*/ 970340 h 2133391"/>
              <a:gd name="connsiteX105" fmla="*/ 5084350 w 8200130"/>
              <a:gd name="connsiteY105" fmla="*/ 737691 h 2133391"/>
              <a:gd name="connsiteX106" fmla="*/ 5079320 w 8200130"/>
              <a:gd name="connsiteY106" fmla="*/ 720715 h 2133391"/>
              <a:gd name="connsiteX107" fmla="*/ 5081102 w 8200130"/>
              <a:gd name="connsiteY107" fmla="*/ 720575 h 2133391"/>
              <a:gd name="connsiteX108" fmla="*/ 5065654 w 8200130"/>
              <a:gd name="connsiteY108" fmla="*/ 668447 h 2133391"/>
              <a:gd name="connsiteX109" fmla="*/ 5059324 w 8200130"/>
              <a:gd name="connsiteY109" fmla="*/ 580301 h 2133391"/>
              <a:gd name="connsiteX110" fmla="*/ 5055617 w 8200130"/>
              <a:gd name="connsiteY110" fmla="*/ 561252 h 2133391"/>
              <a:gd name="connsiteX111" fmla="*/ 5057325 w 8200130"/>
              <a:gd name="connsiteY111" fmla="*/ 552473 h 2133391"/>
              <a:gd name="connsiteX112" fmla="*/ 5056022 w 8200130"/>
              <a:gd name="connsiteY112" fmla="*/ 534328 h 2133391"/>
              <a:gd name="connsiteX113" fmla="*/ 5078496 w 8200130"/>
              <a:gd name="connsiteY113" fmla="*/ 401456 h 2133391"/>
              <a:gd name="connsiteX114" fmla="*/ 5093352 w 8200130"/>
              <a:gd name="connsiteY114" fmla="*/ 367328 h 2133391"/>
              <a:gd name="connsiteX115" fmla="*/ 5096713 w 8200130"/>
              <a:gd name="connsiteY115" fmla="*/ 350052 h 2133391"/>
              <a:gd name="connsiteX116" fmla="*/ 5120776 w 8200130"/>
              <a:gd name="connsiteY116" fmla="*/ 304326 h 2133391"/>
              <a:gd name="connsiteX117" fmla="*/ 5133078 w 8200130"/>
              <a:gd name="connsiteY117" fmla="*/ 276064 h 2133391"/>
              <a:gd name="connsiteX118" fmla="*/ 5141058 w 8200130"/>
              <a:gd name="connsiteY118" fmla="*/ 265783 h 2133391"/>
              <a:gd name="connsiteX119" fmla="*/ 5148084 w 8200130"/>
              <a:gd name="connsiteY119" fmla="*/ 252431 h 2133391"/>
              <a:gd name="connsiteX120" fmla="*/ 5215235 w 8200130"/>
              <a:gd name="connsiteY120" fmla="*/ 170224 h 2133391"/>
              <a:gd name="connsiteX121" fmla="*/ 5219766 w 8200130"/>
              <a:gd name="connsiteY121" fmla="*/ 164386 h 2133391"/>
              <a:gd name="connsiteX122" fmla="*/ 5616631 w 8200130"/>
              <a:gd name="connsiteY122" fmla="*/ 0 h 2133391"/>
              <a:gd name="connsiteX123" fmla="*/ 5616750 w 8200130"/>
              <a:gd name="connsiteY123" fmla="*/ 12 h 2133391"/>
              <a:gd name="connsiteX124" fmla="*/ 5616868 w 8200130"/>
              <a:gd name="connsiteY124" fmla="*/ 0 h 2133391"/>
              <a:gd name="connsiteX125" fmla="*/ 6013733 w 8200130"/>
              <a:gd name="connsiteY125" fmla="*/ 164386 h 2133391"/>
              <a:gd name="connsiteX126" fmla="*/ 6018262 w 8200130"/>
              <a:gd name="connsiteY126" fmla="*/ 170221 h 2133391"/>
              <a:gd name="connsiteX127" fmla="*/ 6085416 w 8200130"/>
              <a:gd name="connsiteY127" fmla="*/ 252431 h 2133391"/>
              <a:gd name="connsiteX128" fmla="*/ 6092443 w 8200130"/>
              <a:gd name="connsiteY128" fmla="*/ 265785 h 2133391"/>
              <a:gd name="connsiteX129" fmla="*/ 6100422 w 8200130"/>
              <a:gd name="connsiteY129" fmla="*/ 276064 h 2133391"/>
              <a:gd name="connsiteX130" fmla="*/ 6112722 w 8200130"/>
              <a:gd name="connsiteY130" fmla="*/ 304321 h 2133391"/>
              <a:gd name="connsiteX131" fmla="*/ 6136787 w 8200130"/>
              <a:gd name="connsiteY131" fmla="*/ 350052 h 2133391"/>
              <a:gd name="connsiteX132" fmla="*/ 6140149 w 8200130"/>
              <a:gd name="connsiteY132" fmla="*/ 367330 h 2133391"/>
              <a:gd name="connsiteX133" fmla="*/ 6155003 w 8200130"/>
              <a:gd name="connsiteY133" fmla="*/ 401456 h 2133391"/>
              <a:gd name="connsiteX134" fmla="*/ 6177478 w 8200130"/>
              <a:gd name="connsiteY134" fmla="*/ 534328 h 2133391"/>
              <a:gd name="connsiteX135" fmla="*/ 6176175 w 8200130"/>
              <a:gd name="connsiteY135" fmla="*/ 552472 h 2133391"/>
              <a:gd name="connsiteX136" fmla="*/ 6177884 w 8200130"/>
              <a:gd name="connsiteY136" fmla="*/ 561252 h 2133391"/>
              <a:gd name="connsiteX137" fmla="*/ 6174176 w 8200130"/>
              <a:gd name="connsiteY137" fmla="*/ 580302 h 2133391"/>
              <a:gd name="connsiteX138" fmla="*/ 6167846 w 8200130"/>
              <a:gd name="connsiteY138" fmla="*/ 668447 h 2133391"/>
              <a:gd name="connsiteX139" fmla="*/ 6147449 w 8200130"/>
              <a:gd name="connsiteY139" fmla="*/ 737273 h 2133391"/>
              <a:gd name="connsiteX140" fmla="*/ 6143089 w 8200130"/>
              <a:gd name="connsiteY140" fmla="*/ 797980 h 2133391"/>
              <a:gd name="connsiteX141" fmla="*/ 6218666 w 8200130"/>
              <a:gd name="connsiteY141" fmla="*/ 968726 h 2133391"/>
              <a:gd name="connsiteX142" fmla="*/ 6451315 w 8200130"/>
              <a:gd name="connsiteY142" fmla="*/ 1039857 h 2133391"/>
              <a:gd name="connsiteX143" fmla="*/ 6455533 w 8200130"/>
              <a:gd name="connsiteY143" fmla="*/ 1038607 h 2133391"/>
              <a:gd name="connsiteX144" fmla="*/ 6468196 w 8200130"/>
              <a:gd name="connsiteY144" fmla="*/ 1034003 h 2133391"/>
              <a:gd name="connsiteX145" fmla="*/ 6509413 w 8200130"/>
              <a:gd name="connsiteY145" fmla="*/ 1024463 h 2133391"/>
              <a:gd name="connsiteX146" fmla="*/ 6520558 w 8200130"/>
              <a:gd name="connsiteY146" fmla="*/ 1021160 h 2133391"/>
              <a:gd name="connsiteX147" fmla="*/ 6527840 w 8200130"/>
              <a:gd name="connsiteY147" fmla="*/ 1020198 h 2133391"/>
              <a:gd name="connsiteX148" fmla="*/ 6534087 w 8200130"/>
              <a:gd name="connsiteY148" fmla="*/ 1018752 h 2133391"/>
              <a:gd name="connsiteX149" fmla="*/ 6559651 w 8200130"/>
              <a:gd name="connsiteY149" fmla="*/ 1015995 h 2133391"/>
              <a:gd name="connsiteX150" fmla="*/ 6587384 w 8200130"/>
              <a:gd name="connsiteY150" fmla="*/ 1012331 h 2133391"/>
              <a:gd name="connsiteX151" fmla="*/ 6594403 w 8200130"/>
              <a:gd name="connsiteY151" fmla="*/ 1012247 h 2133391"/>
              <a:gd name="connsiteX152" fmla="*/ 6601069 w 8200130"/>
              <a:gd name="connsiteY152" fmla="*/ 1011528 h 2133391"/>
              <a:gd name="connsiteX153" fmla="*/ 6627873 w 8200130"/>
              <a:gd name="connsiteY153" fmla="*/ 1011848 h 2133391"/>
              <a:gd name="connsiteX154" fmla="*/ 6654678 w 8200130"/>
              <a:gd name="connsiteY154" fmla="*/ 1011528 h 2133391"/>
              <a:gd name="connsiteX155" fmla="*/ 6661344 w 8200130"/>
              <a:gd name="connsiteY155" fmla="*/ 1012247 h 2133391"/>
              <a:gd name="connsiteX156" fmla="*/ 6668362 w 8200130"/>
              <a:gd name="connsiteY156" fmla="*/ 1012331 h 2133391"/>
              <a:gd name="connsiteX157" fmla="*/ 6696095 w 8200130"/>
              <a:gd name="connsiteY157" fmla="*/ 1015995 h 2133391"/>
              <a:gd name="connsiteX158" fmla="*/ 6721660 w 8200130"/>
              <a:gd name="connsiteY158" fmla="*/ 1018752 h 2133391"/>
              <a:gd name="connsiteX159" fmla="*/ 6727907 w 8200130"/>
              <a:gd name="connsiteY159" fmla="*/ 1020198 h 2133391"/>
              <a:gd name="connsiteX160" fmla="*/ 6735188 w 8200130"/>
              <a:gd name="connsiteY160" fmla="*/ 1021160 h 2133391"/>
              <a:gd name="connsiteX161" fmla="*/ 6746331 w 8200130"/>
              <a:gd name="connsiteY161" fmla="*/ 1024462 h 2133391"/>
              <a:gd name="connsiteX162" fmla="*/ 6787550 w 8200130"/>
              <a:gd name="connsiteY162" fmla="*/ 1034003 h 2133391"/>
              <a:gd name="connsiteX163" fmla="*/ 6809389 w 8200130"/>
              <a:gd name="connsiteY163" fmla="*/ 1041943 h 2133391"/>
              <a:gd name="connsiteX164" fmla="*/ 6864720 w 8200130"/>
              <a:gd name="connsiteY164" fmla="*/ 1045917 h 2133391"/>
              <a:gd name="connsiteX165" fmla="*/ 7035466 w 8200130"/>
              <a:gd name="connsiteY165" fmla="*/ 970340 h 2133391"/>
              <a:gd name="connsiteX166" fmla="*/ 7106597 w 8200130"/>
              <a:gd name="connsiteY166" fmla="*/ 737691 h 2133391"/>
              <a:gd name="connsiteX167" fmla="*/ 7101566 w 8200130"/>
              <a:gd name="connsiteY167" fmla="*/ 720715 h 2133391"/>
              <a:gd name="connsiteX168" fmla="*/ 7103349 w 8200130"/>
              <a:gd name="connsiteY168" fmla="*/ 720575 h 2133391"/>
              <a:gd name="connsiteX169" fmla="*/ 7087901 w 8200130"/>
              <a:gd name="connsiteY169" fmla="*/ 668447 h 2133391"/>
              <a:gd name="connsiteX170" fmla="*/ 7242013 w 8200130"/>
              <a:gd name="connsiteY170" fmla="*/ 164386 h 2133391"/>
              <a:gd name="connsiteX171" fmla="*/ 7638878 w 8200130"/>
              <a:gd name="connsiteY171" fmla="*/ 0 h 2133391"/>
              <a:gd name="connsiteX172" fmla="*/ 8035743 w 8200130"/>
              <a:gd name="connsiteY172" fmla="*/ 164386 h 2133391"/>
              <a:gd name="connsiteX173" fmla="*/ 8035743 w 8200130"/>
              <a:gd name="connsiteY173" fmla="*/ 958117 h 2133391"/>
              <a:gd name="connsiteX174" fmla="*/ 7531683 w 8200130"/>
              <a:gd name="connsiteY174" fmla="*/ 1112230 h 2133391"/>
              <a:gd name="connsiteX175" fmla="*/ 7473944 w 8200130"/>
              <a:gd name="connsiteY175" fmla="*/ 1095119 h 2133391"/>
              <a:gd name="connsiteX176" fmla="*/ 7473685 w 8200130"/>
              <a:gd name="connsiteY176" fmla="*/ 1096866 h 2133391"/>
              <a:gd name="connsiteX177" fmla="*/ 7462439 w 8200130"/>
              <a:gd name="connsiteY177" fmla="*/ 1093533 h 2133391"/>
              <a:gd name="connsiteX178" fmla="*/ 7229790 w 8200130"/>
              <a:gd name="connsiteY178" fmla="*/ 1164664 h 2133391"/>
              <a:gd name="connsiteX179" fmla="*/ 7154214 w 8200130"/>
              <a:gd name="connsiteY179" fmla="*/ 1335411 h 2133391"/>
              <a:gd name="connsiteX180" fmla="*/ 7158573 w 8200130"/>
              <a:gd name="connsiteY180" fmla="*/ 1396120 h 2133391"/>
              <a:gd name="connsiteX181" fmla="*/ 7178970 w 8200130"/>
              <a:gd name="connsiteY181" fmla="*/ 1464942 h 2133391"/>
              <a:gd name="connsiteX182" fmla="*/ 7185301 w 8200130"/>
              <a:gd name="connsiteY182" fmla="*/ 1553097 h 2133391"/>
              <a:gd name="connsiteX183" fmla="*/ 7189006 w 8200130"/>
              <a:gd name="connsiteY183" fmla="*/ 1572138 h 2133391"/>
              <a:gd name="connsiteX184" fmla="*/ 7187299 w 8200130"/>
              <a:gd name="connsiteY184" fmla="*/ 1580912 h 2133391"/>
              <a:gd name="connsiteX185" fmla="*/ 7188602 w 8200130"/>
              <a:gd name="connsiteY185" fmla="*/ 1599062 h 2133391"/>
              <a:gd name="connsiteX186" fmla="*/ 7166127 w 8200130"/>
              <a:gd name="connsiteY186" fmla="*/ 1731934 h 2133391"/>
              <a:gd name="connsiteX187" fmla="*/ 7151270 w 8200130"/>
              <a:gd name="connsiteY187" fmla="*/ 1766066 h 2133391"/>
              <a:gd name="connsiteX188" fmla="*/ 7147909 w 8200130"/>
              <a:gd name="connsiteY188" fmla="*/ 1783337 h 2133391"/>
              <a:gd name="connsiteX189" fmla="*/ 7123853 w 8200130"/>
              <a:gd name="connsiteY189" fmla="*/ 1829052 h 2133391"/>
              <a:gd name="connsiteX190" fmla="*/ 7111546 w 8200130"/>
              <a:gd name="connsiteY190" fmla="*/ 1857326 h 2133391"/>
              <a:gd name="connsiteX191" fmla="*/ 7103562 w 8200130"/>
              <a:gd name="connsiteY191" fmla="*/ 1867611 h 2133391"/>
              <a:gd name="connsiteX192" fmla="*/ 7096538 w 8200130"/>
              <a:gd name="connsiteY192" fmla="*/ 1880958 h 2133391"/>
              <a:gd name="connsiteX193" fmla="*/ 7029407 w 8200130"/>
              <a:gd name="connsiteY193" fmla="*/ 1963141 h 2133391"/>
              <a:gd name="connsiteX194" fmla="*/ 7024857 w 8200130"/>
              <a:gd name="connsiteY194" fmla="*/ 1969003 h 2133391"/>
              <a:gd name="connsiteX195" fmla="*/ 6627993 w 8200130"/>
              <a:gd name="connsiteY195" fmla="*/ 2133391 h 2133391"/>
              <a:gd name="connsiteX196" fmla="*/ 6627874 w 8200130"/>
              <a:gd name="connsiteY196" fmla="*/ 2133379 h 2133391"/>
              <a:gd name="connsiteX197" fmla="*/ 6627755 w 8200130"/>
              <a:gd name="connsiteY197" fmla="*/ 2133391 h 2133391"/>
              <a:gd name="connsiteX198" fmla="*/ 6230889 w 8200130"/>
              <a:gd name="connsiteY198" fmla="*/ 1969003 h 2133391"/>
              <a:gd name="connsiteX199" fmla="*/ 6226341 w 8200130"/>
              <a:gd name="connsiteY199" fmla="*/ 1963144 h 2133391"/>
              <a:gd name="connsiteX200" fmla="*/ 6159208 w 8200130"/>
              <a:gd name="connsiteY200" fmla="*/ 1880958 h 2133391"/>
              <a:gd name="connsiteX201" fmla="*/ 6152183 w 8200130"/>
              <a:gd name="connsiteY201" fmla="*/ 1867610 h 2133391"/>
              <a:gd name="connsiteX202" fmla="*/ 6144201 w 8200130"/>
              <a:gd name="connsiteY202" fmla="*/ 1857326 h 2133391"/>
              <a:gd name="connsiteX203" fmla="*/ 6131895 w 8200130"/>
              <a:gd name="connsiteY203" fmla="*/ 1829055 h 2133391"/>
              <a:gd name="connsiteX204" fmla="*/ 6107837 w 8200130"/>
              <a:gd name="connsiteY204" fmla="*/ 1783337 h 2133391"/>
              <a:gd name="connsiteX205" fmla="*/ 6104476 w 8200130"/>
              <a:gd name="connsiteY205" fmla="*/ 1766064 h 2133391"/>
              <a:gd name="connsiteX206" fmla="*/ 6089619 w 8200130"/>
              <a:gd name="connsiteY206" fmla="*/ 1731934 h 2133391"/>
              <a:gd name="connsiteX207" fmla="*/ 6067144 w 8200130"/>
              <a:gd name="connsiteY207" fmla="*/ 1599062 h 2133391"/>
              <a:gd name="connsiteX208" fmla="*/ 6068448 w 8200130"/>
              <a:gd name="connsiteY208" fmla="*/ 1580914 h 2133391"/>
              <a:gd name="connsiteX209" fmla="*/ 6066740 w 8200130"/>
              <a:gd name="connsiteY209" fmla="*/ 1572138 h 2133391"/>
              <a:gd name="connsiteX210" fmla="*/ 6070446 w 8200130"/>
              <a:gd name="connsiteY210" fmla="*/ 1553094 h 2133391"/>
              <a:gd name="connsiteX211" fmla="*/ 6076776 w 8200130"/>
              <a:gd name="connsiteY211" fmla="*/ 1464942 h 2133391"/>
              <a:gd name="connsiteX212" fmla="*/ 6093887 w 8200130"/>
              <a:gd name="connsiteY212" fmla="*/ 1407204 h 2133391"/>
              <a:gd name="connsiteX213" fmla="*/ 6092140 w 8200130"/>
              <a:gd name="connsiteY213" fmla="*/ 1406944 h 2133391"/>
              <a:gd name="connsiteX214" fmla="*/ 6095473 w 8200130"/>
              <a:gd name="connsiteY214" fmla="*/ 1395699 h 2133391"/>
              <a:gd name="connsiteX215" fmla="*/ 6024342 w 8200130"/>
              <a:gd name="connsiteY215" fmla="*/ 1163050 h 2133391"/>
              <a:gd name="connsiteX216" fmla="*/ 5853595 w 8200130"/>
              <a:gd name="connsiteY216" fmla="*/ 1087473 h 2133391"/>
              <a:gd name="connsiteX217" fmla="*/ 5798266 w 8200130"/>
              <a:gd name="connsiteY217" fmla="*/ 1091447 h 2133391"/>
              <a:gd name="connsiteX218" fmla="*/ 5776428 w 8200130"/>
              <a:gd name="connsiteY218" fmla="*/ 1099387 h 2133391"/>
              <a:gd name="connsiteX219" fmla="*/ 5735200 w 8200130"/>
              <a:gd name="connsiteY219" fmla="*/ 1108929 h 2133391"/>
              <a:gd name="connsiteX220" fmla="*/ 5724063 w 8200130"/>
              <a:gd name="connsiteY220" fmla="*/ 1112230 h 2133391"/>
              <a:gd name="connsiteX221" fmla="*/ 5716785 w 8200130"/>
              <a:gd name="connsiteY221" fmla="*/ 1113192 h 2133391"/>
              <a:gd name="connsiteX222" fmla="*/ 5710537 w 8200130"/>
              <a:gd name="connsiteY222" fmla="*/ 1114638 h 2133391"/>
              <a:gd name="connsiteX223" fmla="*/ 5684967 w 8200130"/>
              <a:gd name="connsiteY223" fmla="*/ 1117396 h 2133391"/>
              <a:gd name="connsiteX224" fmla="*/ 5657237 w 8200130"/>
              <a:gd name="connsiteY224" fmla="*/ 1121059 h 2133391"/>
              <a:gd name="connsiteX225" fmla="*/ 5650221 w 8200130"/>
              <a:gd name="connsiteY225" fmla="*/ 1121143 h 2133391"/>
              <a:gd name="connsiteX226" fmla="*/ 5643555 w 8200130"/>
              <a:gd name="connsiteY226" fmla="*/ 1121862 h 2133391"/>
              <a:gd name="connsiteX227" fmla="*/ 5616750 w 8200130"/>
              <a:gd name="connsiteY227" fmla="*/ 1121542 h 2133391"/>
              <a:gd name="connsiteX228" fmla="*/ 5589944 w 8200130"/>
              <a:gd name="connsiteY228" fmla="*/ 1121862 h 2133391"/>
              <a:gd name="connsiteX229" fmla="*/ 5583279 w 8200130"/>
              <a:gd name="connsiteY229" fmla="*/ 1121143 h 2133391"/>
              <a:gd name="connsiteX230" fmla="*/ 5576262 w 8200130"/>
              <a:gd name="connsiteY230" fmla="*/ 1121059 h 2133391"/>
              <a:gd name="connsiteX231" fmla="*/ 5548532 w 8200130"/>
              <a:gd name="connsiteY231" fmla="*/ 1117396 h 2133391"/>
              <a:gd name="connsiteX232" fmla="*/ 5522963 w 8200130"/>
              <a:gd name="connsiteY232" fmla="*/ 1114638 h 2133391"/>
              <a:gd name="connsiteX233" fmla="*/ 5516715 w 8200130"/>
              <a:gd name="connsiteY233" fmla="*/ 1113192 h 2133391"/>
              <a:gd name="connsiteX234" fmla="*/ 5509436 w 8200130"/>
              <a:gd name="connsiteY234" fmla="*/ 1112230 h 2133391"/>
              <a:gd name="connsiteX235" fmla="*/ 5498296 w 8200130"/>
              <a:gd name="connsiteY235" fmla="*/ 1108929 h 2133391"/>
              <a:gd name="connsiteX236" fmla="*/ 5457072 w 8200130"/>
              <a:gd name="connsiteY236" fmla="*/ 1099387 h 2133391"/>
              <a:gd name="connsiteX237" fmla="*/ 5444404 w 8200130"/>
              <a:gd name="connsiteY237" fmla="*/ 1094781 h 2133391"/>
              <a:gd name="connsiteX238" fmla="*/ 5440193 w 8200130"/>
              <a:gd name="connsiteY238" fmla="*/ 1093533 h 2133391"/>
              <a:gd name="connsiteX239" fmla="*/ 5207543 w 8200130"/>
              <a:gd name="connsiteY239" fmla="*/ 1164664 h 2133391"/>
              <a:gd name="connsiteX240" fmla="*/ 5131967 w 8200130"/>
              <a:gd name="connsiteY240" fmla="*/ 1335411 h 2133391"/>
              <a:gd name="connsiteX241" fmla="*/ 5136326 w 8200130"/>
              <a:gd name="connsiteY241" fmla="*/ 1396120 h 2133391"/>
              <a:gd name="connsiteX242" fmla="*/ 5156723 w 8200130"/>
              <a:gd name="connsiteY242" fmla="*/ 1464942 h 2133391"/>
              <a:gd name="connsiteX243" fmla="*/ 5163054 w 8200130"/>
              <a:gd name="connsiteY243" fmla="*/ 1553097 h 2133391"/>
              <a:gd name="connsiteX244" fmla="*/ 5166759 w 8200130"/>
              <a:gd name="connsiteY244" fmla="*/ 1572138 h 2133391"/>
              <a:gd name="connsiteX245" fmla="*/ 5165052 w 8200130"/>
              <a:gd name="connsiteY245" fmla="*/ 1580912 h 2133391"/>
              <a:gd name="connsiteX246" fmla="*/ 5166355 w 8200130"/>
              <a:gd name="connsiteY246" fmla="*/ 1599062 h 2133391"/>
              <a:gd name="connsiteX247" fmla="*/ 5143881 w 8200130"/>
              <a:gd name="connsiteY247" fmla="*/ 1731934 h 2133391"/>
              <a:gd name="connsiteX248" fmla="*/ 5129024 w 8200130"/>
              <a:gd name="connsiteY248" fmla="*/ 1766066 h 2133391"/>
              <a:gd name="connsiteX249" fmla="*/ 5125663 w 8200130"/>
              <a:gd name="connsiteY249" fmla="*/ 1783337 h 2133391"/>
              <a:gd name="connsiteX250" fmla="*/ 5101606 w 8200130"/>
              <a:gd name="connsiteY250" fmla="*/ 1829053 h 2133391"/>
              <a:gd name="connsiteX251" fmla="*/ 5089299 w 8200130"/>
              <a:gd name="connsiteY251" fmla="*/ 1857326 h 2133391"/>
              <a:gd name="connsiteX252" fmla="*/ 5081315 w 8200130"/>
              <a:gd name="connsiteY252" fmla="*/ 1867611 h 2133391"/>
              <a:gd name="connsiteX253" fmla="*/ 5074292 w 8200130"/>
              <a:gd name="connsiteY253" fmla="*/ 1880958 h 2133391"/>
              <a:gd name="connsiteX254" fmla="*/ 5007161 w 8200130"/>
              <a:gd name="connsiteY254" fmla="*/ 1963141 h 2133391"/>
              <a:gd name="connsiteX255" fmla="*/ 5002610 w 8200130"/>
              <a:gd name="connsiteY255" fmla="*/ 1969003 h 2133391"/>
              <a:gd name="connsiteX256" fmla="*/ 4605746 w 8200130"/>
              <a:gd name="connsiteY256" fmla="*/ 2133391 h 2133391"/>
              <a:gd name="connsiteX257" fmla="*/ 4605627 w 8200130"/>
              <a:gd name="connsiteY257" fmla="*/ 2133379 h 2133391"/>
              <a:gd name="connsiteX258" fmla="*/ 4605508 w 8200130"/>
              <a:gd name="connsiteY258" fmla="*/ 2133391 h 2133391"/>
              <a:gd name="connsiteX259" fmla="*/ 4208643 w 8200130"/>
              <a:gd name="connsiteY259" fmla="*/ 1969003 h 2133391"/>
              <a:gd name="connsiteX260" fmla="*/ 4204113 w 8200130"/>
              <a:gd name="connsiteY260" fmla="*/ 1963167 h 2133391"/>
              <a:gd name="connsiteX261" fmla="*/ 4136961 w 8200130"/>
              <a:gd name="connsiteY261" fmla="*/ 1880958 h 2133391"/>
              <a:gd name="connsiteX262" fmla="*/ 4129936 w 8200130"/>
              <a:gd name="connsiteY262" fmla="*/ 1867609 h 2133391"/>
              <a:gd name="connsiteX263" fmla="*/ 4121954 w 8200130"/>
              <a:gd name="connsiteY263" fmla="*/ 1857326 h 2133391"/>
              <a:gd name="connsiteX264" fmla="*/ 4109649 w 8200130"/>
              <a:gd name="connsiteY264" fmla="*/ 1829058 h 2133391"/>
              <a:gd name="connsiteX265" fmla="*/ 4085590 w 8200130"/>
              <a:gd name="connsiteY265" fmla="*/ 1783337 h 2133391"/>
              <a:gd name="connsiteX266" fmla="*/ 4082229 w 8200130"/>
              <a:gd name="connsiteY266" fmla="*/ 1766064 h 2133391"/>
              <a:gd name="connsiteX267" fmla="*/ 4067372 w 8200130"/>
              <a:gd name="connsiteY267" fmla="*/ 1731934 h 2133391"/>
              <a:gd name="connsiteX268" fmla="*/ 4044898 w 8200130"/>
              <a:gd name="connsiteY268" fmla="*/ 1599062 h 2133391"/>
              <a:gd name="connsiteX269" fmla="*/ 4046201 w 8200130"/>
              <a:gd name="connsiteY269" fmla="*/ 1580914 h 2133391"/>
              <a:gd name="connsiteX270" fmla="*/ 4044493 w 8200130"/>
              <a:gd name="connsiteY270" fmla="*/ 1572138 h 2133391"/>
              <a:gd name="connsiteX271" fmla="*/ 4048199 w 8200130"/>
              <a:gd name="connsiteY271" fmla="*/ 1553094 h 2133391"/>
              <a:gd name="connsiteX272" fmla="*/ 4054529 w 8200130"/>
              <a:gd name="connsiteY272" fmla="*/ 1464942 h 2133391"/>
              <a:gd name="connsiteX273" fmla="*/ 4071640 w 8200130"/>
              <a:gd name="connsiteY273" fmla="*/ 1407204 h 2133391"/>
              <a:gd name="connsiteX274" fmla="*/ 4069893 w 8200130"/>
              <a:gd name="connsiteY274" fmla="*/ 1406944 h 2133391"/>
              <a:gd name="connsiteX275" fmla="*/ 4073226 w 8200130"/>
              <a:gd name="connsiteY275" fmla="*/ 1395699 h 2133391"/>
              <a:gd name="connsiteX276" fmla="*/ 4002095 w 8200130"/>
              <a:gd name="connsiteY276" fmla="*/ 1163050 h 2133391"/>
              <a:gd name="connsiteX277" fmla="*/ 3831348 w 8200130"/>
              <a:gd name="connsiteY277" fmla="*/ 1087473 h 2133391"/>
              <a:gd name="connsiteX278" fmla="*/ 3776020 w 8200130"/>
              <a:gd name="connsiteY278" fmla="*/ 1091447 h 2133391"/>
              <a:gd name="connsiteX279" fmla="*/ 3754181 w 8200130"/>
              <a:gd name="connsiteY279" fmla="*/ 1099387 h 2133391"/>
              <a:gd name="connsiteX280" fmla="*/ 3712957 w 8200130"/>
              <a:gd name="connsiteY280" fmla="*/ 1108929 h 2133391"/>
              <a:gd name="connsiteX281" fmla="*/ 3701817 w 8200130"/>
              <a:gd name="connsiteY281" fmla="*/ 1112230 h 2133391"/>
              <a:gd name="connsiteX282" fmla="*/ 3694537 w 8200130"/>
              <a:gd name="connsiteY282" fmla="*/ 1113192 h 2133391"/>
              <a:gd name="connsiteX283" fmla="*/ 3688290 w 8200130"/>
              <a:gd name="connsiteY283" fmla="*/ 1114638 h 2133391"/>
              <a:gd name="connsiteX284" fmla="*/ 3662725 w 8200130"/>
              <a:gd name="connsiteY284" fmla="*/ 1117395 h 2133391"/>
              <a:gd name="connsiteX285" fmla="*/ 3634991 w 8200130"/>
              <a:gd name="connsiteY285" fmla="*/ 1121059 h 2133391"/>
              <a:gd name="connsiteX286" fmla="*/ 3627974 w 8200130"/>
              <a:gd name="connsiteY286" fmla="*/ 1121143 h 2133391"/>
              <a:gd name="connsiteX287" fmla="*/ 3621308 w 8200130"/>
              <a:gd name="connsiteY287" fmla="*/ 1121862 h 2133391"/>
              <a:gd name="connsiteX288" fmla="*/ 3594503 w 8200130"/>
              <a:gd name="connsiteY288" fmla="*/ 1121542 h 2133391"/>
              <a:gd name="connsiteX289" fmla="*/ 3567698 w 8200130"/>
              <a:gd name="connsiteY289" fmla="*/ 1121862 h 2133391"/>
              <a:gd name="connsiteX290" fmla="*/ 3561032 w 8200130"/>
              <a:gd name="connsiteY290" fmla="*/ 1121143 h 2133391"/>
              <a:gd name="connsiteX291" fmla="*/ 3554015 w 8200130"/>
              <a:gd name="connsiteY291" fmla="*/ 1121059 h 2133391"/>
              <a:gd name="connsiteX292" fmla="*/ 3526284 w 8200130"/>
              <a:gd name="connsiteY292" fmla="*/ 1117395 h 2133391"/>
              <a:gd name="connsiteX293" fmla="*/ 3500716 w 8200130"/>
              <a:gd name="connsiteY293" fmla="*/ 1114638 h 2133391"/>
              <a:gd name="connsiteX294" fmla="*/ 3494468 w 8200130"/>
              <a:gd name="connsiteY294" fmla="*/ 1113192 h 2133391"/>
              <a:gd name="connsiteX295" fmla="*/ 3487189 w 8200130"/>
              <a:gd name="connsiteY295" fmla="*/ 1112230 h 2133391"/>
              <a:gd name="connsiteX296" fmla="*/ 3476049 w 8200130"/>
              <a:gd name="connsiteY296" fmla="*/ 1108929 h 2133391"/>
              <a:gd name="connsiteX297" fmla="*/ 3434825 w 8200130"/>
              <a:gd name="connsiteY297" fmla="*/ 1099387 h 2133391"/>
              <a:gd name="connsiteX298" fmla="*/ 3422158 w 8200130"/>
              <a:gd name="connsiteY298" fmla="*/ 1094782 h 2133391"/>
              <a:gd name="connsiteX299" fmla="*/ 3417946 w 8200130"/>
              <a:gd name="connsiteY299" fmla="*/ 1093533 h 2133391"/>
              <a:gd name="connsiteX300" fmla="*/ 3185296 w 8200130"/>
              <a:gd name="connsiteY300" fmla="*/ 1164664 h 2133391"/>
              <a:gd name="connsiteX301" fmla="*/ 3109720 w 8200130"/>
              <a:gd name="connsiteY301" fmla="*/ 1335411 h 2133391"/>
              <a:gd name="connsiteX302" fmla="*/ 3114079 w 8200130"/>
              <a:gd name="connsiteY302" fmla="*/ 1396120 h 2133391"/>
              <a:gd name="connsiteX303" fmla="*/ 3134476 w 8200130"/>
              <a:gd name="connsiteY303" fmla="*/ 1464942 h 2133391"/>
              <a:gd name="connsiteX304" fmla="*/ 3140807 w 8200130"/>
              <a:gd name="connsiteY304" fmla="*/ 1553089 h 2133391"/>
              <a:gd name="connsiteX305" fmla="*/ 3144514 w 8200130"/>
              <a:gd name="connsiteY305" fmla="*/ 1572138 h 2133391"/>
              <a:gd name="connsiteX306" fmla="*/ 3142805 w 8200130"/>
              <a:gd name="connsiteY306" fmla="*/ 1580916 h 2133391"/>
              <a:gd name="connsiteX307" fmla="*/ 3144109 w 8200130"/>
              <a:gd name="connsiteY307" fmla="*/ 1599062 h 2133391"/>
              <a:gd name="connsiteX308" fmla="*/ 3121634 w 8200130"/>
              <a:gd name="connsiteY308" fmla="*/ 1731934 h 2133391"/>
              <a:gd name="connsiteX309" fmla="*/ 3106778 w 8200130"/>
              <a:gd name="connsiteY309" fmla="*/ 1766062 h 2133391"/>
              <a:gd name="connsiteX310" fmla="*/ 3103417 w 8200130"/>
              <a:gd name="connsiteY310" fmla="*/ 1783337 h 2133391"/>
              <a:gd name="connsiteX311" fmla="*/ 3079354 w 8200130"/>
              <a:gd name="connsiteY311" fmla="*/ 1829063 h 2133391"/>
              <a:gd name="connsiteX312" fmla="*/ 3067052 w 8200130"/>
              <a:gd name="connsiteY312" fmla="*/ 1857326 h 2133391"/>
              <a:gd name="connsiteX313" fmla="*/ 3059072 w 8200130"/>
              <a:gd name="connsiteY313" fmla="*/ 1867607 h 2133391"/>
              <a:gd name="connsiteX314" fmla="*/ 3052046 w 8200130"/>
              <a:gd name="connsiteY314" fmla="*/ 1880958 h 2133391"/>
              <a:gd name="connsiteX315" fmla="*/ 2984895 w 8200130"/>
              <a:gd name="connsiteY315" fmla="*/ 1963165 h 2133391"/>
              <a:gd name="connsiteX316" fmla="*/ 2980363 w 8200130"/>
              <a:gd name="connsiteY316" fmla="*/ 1969003 h 2133391"/>
              <a:gd name="connsiteX317" fmla="*/ 2583499 w 8200130"/>
              <a:gd name="connsiteY317" fmla="*/ 2133391 h 2133391"/>
              <a:gd name="connsiteX318" fmla="*/ 2583380 w 8200130"/>
              <a:gd name="connsiteY318" fmla="*/ 2133379 h 2133391"/>
              <a:gd name="connsiteX319" fmla="*/ 2583262 w 8200130"/>
              <a:gd name="connsiteY319" fmla="*/ 2133391 h 2133391"/>
              <a:gd name="connsiteX320" fmla="*/ 2186397 w 8200130"/>
              <a:gd name="connsiteY320" fmla="*/ 1969003 h 2133391"/>
              <a:gd name="connsiteX321" fmla="*/ 2181871 w 8200130"/>
              <a:gd name="connsiteY321" fmla="*/ 1963174 h 2133391"/>
              <a:gd name="connsiteX322" fmla="*/ 2114714 w 8200130"/>
              <a:gd name="connsiteY322" fmla="*/ 1880958 h 2133391"/>
              <a:gd name="connsiteX323" fmla="*/ 2107688 w 8200130"/>
              <a:gd name="connsiteY323" fmla="*/ 1867606 h 2133391"/>
              <a:gd name="connsiteX324" fmla="*/ 2099708 w 8200130"/>
              <a:gd name="connsiteY324" fmla="*/ 1857326 h 2133391"/>
              <a:gd name="connsiteX325" fmla="*/ 2087406 w 8200130"/>
              <a:gd name="connsiteY325" fmla="*/ 1829064 h 2133391"/>
              <a:gd name="connsiteX326" fmla="*/ 2063343 w 8200130"/>
              <a:gd name="connsiteY326" fmla="*/ 1783337 h 2133391"/>
              <a:gd name="connsiteX327" fmla="*/ 2059982 w 8200130"/>
              <a:gd name="connsiteY327" fmla="*/ 1766061 h 2133391"/>
              <a:gd name="connsiteX328" fmla="*/ 2045127 w 8200130"/>
              <a:gd name="connsiteY328" fmla="*/ 1731934 h 2133391"/>
              <a:gd name="connsiteX329" fmla="*/ 2022652 w 8200130"/>
              <a:gd name="connsiteY329" fmla="*/ 1599062 h 2133391"/>
              <a:gd name="connsiteX330" fmla="*/ 2023955 w 8200130"/>
              <a:gd name="connsiteY330" fmla="*/ 1580916 h 2133391"/>
              <a:gd name="connsiteX331" fmla="*/ 2022247 w 8200130"/>
              <a:gd name="connsiteY331" fmla="*/ 1572138 h 2133391"/>
              <a:gd name="connsiteX332" fmla="*/ 2025953 w 8200130"/>
              <a:gd name="connsiteY332" fmla="*/ 1553090 h 2133391"/>
              <a:gd name="connsiteX333" fmla="*/ 2032284 w 8200130"/>
              <a:gd name="connsiteY333" fmla="*/ 1464942 h 2133391"/>
              <a:gd name="connsiteX334" fmla="*/ 2049395 w 8200130"/>
              <a:gd name="connsiteY334" fmla="*/ 1407204 h 2133391"/>
              <a:gd name="connsiteX335" fmla="*/ 2047648 w 8200130"/>
              <a:gd name="connsiteY335" fmla="*/ 1406944 h 2133391"/>
              <a:gd name="connsiteX336" fmla="*/ 2050981 w 8200130"/>
              <a:gd name="connsiteY336" fmla="*/ 1395699 h 2133391"/>
              <a:gd name="connsiteX337" fmla="*/ 1979850 w 8200130"/>
              <a:gd name="connsiteY337" fmla="*/ 1163050 h 2133391"/>
              <a:gd name="connsiteX338" fmla="*/ 1809102 w 8200130"/>
              <a:gd name="connsiteY338" fmla="*/ 1087473 h 2133391"/>
              <a:gd name="connsiteX339" fmla="*/ 1753775 w 8200130"/>
              <a:gd name="connsiteY339" fmla="*/ 1091447 h 2133391"/>
              <a:gd name="connsiteX340" fmla="*/ 1731936 w 8200130"/>
              <a:gd name="connsiteY340" fmla="*/ 1099387 h 2133391"/>
              <a:gd name="connsiteX341" fmla="*/ 1690709 w 8200130"/>
              <a:gd name="connsiteY341" fmla="*/ 1108929 h 2133391"/>
              <a:gd name="connsiteX342" fmla="*/ 1679572 w 8200130"/>
              <a:gd name="connsiteY342" fmla="*/ 1112230 h 2133391"/>
              <a:gd name="connsiteX343" fmla="*/ 1672293 w 8200130"/>
              <a:gd name="connsiteY343" fmla="*/ 1113192 h 2133391"/>
              <a:gd name="connsiteX344" fmla="*/ 1666045 w 8200130"/>
              <a:gd name="connsiteY344" fmla="*/ 1114638 h 2133391"/>
              <a:gd name="connsiteX345" fmla="*/ 1640476 w 8200130"/>
              <a:gd name="connsiteY345" fmla="*/ 1117396 h 2133391"/>
              <a:gd name="connsiteX346" fmla="*/ 1612746 w 8200130"/>
              <a:gd name="connsiteY346" fmla="*/ 1121059 h 2133391"/>
              <a:gd name="connsiteX347" fmla="*/ 1605729 w 8200130"/>
              <a:gd name="connsiteY347" fmla="*/ 1121143 h 2133391"/>
              <a:gd name="connsiteX348" fmla="*/ 1599063 w 8200130"/>
              <a:gd name="connsiteY348" fmla="*/ 1121862 h 2133391"/>
              <a:gd name="connsiteX349" fmla="*/ 1572258 w 8200130"/>
              <a:gd name="connsiteY349" fmla="*/ 1121542 h 2133391"/>
              <a:gd name="connsiteX350" fmla="*/ 1545452 w 8200130"/>
              <a:gd name="connsiteY350" fmla="*/ 1121862 h 2133391"/>
              <a:gd name="connsiteX351" fmla="*/ 1538786 w 8200130"/>
              <a:gd name="connsiteY351" fmla="*/ 1121143 h 2133391"/>
              <a:gd name="connsiteX352" fmla="*/ 1531770 w 8200130"/>
              <a:gd name="connsiteY352" fmla="*/ 1121059 h 2133391"/>
              <a:gd name="connsiteX353" fmla="*/ 1504040 w 8200130"/>
              <a:gd name="connsiteY353" fmla="*/ 1117396 h 2133391"/>
              <a:gd name="connsiteX354" fmla="*/ 1478470 w 8200130"/>
              <a:gd name="connsiteY354" fmla="*/ 1114638 h 2133391"/>
              <a:gd name="connsiteX355" fmla="*/ 1472222 w 8200130"/>
              <a:gd name="connsiteY355" fmla="*/ 1113192 h 2133391"/>
              <a:gd name="connsiteX356" fmla="*/ 1464944 w 8200130"/>
              <a:gd name="connsiteY356" fmla="*/ 1112230 h 2133391"/>
              <a:gd name="connsiteX357" fmla="*/ 1453804 w 8200130"/>
              <a:gd name="connsiteY357" fmla="*/ 1108929 h 2133391"/>
              <a:gd name="connsiteX358" fmla="*/ 1412579 w 8200130"/>
              <a:gd name="connsiteY358" fmla="*/ 1099387 h 2133391"/>
              <a:gd name="connsiteX359" fmla="*/ 1399912 w 8200130"/>
              <a:gd name="connsiteY359" fmla="*/ 1094781 h 2133391"/>
              <a:gd name="connsiteX360" fmla="*/ 1395701 w 8200130"/>
              <a:gd name="connsiteY360" fmla="*/ 1093533 h 2133391"/>
              <a:gd name="connsiteX361" fmla="*/ 1163051 w 8200130"/>
              <a:gd name="connsiteY361" fmla="*/ 1164664 h 2133391"/>
              <a:gd name="connsiteX362" fmla="*/ 1087475 w 8200130"/>
              <a:gd name="connsiteY362" fmla="*/ 1335411 h 2133391"/>
              <a:gd name="connsiteX363" fmla="*/ 1091834 w 8200130"/>
              <a:gd name="connsiteY363" fmla="*/ 1396120 h 2133391"/>
              <a:gd name="connsiteX364" fmla="*/ 1112232 w 8200130"/>
              <a:gd name="connsiteY364" fmla="*/ 1464942 h 2133391"/>
              <a:gd name="connsiteX365" fmla="*/ 958118 w 8200130"/>
              <a:gd name="connsiteY365" fmla="*/ 1969003 h 2133391"/>
              <a:gd name="connsiteX366" fmla="*/ 164388 w 8200130"/>
              <a:gd name="connsiteY366" fmla="*/ 1969003 h 2133391"/>
              <a:gd name="connsiteX367" fmla="*/ 164388 w 8200130"/>
              <a:gd name="connsiteY367" fmla="*/ 1175273 h 2133391"/>
              <a:gd name="connsiteX368" fmla="*/ 668449 w 8200130"/>
              <a:gd name="connsiteY368" fmla="*/ 1021160 h 2133391"/>
              <a:gd name="connsiteX369" fmla="*/ 737275 w 8200130"/>
              <a:gd name="connsiteY369" fmla="*/ 1041557 h 2133391"/>
              <a:gd name="connsiteX370" fmla="*/ 797981 w 8200130"/>
              <a:gd name="connsiteY370" fmla="*/ 1045917 h 2133391"/>
              <a:gd name="connsiteX371" fmla="*/ 968728 w 8200130"/>
              <a:gd name="connsiteY371" fmla="*/ 970340 h 2133391"/>
              <a:gd name="connsiteX372" fmla="*/ 1039857 w 8200130"/>
              <a:gd name="connsiteY372" fmla="*/ 737691 h 2133391"/>
              <a:gd name="connsiteX373" fmla="*/ 1034827 w 8200130"/>
              <a:gd name="connsiteY373" fmla="*/ 720715 h 2133391"/>
              <a:gd name="connsiteX374" fmla="*/ 1036610 w 8200130"/>
              <a:gd name="connsiteY374" fmla="*/ 720575 h 2133391"/>
              <a:gd name="connsiteX375" fmla="*/ 1021162 w 8200130"/>
              <a:gd name="connsiteY375" fmla="*/ 668447 h 2133391"/>
              <a:gd name="connsiteX376" fmla="*/ 1014832 w 8200130"/>
              <a:gd name="connsiteY376" fmla="*/ 580305 h 2133391"/>
              <a:gd name="connsiteX377" fmla="*/ 1011124 w 8200130"/>
              <a:gd name="connsiteY377" fmla="*/ 561252 h 2133391"/>
              <a:gd name="connsiteX378" fmla="*/ 1012833 w 8200130"/>
              <a:gd name="connsiteY378" fmla="*/ 552471 h 2133391"/>
              <a:gd name="connsiteX379" fmla="*/ 1011530 w 8200130"/>
              <a:gd name="connsiteY379" fmla="*/ 534328 h 2133391"/>
              <a:gd name="connsiteX380" fmla="*/ 1034004 w 8200130"/>
              <a:gd name="connsiteY380" fmla="*/ 401456 h 2133391"/>
              <a:gd name="connsiteX381" fmla="*/ 1048858 w 8200130"/>
              <a:gd name="connsiteY381" fmla="*/ 367330 h 2133391"/>
              <a:gd name="connsiteX382" fmla="*/ 1052221 w 8200130"/>
              <a:gd name="connsiteY382" fmla="*/ 350052 h 2133391"/>
              <a:gd name="connsiteX383" fmla="*/ 1076286 w 8200130"/>
              <a:gd name="connsiteY383" fmla="*/ 304321 h 2133391"/>
              <a:gd name="connsiteX384" fmla="*/ 1088586 w 8200130"/>
              <a:gd name="connsiteY384" fmla="*/ 276064 h 2133391"/>
              <a:gd name="connsiteX385" fmla="*/ 1096565 w 8200130"/>
              <a:gd name="connsiteY385" fmla="*/ 265785 h 2133391"/>
              <a:gd name="connsiteX386" fmla="*/ 1103591 w 8200130"/>
              <a:gd name="connsiteY386" fmla="*/ 252431 h 2133391"/>
              <a:gd name="connsiteX387" fmla="*/ 1170752 w 8200130"/>
              <a:gd name="connsiteY387" fmla="*/ 170211 h 2133391"/>
              <a:gd name="connsiteX388" fmla="*/ 1175274 w 8200130"/>
              <a:gd name="connsiteY388" fmla="*/ 164386 h 2133391"/>
              <a:gd name="connsiteX389" fmla="*/ 1572139 w 8200130"/>
              <a:gd name="connsiteY389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</a:cxnLst>
            <a:rect l="l" t="t" r="r" b="b"/>
            <a:pathLst>
              <a:path w="8200130" h="2133391">
                <a:moveTo>
                  <a:pt x="1572139" y="0"/>
                </a:moveTo>
                <a:lnTo>
                  <a:pt x="1572257" y="11"/>
                </a:lnTo>
                <a:lnTo>
                  <a:pt x="1572376" y="0"/>
                </a:lnTo>
                <a:cubicBezTo>
                  <a:pt x="1716012" y="0"/>
                  <a:pt x="1859649" y="54795"/>
                  <a:pt x="1969240" y="164386"/>
                </a:cubicBezTo>
                <a:lnTo>
                  <a:pt x="1973746" y="170191"/>
                </a:lnTo>
                <a:lnTo>
                  <a:pt x="2040924" y="252431"/>
                </a:lnTo>
                <a:lnTo>
                  <a:pt x="2047952" y="265787"/>
                </a:lnTo>
                <a:lnTo>
                  <a:pt x="2055930" y="276064"/>
                </a:lnTo>
                <a:lnTo>
                  <a:pt x="2068227" y="304316"/>
                </a:lnTo>
                <a:lnTo>
                  <a:pt x="2092295" y="350052"/>
                </a:lnTo>
                <a:lnTo>
                  <a:pt x="2095657" y="367332"/>
                </a:lnTo>
                <a:lnTo>
                  <a:pt x="2110511" y="401456"/>
                </a:lnTo>
                <a:cubicBezTo>
                  <a:pt x="2123354" y="444846"/>
                  <a:pt x="2130845" y="489483"/>
                  <a:pt x="2132985" y="534328"/>
                </a:cubicBezTo>
                <a:lnTo>
                  <a:pt x="2131683" y="552470"/>
                </a:lnTo>
                <a:lnTo>
                  <a:pt x="2133391" y="561252"/>
                </a:lnTo>
                <a:lnTo>
                  <a:pt x="2129683" y="580306"/>
                </a:lnTo>
                <a:lnTo>
                  <a:pt x="2123353" y="668447"/>
                </a:lnTo>
                <a:lnTo>
                  <a:pt x="2102957" y="737273"/>
                </a:lnTo>
                <a:lnTo>
                  <a:pt x="2098596" y="797980"/>
                </a:lnTo>
                <a:cubicBezTo>
                  <a:pt x="2101560" y="860074"/>
                  <a:pt x="2126753" y="921305"/>
                  <a:pt x="2174173" y="968726"/>
                </a:cubicBezTo>
                <a:cubicBezTo>
                  <a:pt x="2237400" y="1031953"/>
                  <a:pt x="2325181" y="1055663"/>
                  <a:pt x="2406822" y="1039857"/>
                </a:cubicBezTo>
                <a:lnTo>
                  <a:pt x="2411032" y="1038610"/>
                </a:lnTo>
                <a:lnTo>
                  <a:pt x="2423702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3" y="1020199"/>
                </a:lnTo>
                <a:lnTo>
                  <a:pt x="2489593" y="1018752"/>
                </a:lnTo>
                <a:lnTo>
                  <a:pt x="2515170" y="1015994"/>
                </a:lnTo>
                <a:lnTo>
                  <a:pt x="2542892" y="1012331"/>
                </a:lnTo>
                <a:lnTo>
                  <a:pt x="2549908" y="1012247"/>
                </a:lnTo>
                <a:lnTo>
                  <a:pt x="2556575" y="1011528"/>
                </a:lnTo>
                <a:lnTo>
                  <a:pt x="2583380" y="1011848"/>
                </a:lnTo>
                <a:lnTo>
                  <a:pt x="2610186" y="1011528"/>
                </a:lnTo>
                <a:lnTo>
                  <a:pt x="2616852" y="1012247"/>
                </a:lnTo>
                <a:lnTo>
                  <a:pt x="2623868" y="1012331"/>
                </a:lnTo>
                <a:lnTo>
                  <a:pt x="2651593" y="1015994"/>
                </a:lnTo>
                <a:lnTo>
                  <a:pt x="2677167" y="1018752"/>
                </a:lnTo>
                <a:lnTo>
                  <a:pt x="2683417" y="1020199"/>
                </a:lnTo>
                <a:lnTo>
                  <a:pt x="2690694" y="1021160"/>
                </a:lnTo>
                <a:lnTo>
                  <a:pt x="2701832" y="1024461"/>
                </a:lnTo>
                <a:lnTo>
                  <a:pt x="2743058" y="1034003"/>
                </a:lnTo>
                <a:lnTo>
                  <a:pt x="2764897" y="1041943"/>
                </a:lnTo>
                <a:lnTo>
                  <a:pt x="2820226" y="1045917"/>
                </a:lnTo>
                <a:cubicBezTo>
                  <a:pt x="2882321" y="1042954"/>
                  <a:pt x="2943552" y="1017761"/>
                  <a:pt x="2990973" y="970340"/>
                </a:cubicBezTo>
                <a:cubicBezTo>
                  <a:pt x="3054200" y="907113"/>
                  <a:pt x="3077910" y="819333"/>
                  <a:pt x="3062103" y="737691"/>
                </a:cubicBezTo>
                <a:lnTo>
                  <a:pt x="3057073" y="720715"/>
                </a:lnTo>
                <a:lnTo>
                  <a:pt x="3058855" y="720575"/>
                </a:lnTo>
                <a:lnTo>
                  <a:pt x="3043407" y="668447"/>
                </a:lnTo>
                <a:lnTo>
                  <a:pt x="3037077" y="580301"/>
                </a:lnTo>
                <a:lnTo>
                  <a:pt x="3033370" y="561252"/>
                </a:lnTo>
                <a:lnTo>
                  <a:pt x="3035078" y="552473"/>
                </a:lnTo>
                <a:lnTo>
                  <a:pt x="3033775" y="534328"/>
                </a:lnTo>
                <a:cubicBezTo>
                  <a:pt x="3035915" y="489483"/>
                  <a:pt x="3043407" y="444846"/>
                  <a:pt x="3056250" y="401456"/>
                </a:cubicBezTo>
                <a:lnTo>
                  <a:pt x="3071105" y="367328"/>
                </a:lnTo>
                <a:lnTo>
                  <a:pt x="3074467" y="350052"/>
                </a:lnTo>
                <a:lnTo>
                  <a:pt x="3098529" y="304326"/>
                </a:lnTo>
                <a:lnTo>
                  <a:pt x="3110831" y="276064"/>
                </a:lnTo>
                <a:lnTo>
                  <a:pt x="3118811" y="265783"/>
                </a:lnTo>
                <a:lnTo>
                  <a:pt x="3125837" y="252431"/>
                </a:lnTo>
                <a:lnTo>
                  <a:pt x="3192988" y="170224"/>
                </a:lnTo>
                <a:lnTo>
                  <a:pt x="3197519" y="164386"/>
                </a:lnTo>
                <a:cubicBezTo>
                  <a:pt x="3307111" y="54795"/>
                  <a:pt x="3450748" y="0"/>
                  <a:pt x="3594384" y="0"/>
                </a:cubicBezTo>
                <a:lnTo>
                  <a:pt x="3594503" y="12"/>
                </a:lnTo>
                <a:lnTo>
                  <a:pt x="3594621" y="0"/>
                </a:lnTo>
                <a:cubicBezTo>
                  <a:pt x="3738258" y="0"/>
                  <a:pt x="3881895" y="54795"/>
                  <a:pt x="3991486" y="164386"/>
                </a:cubicBezTo>
                <a:lnTo>
                  <a:pt x="3995997" y="170197"/>
                </a:lnTo>
                <a:lnTo>
                  <a:pt x="4063169" y="252431"/>
                </a:lnTo>
                <a:lnTo>
                  <a:pt x="4070198" y="265788"/>
                </a:lnTo>
                <a:lnTo>
                  <a:pt x="4078175" y="276064"/>
                </a:lnTo>
                <a:lnTo>
                  <a:pt x="4090471" y="304313"/>
                </a:lnTo>
                <a:lnTo>
                  <a:pt x="4114540" y="350052"/>
                </a:lnTo>
                <a:lnTo>
                  <a:pt x="4117903" y="367333"/>
                </a:lnTo>
                <a:lnTo>
                  <a:pt x="4132756" y="401456"/>
                </a:lnTo>
                <a:cubicBezTo>
                  <a:pt x="4145599" y="444846"/>
                  <a:pt x="4153091" y="489483"/>
                  <a:pt x="4155231" y="534328"/>
                </a:cubicBezTo>
                <a:lnTo>
                  <a:pt x="4153928" y="552470"/>
                </a:lnTo>
                <a:lnTo>
                  <a:pt x="4155637" y="561252"/>
                </a:lnTo>
                <a:lnTo>
                  <a:pt x="4151929" y="580306"/>
                </a:lnTo>
                <a:lnTo>
                  <a:pt x="4145599" y="668447"/>
                </a:lnTo>
                <a:lnTo>
                  <a:pt x="4125202" y="737273"/>
                </a:lnTo>
                <a:lnTo>
                  <a:pt x="4120842" y="797980"/>
                </a:lnTo>
                <a:cubicBezTo>
                  <a:pt x="4123805" y="860074"/>
                  <a:pt x="4148998" y="921305"/>
                  <a:pt x="4196419" y="968726"/>
                </a:cubicBezTo>
                <a:cubicBezTo>
                  <a:pt x="4259646" y="1031953"/>
                  <a:pt x="4347425" y="1055663"/>
                  <a:pt x="4429068" y="1039857"/>
                </a:cubicBezTo>
                <a:lnTo>
                  <a:pt x="4433287" y="1038607"/>
                </a:lnTo>
                <a:lnTo>
                  <a:pt x="4445950" y="1034003"/>
                </a:lnTo>
                <a:lnTo>
                  <a:pt x="4487167" y="1024463"/>
                </a:lnTo>
                <a:lnTo>
                  <a:pt x="4498311" y="1021160"/>
                </a:lnTo>
                <a:lnTo>
                  <a:pt x="4505593" y="1020198"/>
                </a:lnTo>
                <a:lnTo>
                  <a:pt x="4511840" y="1018752"/>
                </a:lnTo>
                <a:lnTo>
                  <a:pt x="4537404" y="1015995"/>
                </a:lnTo>
                <a:lnTo>
                  <a:pt x="4565137" y="1012331"/>
                </a:lnTo>
                <a:lnTo>
                  <a:pt x="4572156" y="1012247"/>
                </a:lnTo>
                <a:lnTo>
                  <a:pt x="4578822" y="1011528"/>
                </a:lnTo>
                <a:lnTo>
                  <a:pt x="4605626" y="1011848"/>
                </a:lnTo>
                <a:lnTo>
                  <a:pt x="4632431" y="1011528"/>
                </a:lnTo>
                <a:lnTo>
                  <a:pt x="4639098" y="1012247"/>
                </a:lnTo>
                <a:lnTo>
                  <a:pt x="4646115" y="1012331"/>
                </a:lnTo>
                <a:lnTo>
                  <a:pt x="4673847" y="1015995"/>
                </a:lnTo>
                <a:lnTo>
                  <a:pt x="4699413" y="1018752"/>
                </a:lnTo>
                <a:lnTo>
                  <a:pt x="4705661" y="1020198"/>
                </a:lnTo>
                <a:lnTo>
                  <a:pt x="4712941" y="1021160"/>
                </a:lnTo>
                <a:lnTo>
                  <a:pt x="4724084" y="1024462"/>
                </a:lnTo>
                <a:lnTo>
                  <a:pt x="4765304" y="1034003"/>
                </a:lnTo>
                <a:lnTo>
                  <a:pt x="4787142" y="1041943"/>
                </a:lnTo>
                <a:lnTo>
                  <a:pt x="4842474" y="1045917"/>
                </a:lnTo>
                <a:cubicBezTo>
                  <a:pt x="4904568" y="1042954"/>
                  <a:pt x="4965799" y="1017761"/>
                  <a:pt x="5013220" y="970340"/>
                </a:cubicBezTo>
                <a:cubicBezTo>
                  <a:pt x="5076447" y="907113"/>
                  <a:pt x="5100157" y="819333"/>
                  <a:pt x="5084350" y="737691"/>
                </a:cubicBezTo>
                <a:lnTo>
                  <a:pt x="5079320" y="720715"/>
                </a:lnTo>
                <a:lnTo>
                  <a:pt x="5081102" y="720575"/>
                </a:lnTo>
                <a:lnTo>
                  <a:pt x="5065654" y="668447"/>
                </a:lnTo>
                <a:lnTo>
                  <a:pt x="5059324" y="580301"/>
                </a:lnTo>
                <a:lnTo>
                  <a:pt x="5055617" y="561252"/>
                </a:lnTo>
                <a:lnTo>
                  <a:pt x="5057325" y="552473"/>
                </a:lnTo>
                <a:lnTo>
                  <a:pt x="5056022" y="534328"/>
                </a:lnTo>
                <a:cubicBezTo>
                  <a:pt x="5058162" y="489483"/>
                  <a:pt x="5065654" y="444846"/>
                  <a:pt x="5078496" y="401456"/>
                </a:cubicBezTo>
                <a:lnTo>
                  <a:pt x="5093352" y="367328"/>
                </a:lnTo>
                <a:lnTo>
                  <a:pt x="5096713" y="350052"/>
                </a:lnTo>
                <a:lnTo>
                  <a:pt x="5120776" y="304326"/>
                </a:lnTo>
                <a:lnTo>
                  <a:pt x="5133078" y="276064"/>
                </a:lnTo>
                <a:lnTo>
                  <a:pt x="5141058" y="265783"/>
                </a:lnTo>
                <a:lnTo>
                  <a:pt x="5148084" y="252431"/>
                </a:lnTo>
                <a:lnTo>
                  <a:pt x="5215235" y="170224"/>
                </a:lnTo>
                <a:lnTo>
                  <a:pt x="5219766" y="164386"/>
                </a:lnTo>
                <a:cubicBezTo>
                  <a:pt x="5329357" y="54795"/>
                  <a:pt x="5472994" y="0"/>
                  <a:pt x="5616631" y="0"/>
                </a:cubicBezTo>
                <a:lnTo>
                  <a:pt x="5616750" y="12"/>
                </a:lnTo>
                <a:lnTo>
                  <a:pt x="5616868" y="0"/>
                </a:lnTo>
                <a:cubicBezTo>
                  <a:pt x="5760505" y="0"/>
                  <a:pt x="5904142" y="54795"/>
                  <a:pt x="6013733" y="164386"/>
                </a:cubicBezTo>
                <a:lnTo>
                  <a:pt x="6018262" y="170221"/>
                </a:lnTo>
                <a:lnTo>
                  <a:pt x="6085416" y="252431"/>
                </a:lnTo>
                <a:lnTo>
                  <a:pt x="6092443" y="265785"/>
                </a:lnTo>
                <a:lnTo>
                  <a:pt x="6100422" y="276064"/>
                </a:lnTo>
                <a:lnTo>
                  <a:pt x="6112722" y="304321"/>
                </a:lnTo>
                <a:lnTo>
                  <a:pt x="6136787" y="350052"/>
                </a:lnTo>
                <a:lnTo>
                  <a:pt x="6140149" y="367330"/>
                </a:lnTo>
                <a:lnTo>
                  <a:pt x="6155003" y="401456"/>
                </a:lnTo>
                <a:cubicBezTo>
                  <a:pt x="6167846" y="444846"/>
                  <a:pt x="6175338" y="489483"/>
                  <a:pt x="6177478" y="534328"/>
                </a:cubicBezTo>
                <a:lnTo>
                  <a:pt x="6176175" y="552472"/>
                </a:lnTo>
                <a:lnTo>
                  <a:pt x="6177884" y="561252"/>
                </a:lnTo>
                <a:lnTo>
                  <a:pt x="6174176" y="580302"/>
                </a:lnTo>
                <a:lnTo>
                  <a:pt x="6167846" y="668447"/>
                </a:lnTo>
                <a:lnTo>
                  <a:pt x="6147449" y="737273"/>
                </a:lnTo>
                <a:lnTo>
                  <a:pt x="6143089" y="797980"/>
                </a:lnTo>
                <a:cubicBezTo>
                  <a:pt x="6146052" y="860074"/>
                  <a:pt x="6171245" y="921305"/>
                  <a:pt x="6218666" y="968726"/>
                </a:cubicBezTo>
                <a:cubicBezTo>
                  <a:pt x="6281893" y="1031953"/>
                  <a:pt x="6369672" y="1055663"/>
                  <a:pt x="6451315" y="1039857"/>
                </a:cubicBezTo>
                <a:lnTo>
                  <a:pt x="6455533" y="1038607"/>
                </a:lnTo>
                <a:lnTo>
                  <a:pt x="6468196" y="1034003"/>
                </a:lnTo>
                <a:lnTo>
                  <a:pt x="6509413" y="1024463"/>
                </a:lnTo>
                <a:lnTo>
                  <a:pt x="6520558" y="1021160"/>
                </a:lnTo>
                <a:lnTo>
                  <a:pt x="6527840" y="1020198"/>
                </a:lnTo>
                <a:lnTo>
                  <a:pt x="6534087" y="1018752"/>
                </a:lnTo>
                <a:lnTo>
                  <a:pt x="6559651" y="1015995"/>
                </a:lnTo>
                <a:lnTo>
                  <a:pt x="6587384" y="1012331"/>
                </a:lnTo>
                <a:lnTo>
                  <a:pt x="6594403" y="1012247"/>
                </a:lnTo>
                <a:lnTo>
                  <a:pt x="6601069" y="1011528"/>
                </a:lnTo>
                <a:lnTo>
                  <a:pt x="6627873" y="1011848"/>
                </a:lnTo>
                <a:lnTo>
                  <a:pt x="6654678" y="1011528"/>
                </a:lnTo>
                <a:lnTo>
                  <a:pt x="6661344" y="1012247"/>
                </a:lnTo>
                <a:lnTo>
                  <a:pt x="6668362" y="1012331"/>
                </a:lnTo>
                <a:lnTo>
                  <a:pt x="6696095" y="1015995"/>
                </a:lnTo>
                <a:lnTo>
                  <a:pt x="6721660" y="1018752"/>
                </a:lnTo>
                <a:lnTo>
                  <a:pt x="6727907" y="1020198"/>
                </a:lnTo>
                <a:lnTo>
                  <a:pt x="6735188" y="1021160"/>
                </a:lnTo>
                <a:lnTo>
                  <a:pt x="6746331" y="1024462"/>
                </a:lnTo>
                <a:lnTo>
                  <a:pt x="6787550" y="1034003"/>
                </a:lnTo>
                <a:lnTo>
                  <a:pt x="6809389" y="1041943"/>
                </a:lnTo>
                <a:lnTo>
                  <a:pt x="6864720" y="1045917"/>
                </a:lnTo>
                <a:cubicBezTo>
                  <a:pt x="6926815" y="1042954"/>
                  <a:pt x="6988046" y="1017761"/>
                  <a:pt x="7035466" y="970340"/>
                </a:cubicBezTo>
                <a:cubicBezTo>
                  <a:pt x="7098694" y="907113"/>
                  <a:pt x="7122404" y="819333"/>
                  <a:pt x="7106597" y="737691"/>
                </a:cubicBezTo>
                <a:lnTo>
                  <a:pt x="7101566" y="720715"/>
                </a:lnTo>
                <a:lnTo>
                  <a:pt x="7103349" y="720575"/>
                </a:lnTo>
                <a:lnTo>
                  <a:pt x="7087901" y="668447"/>
                </a:lnTo>
                <a:cubicBezTo>
                  <a:pt x="7053653" y="491561"/>
                  <a:pt x="7105024" y="301376"/>
                  <a:pt x="7242013" y="164386"/>
                </a:cubicBezTo>
                <a:cubicBezTo>
                  <a:pt x="7351604" y="54795"/>
                  <a:pt x="7495241" y="0"/>
                  <a:pt x="7638878" y="0"/>
                </a:cubicBezTo>
                <a:cubicBezTo>
                  <a:pt x="7782515" y="0"/>
                  <a:pt x="7926152" y="54795"/>
                  <a:pt x="8035743" y="164386"/>
                </a:cubicBezTo>
                <a:cubicBezTo>
                  <a:pt x="8254926" y="383569"/>
                  <a:pt x="8254926" y="738934"/>
                  <a:pt x="8035743" y="958117"/>
                </a:cubicBezTo>
                <a:cubicBezTo>
                  <a:pt x="7898754" y="1095106"/>
                  <a:pt x="7708569" y="1146477"/>
                  <a:pt x="7531683" y="1112230"/>
                </a:cubicBezTo>
                <a:lnTo>
                  <a:pt x="7473944" y="1095119"/>
                </a:lnTo>
                <a:lnTo>
                  <a:pt x="7473685" y="1096866"/>
                </a:lnTo>
                <a:lnTo>
                  <a:pt x="7462439" y="1093533"/>
                </a:lnTo>
                <a:cubicBezTo>
                  <a:pt x="7380798" y="1077727"/>
                  <a:pt x="7293017" y="1101437"/>
                  <a:pt x="7229790" y="1164664"/>
                </a:cubicBezTo>
                <a:cubicBezTo>
                  <a:pt x="7182369" y="1212085"/>
                  <a:pt x="7157177" y="1273317"/>
                  <a:pt x="7154214" y="1335411"/>
                </a:cubicBezTo>
                <a:lnTo>
                  <a:pt x="7158573" y="1396120"/>
                </a:lnTo>
                <a:lnTo>
                  <a:pt x="7178970" y="1464942"/>
                </a:lnTo>
                <a:lnTo>
                  <a:pt x="7185301" y="1553097"/>
                </a:lnTo>
                <a:lnTo>
                  <a:pt x="7189006" y="1572138"/>
                </a:lnTo>
                <a:lnTo>
                  <a:pt x="7187299" y="1580912"/>
                </a:lnTo>
                <a:lnTo>
                  <a:pt x="7188602" y="1599062"/>
                </a:lnTo>
                <a:cubicBezTo>
                  <a:pt x="7186462" y="1643907"/>
                  <a:pt x="7178970" y="1688544"/>
                  <a:pt x="7166127" y="1731934"/>
                </a:cubicBezTo>
                <a:lnTo>
                  <a:pt x="7151270" y="1766066"/>
                </a:lnTo>
                <a:lnTo>
                  <a:pt x="7147909" y="1783337"/>
                </a:lnTo>
                <a:lnTo>
                  <a:pt x="7123853" y="1829052"/>
                </a:lnTo>
                <a:lnTo>
                  <a:pt x="7111546" y="1857326"/>
                </a:lnTo>
                <a:lnTo>
                  <a:pt x="7103562" y="1867611"/>
                </a:lnTo>
                <a:lnTo>
                  <a:pt x="7096538" y="1880958"/>
                </a:lnTo>
                <a:lnTo>
                  <a:pt x="7029407" y="1963141"/>
                </a:lnTo>
                <a:lnTo>
                  <a:pt x="7024857" y="1969003"/>
                </a:lnTo>
                <a:cubicBezTo>
                  <a:pt x="6915266" y="2078595"/>
                  <a:pt x="6771629" y="2133391"/>
                  <a:pt x="6627993" y="2133391"/>
                </a:cubicBezTo>
                <a:lnTo>
                  <a:pt x="6627874" y="2133379"/>
                </a:lnTo>
                <a:lnTo>
                  <a:pt x="6627755" y="2133391"/>
                </a:lnTo>
                <a:cubicBezTo>
                  <a:pt x="6484118" y="2133391"/>
                  <a:pt x="6340481" y="2078595"/>
                  <a:pt x="6230889" y="1969003"/>
                </a:cubicBezTo>
                <a:lnTo>
                  <a:pt x="6226341" y="1963144"/>
                </a:lnTo>
                <a:lnTo>
                  <a:pt x="6159208" y="1880958"/>
                </a:lnTo>
                <a:lnTo>
                  <a:pt x="6152183" y="1867610"/>
                </a:lnTo>
                <a:lnTo>
                  <a:pt x="6144201" y="1857326"/>
                </a:lnTo>
                <a:lnTo>
                  <a:pt x="6131895" y="1829055"/>
                </a:lnTo>
                <a:lnTo>
                  <a:pt x="6107837" y="1783337"/>
                </a:lnTo>
                <a:lnTo>
                  <a:pt x="6104476" y="1766064"/>
                </a:lnTo>
                <a:lnTo>
                  <a:pt x="6089619" y="1731934"/>
                </a:lnTo>
                <a:cubicBezTo>
                  <a:pt x="6076776" y="1688544"/>
                  <a:pt x="6069285" y="1643907"/>
                  <a:pt x="6067144" y="1599062"/>
                </a:cubicBezTo>
                <a:lnTo>
                  <a:pt x="6068448" y="1580914"/>
                </a:lnTo>
                <a:lnTo>
                  <a:pt x="6066740" y="1572138"/>
                </a:lnTo>
                <a:lnTo>
                  <a:pt x="6070446" y="1553094"/>
                </a:lnTo>
                <a:lnTo>
                  <a:pt x="6076776" y="1464942"/>
                </a:lnTo>
                <a:lnTo>
                  <a:pt x="6093887" y="1407204"/>
                </a:lnTo>
                <a:lnTo>
                  <a:pt x="6092140" y="1406944"/>
                </a:lnTo>
                <a:lnTo>
                  <a:pt x="6095473" y="1395699"/>
                </a:lnTo>
                <a:cubicBezTo>
                  <a:pt x="6111279" y="1314057"/>
                  <a:pt x="6087569" y="1226277"/>
                  <a:pt x="6024342" y="1163050"/>
                </a:cubicBezTo>
                <a:cubicBezTo>
                  <a:pt x="5976921" y="1115629"/>
                  <a:pt x="5915689" y="1090437"/>
                  <a:pt x="5853595" y="1087473"/>
                </a:cubicBezTo>
                <a:lnTo>
                  <a:pt x="5798266" y="1091447"/>
                </a:lnTo>
                <a:lnTo>
                  <a:pt x="5776428" y="1099387"/>
                </a:lnTo>
                <a:lnTo>
                  <a:pt x="5735200" y="1108929"/>
                </a:lnTo>
                <a:lnTo>
                  <a:pt x="5724063" y="1112230"/>
                </a:lnTo>
                <a:lnTo>
                  <a:pt x="5716785" y="1113192"/>
                </a:lnTo>
                <a:lnTo>
                  <a:pt x="5710537" y="1114638"/>
                </a:lnTo>
                <a:lnTo>
                  <a:pt x="5684967" y="1117396"/>
                </a:lnTo>
                <a:lnTo>
                  <a:pt x="5657237" y="1121059"/>
                </a:lnTo>
                <a:lnTo>
                  <a:pt x="5650221" y="1121143"/>
                </a:lnTo>
                <a:lnTo>
                  <a:pt x="5643555" y="1121862"/>
                </a:lnTo>
                <a:lnTo>
                  <a:pt x="5616750" y="1121542"/>
                </a:lnTo>
                <a:lnTo>
                  <a:pt x="5589944" y="1121862"/>
                </a:lnTo>
                <a:lnTo>
                  <a:pt x="5583279" y="1121143"/>
                </a:lnTo>
                <a:lnTo>
                  <a:pt x="5576262" y="1121059"/>
                </a:lnTo>
                <a:lnTo>
                  <a:pt x="5548532" y="1117396"/>
                </a:lnTo>
                <a:lnTo>
                  <a:pt x="5522963" y="1114638"/>
                </a:lnTo>
                <a:lnTo>
                  <a:pt x="5516715" y="1113192"/>
                </a:lnTo>
                <a:lnTo>
                  <a:pt x="5509436" y="1112230"/>
                </a:lnTo>
                <a:lnTo>
                  <a:pt x="5498296" y="1108929"/>
                </a:lnTo>
                <a:lnTo>
                  <a:pt x="5457072" y="1099387"/>
                </a:lnTo>
                <a:lnTo>
                  <a:pt x="5444404" y="1094781"/>
                </a:lnTo>
                <a:lnTo>
                  <a:pt x="5440193" y="1093533"/>
                </a:lnTo>
                <a:cubicBezTo>
                  <a:pt x="5358551" y="1077727"/>
                  <a:pt x="5270771" y="1101437"/>
                  <a:pt x="5207543" y="1164664"/>
                </a:cubicBezTo>
                <a:cubicBezTo>
                  <a:pt x="5160123" y="1212085"/>
                  <a:pt x="5134930" y="1273317"/>
                  <a:pt x="5131967" y="1335411"/>
                </a:cubicBezTo>
                <a:lnTo>
                  <a:pt x="5136326" y="1396120"/>
                </a:lnTo>
                <a:lnTo>
                  <a:pt x="5156723" y="1464942"/>
                </a:lnTo>
                <a:lnTo>
                  <a:pt x="5163054" y="1553097"/>
                </a:lnTo>
                <a:lnTo>
                  <a:pt x="5166759" y="1572138"/>
                </a:lnTo>
                <a:lnTo>
                  <a:pt x="5165052" y="1580912"/>
                </a:lnTo>
                <a:lnTo>
                  <a:pt x="5166355" y="1599062"/>
                </a:lnTo>
                <a:cubicBezTo>
                  <a:pt x="5164215" y="1643907"/>
                  <a:pt x="5156723" y="1688544"/>
                  <a:pt x="5143881" y="1731934"/>
                </a:cubicBezTo>
                <a:lnTo>
                  <a:pt x="5129024" y="1766066"/>
                </a:lnTo>
                <a:lnTo>
                  <a:pt x="5125663" y="1783337"/>
                </a:lnTo>
                <a:lnTo>
                  <a:pt x="5101606" y="1829053"/>
                </a:lnTo>
                <a:lnTo>
                  <a:pt x="5089299" y="1857326"/>
                </a:lnTo>
                <a:lnTo>
                  <a:pt x="5081315" y="1867611"/>
                </a:lnTo>
                <a:lnTo>
                  <a:pt x="5074292" y="1880958"/>
                </a:lnTo>
                <a:lnTo>
                  <a:pt x="5007161" y="1963141"/>
                </a:lnTo>
                <a:lnTo>
                  <a:pt x="5002610" y="1969003"/>
                </a:lnTo>
                <a:cubicBezTo>
                  <a:pt x="4893019" y="2078595"/>
                  <a:pt x="4749382" y="2133391"/>
                  <a:pt x="4605746" y="2133391"/>
                </a:cubicBezTo>
                <a:lnTo>
                  <a:pt x="4605627" y="2133379"/>
                </a:lnTo>
                <a:lnTo>
                  <a:pt x="4605508" y="2133391"/>
                </a:lnTo>
                <a:cubicBezTo>
                  <a:pt x="4461871" y="2133391"/>
                  <a:pt x="4318234" y="2078595"/>
                  <a:pt x="4208643" y="1969003"/>
                </a:cubicBezTo>
                <a:lnTo>
                  <a:pt x="4204113" y="1963167"/>
                </a:lnTo>
                <a:lnTo>
                  <a:pt x="4136961" y="1880958"/>
                </a:lnTo>
                <a:lnTo>
                  <a:pt x="4129936" y="1867609"/>
                </a:lnTo>
                <a:lnTo>
                  <a:pt x="4121954" y="1857326"/>
                </a:lnTo>
                <a:lnTo>
                  <a:pt x="4109649" y="1829058"/>
                </a:lnTo>
                <a:lnTo>
                  <a:pt x="4085590" y="1783337"/>
                </a:lnTo>
                <a:lnTo>
                  <a:pt x="4082229" y="1766064"/>
                </a:lnTo>
                <a:lnTo>
                  <a:pt x="4067372" y="1731934"/>
                </a:lnTo>
                <a:cubicBezTo>
                  <a:pt x="4054530" y="1688544"/>
                  <a:pt x="4047038" y="1643907"/>
                  <a:pt x="4044898" y="1599062"/>
                </a:cubicBezTo>
                <a:lnTo>
                  <a:pt x="4046201" y="1580914"/>
                </a:lnTo>
                <a:lnTo>
                  <a:pt x="4044493" y="1572138"/>
                </a:lnTo>
                <a:lnTo>
                  <a:pt x="4048199" y="1553094"/>
                </a:lnTo>
                <a:lnTo>
                  <a:pt x="4054529" y="1464942"/>
                </a:lnTo>
                <a:lnTo>
                  <a:pt x="4071640" y="1407204"/>
                </a:lnTo>
                <a:lnTo>
                  <a:pt x="4069893" y="1406944"/>
                </a:lnTo>
                <a:lnTo>
                  <a:pt x="4073226" y="1395699"/>
                </a:lnTo>
                <a:cubicBezTo>
                  <a:pt x="4089032" y="1314057"/>
                  <a:pt x="4065322" y="1226277"/>
                  <a:pt x="4002095" y="1163050"/>
                </a:cubicBezTo>
                <a:cubicBezTo>
                  <a:pt x="3954675" y="1115629"/>
                  <a:pt x="3893442" y="1090437"/>
                  <a:pt x="3831348" y="1087473"/>
                </a:cubicBezTo>
                <a:lnTo>
                  <a:pt x="3776020" y="1091447"/>
                </a:lnTo>
                <a:lnTo>
                  <a:pt x="3754181" y="1099387"/>
                </a:lnTo>
                <a:lnTo>
                  <a:pt x="3712957" y="1108929"/>
                </a:lnTo>
                <a:lnTo>
                  <a:pt x="3701817" y="1112230"/>
                </a:lnTo>
                <a:lnTo>
                  <a:pt x="3694537" y="1113192"/>
                </a:lnTo>
                <a:lnTo>
                  <a:pt x="3688290" y="1114638"/>
                </a:lnTo>
                <a:lnTo>
                  <a:pt x="3662725" y="1117395"/>
                </a:lnTo>
                <a:lnTo>
                  <a:pt x="3634991" y="1121059"/>
                </a:lnTo>
                <a:lnTo>
                  <a:pt x="3627974" y="1121143"/>
                </a:lnTo>
                <a:lnTo>
                  <a:pt x="3621308" y="1121862"/>
                </a:lnTo>
                <a:lnTo>
                  <a:pt x="3594503" y="1121542"/>
                </a:lnTo>
                <a:lnTo>
                  <a:pt x="3567698" y="1121862"/>
                </a:lnTo>
                <a:lnTo>
                  <a:pt x="3561032" y="1121143"/>
                </a:lnTo>
                <a:lnTo>
                  <a:pt x="3554015" y="1121059"/>
                </a:lnTo>
                <a:lnTo>
                  <a:pt x="3526284" y="1117395"/>
                </a:lnTo>
                <a:lnTo>
                  <a:pt x="3500716" y="1114638"/>
                </a:lnTo>
                <a:lnTo>
                  <a:pt x="3494468" y="1113192"/>
                </a:lnTo>
                <a:lnTo>
                  <a:pt x="3487189" y="1112230"/>
                </a:lnTo>
                <a:lnTo>
                  <a:pt x="3476049" y="1108929"/>
                </a:lnTo>
                <a:lnTo>
                  <a:pt x="3434825" y="1099387"/>
                </a:lnTo>
                <a:lnTo>
                  <a:pt x="3422158" y="1094782"/>
                </a:lnTo>
                <a:lnTo>
                  <a:pt x="3417946" y="1093533"/>
                </a:lnTo>
                <a:cubicBezTo>
                  <a:pt x="3336304" y="1077727"/>
                  <a:pt x="3248524" y="1101437"/>
                  <a:pt x="3185296" y="1164664"/>
                </a:cubicBezTo>
                <a:cubicBezTo>
                  <a:pt x="3137876" y="1212085"/>
                  <a:pt x="3112684" y="1273317"/>
                  <a:pt x="3109720" y="1335411"/>
                </a:cubicBezTo>
                <a:lnTo>
                  <a:pt x="3114079" y="1396120"/>
                </a:lnTo>
                <a:lnTo>
                  <a:pt x="3134476" y="1464942"/>
                </a:lnTo>
                <a:lnTo>
                  <a:pt x="3140807" y="1553089"/>
                </a:lnTo>
                <a:lnTo>
                  <a:pt x="3144514" y="1572138"/>
                </a:lnTo>
                <a:lnTo>
                  <a:pt x="3142805" y="1580916"/>
                </a:lnTo>
                <a:lnTo>
                  <a:pt x="3144109" y="1599062"/>
                </a:lnTo>
                <a:cubicBezTo>
                  <a:pt x="3141968" y="1643907"/>
                  <a:pt x="3134477" y="1688544"/>
                  <a:pt x="3121634" y="1731934"/>
                </a:cubicBezTo>
                <a:lnTo>
                  <a:pt x="3106778" y="1766062"/>
                </a:lnTo>
                <a:lnTo>
                  <a:pt x="3103417" y="1783337"/>
                </a:lnTo>
                <a:lnTo>
                  <a:pt x="3079354" y="1829063"/>
                </a:lnTo>
                <a:lnTo>
                  <a:pt x="3067052" y="1857326"/>
                </a:lnTo>
                <a:lnTo>
                  <a:pt x="3059072" y="1867607"/>
                </a:lnTo>
                <a:lnTo>
                  <a:pt x="3052046" y="1880958"/>
                </a:lnTo>
                <a:lnTo>
                  <a:pt x="2984895" y="1963165"/>
                </a:lnTo>
                <a:lnTo>
                  <a:pt x="2980363" y="1969003"/>
                </a:lnTo>
                <a:cubicBezTo>
                  <a:pt x="2870772" y="2078595"/>
                  <a:pt x="2727136" y="2133391"/>
                  <a:pt x="2583499" y="2133391"/>
                </a:cubicBezTo>
                <a:lnTo>
                  <a:pt x="2583380" y="2133379"/>
                </a:lnTo>
                <a:lnTo>
                  <a:pt x="2583262" y="2133391"/>
                </a:lnTo>
                <a:cubicBezTo>
                  <a:pt x="2439625" y="2133391"/>
                  <a:pt x="2295988" y="2078595"/>
                  <a:pt x="2186397" y="1969003"/>
                </a:cubicBezTo>
                <a:lnTo>
                  <a:pt x="2181871" y="1963174"/>
                </a:lnTo>
                <a:lnTo>
                  <a:pt x="2114714" y="1880958"/>
                </a:lnTo>
                <a:lnTo>
                  <a:pt x="2107688" y="1867606"/>
                </a:lnTo>
                <a:lnTo>
                  <a:pt x="2099708" y="1857326"/>
                </a:lnTo>
                <a:lnTo>
                  <a:pt x="2087406" y="1829064"/>
                </a:lnTo>
                <a:lnTo>
                  <a:pt x="2063343" y="1783337"/>
                </a:lnTo>
                <a:lnTo>
                  <a:pt x="2059982" y="1766061"/>
                </a:lnTo>
                <a:lnTo>
                  <a:pt x="2045127" y="1731934"/>
                </a:lnTo>
                <a:cubicBezTo>
                  <a:pt x="2032284" y="1688544"/>
                  <a:pt x="2024792" y="1643907"/>
                  <a:pt x="2022652" y="1599062"/>
                </a:cubicBezTo>
                <a:lnTo>
                  <a:pt x="2023955" y="1580916"/>
                </a:lnTo>
                <a:lnTo>
                  <a:pt x="2022247" y="1572138"/>
                </a:lnTo>
                <a:lnTo>
                  <a:pt x="2025953" y="1553090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6" y="1226277"/>
                  <a:pt x="1979850" y="1163050"/>
                </a:cubicBezTo>
                <a:cubicBezTo>
                  <a:pt x="1932428" y="1115629"/>
                  <a:pt x="1871197" y="1090437"/>
                  <a:pt x="1809102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09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6" y="1117396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3" y="1121862"/>
                </a:lnTo>
                <a:lnTo>
                  <a:pt x="1572258" y="1121542"/>
                </a:lnTo>
                <a:lnTo>
                  <a:pt x="1545452" y="1121862"/>
                </a:lnTo>
                <a:lnTo>
                  <a:pt x="1538786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0" y="1114638"/>
                </a:lnTo>
                <a:lnTo>
                  <a:pt x="1472222" y="1113192"/>
                </a:lnTo>
                <a:lnTo>
                  <a:pt x="1464944" y="1112230"/>
                </a:lnTo>
                <a:lnTo>
                  <a:pt x="1453804" y="1108929"/>
                </a:lnTo>
                <a:lnTo>
                  <a:pt x="1412579" y="1099387"/>
                </a:lnTo>
                <a:lnTo>
                  <a:pt x="1399912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8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8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7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14832" y="580305"/>
                </a:lnTo>
                <a:lnTo>
                  <a:pt x="1011124" y="561252"/>
                </a:lnTo>
                <a:lnTo>
                  <a:pt x="1012833" y="552471"/>
                </a:lnTo>
                <a:lnTo>
                  <a:pt x="1011530" y="534328"/>
                </a:lnTo>
                <a:cubicBezTo>
                  <a:pt x="1013670" y="489483"/>
                  <a:pt x="1021162" y="444846"/>
                  <a:pt x="1034004" y="401456"/>
                </a:cubicBezTo>
                <a:lnTo>
                  <a:pt x="1048858" y="367330"/>
                </a:lnTo>
                <a:lnTo>
                  <a:pt x="1052221" y="350052"/>
                </a:lnTo>
                <a:lnTo>
                  <a:pt x="1076286" y="304321"/>
                </a:lnTo>
                <a:lnTo>
                  <a:pt x="1088586" y="276064"/>
                </a:lnTo>
                <a:lnTo>
                  <a:pt x="1096565" y="265785"/>
                </a:lnTo>
                <a:lnTo>
                  <a:pt x="1103591" y="252431"/>
                </a:lnTo>
                <a:lnTo>
                  <a:pt x="1170752" y="170211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AF9FBEA-2972-C859-326E-B78F3DBDCE5C}"/>
              </a:ext>
            </a:extLst>
          </p:cNvPr>
          <p:cNvSpPr/>
          <p:nvPr/>
        </p:nvSpPr>
        <p:spPr>
          <a:xfrm>
            <a:off x="616870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948E360-D734-ED7F-A811-92A2AA77330E}"/>
              </a:ext>
            </a:extLst>
          </p:cNvPr>
          <p:cNvSpPr/>
          <p:nvPr/>
        </p:nvSpPr>
        <p:spPr>
          <a:xfrm>
            <a:off x="1624754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576A75F-F291-9F5C-C2CF-85ED36777771}"/>
              </a:ext>
            </a:extLst>
          </p:cNvPr>
          <p:cNvSpPr/>
          <p:nvPr/>
        </p:nvSpPr>
        <p:spPr>
          <a:xfrm>
            <a:off x="2632033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14CCD98-F9A8-1244-61C3-2022507D59BC}"/>
              </a:ext>
            </a:extLst>
          </p:cNvPr>
          <p:cNvSpPr/>
          <p:nvPr/>
        </p:nvSpPr>
        <p:spPr>
          <a:xfrm>
            <a:off x="3639884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38756A3-1465-F09D-3C11-6F15AFB7F079}"/>
              </a:ext>
            </a:extLst>
          </p:cNvPr>
          <p:cNvSpPr/>
          <p:nvPr/>
        </p:nvSpPr>
        <p:spPr>
          <a:xfrm>
            <a:off x="4647194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15196CA-CC9F-EDF6-FBBF-9605D69D8C53}"/>
              </a:ext>
            </a:extLst>
          </p:cNvPr>
          <p:cNvSpPr/>
          <p:nvPr/>
        </p:nvSpPr>
        <p:spPr>
          <a:xfrm>
            <a:off x="5655014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AC643D-6489-DCA7-B52D-D3D295C8C108}"/>
              </a:ext>
            </a:extLst>
          </p:cNvPr>
          <p:cNvSpPr/>
          <p:nvPr/>
        </p:nvSpPr>
        <p:spPr>
          <a:xfrm>
            <a:off x="6662357" y="3635495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DAD1413-D1D7-8BAF-0F6B-58BA1844494F}"/>
              </a:ext>
            </a:extLst>
          </p:cNvPr>
          <p:cNvSpPr/>
          <p:nvPr/>
        </p:nvSpPr>
        <p:spPr>
          <a:xfrm>
            <a:off x="7670145" y="2628120"/>
            <a:ext cx="857222" cy="857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BD802AC-2F52-2DCB-28E7-AF043EF1E7F7}"/>
              </a:ext>
            </a:extLst>
          </p:cNvPr>
          <p:cNvSpPr/>
          <p:nvPr/>
        </p:nvSpPr>
        <p:spPr>
          <a:xfrm>
            <a:off x="664937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549E9AD-FC8F-838D-8372-C9F73C2625CC}"/>
              </a:ext>
            </a:extLst>
          </p:cNvPr>
          <p:cNvSpPr/>
          <p:nvPr/>
        </p:nvSpPr>
        <p:spPr>
          <a:xfrm>
            <a:off x="1672821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4FFD9EB-866B-D00F-A43A-5409B209E5C6}"/>
              </a:ext>
            </a:extLst>
          </p:cNvPr>
          <p:cNvSpPr/>
          <p:nvPr/>
        </p:nvSpPr>
        <p:spPr>
          <a:xfrm>
            <a:off x="2680100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79E9889-1061-AFA8-D619-E64977EB6340}"/>
              </a:ext>
            </a:extLst>
          </p:cNvPr>
          <p:cNvSpPr/>
          <p:nvPr/>
        </p:nvSpPr>
        <p:spPr>
          <a:xfrm>
            <a:off x="4695261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EFB43E7-3A0F-1580-8E36-065FE9F131C4}"/>
              </a:ext>
            </a:extLst>
          </p:cNvPr>
          <p:cNvSpPr/>
          <p:nvPr/>
        </p:nvSpPr>
        <p:spPr>
          <a:xfrm>
            <a:off x="6710424" y="3683562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E29B9DB-DF09-FBF1-D206-128A3E7D69A4}"/>
              </a:ext>
            </a:extLst>
          </p:cNvPr>
          <p:cNvSpPr/>
          <p:nvPr/>
        </p:nvSpPr>
        <p:spPr>
          <a:xfrm>
            <a:off x="3687951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9D77611-0617-B598-7939-7FC92AB1B862}"/>
              </a:ext>
            </a:extLst>
          </p:cNvPr>
          <p:cNvSpPr/>
          <p:nvPr/>
        </p:nvSpPr>
        <p:spPr>
          <a:xfrm>
            <a:off x="5703081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5C78B30-E959-8CC5-B706-72384847805D}"/>
              </a:ext>
            </a:extLst>
          </p:cNvPr>
          <p:cNvSpPr/>
          <p:nvPr/>
        </p:nvSpPr>
        <p:spPr>
          <a:xfrm>
            <a:off x="7718212" y="2676187"/>
            <a:ext cx="761088" cy="76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6" name="Graphic 55" descr="Daily calendar with solid fill">
            <a:extLst>
              <a:ext uri="{FF2B5EF4-FFF2-40B4-BE49-F238E27FC236}">
                <a16:creationId xmlns:a16="http://schemas.microsoft.com/office/drawing/2014/main" id="{E2958EF6-6D81-B1EC-C834-AC120C0AE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91625" y="3810250"/>
            <a:ext cx="507713" cy="507713"/>
          </a:xfrm>
          <a:prstGeom prst="rect">
            <a:avLst/>
          </a:prstGeom>
        </p:spPr>
      </p:pic>
      <p:pic>
        <p:nvPicPr>
          <p:cNvPr id="58" name="Graphic 57" descr="Receiver with solid fill">
            <a:extLst>
              <a:ext uri="{FF2B5EF4-FFF2-40B4-BE49-F238E27FC236}">
                <a16:creationId xmlns:a16="http://schemas.microsoft.com/office/drawing/2014/main" id="{09B9365E-BB33-1D3A-D211-153910956C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806787" y="3810250"/>
            <a:ext cx="507713" cy="507713"/>
          </a:xfrm>
          <a:prstGeom prst="rect">
            <a:avLst/>
          </a:prstGeom>
        </p:spPr>
      </p:pic>
      <p:pic>
        <p:nvPicPr>
          <p:cNvPr id="59" name="Graphic 58" descr="Present with solid fill">
            <a:extLst>
              <a:ext uri="{FF2B5EF4-FFF2-40B4-BE49-F238E27FC236}">
                <a16:creationId xmlns:a16="http://schemas.microsoft.com/office/drawing/2014/main" id="{45630D1C-27EE-9A0B-C5E6-21B80ABA2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21949" y="3810250"/>
            <a:ext cx="507713" cy="507713"/>
          </a:xfrm>
          <a:prstGeom prst="rect">
            <a:avLst/>
          </a:prstGeom>
        </p:spPr>
      </p:pic>
      <p:pic>
        <p:nvPicPr>
          <p:cNvPr id="60" name="Graphic 59" descr="Users with solid fill">
            <a:extLst>
              <a:ext uri="{FF2B5EF4-FFF2-40B4-BE49-F238E27FC236}">
                <a16:creationId xmlns:a16="http://schemas.microsoft.com/office/drawing/2014/main" id="{58153EA4-AAC7-4A15-E84B-0691FA568C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37112" y="3810250"/>
            <a:ext cx="507713" cy="507713"/>
          </a:xfrm>
          <a:prstGeom prst="rect">
            <a:avLst/>
          </a:prstGeom>
        </p:spPr>
      </p:pic>
      <p:pic>
        <p:nvPicPr>
          <p:cNvPr id="61" name="Graphic 60" descr="Camera with solid fill">
            <a:extLst>
              <a:ext uri="{FF2B5EF4-FFF2-40B4-BE49-F238E27FC236}">
                <a16:creationId xmlns:a16="http://schemas.microsoft.com/office/drawing/2014/main" id="{2611AFEC-3E05-3813-05DF-A5C13C1B09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844899" y="2802874"/>
            <a:ext cx="507713" cy="507713"/>
          </a:xfrm>
          <a:prstGeom prst="rect">
            <a:avLst/>
          </a:prstGeom>
        </p:spPr>
      </p:pic>
      <p:pic>
        <p:nvPicPr>
          <p:cNvPr id="62" name="Graphic 61" descr="Hourglass Finished with solid fill">
            <a:extLst>
              <a:ext uri="{FF2B5EF4-FFF2-40B4-BE49-F238E27FC236}">
                <a16:creationId xmlns:a16="http://schemas.microsoft.com/office/drawing/2014/main" id="{AA95A588-B1F2-4C93-6522-5EEAC64714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829769" y="2802874"/>
            <a:ext cx="507713" cy="507713"/>
          </a:xfrm>
          <a:prstGeom prst="rect">
            <a:avLst/>
          </a:prstGeom>
        </p:spPr>
      </p:pic>
      <p:pic>
        <p:nvPicPr>
          <p:cNvPr id="63" name="Graphic 62" descr="Shopping cart with solid fill">
            <a:extLst>
              <a:ext uri="{FF2B5EF4-FFF2-40B4-BE49-F238E27FC236}">
                <a16:creationId xmlns:a16="http://schemas.microsoft.com/office/drawing/2014/main" id="{6DE54978-ACA0-EE5D-0E12-D801F6C9DB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814639" y="2802874"/>
            <a:ext cx="507713" cy="507713"/>
          </a:xfrm>
          <a:prstGeom prst="rect">
            <a:avLst/>
          </a:prstGeom>
        </p:spPr>
      </p:pic>
      <p:pic>
        <p:nvPicPr>
          <p:cNvPr id="64" name="Graphic 63" descr="Clipboard Checked with solid fill">
            <a:extLst>
              <a:ext uri="{FF2B5EF4-FFF2-40B4-BE49-F238E27FC236}">
                <a16:creationId xmlns:a16="http://schemas.microsoft.com/office/drawing/2014/main" id="{177552E8-5F8A-FA4F-E51C-DB988ABEAF2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799509" y="2802874"/>
            <a:ext cx="507713" cy="5077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774C244-70F2-A6E5-40CE-1BFF8613E23F}"/>
              </a:ext>
            </a:extLst>
          </p:cNvPr>
          <p:cNvGrpSpPr/>
          <p:nvPr/>
        </p:nvGrpSpPr>
        <p:grpSpPr>
          <a:xfrm>
            <a:off x="159271" y="4734761"/>
            <a:ext cx="1772420" cy="952227"/>
            <a:chOff x="332936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264962E-77A8-5C72-AD4D-3D835EDB6AD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44C6CB-EC62-F779-7A6F-7150795DA00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323A58-1B6C-5A1A-72DC-E8EE4B53959D}"/>
              </a:ext>
            </a:extLst>
          </p:cNvPr>
          <p:cNvGrpSpPr/>
          <p:nvPr/>
        </p:nvGrpSpPr>
        <p:grpSpPr>
          <a:xfrm>
            <a:off x="2174433" y="4734761"/>
            <a:ext cx="1772420" cy="952227"/>
            <a:chOff x="332936" y="2875429"/>
            <a:chExt cx="2926080" cy="12696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89EABA-9EB3-B3F0-6900-46D2F926B6F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255A56-CBAD-3B4D-0C20-21BEDAC3B81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0F5BFF-E430-5304-C50A-AB928E8F6561}"/>
              </a:ext>
            </a:extLst>
          </p:cNvPr>
          <p:cNvGrpSpPr/>
          <p:nvPr/>
        </p:nvGrpSpPr>
        <p:grpSpPr>
          <a:xfrm>
            <a:off x="4189595" y="4734761"/>
            <a:ext cx="1772420" cy="952227"/>
            <a:chOff x="332936" y="2875429"/>
            <a:chExt cx="2926080" cy="126963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08C2DFD-9064-581B-C8CF-7D1776DBD92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385754-7BE7-2C29-CB23-256DBAA087A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D1B4245-2290-4293-3782-6304EE2AC14C}"/>
              </a:ext>
            </a:extLst>
          </p:cNvPr>
          <p:cNvGrpSpPr/>
          <p:nvPr/>
        </p:nvGrpSpPr>
        <p:grpSpPr>
          <a:xfrm>
            <a:off x="6204758" y="4734761"/>
            <a:ext cx="1772420" cy="952227"/>
            <a:chOff x="332936" y="2875429"/>
            <a:chExt cx="2926080" cy="126963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7F6F69-FB15-7771-F0F7-3287E44A79D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F0D59E-7E00-37A0-C802-CCB9F4E523A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E26780-B5C1-C51E-6B6D-CF4D5355F058}"/>
              </a:ext>
            </a:extLst>
          </p:cNvPr>
          <p:cNvGrpSpPr/>
          <p:nvPr/>
        </p:nvGrpSpPr>
        <p:grpSpPr>
          <a:xfrm>
            <a:off x="1161958" y="1414510"/>
            <a:ext cx="1772420" cy="952227"/>
            <a:chOff x="332936" y="2875429"/>
            <a:chExt cx="2926080" cy="126963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290534-B14E-B2C6-510A-060879A0F02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74B9FE-C18F-FCA7-F192-DD89A9E4847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772AFE-EA6D-5E36-CD6C-F41F2D61F677}"/>
              </a:ext>
            </a:extLst>
          </p:cNvPr>
          <p:cNvGrpSpPr/>
          <p:nvPr/>
        </p:nvGrpSpPr>
        <p:grpSpPr>
          <a:xfrm>
            <a:off x="3177120" y="1414510"/>
            <a:ext cx="1772420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1BDA7E-C100-017E-BD24-1B39A8CE2F40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67A789-F18D-2014-6251-3763B990549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425D509-7368-41B0-9217-18EA5554AA6C}"/>
              </a:ext>
            </a:extLst>
          </p:cNvPr>
          <p:cNvGrpSpPr/>
          <p:nvPr/>
        </p:nvGrpSpPr>
        <p:grpSpPr>
          <a:xfrm>
            <a:off x="5197415" y="1414510"/>
            <a:ext cx="1772420" cy="952227"/>
            <a:chOff x="332936" y="2875429"/>
            <a:chExt cx="2926080" cy="126963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55C73F-86DA-74EA-EFB4-DE92658DB87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A350E7-4971-AF14-4589-1C2613BF763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4C367E-3456-0D29-1143-219DBCF73E7A}"/>
              </a:ext>
            </a:extLst>
          </p:cNvPr>
          <p:cNvGrpSpPr/>
          <p:nvPr/>
        </p:nvGrpSpPr>
        <p:grpSpPr>
          <a:xfrm>
            <a:off x="7212545" y="1414510"/>
            <a:ext cx="1772420" cy="952227"/>
            <a:chOff x="332936" y="2875429"/>
            <a:chExt cx="2926080" cy="12696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3178C45-DF2B-B505-86AB-2B3491C5621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58F24F-3D3F-B17E-C5E8-12B66034CB4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870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10537</TotalTime>
  <Words>442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Chain Process Diagram – Slide Template</vt:lpstr>
      <vt:lpstr>8-Step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2025-07-08T21:25:23Z</dcterms:modified>
  <cp:category>Charts &amp; Diagrams</cp:category>
</cp:coreProperties>
</file>