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0" r:id="rId4"/>
    <p:sldId id="37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40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0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BC29B-7366-7ABD-7625-A59441FD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82EA-9C0C-9B76-A969-C84D5D43B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B081ACB-161F-6A69-885B-218C8685AFD2}"/>
              </a:ext>
            </a:extLst>
          </p:cNvPr>
          <p:cNvSpPr/>
          <p:nvPr/>
        </p:nvSpPr>
        <p:spPr>
          <a:xfrm>
            <a:off x="701112" y="2462151"/>
            <a:ext cx="7741778" cy="2297430"/>
          </a:xfrm>
          <a:custGeom>
            <a:avLst/>
            <a:gdLst>
              <a:gd name="connsiteX0" fmla="*/ 1572139 w 7189007"/>
              <a:gd name="connsiteY0" fmla="*/ 0 h 2133391"/>
              <a:gd name="connsiteX1" fmla="*/ 1572258 w 7189007"/>
              <a:gd name="connsiteY1" fmla="*/ 12 h 2133391"/>
              <a:gd name="connsiteX2" fmla="*/ 1572376 w 7189007"/>
              <a:gd name="connsiteY2" fmla="*/ 0 h 2133391"/>
              <a:gd name="connsiteX3" fmla="*/ 1969241 w 7189007"/>
              <a:gd name="connsiteY3" fmla="*/ 164386 h 2133391"/>
              <a:gd name="connsiteX4" fmla="*/ 1973753 w 7189007"/>
              <a:gd name="connsiteY4" fmla="*/ 170199 h 2133391"/>
              <a:gd name="connsiteX5" fmla="*/ 2040924 w 7189007"/>
              <a:gd name="connsiteY5" fmla="*/ 252431 h 2133391"/>
              <a:gd name="connsiteX6" fmla="*/ 2047952 w 7189007"/>
              <a:gd name="connsiteY6" fmla="*/ 265786 h 2133391"/>
              <a:gd name="connsiteX7" fmla="*/ 2055930 w 7189007"/>
              <a:gd name="connsiteY7" fmla="*/ 276064 h 2133391"/>
              <a:gd name="connsiteX8" fmla="*/ 2068230 w 7189007"/>
              <a:gd name="connsiteY8" fmla="*/ 304320 h 2133391"/>
              <a:gd name="connsiteX9" fmla="*/ 2092295 w 7189007"/>
              <a:gd name="connsiteY9" fmla="*/ 350052 h 2133391"/>
              <a:gd name="connsiteX10" fmla="*/ 2101167 w 7189007"/>
              <a:gd name="connsiteY10" fmla="*/ 379988 h 2133391"/>
              <a:gd name="connsiteX11" fmla="*/ 2110512 w 7189007"/>
              <a:gd name="connsiteY11" fmla="*/ 401456 h 2133391"/>
              <a:gd name="connsiteX12" fmla="*/ 2114477 w 7189007"/>
              <a:gd name="connsiteY12" fmla="*/ 424901 h 2133391"/>
              <a:gd name="connsiteX13" fmla="*/ 2123117 w 7189007"/>
              <a:gd name="connsiteY13" fmla="*/ 454056 h 2133391"/>
              <a:gd name="connsiteX14" fmla="*/ 2127967 w 7189007"/>
              <a:gd name="connsiteY14" fmla="*/ 504655 h 2133391"/>
              <a:gd name="connsiteX15" fmla="*/ 2132986 w 7189007"/>
              <a:gd name="connsiteY15" fmla="*/ 534328 h 2133391"/>
              <a:gd name="connsiteX16" fmla="*/ 2132054 w 7189007"/>
              <a:gd name="connsiteY16" fmla="*/ 547301 h 2133391"/>
              <a:gd name="connsiteX17" fmla="*/ 2133392 w 7189007"/>
              <a:gd name="connsiteY17" fmla="*/ 561252 h 2133391"/>
              <a:gd name="connsiteX18" fmla="*/ 2124061 w 7189007"/>
              <a:gd name="connsiteY18" fmla="*/ 658598 h 2133391"/>
              <a:gd name="connsiteX19" fmla="*/ 2123354 w 7189007"/>
              <a:gd name="connsiteY19" fmla="*/ 668447 h 2133391"/>
              <a:gd name="connsiteX20" fmla="*/ 2102957 w 7189007"/>
              <a:gd name="connsiteY20" fmla="*/ 737273 h 2133391"/>
              <a:gd name="connsiteX21" fmla="*/ 2098597 w 7189007"/>
              <a:gd name="connsiteY21" fmla="*/ 797980 h 2133391"/>
              <a:gd name="connsiteX22" fmla="*/ 2174174 w 7189007"/>
              <a:gd name="connsiteY22" fmla="*/ 968726 h 2133391"/>
              <a:gd name="connsiteX23" fmla="*/ 2406823 w 7189007"/>
              <a:gd name="connsiteY23" fmla="*/ 1039857 h 2133391"/>
              <a:gd name="connsiteX24" fmla="*/ 2411034 w 7189007"/>
              <a:gd name="connsiteY24" fmla="*/ 1038609 h 2133391"/>
              <a:gd name="connsiteX25" fmla="*/ 2423703 w 7189007"/>
              <a:gd name="connsiteY25" fmla="*/ 1034003 h 2133391"/>
              <a:gd name="connsiteX26" fmla="*/ 2464929 w 7189007"/>
              <a:gd name="connsiteY26" fmla="*/ 1024461 h 2133391"/>
              <a:gd name="connsiteX27" fmla="*/ 2476067 w 7189007"/>
              <a:gd name="connsiteY27" fmla="*/ 1021160 h 2133391"/>
              <a:gd name="connsiteX28" fmla="*/ 2483345 w 7189007"/>
              <a:gd name="connsiteY28" fmla="*/ 1020199 h 2133391"/>
              <a:gd name="connsiteX29" fmla="*/ 2489594 w 7189007"/>
              <a:gd name="connsiteY29" fmla="*/ 1018752 h 2133391"/>
              <a:gd name="connsiteX30" fmla="*/ 2515168 w 7189007"/>
              <a:gd name="connsiteY30" fmla="*/ 1015994 h 2133391"/>
              <a:gd name="connsiteX31" fmla="*/ 2542893 w 7189007"/>
              <a:gd name="connsiteY31" fmla="*/ 1012331 h 2133391"/>
              <a:gd name="connsiteX32" fmla="*/ 2549909 w 7189007"/>
              <a:gd name="connsiteY32" fmla="*/ 1012247 h 2133391"/>
              <a:gd name="connsiteX33" fmla="*/ 2556576 w 7189007"/>
              <a:gd name="connsiteY33" fmla="*/ 1011528 h 2133391"/>
              <a:gd name="connsiteX34" fmla="*/ 2583381 w 7189007"/>
              <a:gd name="connsiteY34" fmla="*/ 1011848 h 2133391"/>
              <a:gd name="connsiteX35" fmla="*/ 2610186 w 7189007"/>
              <a:gd name="connsiteY35" fmla="*/ 1011528 h 2133391"/>
              <a:gd name="connsiteX36" fmla="*/ 2616853 w 7189007"/>
              <a:gd name="connsiteY36" fmla="*/ 1012247 h 2133391"/>
              <a:gd name="connsiteX37" fmla="*/ 2623870 w 7189007"/>
              <a:gd name="connsiteY37" fmla="*/ 1012331 h 2133391"/>
              <a:gd name="connsiteX38" fmla="*/ 2651596 w 7189007"/>
              <a:gd name="connsiteY38" fmla="*/ 1015994 h 2133391"/>
              <a:gd name="connsiteX39" fmla="*/ 2677168 w 7189007"/>
              <a:gd name="connsiteY39" fmla="*/ 1018752 h 2133391"/>
              <a:gd name="connsiteX40" fmla="*/ 2683417 w 7189007"/>
              <a:gd name="connsiteY40" fmla="*/ 1020199 h 2133391"/>
              <a:gd name="connsiteX41" fmla="*/ 2690695 w 7189007"/>
              <a:gd name="connsiteY41" fmla="*/ 1021160 h 2133391"/>
              <a:gd name="connsiteX42" fmla="*/ 2701834 w 7189007"/>
              <a:gd name="connsiteY42" fmla="*/ 1024461 h 2133391"/>
              <a:gd name="connsiteX43" fmla="*/ 2743059 w 7189007"/>
              <a:gd name="connsiteY43" fmla="*/ 1034003 h 2133391"/>
              <a:gd name="connsiteX44" fmla="*/ 2764898 w 7189007"/>
              <a:gd name="connsiteY44" fmla="*/ 1041943 h 2133391"/>
              <a:gd name="connsiteX45" fmla="*/ 2820227 w 7189007"/>
              <a:gd name="connsiteY45" fmla="*/ 1045917 h 2133391"/>
              <a:gd name="connsiteX46" fmla="*/ 2990974 w 7189007"/>
              <a:gd name="connsiteY46" fmla="*/ 970340 h 2133391"/>
              <a:gd name="connsiteX47" fmla="*/ 3062104 w 7189007"/>
              <a:gd name="connsiteY47" fmla="*/ 737691 h 2133391"/>
              <a:gd name="connsiteX48" fmla="*/ 3057074 w 7189007"/>
              <a:gd name="connsiteY48" fmla="*/ 720715 h 2133391"/>
              <a:gd name="connsiteX49" fmla="*/ 3058856 w 7189007"/>
              <a:gd name="connsiteY49" fmla="*/ 720575 h 2133391"/>
              <a:gd name="connsiteX50" fmla="*/ 3043408 w 7189007"/>
              <a:gd name="connsiteY50" fmla="*/ 668447 h 2133391"/>
              <a:gd name="connsiteX51" fmla="*/ 3042701 w 7189007"/>
              <a:gd name="connsiteY51" fmla="*/ 658597 h 2133391"/>
              <a:gd name="connsiteX52" fmla="*/ 3033371 w 7189007"/>
              <a:gd name="connsiteY52" fmla="*/ 561252 h 2133391"/>
              <a:gd name="connsiteX53" fmla="*/ 3034708 w 7189007"/>
              <a:gd name="connsiteY53" fmla="*/ 547303 h 2133391"/>
              <a:gd name="connsiteX54" fmla="*/ 3033776 w 7189007"/>
              <a:gd name="connsiteY54" fmla="*/ 534328 h 2133391"/>
              <a:gd name="connsiteX55" fmla="*/ 3038796 w 7189007"/>
              <a:gd name="connsiteY55" fmla="*/ 504649 h 2133391"/>
              <a:gd name="connsiteX56" fmla="*/ 3043645 w 7189007"/>
              <a:gd name="connsiteY56" fmla="*/ 454056 h 2133391"/>
              <a:gd name="connsiteX57" fmla="*/ 3052284 w 7189007"/>
              <a:gd name="connsiteY57" fmla="*/ 424905 h 2133391"/>
              <a:gd name="connsiteX58" fmla="*/ 3056250 w 7189007"/>
              <a:gd name="connsiteY58" fmla="*/ 401456 h 2133391"/>
              <a:gd name="connsiteX59" fmla="*/ 3065597 w 7189007"/>
              <a:gd name="connsiteY59" fmla="*/ 379984 h 2133391"/>
              <a:gd name="connsiteX60" fmla="*/ 3074467 w 7189007"/>
              <a:gd name="connsiteY60" fmla="*/ 350052 h 2133391"/>
              <a:gd name="connsiteX61" fmla="*/ 3098530 w 7189007"/>
              <a:gd name="connsiteY61" fmla="*/ 304325 h 2133391"/>
              <a:gd name="connsiteX62" fmla="*/ 3110832 w 7189007"/>
              <a:gd name="connsiteY62" fmla="*/ 276064 h 2133391"/>
              <a:gd name="connsiteX63" fmla="*/ 3118812 w 7189007"/>
              <a:gd name="connsiteY63" fmla="*/ 265784 h 2133391"/>
              <a:gd name="connsiteX64" fmla="*/ 3125838 w 7189007"/>
              <a:gd name="connsiteY64" fmla="*/ 252431 h 2133391"/>
              <a:gd name="connsiteX65" fmla="*/ 3192990 w 7189007"/>
              <a:gd name="connsiteY65" fmla="*/ 170222 h 2133391"/>
              <a:gd name="connsiteX66" fmla="*/ 3197520 w 7189007"/>
              <a:gd name="connsiteY66" fmla="*/ 164386 h 2133391"/>
              <a:gd name="connsiteX67" fmla="*/ 3594385 w 7189007"/>
              <a:gd name="connsiteY67" fmla="*/ 0 h 2133391"/>
              <a:gd name="connsiteX68" fmla="*/ 3594504 w 7189007"/>
              <a:gd name="connsiteY68" fmla="*/ 12 h 2133391"/>
              <a:gd name="connsiteX69" fmla="*/ 3594622 w 7189007"/>
              <a:gd name="connsiteY69" fmla="*/ 0 h 2133391"/>
              <a:gd name="connsiteX70" fmla="*/ 3991487 w 7189007"/>
              <a:gd name="connsiteY70" fmla="*/ 164386 h 2133391"/>
              <a:gd name="connsiteX71" fmla="*/ 3995998 w 7189007"/>
              <a:gd name="connsiteY71" fmla="*/ 170198 h 2133391"/>
              <a:gd name="connsiteX72" fmla="*/ 4063170 w 7189007"/>
              <a:gd name="connsiteY72" fmla="*/ 252431 h 2133391"/>
              <a:gd name="connsiteX73" fmla="*/ 4070199 w 7189007"/>
              <a:gd name="connsiteY73" fmla="*/ 265787 h 2133391"/>
              <a:gd name="connsiteX74" fmla="*/ 4078176 w 7189007"/>
              <a:gd name="connsiteY74" fmla="*/ 276064 h 2133391"/>
              <a:gd name="connsiteX75" fmla="*/ 4090473 w 7189007"/>
              <a:gd name="connsiteY75" fmla="*/ 304315 h 2133391"/>
              <a:gd name="connsiteX76" fmla="*/ 4114541 w 7189007"/>
              <a:gd name="connsiteY76" fmla="*/ 350052 h 2133391"/>
              <a:gd name="connsiteX77" fmla="*/ 4123414 w 7189007"/>
              <a:gd name="connsiteY77" fmla="*/ 379990 h 2133391"/>
              <a:gd name="connsiteX78" fmla="*/ 4132757 w 7189007"/>
              <a:gd name="connsiteY78" fmla="*/ 401456 h 2133391"/>
              <a:gd name="connsiteX79" fmla="*/ 4136722 w 7189007"/>
              <a:gd name="connsiteY79" fmla="*/ 424898 h 2133391"/>
              <a:gd name="connsiteX80" fmla="*/ 4145364 w 7189007"/>
              <a:gd name="connsiteY80" fmla="*/ 454056 h 2133391"/>
              <a:gd name="connsiteX81" fmla="*/ 4150214 w 7189007"/>
              <a:gd name="connsiteY81" fmla="*/ 504659 h 2133391"/>
              <a:gd name="connsiteX82" fmla="*/ 4155232 w 7189007"/>
              <a:gd name="connsiteY82" fmla="*/ 534328 h 2133391"/>
              <a:gd name="connsiteX83" fmla="*/ 4154301 w 7189007"/>
              <a:gd name="connsiteY83" fmla="*/ 547300 h 2133391"/>
              <a:gd name="connsiteX84" fmla="*/ 4155638 w 7189007"/>
              <a:gd name="connsiteY84" fmla="*/ 561252 h 2133391"/>
              <a:gd name="connsiteX85" fmla="*/ 4146307 w 7189007"/>
              <a:gd name="connsiteY85" fmla="*/ 658602 h 2133391"/>
              <a:gd name="connsiteX86" fmla="*/ 4145600 w 7189007"/>
              <a:gd name="connsiteY86" fmla="*/ 668447 h 2133391"/>
              <a:gd name="connsiteX87" fmla="*/ 4125203 w 7189007"/>
              <a:gd name="connsiteY87" fmla="*/ 737273 h 2133391"/>
              <a:gd name="connsiteX88" fmla="*/ 4120843 w 7189007"/>
              <a:gd name="connsiteY88" fmla="*/ 797980 h 2133391"/>
              <a:gd name="connsiteX89" fmla="*/ 4196420 w 7189007"/>
              <a:gd name="connsiteY89" fmla="*/ 968726 h 2133391"/>
              <a:gd name="connsiteX90" fmla="*/ 4429069 w 7189007"/>
              <a:gd name="connsiteY90" fmla="*/ 1039857 h 2133391"/>
              <a:gd name="connsiteX91" fmla="*/ 4433289 w 7189007"/>
              <a:gd name="connsiteY91" fmla="*/ 1038607 h 2133391"/>
              <a:gd name="connsiteX92" fmla="*/ 4445951 w 7189007"/>
              <a:gd name="connsiteY92" fmla="*/ 1034003 h 2133391"/>
              <a:gd name="connsiteX93" fmla="*/ 4487168 w 7189007"/>
              <a:gd name="connsiteY93" fmla="*/ 1024463 h 2133391"/>
              <a:gd name="connsiteX94" fmla="*/ 4498312 w 7189007"/>
              <a:gd name="connsiteY94" fmla="*/ 1021160 h 2133391"/>
              <a:gd name="connsiteX95" fmla="*/ 4505594 w 7189007"/>
              <a:gd name="connsiteY95" fmla="*/ 1020198 h 2133391"/>
              <a:gd name="connsiteX96" fmla="*/ 4511842 w 7189007"/>
              <a:gd name="connsiteY96" fmla="*/ 1018752 h 2133391"/>
              <a:gd name="connsiteX97" fmla="*/ 4537405 w 7189007"/>
              <a:gd name="connsiteY97" fmla="*/ 1015995 h 2133391"/>
              <a:gd name="connsiteX98" fmla="*/ 4565138 w 7189007"/>
              <a:gd name="connsiteY98" fmla="*/ 1012331 h 2133391"/>
              <a:gd name="connsiteX99" fmla="*/ 4572157 w 7189007"/>
              <a:gd name="connsiteY99" fmla="*/ 1012247 h 2133391"/>
              <a:gd name="connsiteX100" fmla="*/ 4578823 w 7189007"/>
              <a:gd name="connsiteY100" fmla="*/ 1011528 h 2133391"/>
              <a:gd name="connsiteX101" fmla="*/ 4605628 w 7189007"/>
              <a:gd name="connsiteY101" fmla="*/ 1011848 h 2133391"/>
              <a:gd name="connsiteX102" fmla="*/ 4632432 w 7189007"/>
              <a:gd name="connsiteY102" fmla="*/ 1011528 h 2133391"/>
              <a:gd name="connsiteX103" fmla="*/ 4639098 w 7189007"/>
              <a:gd name="connsiteY103" fmla="*/ 1012247 h 2133391"/>
              <a:gd name="connsiteX104" fmla="*/ 4646116 w 7189007"/>
              <a:gd name="connsiteY104" fmla="*/ 1012331 h 2133391"/>
              <a:gd name="connsiteX105" fmla="*/ 4673848 w 7189007"/>
              <a:gd name="connsiteY105" fmla="*/ 1015995 h 2133391"/>
              <a:gd name="connsiteX106" fmla="*/ 4699414 w 7189007"/>
              <a:gd name="connsiteY106" fmla="*/ 1018752 h 2133391"/>
              <a:gd name="connsiteX107" fmla="*/ 4705662 w 7189007"/>
              <a:gd name="connsiteY107" fmla="*/ 1020198 h 2133391"/>
              <a:gd name="connsiteX108" fmla="*/ 4712942 w 7189007"/>
              <a:gd name="connsiteY108" fmla="*/ 1021160 h 2133391"/>
              <a:gd name="connsiteX109" fmla="*/ 4724085 w 7189007"/>
              <a:gd name="connsiteY109" fmla="*/ 1024462 h 2133391"/>
              <a:gd name="connsiteX110" fmla="*/ 4765305 w 7189007"/>
              <a:gd name="connsiteY110" fmla="*/ 1034003 h 2133391"/>
              <a:gd name="connsiteX111" fmla="*/ 4787143 w 7189007"/>
              <a:gd name="connsiteY111" fmla="*/ 1041943 h 2133391"/>
              <a:gd name="connsiteX112" fmla="*/ 4842475 w 7189007"/>
              <a:gd name="connsiteY112" fmla="*/ 1045917 h 2133391"/>
              <a:gd name="connsiteX113" fmla="*/ 5013221 w 7189007"/>
              <a:gd name="connsiteY113" fmla="*/ 970340 h 2133391"/>
              <a:gd name="connsiteX114" fmla="*/ 5084351 w 7189007"/>
              <a:gd name="connsiteY114" fmla="*/ 737691 h 2133391"/>
              <a:gd name="connsiteX115" fmla="*/ 5079321 w 7189007"/>
              <a:gd name="connsiteY115" fmla="*/ 720715 h 2133391"/>
              <a:gd name="connsiteX116" fmla="*/ 5081103 w 7189007"/>
              <a:gd name="connsiteY116" fmla="*/ 720575 h 2133391"/>
              <a:gd name="connsiteX117" fmla="*/ 5065655 w 7189007"/>
              <a:gd name="connsiteY117" fmla="*/ 668447 h 2133391"/>
              <a:gd name="connsiteX118" fmla="*/ 5059325 w 7189007"/>
              <a:gd name="connsiteY118" fmla="*/ 580302 h 2133391"/>
              <a:gd name="connsiteX119" fmla="*/ 5055618 w 7189007"/>
              <a:gd name="connsiteY119" fmla="*/ 561252 h 2133391"/>
              <a:gd name="connsiteX120" fmla="*/ 5057326 w 7189007"/>
              <a:gd name="connsiteY120" fmla="*/ 552473 h 2133391"/>
              <a:gd name="connsiteX121" fmla="*/ 5056023 w 7189007"/>
              <a:gd name="connsiteY121" fmla="*/ 534328 h 2133391"/>
              <a:gd name="connsiteX122" fmla="*/ 5078497 w 7189007"/>
              <a:gd name="connsiteY122" fmla="*/ 401456 h 2133391"/>
              <a:gd name="connsiteX123" fmla="*/ 5093353 w 7189007"/>
              <a:gd name="connsiteY123" fmla="*/ 367328 h 2133391"/>
              <a:gd name="connsiteX124" fmla="*/ 5096714 w 7189007"/>
              <a:gd name="connsiteY124" fmla="*/ 350052 h 2133391"/>
              <a:gd name="connsiteX125" fmla="*/ 5120777 w 7189007"/>
              <a:gd name="connsiteY125" fmla="*/ 304325 h 2133391"/>
              <a:gd name="connsiteX126" fmla="*/ 5133079 w 7189007"/>
              <a:gd name="connsiteY126" fmla="*/ 276064 h 2133391"/>
              <a:gd name="connsiteX127" fmla="*/ 5141059 w 7189007"/>
              <a:gd name="connsiteY127" fmla="*/ 265784 h 2133391"/>
              <a:gd name="connsiteX128" fmla="*/ 5148085 w 7189007"/>
              <a:gd name="connsiteY128" fmla="*/ 252431 h 2133391"/>
              <a:gd name="connsiteX129" fmla="*/ 5215235 w 7189007"/>
              <a:gd name="connsiteY129" fmla="*/ 170224 h 2133391"/>
              <a:gd name="connsiteX130" fmla="*/ 5219767 w 7189007"/>
              <a:gd name="connsiteY130" fmla="*/ 164386 h 2133391"/>
              <a:gd name="connsiteX131" fmla="*/ 5616632 w 7189007"/>
              <a:gd name="connsiteY131" fmla="*/ 0 h 2133391"/>
              <a:gd name="connsiteX132" fmla="*/ 5616751 w 7189007"/>
              <a:gd name="connsiteY132" fmla="*/ 12 h 2133391"/>
              <a:gd name="connsiteX133" fmla="*/ 5616869 w 7189007"/>
              <a:gd name="connsiteY133" fmla="*/ 0 h 2133391"/>
              <a:gd name="connsiteX134" fmla="*/ 6013734 w 7189007"/>
              <a:gd name="connsiteY134" fmla="*/ 164386 h 2133391"/>
              <a:gd name="connsiteX135" fmla="*/ 6018264 w 7189007"/>
              <a:gd name="connsiteY135" fmla="*/ 170221 h 2133391"/>
              <a:gd name="connsiteX136" fmla="*/ 6085417 w 7189007"/>
              <a:gd name="connsiteY136" fmla="*/ 252431 h 2133391"/>
              <a:gd name="connsiteX137" fmla="*/ 6092444 w 7189007"/>
              <a:gd name="connsiteY137" fmla="*/ 265785 h 2133391"/>
              <a:gd name="connsiteX138" fmla="*/ 6100423 w 7189007"/>
              <a:gd name="connsiteY138" fmla="*/ 276064 h 2133391"/>
              <a:gd name="connsiteX139" fmla="*/ 6112723 w 7189007"/>
              <a:gd name="connsiteY139" fmla="*/ 304322 h 2133391"/>
              <a:gd name="connsiteX140" fmla="*/ 6136788 w 7189007"/>
              <a:gd name="connsiteY140" fmla="*/ 350052 h 2133391"/>
              <a:gd name="connsiteX141" fmla="*/ 6140150 w 7189007"/>
              <a:gd name="connsiteY141" fmla="*/ 367330 h 2133391"/>
              <a:gd name="connsiteX142" fmla="*/ 6155004 w 7189007"/>
              <a:gd name="connsiteY142" fmla="*/ 401456 h 2133391"/>
              <a:gd name="connsiteX143" fmla="*/ 6177479 w 7189007"/>
              <a:gd name="connsiteY143" fmla="*/ 534328 h 2133391"/>
              <a:gd name="connsiteX144" fmla="*/ 6176176 w 7189007"/>
              <a:gd name="connsiteY144" fmla="*/ 552472 h 2133391"/>
              <a:gd name="connsiteX145" fmla="*/ 6177885 w 7189007"/>
              <a:gd name="connsiteY145" fmla="*/ 561252 h 2133391"/>
              <a:gd name="connsiteX146" fmla="*/ 6174177 w 7189007"/>
              <a:gd name="connsiteY146" fmla="*/ 580303 h 2133391"/>
              <a:gd name="connsiteX147" fmla="*/ 6167847 w 7189007"/>
              <a:gd name="connsiteY147" fmla="*/ 668447 h 2133391"/>
              <a:gd name="connsiteX148" fmla="*/ 6147450 w 7189007"/>
              <a:gd name="connsiteY148" fmla="*/ 737273 h 2133391"/>
              <a:gd name="connsiteX149" fmla="*/ 6143090 w 7189007"/>
              <a:gd name="connsiteY149" fmla="*/ 797980 h 2133391"/>
              <a:gd name="connsiteX150" fmla="*/ 6218667 w 7189007"/>
              <a:gd name="connsiteY150" fmla="*/ 968726 h 2133391"/>
              <a:gd name="connsiteX151" fmla="*/ 6451316 w 7189007"/>
              <a:gd name="connsiteY151" fmla="*/ 1039857 h 2133391"/>
              <a:gd name="connsiteX152" fmla="*/ 6468291 w 7189007"/>
              <a:gd name="connsiteY152" fmla="*/ 1034826 h 2133391"/>
              <a:gd name="connsiteX153" fmla="*/ 6468432 w 7189007"/>
              <a:gd name="connsiteY153" fmla="*/ 1036608 h 2133391"/>
              <a:gd name="connsiteX154" fmla="*/ 6520559 w 7189007"/>
              <a:gd name="connsiteY154" fmla="*/ 1021160 h 2133391"/>
              <a:gd name="connsiteX155" fmla="*/ 7024620 w 7189007"/>
              <a:gd name="connsiteY155" fmla="*/ 1175273 h 2133391"/>
              <a:gd name="connsiteX156" fmla="*/ 7024620 w 7189007"/>
              <a:gd name="connsiteY156" fmla="*/ 1969003 h 2133391"/>
              <a:gd name="connsiteX157" fmla="*/ 6230890 w 7189007"/>
              <a:gd name="connsiteY157" fmla="*/ 1969003 h 2133391"/>
              <a:gd name="connsiteX158" fmla="*/ 6076777 w 7189007"/>
              <a:gd name="connsiteY158" fmla="*/ 1464942 h 2133391"/>
              <a:gd name="connsiteX159" fmla="*/ 6093888 w 7189007"/>
              <a:gd name="connsiteY159" fmla="*/ 1407204 h 2133391"/>
              <a:gd name="connsiteX160" fmla="*/ 6092141 w 7189007"/>
              <a:gd name="connsiteY160" fmla="*/ 1406944 h 2133391"/>
              <a:gd name="connsiteX161" fmla="*/ 6095474 w 7189007"/>
              <a:gd name="connsiteY161" fmla="*/ 1395699 h 2133391"/>
              <a:gd name="connsiteX162" fmla="*/ 6024343 w 7189007"/>
              <a:gd name="connsiteY162" fmla="*/ 1163050 h 2133391"/>
              <a:gd name="connsiteX163" fmla="*/ 5853596 w 7189007"/>
              <a:gd name="connsiteY163" fmla="*/ 1087473 h 2133391"/>
              <a:gd name="connsiteX164" fmla="*/ 5798267 w 7189007"/>
              <a:gd name="connsiteY164" fmla="*/ 1091447 h 2133391"/>
              <a:gd name="connsiteX165" fmla="*/ 5776429 w 7189007"/>
              <a:gd name="connsiteY165" fmla="*/ 1099387 h 2133391"/>
              <a:gd name="connsiteX166" fmla="*/ 5735202 w 7189007"/>
              <a:gd name="connsiteY166" fmla="*/ 1108929 h 2133391"/>
              <a:gd name="connsiteX167" fmla="*/ 5724064 w 7189007"/>
              <a:gd name="connsiteY167" fmla="*/ 1112230 h 2133391"/>
              <a:gd name="connsiteX168" fmla="*/ 5716786 w 7189007"/>
              <a:gd name="connsiteY168" fmla="*/ 1113192 h 2133391"/>
              <a:gd name="connsiteX169" fmla="*/ 5710538 w 7189007"/>
              <a:gd name="connsiteY169" fmla="*/ 1114638 h 2133391"/>
              <a:gd name="connsiteX170" fmla="*/ 5684969 w 7189007"/>
              <a:gd name="connsiteY170" fmla="*/ 1117396 h 2133391"/>
              <a:gd name="connsiteX171" fmla="*/ 5657238 w 7189007"/>
              <a:gd name="connsiteY171" fmla="*/ 1121059 h 2133391"/>
              <a:gd name="connsiteX172" fmla="*/ 5650222 w 7189007"/>
              <a:gd name="connsiteY172" fmla="*/ 1121143 h 2133391"/>
              <a:gd name="connsiteX173" fmla="*/ 5643556 w 7189007"/>
              <a:gd name="connsiteY173" fmla="*/ 1121862 h 2133391"/>
              <a:gd name="connsiteX174" fmla="*/ 5616751 w 7189007"/>
              <a:gd name="connsiteY174" fmla="*/ 1121542 h 2133391"/>
              <a:gd name="connsiteX175" fmla="*/ 5589945 w 7189007"/>
              <a:gd name="connsiteY175" fmla="*/ 1121862 h 2133391"/>
              <a:gd name="connsiteX176" fmla="*/ 5583280 w 7189007"/>
              <a:gd name="connsiteY176" fmla="*/ 1121143 h 2133391"/>
              <a:gd name="connsiteX177" fmla="*/ 5576263 w 7189007"/>
              <a:gd name="connsiteY177" fmla="*/ 1121059 h 2133391"/>
              <a:gd name="connsiteX178" fmla="*/ 5548533 w 7189007"/>
              <a:gd name="connsiteY178" fmla="*/ 1117396 h 2133391"/>
              <a:gd name="connsiteX179" fmla="*/ 5522964 w 7189007"/>
              <a:gd name="connsiteY179" fmla="*/ 1114638 h 2133391"/>
              <a:gd name="connsiteX180" fmla="*/ 5516716 w 7189007"/>
              <a:gd name="connsiteY180" fmla="*/ 1113192 h 2133391"/>
              <a:gd name="connsiteX181" fmla="*/ 5509437 w 7189007"/>
              <a:gd name="connsiteY181" fmla="*/ 1112230 h 2133391"/>
              <a:gd name="connsiteX182" fmla="*/ 5498297 w 7189007"/>
              <a:gd name="connsiteY182" fmla="*/ 1108929 h 2133391"/>
              <a:gd name="connsiteX183" fmla="*/ 5457073 w 7189007"/>
              <a:gd name="connsiteY183" fmla="*/ 1099387 h 2133391"/>
              <a:gd name="connsiteX184" fmla="*/ 5444405 w 7189007"/>
              <a:gd name="connsiteY184" fmla="*/ 1094781 h 2133391"/>
              <a:gd name="connsiteX185" fmla="*/ 5440194 w 7189007"/>
              <a:gd name="connsiteY185" fmla="*/ 1093533 h 2133391"/>
              <a:gd name="connsiteX186" fmla="*/ 5207544 w 7189007"/>
              <a:gd name="connsiteY186" fmla="*/ 1164664 h 2133391"/>
              <a:gd name="connsiteX187" fmla="*/ 5131968 w 7189007"/>
              <a:gd name="connsiteY187" fmla="*/ 1335411 h 2133391"/>
              <a:gd name="connsiteX188" fmla="*/ 5136327 w 7189007"/>
              <a:gd name="connsiteY188" fmla="*/ 1396120 h 2133391"/>
              <a:gd name="connsiteX189" fmla="*/ 5156724 w 7189007"/>
              <a:gd name="connsiteY189" fmla="*/ 1464942 h 2133391"/>
              <a:gd name="connsiteX190" fmla="*/ 5163055 w 7189007"/>
              <a:gd name="connsiteY190" fmla="*/ 1553097 h 2133391"/>
              <a:gd name="connsiteX191" fmla="*/ 5166761 w 7189007"/>
              <a:gd name="connsiteY191" fmla="*/ 1572138 h 2133391"/>
              <a:gd name="connsiteX192" fmla="*/ 5165053 w 7189007"/>
              <a:gd name="connsiteY192" fmla="*/ 1580912 h 2133391"/>
              <a:gd name="connsiteX193" fmla="*/ 5166357 w 7189007"/>
              <a:gd name="connsiteY193" fmla="*/ 1599062 h 2133391"/>
              <a:gd name="connsiteX194" fmla="*/ 5143882 w 7189007"/>
              <a:gd name="connsiteY194" fmla="*/ 1731934 h 2133391"/>
              <a:gd name="connsiteX195" fmla="*/ 5129025 w 7189007"/>
              <a:gd name="connsiteY195" fmla="*/ 1766066 h 2133391"/>
              <a:gd name="connsiteX196" fmla="*/ 5125664 w 7189007"/>
              <a:gd name="connsiteY196" fmla="*/ 1783337 h 2133391"/>
              <a:gd name="connsiteX197" fmla="*/ 5101607 w 7189007"/>
              <a:gd name="connsiteY197" fmla="*/ 1829052 h 2133391"/>
              <a:gd name="connsiteX198" fmla="*/ 5089300 w 7189007"/>
              <a:gd name="connsiteY198" fmla="*/ 1857326 h 2133391"/>
              <a:gd name="connsiteX199" fmla="*/ 5081316 w 7189007"/>
              <a:gd name="connsiteY199" fmla="*/ 1867611 h 2133391"/>
              <a:gd name="connsiteX200" fmla="*/ 5074293 w 7189007"/>
              <a:gd name="connsiteY200" fmla="*/ 1880958 h 2133391"/>
              <a:gd name="connsiteX201" fmla="*/ 5007161 w 7189007"/>
              <a:gd name="connsiteY201" fmla="*/ 1963142 h 2133391"/>
              <a:gd name="connsiteX202" fmla="*/ 5002611 w 7189007"/>
              <a:gd name="connsiteY202" fmla="*/ 1969003 h 2133391"/>
              <a:gd name="connsiteX203" fmla="*/ 4605747 w 7189007"/>
              <a:gd name="connsiteY203" fmla="*/ 2133391 h 2133391"/>
              <a:gd name="connsiteX204" fmla="*/ 4605628 w 7189007"/>
              <a:gd name="connsiteY204" fmla="*/ 2133379 h 2133391"/>
              <a:gd name="connsiteX205" fmla="*/ 4605509 w 7189007"/>
              <a:gd name="connsiteY205" fmla="*/ 2133391 h 2133391"/>
              <a:gd name="connsiteX206" fmla="*/ 4208644 w 7189007"/>
              <a:gd name="connsiteY206" fmla="*/ 1969003 h 2133391"/>
              <a:gd name="connsiteX207" fmla="*/ 4204114 w 7189007"/>
              <a:gd name="connsiteY207" fmla="*/ 1963167 h 2133391"/>
              <a:gd name="connsiteX208" fmla="*/ 4136962 w 7189007"/>
              <a:gd name="connsiteY208" fmla="*/ 1880958 h 2133391"/>
              <a:gd name="connsiteX209" fmla="*/ 4129937 w 7189007"/>
              <a:gd name="connsiteY209" fmla="*/ 1867608 h 2133391"/>
              <a:gd name="connsiteX210" fmla="*/ 4121955 w 7189007"/>
              <a:gd name="connsiteY210" fmla="*/ 1857326 h 2133391"/>
              <a:gd name="connsiteX211" fmla="*/ 4109651 w 7189007"/>
              <a:gd name="connsiteY211" fmla="*/ 1829059 h 2133391"/>
              <a:gd name="connsiteX212" fmla="*/ 4085591 w 7189007"/>
              <a:gd name="connsiteY212" fmla="*/ 1783337 h 2133391"/>
              <a:gd name="connsiteX213" fmla="*/ 4082229 w 7189007"/>
              <a:gd name="connsiteY213" fmla="*/ 1766063 h 2133391"/>
              <a:gd name="connsiteX214" fmla="*/ 4067373 w 7189007"/>
              <a:gd name="connsiteY214" fmla="*/ 1731934 h 2133391"/>
              <a:gd name="connsiteX215" fmla="*/ 4044898 w 7189007"/>
              <a:gd name="connsiteY215" fmla="*/ 1599062 h 2133391"/>
              <a:gd name="connsiteX216" fmla="*/ 4046202 w 7189007"/>
              <a:gd name="connsiteY216" fmla="*/ 1580914 h 2133391"/>
              <a:gd name="connsiteX217" fmla="*/ 4044494 w 7189007"/>
              <a:gd name="connsiteY217" fmla="*/ 1572138 h 2133391"/>
              <a:gd name="connsiteX218" fmla="*/ 4048200 w 7189007"/>
              <a:gd name="connsiteY218" fmla="*/ 1553095 h 2133391"/>
              <a:gd name="connsiteX219" fmla="*/ 4054530 w 7189007"/>
              <a:gd name="connsiteY219" fmla="*/ 1464942 h 2133391"/>
              <a:gd name="connsiteX220" fmla="*/ 4071641 w 7189007"/>
              <a:gd name="connsiteY220" fmla="*/ 1407204 h 2133391"/>
              <a:gd name="connsiteX221" fmla="*/ 4069894 w 7189007"/>
              <a:gd name="connsiteY221" fmla="*/ 1406944 h 2133391"/>
              <a:gd name="connsiteX222" fmla="*/ 4073227 w 7189007"/>
              <a:gd name="connsiteY222" fmla="*/ 1395699 h 2133391"/>
              <a:gd name="connsiteX223" fmla="*/ 4002096 w 7189007"/>
              <a:gd name="connsiteY223" fmla="*/ 1163050 h 2133391"/>
              <a:gd name="connsiteX224" fmla="*/ 3831349 w 7189007"/>
              <a:gd name="connsiteY224" fmla="*/ 1087473 h 2133391"/>
              <a:gd name="connsiteX225" fmla="*/ 3776020 w 7189007"/>
              <a:gd name="connsiteY225" fmla="*/ 1091447 h 2133391"/>
              <a:gd name="connsiteX226" fmla="*/ 3754182 w 7189007"/>
              <a:gd name="connsiteY226" fmla="*/ 1099387 h 2133391"/>
              <a:gd name="connsiteX227" fmla="*/ 3712958 w 7189007"/>
              <a:gd name="connsiteY227" fmla="*/ 1108929 h 2133391"/>
              <a:gd name="connsiteX228" fmla="*/ 3701818 w 7189007"/>
              <a:gd name="connsiteY228" fmla="*/ 1112230 h 2133391"/>
              <a:gd name="connsiteX229" fmla="*/ 3694538 w 7189007"/>
              <a:gd name="connsiteY229" fmla="*/ 1113192 h 2133391"/>
              <a:gd name="connsiteX230" fmla="*/ 3688291 w 7189007"/>
              <a:gd name="connsiteY230" fmla="*/ 1114638 h 2133391"/>
              <a:gd name="connsiteX231" fmla="*/ 3662726 w 7189007"/>
              <a:gd name="connsiteY231" fmla="*/ 1117395 h 2133391"/>
              <a:gd name="connsiteX232" fmla="*/ 3634992 w 7189007"/>
              <a:gd name="connsiteY232" fmla="*/ 1121059 h 2133391"/>
              <a:gd name="connsiteX233" fmla="*/ 3627975 w 7189007"/>
              <a:gd name="connsiteY233" fmla="*/ 1121143 h 2133391"/>
              <a:gd name="connsiteX234" fmla="*/ 3621309 w 7189007"/>
              <a:gd name="connsiteY234" fmla="*/ 1121862 h 2133391"/>
              <a:gd name="connsiteX235" fmla="*/ 3594504 w 7189007"/>
              <a:gd name="connsiteY235" fmla="*/ 1121542 h 2133391"/>
              <a:gd name="connsiteX236" fmla="*/ 3567699 w 7189007"/>
              <a:gd name="connsiteY236" fmla="*/ 1121862 h 2133391"/>
              <a:gd name="connsiteX237" fmla="*/ 3561033 w 7189007"/>
              <a:gd name="connsiteY237" fmla="*/ 1121143 h 2133391"/>
              <a:gd name="connsiteX238" fmla="*/ 3554016 w 7189007"/>
              <a:gd name="connsiteY238" fmla="*/ 1121059 h 2133391"/>
              <a:gd name="connsiteX239" fmla="*/ 3526284 w 7189007"/>
              <a:gd name="connsiteY239" fmla="*/ 1117395 h 2133391"/>
              <a:gd name="connsiteX240" fmla="*/ 3500717 w 7189007"/>
              <a:gd name="connsiteY240" fmla="*/ 1114638 h 2133391"/>
              <a:gd name="connsiteX241" fmla="*/ 3494469 w 7189007"/>
              <a:gd name="connsiteY241" fmla="*/ 1113192 h 2133391"/>
              <a:gd name="connsiteX242" fmla="*/ 3487190 w 7189007"/>
              <a:gd name="connsiteY242" fmla="*/ 1112230 h 2133391"/>
              <a:gd name="connsiteX243" fmla="*/ 3476050 w 7189007"/>
              <a:gd name="connsiteY243" fmla="*/ 1108929 h 2133391"/>
              <a:gd name="connsiteX244" fmla="*/ 3434826 w 7189007"/>
              <a:gd name="connsiteY244" fmla="*/ 1099387 h 2133391"/>
              <a:gd name="connsiteX245" fmla="*/ 3422159 w 7189007"/>
              <a:gd name="connsiteY245" fmla="*/ 1094781 h 2133391"/>
              <a:gd name="connsiteX246" fmla="*/ 3417947 w 7189007"/>
              <a:gd name="connsiteY246" fmla="*/ 1093533 h 2133391"/>
              <a:gd name="connsiteX247" fmla="*/ 3185297 w 7189007"/>
              <a:gd name="connsiteY247" fmla="*/ 1164664 h 2133391"/>
              <a:gd name="connsiteX248" fmla="*/ 3109721 w 7189007"/>
              <a:gd name="connsiteY248" fmla="*/ 1335411 h 2133391"/>
              <a:gd name="connsiteX249" fmla="*/ 3114080 w 7189007"/>
              <a:gd name="connsiteY249" fmla="*/ 1396120 h 2133391"/>
              <a:gd name="connsiteX250" fmla="*/ 3134477 w 7189007"/>
              <a:gd name="connsiteY250" fmla="*/ 1464942 h 2133391"/>
              <a:gd name="connsiteX251" fmla="*/ 3135186 w 7189007"/>
              <a:gd name="connsiteY251" fmla="*/ 1474805 h 2133391"/>
              <a:gd name="connsiteX252" fmla="*/ 3144515 w 7189007"/>
              <a:gd name="connsiteY252" fmla="*/ 1572138 h 2133391"/>
              <a:gd name="connsiteX253" fmla="*/ 3143178 w 7189007"/>
              <a:gd name="connsiteY253" fmla="*/ 1586086 h 2133391"/>
              <a:gd name="connsiteX254" fmla="*/ 3144110 w 7189007"/>
              <a:gd name="connsiteY254" fmla="*/ 1599062 h 2133391"/>
              <a:gd name="connsiteX255" fmla="*/ 3139089 w 7189007"/>
              <a:gd name="connsiteY255" fmla="*/ 1628742 h 2133391"/>
              <a:gd name="connsiteX256" fmla="*/ 3134240 w 7189007"/>
              <a:gd name="connsiteY256" fmla="*/ 1679333 h 2133391"/>
              <a:gd name="connsiteX257" fmla="*/ 3125601 w 7189007"/>
              <a:gd name="connsiteY257" fmla="*/ 1708485 h 2133391"/>
              <a:gd name="connsiteX258" fmla="*/ 3121635 w 7189007"/>
              <a:gd name="connsiteY258" fmla="*/ 1731934 h 2133391"/>
              <a:gd name="connsiteX259" fmla="*/ 3112288 w 7189007"/>
              <a:gd name="connsiteY259" fmla="*/ 1753406 h 2133391"/>
              <a:gd name="connsiteX260" fmla="*/ 3103418 w 7189007"/>
              <a:gd name="connsiteY260" fmla="*/ 1783337 h 2133391"/>
              <a:gd name="connsiteX261" fmla="*/ 3079355 w 7189007"/>
              <a:gd name="connsiteY261" fmla="*/ 1829063 h 2133391"/>
              <a:gd name="connsiteX262" fmla="*/ 3067053 w 7189007"/>
              <a:gd name="connsiteY262" fmla="*/ 1857326 h 2133391"/>
              <a:gd name="connsiteX263" fmla="*/ 3059073 w 7189007"/>
              <a:gd name="connsiteY263" fmla="*/ 1867607 h 2133391"/>
              <a:gd name="connsiteX264" fmla="*/ 3052047 w 7189007"/>
              <a:gd name="connsiteY264" fmla="*/ 1880958 h 2133391"/>
              <a:gd name="connsiteX265" fmla="*/ 2984895 w 7189007"/>
              <a:gd name="connsiteY265" fmla="*/ 1963167 h 2133391"/>
              <a:gd name="connsiteX266" fmla="*/ 2980364 w 7189007"/>
              <a:gd name="connsiteY266" fmla="*/ 1969003 h 2133391"/>
              <a:gd name="connsiteX267" fmla="*/ 2583500 w 7189007"/>
              <a:gd name="connsiteY267" fmla="*/ 2133391 h 2133391"/>
              <a:gd name="connsiteX268" fmla="*/ 2583381 w 7189007"/>
              <a:gd name="connsiteY268" fmla="*/ 2133379 h 2133391"/>
              <a:gd name="connsiteX269" fmla="*/ 2583263 w 7189007"/>
              <a:gd name="connsiteY269" fmla="*/ 2133391 h 2133391"/>
              <a:gd name="connsiteX270" fmla="*/ 2186397 w 7189007"/>
              <a:gd name="connsiteY270" fmla="*/ 1969003 h 2133391"/>
              <a:gd name="connsiteX271" fmla="*/ 2181866 w 7189007"/>
              <a:gd name="connsiteY271" fmla="*/ 1963166 h 2133391"/>
              <a:gd name="connsiteX272" fmla="*/ 2114715 w 7189007"/>
              <a:gd name="connsiteY272" fmla="*/ 1880958 h 2133391"/>
              <a:gd name="connsiteX273" fmla="*/ 2107690 w 7189007"/>
              <a:gd name="connsiteY273" fmla="*/ 1867608 h 2133391"/>
              <a:gd name="connsiteX274" fmla="*/ 2099709 w 7189007"/>
              <a:gd name="connsiteY274" fmla="*/ 1857326 h 2133391"/>
              <a:gd name="connsiteX275" fmla="*/ 2087405 w 7189007"/>
              <a:gd name="connsiteY275" fmla="*/ 1829061 h 2133391"/>
              <a:gd name="connsiteX276" fmla="*/ 2063344 w 7189007"/>
              <a:gd name="connsiteY276" fmla="*/ 1783337 h 2133391"/>
              <a:gd name="connsiteX277" fmla="*/ 2054475 w 7189007"/>
              <a:gd name="connsiteY277" fmla="*/ 1753408 h 2133391"/>
              <a:gd name="connsiteX278" fmla="*/ 2045127 w 7189007"/>
              <a:gd name="connsiteY278" fmla="*/ 1731934 h 2133391"/>
              <a:gd name="connsiteX279" fmla="*/ 2041160 w 7189007"/>
              <a:gd name="connsiteY279" fmla="*/ 1708482 h 2133391"/>
              <a:gd name="connsiteX280" fmla="*/ 2032522 w 7189007"/>
              <a:gd name="connsiteY280" fmla="*/ 1679333 h 2133391"/>
              <a:gd name="connsiteX281" fmla="*/ 2027673 w 7189007"/>
              <a:gd name="connsiteY281" fmla="*/ 1628746 h 2133391"/>
              <a:gd name="connsiteX282" fmla="*/ 2022653 w 7189007"/>
              <a:gd name="connsiteY282" fmla="*/ 1599062 h 2133391"/>
              <a:gd name="connsiteX283" fmla="*/ 2023585 w 7189007"/>
              <a:gd name="connsiteY283" fmla="*/ 1586084 h 2133391"/>
              <a:gd name="connsiteX284" fmla="*/ 2022248 w 7189007"/>
              <a:gd name="connsiteY284" fmla="*/ 1572138 h 2133391"/>
              <a:gd name="connsiteX285" fmla="*/ 2031574 w 7189007"/>
              <a:gd name="connsiteY285" fmla="*/ 1474833 h 2133391"/>
              <a:gd name="connsiteX286" fmla="*/ 2032284 w 7189007"/>
              <a:gd name="connsiteY286" fmla="*/ 1464942 h 2133391"/>
              <a:gd name="connsiteX287" fmla="*/ 2049395 w 7189007"/>
              <a:gd name="connsiteY287" fmla="*/ 1407204 h 2133391"/>
              <a:gd name="connsiteX288" fmla="*/ 2047648 w 7189007"/>
              <a:gd name="connsiteY288" fmla="*/ 1406944 h 2133391"/>
              <a:gd name="connsiteX289" fmla="*/ 2050981 w 7189007"/>
              <a:gd name="connsiteY289" fmla="*/ 1395699 h 2133391"/>
              <a:gd name="connsiteX290" fmla="*/ 1979850 w 7189007"/>
              <a:gd name="connsiteY290" fmla="*/ 1163050 h 2133391"/>
              <a:gd name="connsiteX291" fmla="*/ 1809103 w 7189007"/>
              <a:gd name="connsiteY291" fmla="*/ 1087473 h 2133391"/>
              <a:gd name="connsiteX292" fmla="*/ 1753775 w 7189007"/>
              <a:gd name="connsiteY292" fmla="*/ 1091447 h 2133391"/>
              <a:gd name="connsiteX293" fmla="*/ 1731936 w 7189007"/>
              <a:gd name="connsiteY293" fmla="*/ 1099387 h 2133391"/>
              <a:gd name="connsiteX294" fmla="*/ 1690711 w 7189007"/>
              <a:gd name="connsiteY294" fmla="*/ 1108929 h 2133391"/>
              <a:gd name="connsiteX295" fmla="*/ 1679572 w 7189007"/>
              <a:gd name="connsiteY295" fmla="*/ 1112230 h 2133391"/>
              <a:gd name="connsiteX296" fmla="*/ 1672293 w 7189007"/>
              <a:gd name="connsiteY296" fmla="*/ 1113192 h 2133391"/>
              <a:gd name="connsiteX297" fmla="*/ 1666045 w 7189007"/>
              <a:gd name="connsiteY297" fmla="*/ 1114638 h 2133391"/>
              <a:gd name="connsiteX298" fmla="*/ 1640477 w 7189007"/>
              <a:gd name="connsiteY298" fmla="*/ 1117395 h 2133391"/>
              <a:gd name="connsiteX299" fmla="*/ 1612746 w 7189007"/>
              <a:gd name="connsiteY299" fmla="*/ 1121059 h 2133391"/>
              <a:gd name="connsiteX300" fmla="*/ 1605729 w 7189007"/>
              <a:gd name="connsiteY300" fmla="*/ 1121143 h 2133391"/>
              <a:gd name="connsiteX301" fmla="*/ 1599064 w 7189007"/>
              <a:gd name="connsiteY301" fmla="*/ 1121862 h 2133391"/>
              <a:gd name="connsiteX302" fmla="*/ 1572258 w 7189007"/>
              <a:gd name="connsiteY302" fmla="*/ 1121542 h 2133391"/>
              <a:gd name="connsiteX303" fmla="*/ 1545453 w 7189007"/>
              <a:gd name="connsiteY303" fmla="*/ 1121862 h 2133391"/>
              <a:gd name="connsiteX304" fmla="*/ 1538787 w 7189007"/>
              <a:gd name="connsiteY304" fmla="*/ 1121143 h 2133391"/>
              <a:gd name="connsiteX305" fmla="*/ 1531770 w 7189007"/>
              <a:gd name="connsiteY305" fmla="*/ 1121059 h 2133391"/>
              <a:gd name="connsiteX306" fmla="*/ 1504040 w 7189007"/>
              <a:gd name="connsiteY306" fmla="*/ 1117396 h 2133391"/>
              <a:gd name="connsiteX307" fmla="*/ 1478471 w 7189007"/>
              <a:gd name="connsiteY307" fmla="*/ 1114638 h 2133391"/>
              <a:gd name="connsiteX308" fmla="*/ 1472223 w 7189007"/>
              <a:gd name="connsiteY308" fmla="*/ 1113192 h 2133391"/>
              <a:gd name="connsiteX309" fmla="*/ 1464944 w 7189007"/>
              <a:gd name="connsiteY309" fmla="*/ 1112230 h 2133391"/>
              <a:gd name="connsiteX310" fmla="*/ 1453803 w 7189007"/>
              <a:gd name="connsiteY310" fmla="*/ 1108928 h 2133391"/>
              <a:gd name="connsiteX311" fmla="*/ 1412580 w 7189007"/>
              <a:gd name="connsiteY311" fmla="*/ 1099387 h 2133391"/>
              <a:gd name="connsiteX312" fmla="*/ 1399913 w 7189007"/>
              <a:gd name="connsiteY312" fmla="*/ 1094781 h 2133391"/>
              <a:gd name="connsiteX313" fmla="*/ 1395701 w 7189007"/>
              <a:gd name="connsiteY313" fmla="*/ 1093533 h 2133391"/>
              <a:gd name="connsiteX314" fmla="*/ 1163051 w 7189007"/>
              <a:gd name="connsiteY314" fmla="*/ 1164664 h 2133391"/>
              <a:gd name="connsiteX315" fmla="*/ 1087475 w 7189007"/>
              <a:gd name="connsiteY315" fmla="*/ 1335411 h 2133391"/>
              <a:gd name="connsiteX316" fmla="*/ 1091834 w 7189007"/>
              <a:gd name="connsiteY316" fmla="*/ 1396120 h 2133391"/>
              <a:gd name="connsiteX317" fmla="*/ 1112232 w 7189007"/>
              <a:gd name="connsiteY317" fmla="*/ 1464942 h 2133391"/>
              <a:gd name="connsiteX318" fmla="*/ 958118 w 7189007"/>
              <a:gd name="connsiteY318" fmla="*/ 1969003 h 2133391"/>
              <a:gd name="connsiteX319" fmla="*/ 164388 w 7189007"/>
              <a:gd name="connsiteY319" fmla="*/ 1969003 h 2133391"/>
              <a:gd name="connsiteX320" fmla="*/ 164388 w 7189007"/>
              <a:gd name="connsiteY320" fmla="*/ 1175273 h 2133391"/>
              <a:gd name="connsiteX321" fmla="*/ 668449 w 7189007"/>
              <a:gd name="connsiteY321" fmla="*/ 1021160 h 2133391"/>
              <a:gd name="connsiteX322" fmla="*/ 737275 w 7189007"/>
              <a:gd name="connsiteY322" fmla="*/ 1041557 h 2133391"/>
              <a:gd name="connsiteX323" fmla="*/ 797981 w 7189007"/>
              <a:gd name="connsiteY323" fmla="*/ 1045917 h 2133391"/>
              <a:gd name="connsiteX324" fmla="*/ 968728 w 7189007"/>
              <a:gd name="connsiteY324" fmla="*/ 970340 h 2133391"/>
              <a:gd name="connsiteX325" fmla="*/ 1039858 w 7189007"/>
              <a:gd name="connsiteY325" fmla="*/ 737691 h 2133391"/>
              <a:gd name="connsiteX326" fmla="*/ 1034827 w 7189007"/>
              <a:gd name="connsiteY326" fmla="*/ 720715 h 2133391"/>
              <a:gd name="connsiteX327" fmla="*/ 1036610 w 7189007"/>
              <a:gd name="connsiteY327" fmla="*/ 720575 h 2133391"/>
              <a:gd name="connsiteX328" fmla="*/ 1021162 w 7189007"/>
              <a:gd name="connsiteY328" fmla="*/ 668447 h 2133391"/>
              <a:gd name="connsiteX329" fmla="*/ 1020455 w 7189007"/>
              <a:gd name="connsiteY329" fmla="*/ 658598 h 2133391"/>
              <a:gd name="connsiteX330" fmla="*/ 1011125 w 7189007"/>
              <a:gd name="connsiteY330" fmla="*/ 561252 h 2133391"/>
              <a:gd name="connsiteX331" fmla="*/ 1012462 w 7189007"/>
              <a:gd name="connsiteY331" fmla="*/ 547301 h 2133391"/>
              <a:gd name="connsiteX332" fmla="*/ 1011530 w 7189007"/>
              <a:gd name="connsiteY332" fmla="*/ 534328 h 2133391"/>
              <a:gd name="connsiteX333" fmla="*/ 1016549 w 7189007"/>
              <a:gd name="connsiteY333" fmla="*/ 504655 h 2133391"/>
              <a:gd name="connsiteX334" fmla="*/ 1021399 w 7189007"/>
              <a:gd name="connsiteY334" fmla="*/ 454056 h 2133391"/>
              <a:gd name="connsiteX335" fmla="*/ 1030039 w 7189007"/>
              <a:gd name="connsiteY335" fmla="*/ 424902 h 2133391"/>
              <a:gd name="connsiteX336" fmla="*/ 1034005 w 7189007"/>
              <a:gd name="connsiteY336" fmla="*/ 401456 h 2133391"/>
              <a:gd name="connsiteX337" fmla="*/ 1043350 w 7189007"/>
              <a:gd name="connsiteY337" fmla="*/ 379986 h 2133391"/>
              <a:gd name="connsiteX338" fmla="*/ 1052221 w 7189007"/>
              <a:gd name="connsiteY338" fmla="*/ 350052 h 2133391"/>
              <a:gd name="connsiteX339" fmla="*/ 1076285 w 7189007"/>
              <a:gd name="connsiteY339" fmla="*/ 304324 h 2133391"/>
              <a:gd name="connsiteX340" fmla="*/ 1088586 w 7189007"/>
              <a:gd name="connsiteY340" fmla="*/ 276064 h 2133391"/>
              <a:gd name="connsiteX341" fmla="*/ 1096566 w 7189007"/>
              <a:gd name="connsiteY341" fmla="*/ 265784 h 2133391"/>
              <a:gd name="connsiteX342" fmla="*/ 1103592 w 7189007"/>
              <a:gd name="connsiteY342" fmla="*/ 252431 h 2133391"/>
              <a:gd name="connsiteX343" fmla="*/ 1170744 w 7189007"/>
              <a:gd name="connsiteY343" fmla="*/ 170223 h 2133391"/>
              <a:gd name="connsiteX344" fmla="*/ 1175274 w 7189007"/>
              <a:gd name="connsiteY344" fmla="*/ 164386 h 2133391"/>
              <a:gd name="connsiteX345" fmla="*/ 1572139 w 7189007"/>
              <a:gd name="connsiteY34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7189007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30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5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70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lnTo>
                  <a:pt x="5059325" y="580302"/>
                </a:lnTo>
                <a:lnTo>
                  <a:pt x="5055618" y="561252"/>
                </a:lnTo>
                <a:lnTo>
                  <a:pt x="5057326" y="552473"/>
                </a:lnTo>
                <a:lnTo>
                  <a:pt x="5056023" y="534328"/>
                </a:lnTo>
                <a:cubicBezTo>
                  <a:pt x="5058163" y="489483"/>
                  <a:pt x="5065655" y="444846"/>
                  <a:pt x="5078497" y="401456"/>
                </a:cubicBezTo>
                <a:lnTo>
                  <a:pt x="5093353" y="367328"/>
                </a:lnTo>
                <a:lnTo>
                  <a:pt x="5096714" y="350052"/>
                </a:lnTo>
                <a:lnTo>
                  <a:pt x="5120777" y="304325"/>
                </a:lnTo>
                <a:lnTo>
                  <a:pt x="5133079" y="276064"/>
                </a:lnTo>
                <a:lnTo>
                  <a:pt x="5141059" y="265784"/>
                </a:lnTo>
                <a:lnTo>
                  <a:pt x="5148085" y="252431"/>
                </a:lnTo>
                <a:lnTo>
                  <a:pt x="5215235" y="170224"/>
                </a:lnTo>
                <a:lnTo>
                  <a:pt x="5219767" y="164386"/>
                </a:lnTo>
                <a:cubicBezTo>
                  <a:pt x="5329358" y="54795"/>
                  <a:pt x="5472995" y="0"/>
                  <a:pt x="5616632" y="0"/>
                </a:cubicBezTo>
                <a:lnTo>
                  <a:pt x="5616751" y="12"/>
                </a:lnTo>
                <a:lnTo>
                  <a:pt x="5616869" y="0"/>
                </a:lnTo>
                <a:cubicBezTo>
                  <a:pt x="5760506" y="0"/>
                  <a:pt x="5904143" y="54795"/>
                  <a:pt x="6013734" y="164386"/>
                </a:cubicBezTo>
                <a:lnTo>
                  <a:pt x="6018264" y="170221"/>
                </a:lnTo>
                <a:lnTo>
                  <a:pt x="6085417" y="252431"/>
                </a:lnTo>
                <a:lnTo>
                  <a:pt x="6092444" y="265785"/>
                </a:lnTo>
                <a:lnTo>
                  <a:pt x="6100423" y="276064"/>
                </a:lnTo>
                <a:lnTo>
                  <a:pt x="6112723" y="304322"/>
                </a:lnTo>
                <a:lnTo>
                  <a:pt x="6136788" y="350052"/>
                </a:lnTo>
                <a:lnTo>
                  <a:pt x="6140150" y="367330"/>
                </a:lnTo>
                <a:lnTo>
                  <a:pt x="6155004" y="401456"/>
                </a:lnTo>
                <a:cubicBezTo>
                  <a:pt x="6167847" y="444846"/>
                  <a:pt x="6175339" y="489483"/>
                  <a:pt x="6177479" y="534328"/>
                </a:cubicBezTo>
                <a:lnTo>
                  <a:pt x="6176176" y="552472"/>
                </a:lnTo>
                <a:lnTo>
                  <a:pt x="6177885" y="561252"/>
                </a:lnTo>
                <a:lnTo>
                  <a:pt x="6174177" y="580303"/>
                </a:lnTo>
                <a:lnTo>
                  <a:pt x="6167847" y="668447"/>
                </a:lnTo>
                <a:lnTo>
                  <a:pt x="6147450" y="737273"/>
                </a:lnTo>
                <a:lnTo>
                  <a:pt x="6143090" y="797980"/>
                </a:lnTo>
                <a:cubicBezTo>
                  <a:pt x="6146053" y="860074"/>
                  <a:pt x="6171246" y="921305"/>
                  <a:pt x="6218667" y="968726"/>
                </a:cubicBezTo>
                <a:cubicBezTo>
                  <a:pt x="6281894" y="1031953"/>
                  <a:pt x="6369673" y="1055663"/>
                  <a:pt x="6451316" y="1039857"/>
                </a:cubicBezTo>
                <a:lnTo>
                  <a:pt x="6468291" y="1034826"/>
                </a:lnTo>
                <a:lnTo>
                  <a:pt x="6468432" y="1036608"/>
                </a:lnTo>
                <a:lnTo>
                  <a:pt x="6520559" y="1021160"/>
                </a:lnTo>
                <a:cubicBezTo>
                  <a:pt x="6697446" y="986913"/>
                  <a:pt x="6887631" y="1038283"/>
                  <a:pt x="7024620" y="1175273"/>
                </a:cubicBezTo>
                <a:cubicBezTo>
                  <a:pt x="7243803" y="1394455"/>
                  <a:pt x="7243803" y="1749820"/>
                  <a:pt x="7024620" y="1969003"/>
                </a:cubicBezTo>
                <a:cubicBezTo>
                  <a:pt x="6805438" y="2188186"/>
                  <a:pt x="6450073" y="2188186"/>
                  <a:pt x="6230890" y="1969003"/>
                </a:cubicBezTo>
                <a:cubicBezTo>
                  <a:pt x="6093901" y="1832014"/>
                  <a:pt x="6042530" y="1641829"/>
                  <a:pt x="6076777" y="1464942"/>
                </a:cubicBezTo>
                <a:lnTo>
                  <a:pt x="6093888" y="1407204"/>
                </a:lnTo>
                <a:lnTo>
                  <a:pt x="6092141" y="1406944"/>
                </a:lnTo>
                <a:lnTo>
                  <a:pt x="6095474" y="1395699"/>
                </a:lnTo>
                <a:cubicBezTo>
                  <a:pt x="6111280" y="1314057"/>
                  <a:pt x="6087570" y="1226277"/>
                  <a:pt x="6024343" y="1163050"/>
                </a:cubicBezTo>
                <a:cubicBezTo>
                  <a:pt x="5976922" y="1115629"/>
                  <a:pt x="5915690" y="1090437"/>
                  <a:pt x="5853596" y="1087473"/>
                </a:cubicBezTo>
                <a:lnTo>
                  <a:pt x="5798267" y="1091447"/>
                </a:lnTo>
                <a:lnTo>
                  <a:pt x="5776429" y="1099387"/>
                </a:lnTo>
                <a:lnTo>
                  <a:pt x="5735202" y="1108929"/>
                </a:lnTo>
                <a:lnTo>
                  <a:pt x="5724064" y="1112230"/>
                </a:lnTo>
                <a:lnTo>
                  <a:pt x="5716786" y="1113192"/>
                </a:lnTo>
                <a:lnTo>
                  <a:pt x="5710538" y="1114638"/>
                </a:lnTo>
                <a:lnTo>
                  <a:pt x="5684969" y="1117396"/>
                </a:lnTo>
                <a:lnTo>
                  <a:pt x="5657238" y="1121059"/>
                </a:lnTo>
                <a:lnTo>
                  <a:pt x="5650222" y="1121143"/>
                </a:lnTo>
                <a:lnTo>
                  <a:pt x="5643556" y="1121862"/>
                </a:lnTo>
                <a:lnTo>
                  <a:pt x="5616751" y="1121542"/>
                </a:lnTo>
                <a:lnTo>
                  <a:pt x="5589945" y="1121862"/>
                </a:lnTo>
                <a:lnTo>
                  <a:pt x="5583280" y="1121143"/>
                </a:lnTo>
                <a:lnTo>
                  <a:pt x="5576263" y="1121059"/>
                </a:lnTo>
                <a:lnTo>
                  <a:pt x="5548533" y="1117396"/>
                </a:lnTo>
                <a:lnTo>
                  <a:pt x="5522964" y="1114638"/>
                </a:lnTo>
                <a:lnTo>
                  <a:pt x="5516716" y="1113192"/>
                </a:lnTo>
                <a:lnTo>
                  <a:pt x="5509437" y="1112230"/>
                </a:lnTo>
                <a:lnTo>
                  <a:pt x="5498297" y="1108929"/>
                </a:lnTo>
                <a:lnTo>
                  <a:pt x="5457073" y="1099387"/>
                </a:lnTo>
                <a:lnTo>
                  <a:pt x="5444405" y="1094781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500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3" y="1599062"/>
                </a:lnTo>
                <a:lnTo>
                  <a:pt x="2023585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80" y="1641829"/>
                  <a:pt x="1095108" y="1832014"/>
                  <a:pt x="958118" y="1969003"/>
                </a:cubicBezTo>
                <a:cubicBezTo>
                  <a:pt x="738936" y="2188186"/>
                  <a:pt x="383572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849D80-0FAD-0BAE-3417-BE3B3C14E906}"/>
              </a:ext>
            </a:extLst>
          </p:cNvPr>
          <p:cNvSpPr/>
          <p:nvPr/>
        </p:nvSpPr>
        <p:spPr>
          <a:xfrm>
            <a:off x="842343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A66227D-6BD2-516D-0932-BB18F2186FDD}"/>
              </a:ext>
            </a:extLst>
          </p:cNvPr>
          <p:cNvSpPr/>
          <p:nvPr/>
        </p:nvSpPr>
        <p:spPr>
          <a:xfrm>
            <a:off x="1931509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13237A-9852-56FA-A92C-EA91C8B63F5C}"/>
              </a:ext>
            </a:extLst>
          </p:cNvPr>
          <p:cNvSpPr/>
          <p:nvPr/>
        </p:nvSpPr>
        <p:spPr>
          <a:xfrm>
            <a:off x="3020020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85A3D0C-660D-910B-FC1C-8ADA229C3D17}"/>
              </a:ext>
            </a:extLst>
          </p:cNvPr>
          <p:cNvSpPr/>
          <p:nvPr/>
        </p:nvSpPr>
        <p:spPr>
          <a:xfrm>
            <a:off x="4109150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E6BCECC-BA70-03B4-D06B-180A1D252883}"/>
              </a:ext>
            </a:extLst>
          </p:cNvPr>
          <p:cNvSpPr/>
          <p:nvPr/>
        </p:nvSpPr>
        <p:spPr>
          <a:xfrm>
            <a:off x="5197695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54EE257-1A21-E847-0BC4-C6A57341F70F}"/>
              </a:ext>
            </a:extLst>
          </p:cNvPr>
          <p:cNvSpPr/>
          <p:nvPr/>
        </p:nvSpPr>
        <p:spPr>
          <a:xfrm>
            <a:off x="6286791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39535B5-5077-1EA8-4D4E-D508A08BE145}"/>
              </a:ext>
            </a:extLst>
          </p:cNvPr>
          <p:cNvSpPr/>
          <p:nvPr/>
        </p:nvSpPr>
        <p:spPr>
          <a:xfrm>
            <a:off x="7375372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12F73A7-B13F-8B6B-8894-95B596451334}"/>
              </a:ext>
            </a:extLst>
          </p:cNvPr>
          <p:cNvSpPr/>
          <p:nvPr/>
        </p:nvSpPr>
        <p:spPr>
          <a:xfrm>
            <a:off x="894010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926C2C-D987-A51D-1D9F-FBFB07ACF105}"/>
              </a:ext>
            </a:extLst>
          </p:cNvPr>
          <p:cNvSpPr/>
          <p:nvPr/>
        </p:nvSpPr>
        <p:spPr>
          <a:xfrm>
            <a:off x="1983139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472BD5E-510C-E13D-CB45-463990896357}"/>
              </a:ext>
            </a:extLst>
          </p:cNvPr>
          <p:cNvSpPr/>
          <p:nvPr/>
        </p:nvSpPr>
        <p:spPr>
          <a:xfrm>
            <a:off x="3071614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BFCED37-53AC-2720-6CCF-B040D2805754}"/>
              </a:ext>
            </a:extLst>
          </p:cNvPr>
          <p:cNvSpPr/>
          <p:nvPr/>
        </p:nvSpPr>
        <p:spPr>
          <a:xfrm>
            <a:off x="5248579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EDC9940-D138-8C86-C4F7-0E9889467FA3}"/>
              </a:ext>
            </a:extLst>
          </p:cNvPr>
          <p:cNvSpPr/>
          <p:nvPr/>
        </p:nvSpPr>
        <p:spPr>
          <a:xfrm>
            <a:off x="7426184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50FFD0-AC15-57BF-240C-D8F21D61DB92}"/>
              </a:ext>
            </a:extLst>
          </p:cNvPr>
          <p:cNvSpPr/>
          <p:nvPr/>
        </p:nvSpPr>
        <p:spPr>
          <a:xfrm>
            <a:off x="6338421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844770-C6DE-B612-98D6-F2D29E3F154A}"/>
              </a:ext>
            </a:extLst>
          </p:cNvPr>
          <p:cNvSpPr/>
          <p:nvPr/>
        </p:nvSpPr>
        <p:spPr>
          <a:xfrm>
            <a:off x="4160780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C6C5DD18-953C-8B46-45F2-06631BC84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910" y="3880853"/>
            <a:ext cx="548640" cy="548640"/>
          </a:xfrm>
          <a:prstGeom prst="rect">
            <a:avLst/>
          </a:prstGeom>
        </p:spPr>
      </p:pic>
      <p:pic>
        <p:nvPicPr>
          <p:cNvPr id="13" name="Graphic 12" descr="Paper with solid fill">
            <a:extLst>
              <a:ext uri="{FF2B5EF4-FFF2-40B4-BE49-F238E27FC236}">
                <a16:creationId xmlns:a16="http://schemas.microsoft.com/office/drawing/2014/main" id="{FBE2D8B4-3B4E-57C7-A622-5F668AFE2E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20039" y="2792237"/>
            <a:ext cx="548640" cy="548640"/>
          </a:xfrm>
          <a:prstGeom prst="rect">
            <a:avLst/>
          </a:prstGeom>
        </p:spPr>
      </p:pic>
      <p:pic>
        <p:nvPicPr>
          <p:cNvPr id="14" name="Graphic 13" descr="Test tubes with solid fill">
            <a:extLst>
              <a:ext uri="{FF2B5EF4-FFF2-40B4-BE49-F238E27FC236}">
                <a16:creationId xmlns:a16="http://schemas.microsoft.com/office/drawing/2014/main" id="{146BCF13-CBDF-5BD1-5128-D3F962560B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97680" y="2792237"/>
            <a:ext cx="548640" cy="548640"/>
          </a:xfrm>
          <a:prstGeom prst="rect">
            <a:avLst/>
          </a:prstGeom>
        </p:spPr>
      </p:pic>
      <p:pic>
        <p:nvPicPr>
          <p:cNvPr id="15" name="Graphic 14" descr="Tools with solid fill">
            <a:extLst>
              <a:ext uri="{FF2B5EF4-FFF2-40B4-BE49-F238E27FC236}">
                <a16:creationId xmlns:a16="http://schemas.microsoft.com/office/drawing/2014/main" id="{22F068FD-BF73-6E44-87C6-DB9F084783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208514" y="3880853"/>
            <a:ext cx="548640" cy="548640"/>
          </a:xfrm>
          <a:prstGeom prst="rect">
            <a:avLst/>
          </a:prstGeom>
        </p:spPr>
      </p:pic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FB712FF2-17C6-BE4E-1383-FDD998E920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385479" y="3880853"/>
            <a:ext cx="548640" cy="548640"/>
          </a:xfrm>
          <a:prstGeom prst="rect">
            <a:avLst/>
          </a:prstGeom>
        </p:spPr>
      </p:pic>
      <p:pic>
        <p:nvPicPr>
          <p:cNvPr id="17" name="Graphic 16" descr="Box with solid fill">
            <a:extLst>
              <a:ext uri="{FF2B5EF4-FFF2-40B4-BE49-F238E27FC236}">
                <a16:creationId xmlns:a16="http://schemas.microsoft.com/office/drawing/2014/main" id="{DF492572-DAC8-9166-DF06-C6E6A6C816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75321" y="2792237"/>
            <a:ext cx="548640" cy="548640"/>
          </a:xfrm>
          <a:prstGeom prst="rect">
            <a:avLst/>
          </a:prstGeom>
        </p:spPr>
      </p:pic>
      <p:pic>
        <p:nvPicPr>
          <p:cNvPr id="19" name="Graphic 18" descr="Truck with solid fill">
            <a:extLst>
              <a:ext uri="{FF2B5EF4-FFF2-40B4-BE49-F238E27FC236}">
                <a16:creationId xmlns:a16="http://schemas.microsoft.com/office/drawing/2014/main" id="{DDC59A59-38F5-D0BE-34B6-E35DED1FF45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564451" y="3880853"/>
            <a:ext cx="548640" cy="5486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476C135-7B62-EF3F-8EF1-73952F674A12}"/>
              </a:ext>
            </a:extLst>
          </p:cNvPr>
          <p:cNvGrpSpPr/>
          <p:nvPr/>
        </p:nvGrpSpPr>
        <p:grpSpPr>
          <a:xfrm>
            <a:off x="419020" y="4974393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91EF45-AD32-1B39-D531-7A204EB6CBD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9215EA8-5DD3-8115-BC82-CA915B3D5CE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4A24D5-5C98-D40E-B138-9BFE7BAB2978}"/>
              </a:ext>
            </a:extLst>
          </p:cNvPr>
          <p:cNvGrpSpPr/>
          <p:nvPr/>
        </p:nvGrpSpPr>
        <p:grpSpPr>
          <a:xfrm>
            <a:off x="2596624" y="4974393"/>
            <a:ext cx="1772420" cy="952227"/>
            <a:chOff x="332936" y="2875429"/>
            <a:chExt cx="2926080" cy="126963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3DCB4BE-46D9-8D9B-37C9-015230D18CF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3CEF3C-4796-989B-474F-6564978828D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B61848-A135-19FB-6A96-027887B73359}"/>
              </a:ext>
            </a:extLst>
          </p:cNvPr>
          <p:cNvGrpSpPr/>
          <p:nvPr/>
        </p:nvGrpSpPr>
        <p:grpSpPr>
          <a:xfrm>
            <a:off x="4773589" y="4974393"/>
            <a:ext cx="1772420" cy="952227"/>
            <a:chOff x="332936" y="2875429"/>
            <a:chExt cx="2926080" cy="126963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5366F6-AB5B-8E43-B841-ED1973F2026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88B19F-A767-BD53-9E5A-8D58DD5A15D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CD6CCB-8D26-734B-B329-8DE0B8F4E0FD}"/>
              </a:ext>
            </a:extLst>
          </p:cNvPr>
          <p:cNvGrpSpPr/>
          <p:nvPr/>
        </p:nvGrpSpPr>
        <p:grpSpPr>
          <a:xfrm>
            <a:off x="6946975" y="4974393"/>
            <a:ext cx="1772420" cy="952227"/>
            <a:chOff x="332936" y="2875429"/>
            <a:chExt cx="2926080" cy="126963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FEB01DE-0F28-B9A7-99EE-2EB2F9CAEC1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82883F-AD8C-CDA1-6F99-1355BD4FA9D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455767-66D6-B79D-BBE0-B851BA078F35}"/>
              </a:ext>
            </a:extLst>
          </p:cNvPr>
          <p:cNvGrpSpPr/>
          <p:nvPr/>
        </p:nvGrpSpPr>
        <p:grpSpPr>
          <a:xfrm>
            <a:off x="1508149" y="1371115"/>
            <a:ext cx="1772420" cy="952227"/>
            <a:chOff x="332936" y="2875429"/>
            <a:chExt cx="2926080" cy="12696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F9A8B9-AD5E-01FE-5F16-12F93D5F9EA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C71994-F662-3092-BE40-E49A9D6EBCE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DC496A-E295-7ADD-2835-65B39F1A8687}"/>
              </a:ext>
            </a:extLst>
          </p:cNvPr>
          <p:cNvGrpSpPr/>
          <p:nvPr/>
        </p:nvGrpSpPr>
        <p:grpSpPr>
          <a:xfrm>
            <a:off x="3685790" y="1371115"/>
            <a:ext cx="1772420" cy="952227"/>
            <a:chOff x="332936" y="2875429"/>
            <a:chExt cx="2926080" cy="126963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254341E-54C0-5533-3FBF-206A48D8F64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25FDC77-A846-1F8E-3D1A-096E522953E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750EDF3-C206-4DB8-8C14-9E869C88FBA2}"/>
              </a:ext>
            </a:extLst>
          </p:cNvPr>
          <p:cNvGrpSpPr/>
          <p:nvPr/>
        </p:nvGrpSpPr>
        <p:grpSpPr>
          <a:xfrm>
            <a:off x="5863431" y="1371115"/>
            <a:ext cx="1772420" cy="952227"/>
            <a:chOff x="332936" y="2875429"/>
            <a:chExt cx="2926080" cy="126963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C212-4829-A11F-22A5-0CE214784BD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2FA8C2-AE7A-A54F-5389-381CD510825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9062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C0908-C142-28BA-8C88-4FE981745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8D4EA-37A5-1553-217A-022028167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AA25302-EDDF-628E-58A1-4332653F8A03}"/>
              </a:ext>
            </a:extLst>
          </p:cNvPr>
          <p:cNvSpPr/>
          <p:nvPr/>
        </p:nvSpPr>
        <p:spPr>
          <a:xfrm>
            <a:off x="701112" y="2462151"/>
            <a:ext cx="7741778" cy="2297430"/>
          </a:xfrm>
          <a:custGeom>
            <a:avLst/>
            <a:gdLst>
              <a:gd name="connsiteX0" fmla="*/ 1572139 w 7189007"/>
              <a:gd name="connsiteY0" fmla="*/ 0 h 2133391"/>
              <a:gd name="connsiteX1" fmla="*/ 1572258 w 7189007"/>
              <a:gd name="connsiteY1" fmla="*/ 12 h 2133391"/>
              <a:gd name="connsiteX2" fmla="*/ 1572376 w 7189007"/>
              <a:gd name="connsiteY2" fmla="*/ 0 h 2133391"/>
              <a:gd name="connsiteX3" fmla="*/ 1969241 w 7189007"/>
              <a:gd name="connsiteY3" fmla="*/ 164386 h 2133391"/>
              <a:gd name="connsiteX4" fmla="*/ 1973753 w 7189007"/>
              <a:gd name="connsiteY4" fmla="*/ 170199 h 2133391"/>
              <a:gd name="connsiteX5" fmla="*/ 2040924 w 7189007"/>
              <a:gd name="connsiteY5" fmla="*/ 252431 h 2133391"/>
              <a:gd name="connsiteX6" fmla="*/ 2047952 w 7189007"/>
              <a:gd name="connsiteY6" fmla="*/ 265786 h 2133391"/>
              <a:gd name="connsiteX7" fmla="*/ 2055930 w 7189007"/>
              <a:gd name="connsiteY7" fmla="*/ 276064 h 2133391"/>
              <a:gd name="connsiteX8" fmla="*/ 2068230 w 7189007"/>
              <a:gd name="connsiteY8" fmla="*/ 304320 h 2133391"/>
              <a:gd name="connsiteX9" fmla="*/ 2092295 w 7189007"/>
              <a:gd name="connsiteY9" fmla="*/ 350052 h 2133391"/>
              <a:gd name="connsiteX10" fmla="*/ 2101167 w 7189007"/>
              <a:gd name="connsiteY10" fmla="*/ 379988 h 2133391"/>
              <a:gd name="connsiteX11" fmla="*/ 2110512 w 7189007"/>
              <a:gd name="connsiteY11" fmla="*/ 401456 h 2133391"/>
              <a:gd name="connsiteX12" fmla="*/ 2114477 w 7189007"/>
              <a:gd name="connsiteY12" fmla="*/ 424901 h 2133391"/>
              <a:gd name="connsiteX13" fmla="*/ 2123117 w 7189007"/>
              <a:gd name="connsiteY13" fmla="*/ 454056 h 2133391"/>
              <a:gd name="connsiteX14" fmla="*/ 2127967 w 7189007"/>
              <a:gd name="connsiteY14" fmla="*/ 504655 h 2133391"/>
              <a:gd name="connsiteX15" fmla="*/ 2132986 w 7189007"/>
              <a:gd name="connsiteY15" fmla="*/ 534328 h 2133391"/>
              <a:gd name="connsiteX16" fmla="*/ 2132054 w 7189007"/>
              <a:gd name="connsiteY16" fmla="*/ 547301 h 2133391"/>
              <a:gd name="connsiteX17" fmla="*/ 2133392 w 7189007"/>
              <a:gd name="connsiteY17" fmla="*/ 561252 h 2133391"/>
              <a:gd name="connsiteX18" fmla="*/ 2124061 w 7189007"/>
              <a:gd name="connsiteY18" fmla="*/ 658598 h 2133391"/>
              <a:gd name="connsiteX19" fmla="*/ 2123354 w 7189007"/>
              <a:gd name="connsiteY19" fmla="*/ 668447 h 2133391"/>
              <a:gd name="connsiteX20" fmla="*/ 2102957 w 7189007"/>
              <a:gd name="connsiteY20" fmla="*/ 737273 h 2133391"/>
              <a:gd name="connsiteX21" fmla="*/ 2098597 w 7189007"/>
              <a:gd name="connsiteY21" fmla="*/ 797980 h 2133391"/>
              <a:gd name="connsiteX22" fmla="*/ 2174174 w 7189007"/>
              <a:gd name="connsiteY22" fmla="*/ 968726 h 2133391"/>
              <a:gd name="connsiteX23" fmla="*/ 2406823 w 7189007"/>
              <a:gd name="connsiteY23" fmla="*/ 1039857 h 2133391"/>
              <a:gd name="connsiteX24" fmla="*/ 2411034 w 7189007"/>
              <a:gd name="connsiteY24" fmla="*/ 1038609 h 2133391"/>
              <a:gd name="connsiteX25" fmla="*/ 2423703 w 7189007"/>
              <a:gd name="connsiteY25" fmla="*/ 1034003 h 2133391"/>
              <a:gd name="connsiteX26" fmla="*/ 2464929 w 7189007"/>
              <a:gd name="connsiteY26" fmla="*/ 1024461 h 2133391"/>
              <a:gd name="connsiteX27" fmla="*/ 2476067 w 7189007"/>
              <a:gd name="connsiteY27" fmla="*/ 1021160 h 2133391"/>
              <a:gd name="connsiteX28" fmla="*/ 2483345 w 7189007"/>
              <a:gd name="connsiteY28" fmla="*/ 1020199 h 2133391"/>
              <a:gd name="connsiteX29" fmla="*/ 2489594 w 7189007"/>
              <a:gd name="connsiteY29" fmla="*/ 1018752 h 2133391"/>
              <a:gd name="connsiteX30" fmla="*/ 2515168 w 7189007"/>
              <a:gd name="connsiteY30" fmla="*/ 1015994 h 2133391"/>
              <a:gd name="connsiteX31" fmla="*/ 2542893 w 7189007"/>
              <a:gd name="connsiteY31" fmla="*/ 1012331 h 2133391"/>
              <a:gd name="connsiteX32" fmla="*/ 2549909 w 7189007"/>
              <a:gd name="connsiteY32" fmla="*/ 1012247 h 2133391"/>
              <a:gd name="connsiteX33" fmla="*/ 2556576 w 7189007"/>
              <a:gd name="connsiteY33" fmla="*/ 1011528 h 2133391"/>
              <a:gd name="connsiteX34" fmla="*/ 2583381 w 7189007"/>
              <a:gd name="connsiteY34" fmla="*/ 1011848 h 2133391"/>
              <a:gd name="connsiteX35" fmla="*/ 2610186 w 7189007"/>
              <a:gd name="connsiteY35" fmla="*/ 1011528 h 2133391"/>
              <a:gd name="connsiteX36" fmla="*/ 2616853 w 7189007"/>
              <a:gd name="connsiteY36" fmla="*/ 1012247 h 2133391"/>
              <a:gd name="connsiteX37" fmla="*/ 2623870 w 7189007"/>
              <a:gd name="connsiteY37" fmla="*/ 1012331 h 2133391"/>
              <a:gd name="connsiteX38" fmla="*/ 2651596 w 7189007"/>
              <a:gd name="connsiteY38" fmla="*/ 1015994 h 2133391"/>
              <a:gd name="connsiteX39" fmla="*/ 2677168 w 7189007"/>
              <a:gd name="connsiteY39" fmla="*/ 1018752 h 2133391"/>
              <a:gd name="connsiteX40" fmla="*/ 2683417 w 7189007"/>
              <a:gd name="connsiteY40" fmla="*/ 1020199 h 2133391"/>
              <a:gd name="connsiteX41" fmla="*/ 2690695 w 7189007"/>
              <a:gd name="connsiteY41" fmla="*/ 1021160 h 2133391"/>
              <a:gd name="connsiteX42" fmla="*/ 2701834 w 7189007"/>
              <a:gd name="connsiteY42" fmla="*/ 1024461 h 2133391"/>
              <a:gd name="connsiteX43" fmla="*/ 2743059 w 7189007"/>
              <a:gd name="connsiteY43" fmla="*/ 1034003 h 2133391"/>
              <a:gd name="connsiteX44" fmla="*/ 2764898 w 7189007"/>
              <a:gd name="connsiteY44" fmla="*/ 1041943 h 2133391"/>
              <a:gd name="connsiteX45" fmla="*/ 2820227 w 7189007"/>
              <a:gd name="connsiteY45" fmla="*/ 1045917 h 2133391"/>
              <a:gd name="connsiteX46" fmla="*/ 2990974 w 7189007"/>
              <a:gd name="connsiteY46" fmla="*/ 970340 h 2133391"/>
              <a:gd name="connsiteX47" fmla="*/ 3062104 w 7189007"/>
              <a:gd name="connsiteY47" fmla="*/ 737691 h 2133391"/>
              <a:gd name="connsiteX48" fmla="*/ 3057074 w 7189007"/>
              <a:gd name="connsiteY48" fmla="*/ 720715 h 2133391"/>
              <a:gd name="connsiteX49" fmla="*/ 3058856 w 7189007"/>
              <a:gd name="connsiteY49" fmla="*/ 720575 h 2133391"/>
              <a:gd name="connsiteX50" fmla="*/ 3043408 w 7189007"/>
              <a:gd name="connsiteY50" fmla="*/ 668447 h 2133391"/>
              <a:gd name="connsiteX51" fmla="*/ 3042701 w 7189007"/>
              <a:gd name="connsiteY51" fmla="*/ 658597 h 2133391"/>
              <a:gd name="connsiteX52" fmla="*/ 3033371 w 7189007"/>
              <a:gd name="connsiteY52" fmla="*/ 561252 h 2133391"/>
              <a:gd name="connsiteX53" fmla="*/ 3034708 w 7189007"/>
              <a:gd name="connsiteY53" fmla="*/ 547303 h 2133391"/>
              <a:gd name="connsiteX54" fmla="*/ 3033776 w 7189007"/>
              <a:gd name="connsiteY54" fmla="*/ 534328 h 2133391"/>
              <a:gd name="connsiteX55" fmla="*/ 3038796 w 7189007"/>
              <a:gd name="connsiteY55" fmla="*/ 504649 h 2133391"/>
              <a:gd name="connsiteX56" fmla="*/ 3043645 w 7189007"/>
              <a:gd name="connsiteY56" fmla="*/ 454056 h 2133391"/>
              <a:gd name="connsiteX57" fmla="*/ 3052284 w 7189007"/>
              <a:gd name="connsiteY57" fmla="*/ 424905 h 2133391"/>
              <a:gd name="connsiteX58" fmla="*/ 3056250 w 7189007"/>
              <a:gd name="connsiteY58" fmla="*/ 401456 h 2133391"/>
              <a:gd name="connsiteX59" fmla="*/ 3065597 w 7189007"/>
              <a:gd name="connsiteY59" fmla="*/ 379984 h 2133391"/>
              <a:gd name="connsiteX60" fmla="*/ 3074467 w 7189007"/>
              <a:gd name="connsiteY60" fmla="*/ 350052 h 2133391"/>
              <a:gd name="connsiteX61" fmla="*/ 3098530 w 7189007"/>
              <a:gd name="connsiteY61" fmla="*/ 304325 h 2133391"/>
              <a:gd name="connsiteX62" fmla="*/ 3110832 w 7189007"/>
              <a:gd name="connsiteY62" fmla="*/ 276064 h 2133391"/>
              <a:gd name="connsiteX63" fmla="*/ 3118812 w 7189007"/>
              <a:gd name="connsiteY63" fmla="*/ 265784 h 2133391"/>
              <a:gd name="connsiteX64" fmla="*/ 3125838 w 7189007"/>
              <a:gd name="connsiteY64" fmla="*/ 252431 h 2133391"/>
              <a:gd name="connsiteX65" fmla="*/ 3192990 w 7189007"/>
              <a:gd name="connsiteY65" fmla="*/ 170222 h 2133391"/>
              <a:gd name="connsiteX66" fmla="*/ 3197520 w 7189007"/>
              <a:gd name="connsiteY66" fmla="*/ 164386 h 2133391"/>
              <a:gd name="connsiteX67" fmla="*/ 3594385 w 7189007"/>
              <a:gd name="connsiteY67" fmla="*/ 0 h 2133391"/>
              <a:gd name="connsiteX68" fmla="*/ 3594504 w 7189007"/>
              <a:gd name="connsiteY68" fmla="*/ 12 h 2133391"/>
              <a:gd name="connsiteX69" fmla="*/ 3594622 w 7189007"/>
              <a:gd name="connsiteY69" fmla="*/ 0 h 2133391"/>
              <a:gd name="connsiteX70" fmla="*/ 3991487 w 7189007"/>
              <a:gd name="connsiteY70" fmla="*/ 164386 h 2133391"/>
              <a:gd name="connsiteX71" fmla="*/ 3995998 w 7189007"/>
              <a:gd name="connsiteY71" fmla="*/ 170198 h 2133391"/>
              <a:gd name="connsiteX72" fmla="*/ 4063170 w 7189007"/>
              <a:gd name="connsiteY72" fmla="*/ 252431 h 2133391"/>
              <a:gd name="connsiteX73" fmla="*/ 4070199 w 7189007"/>
              <a:gd name="connsiteY73" fmla="*/ 265787 h 2133391"/>
              <a:gd name="connsiteX74" fmla="*/ 4078176 w 7189007"/>
              <a:gd name="connsiteY74" fmla="*/ 276064 h 2133391"/>
              <a:gd name="connsiteX75" fmla="*/ 4090473 w 7189007"/>
              <a:gd name="connsiteY75" fmla="*/ 304315 h 2133391"/>
              <a:gd name="connsiteX76" fmla="*/ 4114541 w 7189007"/>
              <a:gd name="connsiteY76" fmla="*/ 350052 h 2133391"/>
              <a:gd name="connsiteX77" fmla="*/ 4123414 w 7189007"/>
              <a:gd name="connsiteY77" fmla="*/ 379990 h 2133391"/>
              <a:gd name="connsiteX78" fmla="*/ 4132757 w 7189007"/>
              <a:gd name="connsiteY78" fmla="*/ 401456 h 2133391"/>
              <a:gd name="connsiteX79" fmla="*/ 4136722 w 7189007"/>
              <a:gd name="connsiteY79" fmla="*/ 424898 h 2133391"/>
              <a:gd name="connsiteX80" fmla="*/ 4145364 w 7189007"/>
              <a:gd name="connsiteY80" fmla="*/ 454056 h 2133391"/>
              <a:gd name="connsiteX81" fmla="*/ 4150214 w 7189007"/>
              <a:gd name="connsiteY81" fmla="*/ 504659 h 2133391"/>
              <a:gd name="connsiteX82" fmla="*/ 4155232 w 7189007"/>
              <a:gd name="connsiteY82" fmla="*/ 534328 h 2133391"/>
              <a:gd name="connsiteX83" fmla="*/ 4154301 w 7189007"/>
              <a:gd name="connsiteY83" fmla="*/ 547300 h 2133391"/>
              <a:gd name="connsiteX84" fmla="*/ 4155638 w 7189007"/>
              <a:gd name="connsiteY84" fmla="*/ 561252 h 2133391"/>
              <a:gd name="connsiteX85" fmla="*/ 4146307 w 7189007"/>
              <a:gd name="connsiteY85" fmla="*/ 658602 h 2133391"/>
              <a:gd name="connsiteX86" fmla="*/ 4145600 w 7189007"/>
              <a:gd name="connsiteY86" fmla="*/ 668447 h 2133391"/>
              <a:gd name="connsiteX87" fmla="*/ 4125203 w 7189007"/>
              <a:gd name="connsiteY87" fmla="*/ 737273 h 2133391"/>
              <a:gd name="connsiteX88" fmla="*/ 4120843 w 7189007"/>
              <a:gd name="connsiteY88" fmla="*/ 797980 h 2133391"/>
              <a:gd name="connsiteX89" fmla="*/ 4196420 w 7189007"/>
              <a:gd name="connsiteY89" fmla="*/ 968726 h 2133391"/>
              <a:gd name="connsiteX90" fmla="*/ 4429069 w 7189007"/>
              <a:gd name="connsiteY90" fmla="*/ 1039857 h 2133391"/>
              <a:gd name="connsiteX91" fmla="*/ 4433289 w 7189007"/>
              <a:gd name="connsiteY91" fmla="*/ 1038607 h 2133391"/>
              <a:gd name="connsiteX92" fmla="*/ 4445951 w 7189007"/>
              <a:gd name="connsiteY92" fmla="*/ 1034003 h 2133391"/>
              <a:gd name="connsiteX93" fmla="*/ 4487168 w 7189007"/>
              <a:gd name="connsiteY93" fmla="*/ 1024463 h 2133391"/>
              <a:gd name="connsiteX94" fmla="*/ 4498312 w 7189007"/>
              <a:gd name="connsiteY94" fmla="*/ 1021160 h 2133391"/>
              <a:gd name="connsiteX95" fmla="*/ 4505594 w 7189007"/>
              <a:gd name="connsiteY95" fmla="*/ 1020198 h 2133391"/>
              <a:gd name="connsiteX96" fmla="*/ 4511842 w 7189007"/>
              <a:gd name="connsiteY96" fmla="*/ 1018752 h 2133391"/>
              <a:gd name="connsiteX97" fmla="*/ 4537405 w 7189007"/>
              <a:gd name="connsiteY97" fmla="*/ 1015995 h 2133391"/>
              <a:gd name="connsiteX98" fmla="*/ 4565138 w 7189007"/>
              <a:gd name="connsiteY98" fmla="*/ 1012331 h 2133391"/>
              <a:gd name="connsiteX99" fmla="*/ 4572157 w 7189007"/>
              <a:gd name="connsiteY99" fmla="*/ 1012247 h 2133391"/>
              <a:gd name="connsiteX100" fmla="*/ 4578823 w 7189007"/>
              <a:gd name="connsiteY100" fmla="*/ 1011528 h 2133391"/>
              <a:gd name="connsiteX101" fmla="*/ 4605628 w 7189007"/>
              <a:gd name="connsiteY101" fmla="*/ 1011848 h 2133391"/>
              <a:gd name="connsiteX102" fmla="*/ 4632432 w 7189007"/>
              <a:gd name="connsiteY102" fmla="*/ 1011528 h 2133391"/>
              <a:gd name="connsiteX103" fmla="*/ 4639098 w 7189007"/>
              <a:gd name="connsiteY103" fmla="*/ 1012247 h 2133391"/>
              <a:gd name="connsiteX104" fmla="*/ 4646116 w 7189007"/>
              <a:gd name="connsiteY104" fmla="*/ 1012331 h 2133391"/>
              <a:gd name="connsiteX105" fmla="*/ 4673848 w 7189007"/>
              <a:gd name="connsiteY105" fmla="*/ 1015995 h 2133391"/>
              <a:gd name="connsiteX106" fmla="*/ 4699414 w 7189007"/>
              <a:gd name="connsiteY106" fmla="*/ 1018752 h 2133391"/>
              <a:gd name="connsiteX107" fmla="*/ 4705662 w 7189007"/>
              <a:gd name="connsiteY107" fmla="*/ 1020198 h 2133391"/>
              <a:gd name="connsiteX108" fmla="*/ 4712942 w 7189007"/>
              <a:gd name="connsiteY108" fmla="*/ 1021160 h 2133391"/>
              <a:gd name="connsiteX109" fmla="*/ 4724085 w 7189007"/>
              <a:gd name="connsiteY109" fmla="*/ 1024462 h 2133391"/>
              <a:gd name="connsiteX110" fmla="*/ 4765305 w 7189007"/>
              <a:gd name="connsiteY110" fmla="*/ 1034003 h 2133391"/>
              <a:gd name="connsiteX111" fmla="*/ 4787143 w 7189007"/>
              <a:gd name="connsiteY111" fmla="*/ 1041943 h 2133391"/>
              <a:gd name="connsiteX112" fmla="*/ 4842475 w 7189007"/>
              <a:gd name="connsiteY112" fmla="*/ 1045917 h 2133391"/>
              <a:gd name="connsiteX113" fmla="*/ 5013221 w 7189007"/>
              <a:gd name="connsiteY113" fmla="*/ 970340 h 2133391"/>
              <a:gd name="connsiteX114" fmla="*/ 5084351 w 7189007"/>
              <a:gd name="connsiteY114" fmla="*/ 737691 h 2133391"/>
              <a:gd name="connsiteX115" fmla="*/ 5079321 w 7189007"/>
              <a:gd name="connsiteY115" fmla="*/ 720715 h 2133391"/>
              <a:gd name="connsiteX116" fmla="*/ 5081103 w 7189007"/>
              <a:gd name="connsiteY116" fmla="*/ 720575 h 2133391"/>
              <a:gd name="connsiteX117" fmla="*/ 5065655 w 7189007"/>
              <a:gd name="connsiteY117" fmla="*/ 668447 h 2133391"/>
              <a:gd name="connsiteX118" fmla="*/ 5059325 w 7189007"/>
              <a:gd name="connsiteY118" fmla="*/ 580302 h 2133391"/>
              <a:gd name="connsiteX119" fmla="*/ 5055618 w 7189007"/>
              <a:gd name="connsiteY119" fmla="*/ 561252 h 2133391"/>
              <a:gd name="connsiteX120" fmla="*/ 5057326 w 7189007"/>
              <a:gd name="connsiteY120" fmla="*/ 552473 h 2133391"/>
              <a:gd name="connsiteX121" fmla="*/ 5056023 w 7189007"/>
              <a:gd name="connsiteY121" fmla="*/ 534328 h 2133391"/>
              <a:gd name="connsiteX122" fmla="*/ 5078497 w 7189007"/>
              <a:gd name="connsiteY122" fmla="*/ 401456 h 2133391"/>
              <a:gd name="connsiteX123" fmla="*/ 5093353 w 7189007"/>
              <a:gd name="connsiteY123" fmla="*/ 367328 h 2133391"/>
              <a:gd name="connsiteX124" fmla="*/ 5096714 w 7189007"/>
              <a:gd name="connsiteY124" fmla="*/ 350052 h 2133391"/>
              <a:gd name="connsiteX125" fmla="*/ 5120777 w 7189007"/>
              <a:gd name="connsiteY125" fmla="*/ 304325 h 2133391"/>
              <a:gd name="connsiteX126" fmla="*/ 5133079 w 7189007"/>
              <a:gd name="connsiteY126" fmla="*/ 276064 h 2133391"/>
              <a:gd name="connsiteX127" fmla="*/ 5141059 w 7189007"/>
              <a:gd name="connsiteY127" fmla="*/ 265784 h 2133391"/>
              <a:gd name="connsiteX128" fmla="*/ 5148085 w 7189007"/>
              <a:gd name="connsiteY128" fmla="*/ 252431 h 2133391"/>
              <a:gd name="connsiteX129" fmla="*/ 5215235 w 7189007"/>
              <a:gd name="connsiteY129" fmla="*/ 170224 h 2133391"/>
              <a:gd name="connsiteX130" fmla="*/ 5219767 w 7189007"/>
              <a:gd name="connsiteY130" fmla="*/ 164386 h 2133391"/>
              <a:gd name="connsiteX131" fmla="*/ 5616632 w 7189007"/>
              <a:gd name="connsiteY131" fmla="*/ 0 h 2133391"/>
              <a:gd name="connsiteX132" fmla="*/ 5616751 w 7189007"/>
              <a:gd name="connsiteY132" fmla="*/ 12 h 2133391"/>
              <a:gd name="connsiteX133" fmla="*/ 5616869 w 7189007"/>
              <a:gd name="connsiteY133" fmla="*/ 0 h 2133391"/>
              <a:gd name="connsiteX134" fmla="*/ 6013734 w 7189007"/>
              <a:gd name="connsiteY134" fmla="*/ 164386 h 2133391"/>
              <a:gd name="connsiteX135" fmla="*/ 6018264 w 7189007"/>
              <a:gd name="connsiteY135" fmla="*/ 170221 h 2133391"/>
              <a:gd name="connsiteX136" fmla="*/ 6085417 w 7189007"/>
              <a:gd name="connsiteY136" fmla="*/ 252431 h 2133391"/>
              <a:gd name="connsiteX137" fmla="*/ 6092444 w 7189007"/>
              <a:gd name="connsiteY137" fmla="*/ 265785 h 2133391"/>
              <a:gd name="connsiteX138" fmla="*/ 6100423 w 7189007"/>
              <a:gd name="connsiteY138" fmla="*/ 276064 h 2133391"/>
              <a:gd name="connsiteX139" fmla="*/ 6112723 w 7189007"/>
              <a:gd name="connsiteY139" fmla="*/ 304322 h 2133391"/>
              <a:gd name="connsiteX140" fmla="*/ 6136788 w 7189007"/>
              <a:gd name="connsiteY140" fmla="*/ 350052 h 2133391"/>
              <a:gd name="connsiteX141" fmla="*/ 6140150 w 7189007"/>
              <a:gd name="connsiteY141" fmla="*/ 367330 h 2133391"/>
              <a:gd name="connsiteX142" fmla="*/ 6155004 w 7189007"/>
              <a:gd name="connsiteY142" fmla="*/ 401456 h 2133391"/>
              <a:gd name="connsiteX143" fmla="*/ 6177479 w 7189007"/>
              <a:gd name="connsiteY143" fmla="*/ 534328 h 2133391"/>
              <a:gd name="connsiteX144" fmla="*/ 6176176 w 7189007"/>
              <a:gd name="connsiteY144" fmla="*/ 552472 h 2133391"/>
              <a:gd name="connsiteX145" fmla="*/ 6177885 w 7189007"/>
              <a:gd name="connsiteY145" fmla="*/ 561252 h 2133391"/>
              <a:gd name="connsiteX146" fmla="*/ 6174177 w 7189007"/>
              <a:gd name="connsiteY146" fmla="*/ 580303 h 2133391"/>
              <a:gd name="connsiteX147" fmla="*/ 6167847 w 7189007"/>
              <a:gd name="connsiteY147" fmla="*/ 668447 h 2133391"/>
              <a:gd name="connsiteX148" fmla="*/ 6147450 w 7189007"/>
              <a:gd name="connsiteY148" fmla="*/ 737273 h 2133391"/>
              <a:gd name="connsiteX149" fmla="*/ 6143090 w 7189007"/>
              <a:gd name="connsiteY149" fmla="*/ 797980 h 2133391"/>
              <a:gd name="connsiteX150" fmla="*/ 6218667 w 7189007"/>
              <a:gd name="connsiteY150" fmla="*/ 968726 h 2133391"/>
              <a:gd name="connsiteX151" fmla="*/ 6451316 w 7189007"/>
              <a:gd name="connsiteY151" fmla="*/ 1039857 h 2133391"/>
              <a:gd name="connsiteX152" fmla="*/ 6468291 w 7189007"/>
              <a:gd name="connsiteY152" fmla="*/ 1034826 h 2133391"/>
              <a:gd name="connsiteX153" fmla="*/ 6468432 w 7189007"/>
              <a:gd name="connsiteY153" fmla="*/ 1036608 h 2133391"/>
              <a:gd name="connsiteX154" fmla="*/ 6520559 w 7189007"/>
              <a:gd name="connsiteY154" fmla="*/ 1021160 h 2133391"/>
              <a:gd name="connsiteX155" fmla="*/ 7024620 w 7189007"/>
              <a:gd name="connsiteY155" fmla="*/ 1175273 h 2133391"/>
              <a:gd name="connsiteX156" fmla="*/ 7024620 w 7189007"/>
              <a:gd name="connsiteY156" fmla="*/ 1969003 h 2133391"/>
              <a:gd name="connsiteX157" fmla="*/ 6230890 w 7189007"/>
              <a:gd name="connsiteY157" fmla="*/ 1969003 h 2133391"/>
              <a:gd name="connsiteX158" fmla="*/ 6076777 w 7189007"/>
              <a:gd name="connsiteY158" fmla="*/ 1464942 h 2133391"/>
              <a:gd name="connsiteX159" fmla="*/ 6093888 w 7189007"/>
              <a:gd name="connsiteY159" fmla="*/ 1407204 h 2133391"/>
              <a:gd name="connsiteX160" fmla="*/ 6092141 w 7189007"/>
              <a:gd name="connsiteY160" fmla="*/ 1406944 h 2133391"/>
              <a:gd name="connsiteX161" fmla="*/ 6095474 w 7189007"/>
              <a:gd name="connsiteY161" fmla="*/ 1395699 h 2133391"/>
              <a:gd name="connsiteX162" fmla="*/ 6024343 w 7189007"/>
              <a:gd name="connsiteY162" fmla="*/ 1163050 h 2133391"/>
              <a:gd name="connsiteX163" fmla="*/ 5853596 w 7189007"/>
              <a:gd name="connsiteY163" fmla="*/ 1087473 h 2133391"/>
              <a:gd name="connsiteX164" fmla="*/ 5798267 w 7189007"/>
              <a:gd name="connsiteY164" fmla="*/ 1091447 h 2133391"/>
              <a:gd name="connsiteX165" fmla="*/ 5776429 w 7189007"/>
              <a:gd name="connsiteY165" fmla="*/ 1099387 h 2133391"/>
              <a:gd name="connsiteX166" fmla="*/ 5735202 w 7189007"/>
              <a:gd name="connsiteY166" fmla="*/ 1108929 h 2133391"/>
              <a:gd name="connsiteX167" fmla="*/ 5724064 w 7189007"/>
              <a:gd name="connsiteY167" fmla="*/ 1112230 h 2133391"/>
              <a:gd name="connsiteX168" fmla="*/ 5716786 w 7189007"/>
              <a:gd name="connsiteY168" fmla="*/ 1113192 h 2133391"/>
              <a:gd name="connsiteX169" fmla="*/ 5710538 w 7189007"/>
              <a:gd name="connsiteY169" fmla="*/ 1114638 h 2133391"/>
              <a:gd name="connsiteX170" fmla="*/ 5684969 w 7189007"/>
              <a:gd name="connsiteY170" fmla="*/ 1117396 h 2133391"/>
              <a:gd name="connsiteX171" fmla="*/ 5657238 w 7189007"/>
              <a:gd name="connsiteY171" fmla="*/ 1121059 h 2133391"/>
              <a:gd name="connsiteX172" fmla="*/ 5650222 w 7189007"/>
              <a:gd name="connsiteY172" fmla="*/ 1121143 h 2133391"/>
              <a:gd name="connsiteX173" fmla="*/ 5643556 w 7189007"/>
              <a:gd name="connsiteY173" fmla="*/ 1121862 h 2133391"/>
              <a:gd name="connsiteX174" fmla="*/ 5616751 w 7189007"/>
              <a:gd name="connsiteY174" fmla="*/ 1121542 h 2133391"/>
              <a:gd name="connsiteX175" fmla="*/ 5589945 w 7189007"/>
              <a:gd name="connsiteY175" fmla="*/ 1121862 h 2133391"/>
              <a:gd name="connsiteX176" fmla="*/ 5583280 w 7189007"/>
              <a:gd name="connsiteY176" fmla="*/ 1121143 h 2133391"/>
              <a:gd name="connsiteX177" fmla="*/ 5576263 w 7189007"/>
              <a:gd name="connsiteY177" fmla="*/ 1121059 h 2133391"/>
              <a:gd name="connsiteX178" fmla="*/ 5548533 w 7189007"/>
              <a:gd name="connsiteY178" fmla="*/ 1117396 h 2133391"/>
              <a:gd name="connsiteX179" fmla="*/ 5522964 w 7189007"/>
              <a:gd name="connsiteY179" fmla="*/ 1114638 h 2133391"/>
              <a:gd name="connsiteX180" fmla="*/ 5516716 w 7189007"/>
              <a:gd name="connsiteY180" fmla="*/ 1113192 h 2133391"/>
              <a:gd name="connsiteX181" fmla="*/ 5509437 w 7189007"/>
              <a:gd name="connsiteY181" fmla="*/ 1112230 h 2133391"/>
              <a:gd name="connsiteX182" fmla="*/ 5498297 w 7189007"/>
              <a:gd name="connsiteY182" fmla="*/ 1108929 h 2133391"/>
              <a:gd name="connsiteX183" fmla="*/ 5457073 w 7189007"/>
              <a:gd name="connsiteY183" fmla="*/ 1099387 h 2133391"/>
              <a:gd name="connsiteX184" fmla="*/ 5444405 w 7189007"/>
              <a:gd name="connsiteY184" fmla="*/ 1094781 h 2133391"/>
              <a:gd name="connsiteX185" fmla="*/ 5440194 w 7189007"/>
              <a:gd name="connsiteY185" fmla="*/ 1093533 h 2133391"/>
              <a:gd name="connsiteX186" fmla="*/ 5207544 w 7189007"/>
              <a:gd name="connsiteY186" fmla="*/ 1164664 h 2133391"/>
              <a:gd name="connsiteX187" fmla="*/ 5131968 w 7189007"/>
              <a:gd name="connsiteY187" fmla="*/ 1335411 h 2133391"/>
              <a:gd name="connsiteX188" fmla="*/ 5136327 w 7189007"/>
              <a:gd name="connsiteY188" fmla="*/ 1396120 h 2133391"/>
              <a:gd name="connsiteX189" fmla="*/ 5156724 w 7189007"/>
              <a:gd name="connsiteY189" fmla="*/ 1464942 h 2133391"/>
              <a:gd name="connsiteX190" fmla="*/ 5163055 w 7189007"/>
              <a:gd name="connsiteY190" fmla="*/ 1553097 h 2133391"/>
              <a:gd name="connsiteX191" fmla="*/ 5166761 w 7189007"/>
              <a:gd name="connsiteY191" fmla="*/ 1572138 h 2133391"/>
              <a:gd name="connsiteX192" fmla="*/ 5165053 w 7189007"/>
              <a:gd name="connsiteY192" fmla="*/ 1580912 h 2133391"/>
              <a:gd name="connsiteX193" fmla="*/ 5166357 w 7189007"/>
              <a:gd name="connsiteY193" fmla="*/ 1599062 h 2133391"/>
              <a:gd name="connsiteX194" fmla="*/ 5143882 w 7189007"/>
              <a:gd name="connsiteY194" fmla="*/ 1731934 h 2133391"/>
              <a:gd name="connsiteX195" fmla="*/ 5129025 w 7189007"/>
              <a:gd name="connsiteY195" fmla="*/ 1766066 h 2133391"/>
              <a:gd name="connsiteX196" fmla="*/ 5125664 w 7189007"/>
              <a:gd name="connsiteY196" fmla="*/ 1783337 h 2133391"/>
              <a:gd name="connsiteX197" fmla="*/ 5101607 w 7189007"/>
              <a:gd name="connsiteY197" fmla="*/ 1829052 h 2133391"/>
              <a:gd name="connsiteX198" fmla="*/ 5089300 w 7189007"/>
              <a:gd name="connsiteY198" fmla="*/ 1857326 h 2133391"/>
              <a:gd name="connsiteX199" fmla="*/ 5081316 w 7189007"/>
              <a:gd name="connsiteY199" fmla="*/ 1867611 h 2133391"/>
              <a:gd name="connsiteX200" fmla="*/ 5074293 w 7189007"/>
              <a:gd name="connsiteY200" fmla="*/ 1880958 h 2133391"/>
              <a:gd name="connsiteX201" fmla="*/ 5007161 w 7189007"/>
              <a:gd name="connsiteY201" fmla="*/ 1963142 h 2133391"/>
              <a:gd name="connsiteX202" fmla="*/ 5002611 w 7189007"/>
              <a:gd name="connsiteY202" fmla="*/ 1969003 h 2133391"/>
              <a:gd name="connsiteX203" fmla="*/ 4605747 w 7189007"/>
              <a:gd name="connsiteY203" fmla="*/ 2133391 h 2133391"/>
              <a:gd name="connsiteX204" fmla="*/ 4605628 w 7189007"/>
              <a:gd name="connsiteY204" fmla="*/ 2133379 h 2133391"/>
              <a:gd name="connsiteX205" fmla="*/ 4605509 w 7189007"/>
              <a:gd name="connsiteY205" fmla="*/ 2133391 h 2133391"/>
              <a:gd name="connsiteX206" fmla="*/ 4208644 w 7189007"/>
              <a:gd name="connsiteY206" fmla="*/ 1969003 h 2133391"/>
              <a:gd name="connsiteX207" fmla="*/ 4204114 w 7189007"/>
              <a:gd name="connsiteY207" fmla="*/ 1963167 h 2133391"/>
              <a:gd name="connsiteX208" fmla="*/ 4136962 w 7189007"/>
              <a:gd name="connsiteY208" fmla="*/ 1880958 h 2133391"/>
              <a:gd name="connsiteX209" fmla="*/ 4129937 w 7189007"/>
              <a:gd name="connsiteY209" fmla="*/ 1867608 h 2133391"/>
              <a:gd name="connsiteX210" fmla="*/ 4121955 w 7189007"/>
              <a:gd name="connsiteY210" fmla="*/ 1857326 h 2133391"/>
              <a:gd name="connsiteX211" fmla="*/ 4109651 w 7189007"/>
              <a:gd name="connsiteY211" fmla="*/ 1829059 h 2133391"/>
              <a:gd name="connsiteX212" fmla="*/ 4085591 w 7189007"/>
              <a:gd name="connsiteY212" fmla="*/ 1783337 h 2133391"/>
              <a:gd name="connsiteX213" fmla="*/ 4082229 w 7189007"/>
              <a:gd name="connsiteY213" fmla="*/ 1766063 h 2133391"/>
              <a:gd name="connsiteX214" fmla="*/ 4067373 w 7189007"/>
              <a:gd name="connsiteY214" fmla="*/ 1731934 h 2133391"/>
              <a:gd name="connsiteX215" fmla="*/ 4044898 w 7189007"/>
              <a:gd name="connsiteY215" fmla="*/ 1599062 h 2133391"/>
              <a:gd name="connsiteX216" fmla="*/ 4046202 w 7189007"/>
              <a:gd name="connsiteY216" fmla="*/ 1580914 h 2133391"/>
              <a:gd name="connsiteX217" fmla="*/ 4044494 w 7189007"/>
              <a:gd name="connsiteY217" fmla="*/ 1572138 h 2133391"/>
              <a:gd name="connsiteX218" fmla="*/ 4048200 w 7189007"/>
              <a:gd name="connsiteY218" fmla="*/ 1553095 h 2133391"/>
              <a:gd name="connsiteX219" fmla="*/ 4054530 w 7189007"/>
              <a:gd name="connsiteY219" fmla="*/ 1464942 h 2133391"/>
              <a:gd name="connsiteX220" fmla="*/ 4071641 w 7189007"/>
              <a:gd name="connsiteY220" fmla="*/ 1407204 h 2133391"/>
              <a:gd name="connsiteX221" fmla="*/ 4069894 w 7189007"/>
              <a:gd name="connsiteY221" fmla="*/ 1406944 h 2133391"/>
              <a:gd name="connsiteX222" fmla="*/ 4073227 w 7189007"/>
              <a:gd name="connsiteY222" fmla="*/ 1395699 h 2133391"/>
              <a:gd name="connsiteX223" fmla="*/ 4002096 w 7189007"/>
              <a:gd name="connsiteY223" fmla="*/ 1163050 h 2133391"/>
              <a:gd name="connsiteX224" fmla="*/ 3831349 w 7189007"/>
              <a:gd name="connsiteY224" fmla="*/ 1087473 h 2133391"/>
              <a:gd name="connsiteX225" fmla="*/ 3776020 w 7189007"/>
              <a:gd name="connsiteY225" fmla="*/ 1091447 h 2133391"/>
              <a:gd name="connsiteX226" fmla="*/ 3754182 w 7189007"/>
              <a:gd name="connsiteY226" fmla="*/ 1099387 h 2133391"/>
              <a:gd name="connsiteX227" fmla="*/ 3712958 w 7189007"/>
              <a:gd name="connsiteY227" fmla="*/ 1108929 h 2133391"/>
              <a:gd name="connsiteX228" fmla="*/ 3701818 w 7189007"/>
              <a:gd name="connsiteY228" fmla="*/ 1112230 h 2133391"/>
              <a:gd name="connsiteX229" fmla="*/ 3694538 w 7189007"/>
              <a:gd name="connsiteY229" fmla="*/ 1113192 h 2133391"/>
              <a:gd name="connsiteX230" fmla="*/ 3688291 w 7189007"/>
              <a:gd name="connsiteY230" fmla="*/ 1114638 h 2133391"/>
              <a:gd name="connsiteX231" fmla="*/ 3662726 w 7189007"/>
              <a:gd name="connsiteY231" fmla="*/ 1117395 h 2133391"/>
              <a:gd name="connsiteX232" fmla="*/ 3634992 w 7189007"/>
              <a:gd name="connsiteY232" fmla="*/ 1121059 h 2133391"/>
              <a:gd name="connsiteX233" fmla="*/ 3627975 w 7189007"/>
              <a:gd name="connsiteY233" fmla="*/ 1121143 h 2133391"/>
              <a:gd name="connsiteX234" fmla="*/ 3621309 w 7189007"/>
              <a:gd name="connsiteY234" fmla="*/ 1121862 h 2133391"/>
              <a:gd name="connsiteX235" fmla="*/ 3594504 w 7189007"/>
              <a:gd name="connsiteY235" fmla="*/ 1121542 h 2133391"/>
              <a:gd name="connsiteX236" fmla="*/ 3567699 w 7189007"/>
              <a:gd name="connsiteY236" fmla="*/ 1121862 h 2133391"/>
              <a:gd name="connsiteX237" fmla="*/ 3561033 w 7189007"/>
              <a:gd name="connsiteY237" fmla="*/ 1121143 h 2133391"/>
              <a:gd name="connsiteX238" fmla="*/ 3554016 w 7189007"/>
              <a:gd name="connsiteY238" fmla="*/ 1121059 h 2133391"/>
              <a:gd name="connsiteX239" fmla="*/ 3526284 w 7189007"/>
              <a:gd name="connsiteY239" fmla="*/ 1117395 h 2133391"/>
              <a:gd name="connsiteX240" fmla="*/ 3500717 w 7189007"/>
              <a:gd name="connsiteY240" fmla="*/ 1114638 h 2133391"/>
              <a:gd name="connsiteX241" fmla="*/ 3494469 w 7189007"/>
              <a:gd name="connsiteY241" fmla="*/ 1113192 h 2133391"/>
              <a:gd name="connsiteX242" fmla="*/ 3487190 w 7189007"/>
              <a:gd name="connsiteY242" fmla="*/ 1112230 h 2133391"/>
              <a:gd name="connsiteX243" fmla="*/ 3476050 w 7189007"/>
              <a:gd name="connsiteY243" fmla="*/ 1108929 h 2133391"/>
              <a:gd name="connsiteX244" fmla="*/ 3434826 w 7189007"/>
              <a:gd name="connsiteY244" fmla="*/ 1099387 h 2133391"/>
              <a:gd name="connsiteX245" fmla="*/ 3422159 w 7189007"/>
              <a:gd name="connsiteY245" fmla="*/ 1094781 h 2133391"/>
              <a:gd name="connsiteX246" fmla="*/ 3417947 w 7189007"/>
              <a:gd name="connsiteY246" fmla="*/ 1093533 h 2133391"/>
              <a:gd name="connsiteX247" fmla="*/ 3185297 w 7189007"/>
              <a:gd name="connsiteY247" fmla="*/ 1164664 h 2133391"/>
              <a:gd name="connsiteX248" fmla="*/ 3109721 w 7189007"/>
              <a:gd name="connsiteY248" fmla="*/ 1335411 h 2133391"/>
              <a:gd name="connsiteX249" fmla="*/ 3114080 w 7189007"/>
              <a:gd name="connsiteY249" fmla="*/ 1396120 h 2133391"/>
              <a:gd name="connsiteX250" fmla="*/ 3134477 w 7189007"/>
              <a:gd name="connsiteY250" fmla="*/ 1464942 h 2133391"/>
              <a:gd name="connsiteX251" fmla="*/ 3135186 w 7189007"/>
              <a:gd name="connsiteY251" fmla="*/ 1474805 h 2133391"/>
              <a:gd name="connsiteX252" fmla="*/ 3144515 w 7189007"/>
              <a:gd name="connsiteY252" fmla="*/ 1572138 h 2133391"/>
              <a:gd name="connsiteX253" fmla="*/ 3143178 w 7189007"/>
              <a:gd name="connsiteY253" fmla="*/ 1586086 h 2133391"/>
              <a:gd name="connsiteX254" fmla="*/ 3144110 w 7189007"/>
              <a:gd name="connsiteY254" fmla="*/ 1599062 h 2133391"/>
              <a:gd name="connsiteX255" fmla="*/ 3139089 w 7189007"/>
              <a:gd name="connsiteY255" fmla="*/ 1628742 h 2133391"/>
              <a:gd name="connsiteX256" fmla="*/ 3134240 w 7189007"/>
              <a:gd name="connsiteY256" fmla="*/ 1679333 h 2133391"/>
              <a:gd name="connsiteX257" fmla="*/ 3125601 w 7189007"/>
              <a:gd name="connsiteY257" fmla="*/ 1708485 h 2133391"/>
              <a:gd name="connsiteX258" fmla="*/ 3121635 w 7189007"/>
              <a:gd name="connsiteY258" fmla="*/ 1731934 h 2133391"/>
              <a:gd name="connsiteX259" fmla="*/ 3112288 w 7189007"/>
              <a:gd name="connsiteY259" fmla="*/ 1753406 h 2133391"/>
              <a:gd name="connsiteX260" fmla="*/ 3103418 w 7189007"/>
              <a:gd name="connsiteY260" fmla="*/ 1783337 h 2133391"/>
              <a:gd name="connsiteX261" fmla="*/ 3079355 w 7189007"/>
              <a:gd name="connsiteY261" fmla="*/ 1829063 h 2133391"/>
              <a:gd name="connsiteX262" fmla="*/ 3067053 w 7189007"/>
              <a:gd name="connsiteY262" fmla="*/ 1857326 h 2133391"/>
              <a:gd name="connsiteX263" fmla="*/ 3059073 w 7189007"/>
              <a:gd name="connsiteY263" fmla="*/ 1867607 h 2133391"/>
              <a:gd name="connsiteX264" fmla="*/ 3052047 w 7189007"/>
              <a:gd name="connsiteY264" fmla="*/ 1880958 h 2133391"/>
              <a:gd name="connsiteX265" fmla="*/ 2984895 w 7189007"/>
              <a:gd name="connsiteY265" fmla="*/ 1963167 h 2133391"/>
              <a:gd name="connsiteX266" fmla="*/ 2980364 w 7189007"/>
              <a:gd name="connsiteY266" fmla="*/ 1969003 h 2133391"/>
              <a:gd name="connsiteX267" fmla="*/ 2583500 w 7189007"/>
              <a:gd name="connsiteY267" fmla="*/ 2133391 h 2133391"/>
              <a:gd name="connsiteX268" fmla="*/ 2583381 w 7189007"/>
              <a:gd name="connsiteY268" fmla="*/ 2133379 h 2133391"/>
              <a:gd name="connsiteX269" fmla="*/ 2583263 w 7189007"/>
              <a:gd name="connsiteY269" fmla="*/ 2133391 h 2133391"/>
              <a:gd name="connsiteX270" fmla="*/ 2186397 w 7189007"/>
              <a:gd name="connsiteY270" fmla="*/ 1969003 h 2133391"/>
              <a:gd name="connsiteX271" fmla="*/ 2181866 w 7189007"/>
              <a:gd name="connsiteY271" fmla="*/ 1963166 h 2133391"/>
              <a:gd name="connsiteX272" fmla="*/ 2114715 w 7189007"/>
              <a:gd name="connsiteY272" fmla="*/ 1880958 h 2133391"/>
              <a:gd name="connsiteX273" fmla="*/ 2107690 w 7189007"/>
              <a:gd name="connsiteY273" fmla="*/ 1867608 h 2133391"/>
              <a:gd name="connsiteX274" fmla="*/ 2099709 w 7189007"/>
              <a:gd name="connsiteY274" fmla="*/ 1857326 h 2133391"/>
              <a:gd name="connsiteX275" fmla="*/ 2087405 w 7189007"/>
              <a:gd name="connsiteY275" fmla="*/ 1829061 h 2133391"/>
              <a:gd name="connsiteX276" fmla="*/ 2063344 w 7189007"/>
              <a:gd name="connsiteY276" fmla="*/ 1783337 h 2133391"/>
              <a:gd name="connsiteX277" fmla="*/ 2054475 w 7189007"/>
              <a:gd name="connsiteY277" fmla="*/ 1753408 h 2133391"/>
              <a:gd name="connsiteX278" fmla="*/ 2045127 w 7189007"/>
              <a:gd name="connsiteY278" fmla="*/ 1731934 h 2133391"/>
              <a:gd name="connsiteX279" fmla="*/ 2041160 w 7189007"/>
              <a:gd name="connsiteY279" fmla="*/ 1708482 h 2133391"/>
              <a:gd name="connsiteX280" fmla="*/ 2032522 w 7189007"/>
              <a:gd name="connsiteY280" fmla="*/ 1679333 h 2133391"/>
              <a:gd name="connsiteX281" fmla="*/ 2027673 w 7189007"/>
              <a:gd name="connsiteY281" fmla="*/ 1628746 h 2133391"/>
              <a:gd name="connsiteX282" fmla="*/ 2022653 w 7189007"/>
              <a:gd name="connsiteY282" fmla="*/ 1599062 h 2133391"/>
              <a:gd name="connsiteX283" fmla="*/ 2023585 w 7189007"/>
              <a:gd name="connsiteY283" fmla="*/ 1586084 h 2133391"/>
              <a:gd name="connsiteX284" fmla="*/ 2022248 w 7189007"/>
              <a:gd name="connsiteY284" fmla="*/ 1572138 h 2133391"/>
              <a:gd name="connsiteX285" fmla="*/ 2031574 w 7189007"/>
              <a:gd name="connsiteY285" fmla="*/ 1474833 h 2133391"/>
              <a:gd name="connsiteX286" fmla="*/ 2032284 w 7189007"/>
              <a:gd name="connsiteY286" fmla="*/ 1464942 h 2133391"/>
              <a:gd name="connsiteX287" fmla="*/ 2049395 w 7189007"/>
              <a:gd name="connsiteY287" fmla="*/ 1407204 h 2133391"/>
              <a:gd name="connsiteX288" fmla="*/ 2047648 w 7189007"/>
              <a:gd name="connsiteY288" fmla="*/ 1406944 h 2133391"/>
              <a:gd name="connsiteX289" fmla="*/ 2050981 w 7189007"/>
              <a:gd name="connsiteY289" fmla="*/ 1395699 h 2133391"/>
              <a:gd name="connsiteX290" fmla="*/ 1979850 w 7189007"/>
              <a:gd name="connsiteY290" fmla="*/ 1163050 h 2133391"/>
              <a:gd name="connsiteX291" fmla="*/ 1809103 w 7189007"/>
              <a:gd name="connsiteY291" fmla="*/ 1087473 h 2133391"/>
              <a:gd name="connsiteX292" fmla="*/ 1753775 w 7189007"/>
              <a:gd name="connsiteY292" fmla="*/ 1091447 h 2133391"/>
              <a:gd name="connsiteX293" fmla="*/ 1731936 w 7189007"/>
              <a:gd name="connsiteY293" fmla="*/ 1099387 h 2133391"/>
              <a:gd name="connsiteX294" fmla="*/ 1690711 w 7189007"/>
              <a:gd name="connsiteY294" fmla="*/ 1108929 h 2133391"/>
              <a:gd name="connsiteX295" fmla="*/ 1679572 w 7189007"/>
              <a:gd name="connsiteY295" fmla="*/ 1112230 h 2133391"/>
              <a:gd name="connsiteX296" fmla="*/ 1672293 w 7189007"/>
              <a:gd name="connsiteY296" fmla="*/ 1113192 h 2133391"/>
              <a:gd name="connsiteX297" fmla="*/ 1666045 w 7189007"/>
              <a:gd name="connsiteY297" fmla="*/ 1114638 h 2133391"/>
              <a:gd name="connsiteX298" fmla="*/ 1640477 w 7189007"/>
              <a:gd name="connsiteY298" fmla="*/ 1117395 h 2133391"/>
              <a:gd name="connsiteX299" fmla="*/ 1612746 w 7189007"/>
              <a:gd name="connsiteY299" fmla="*/ 1121059 h 2133391"/>
              <a:gd name="connsiteX300" fmla="*/ 1605729 w 7189007"/>
              <a:gd name="connsiteY300" fmla="*/ 1121143 h 2133391"/>
              <a:gd name="connsiteX301" fmla="*/ 1599064 w 7189007"/>
              <a:gd name="connsiteY301" fmla="*/ 1121862 h 2133391"/>
              <a:gd name="connsiteX302" fmla="*/ 1572258 w 7189007"/>
              <a:gd name="connsiteY302" fmla="*/ 1121542 h 2133391"/>
              <a:gd name="connsiteX303" fmla="*/ 1545453 w 7189007"/>
              <a:gd name="connsiteY303" fmla="*/ 1121862 h 2133391"/>
              <a:gd name="connsiteX304" fmla="*/ 1538787 w 7189007"/>
              <a:gd name="connsiteY304" fmla="*/ 1121143 h 2133391"/>
              <a:gd name="connsiteX305" fmla="*/ 1531770 w 7189007"/>
              <a:gd name="connsiteY305" fmla="*/ 1121059 h 2133391"/>
              <a:gd name="connsiteX306" fmla="*/ 1504040 w 7189007"/>
              <a:gd name="connsiteY306" fmla="*/ 1117396 h 2133391"/>
              <a:gd name="connsiteX307" fmla="*/ 1478471 w 7189007"/>
              <a:gd name="connsiteY307" fmla="*/ 1114638 h 2133391"/>
              <a:gd name="connsiteX308" fmla="*/ 1472223 w 7189007"/>
              <a:gd name="connsiteY308" fmla="*/ 1113192 h 2133391"/>
              <a:gd name="connsiteX309" fmla="*/ 1464944 w 7189007"/>
              <a:gd name="connsiteY309" fmla="*/ 1112230 h 2133391"/>
              <a:gd name="connsiteX310" fmla="*/ 1453803 w 7189007"/>
              <a:gd name="connsiteY310" fmla="*/ 1108928 h 2133391"/>
              <a:gd name="connsiteX311" fmla="*/ 1412580 w 7189007"/>
              <a:gd name="connsiteY311" fmla="*/ 1099387 h 2133391"/>
              <a:gd name="connsiteX312" fmla="*/ 1399913 w 7189007"/>
              <a:gd name="connsiteY312" fmla="*/ 1094781 h 2133391"/>
              <a:gd name="connsiteX313" fmla="*/ 1395701 w 7189007"/>
              <a:gd name="connsiteY313" fmla="*/ 1093533 h 2133391"/>
              <a:gd name="connsiteX314" fmla="*/ 1163051 w 7189007"/>
              <a:gd name="connsiteY314" fmla="*/ 1164664 h 2133391"/>
              <a:gd name="connsiteX315" fmla="*/ 1087475 w 7189007"/>
              <a:gd name="connsiteY315" fmla="*/ 1335411 h 2133391"/>
              <a:gd name="connsiteX316" fmla="*/ 1091834 w 7189007"/>
              <a:gd name="connsiteY316" fmla="*/ 1396120 h 2133391"/>
              <a:gd name="connsiteX317" fmla="*/ 1112232 w 7189007"/>
              <a:gd name="connsiteY317" fmla="*/ 1464942 h 2133391"/>
              <a:gd name="connsiteX318" fmla="*/ 958118 w 7189007"/>
              <a:gd name="connsiteY318" fmla="*/ 1969003 h 2133391"/>
              <a:gd name="connsiteX319" fmla="*/ 164388 w 7189007"/>
              <a:gd name="connsiteY319" fmla="*/ 1969003 h 2133391"/>
              <a:gd name="connsiteX320" fmla="*/ 164388 w 7189007"/>
              <a:gd name="connsiteY320" fmla="*/ 1175273 h 2133391"/>
              <a:gd name="connsiteX321" fmla="*/ 668449 w 7189007"/>
              <a:gd name="connsiteY321" fmla="*/ 1021160 h 2133391"/>
              <a:gd name="connsiteX322" fmla="*/ 737275 w 7189007"/>
              <a:gd name="connsiteY322" fmla="*/ 1041557 h 2133391"/>
              <a:gd name="connsiteX323" fmla="*/ 797981 w 7189007"/>
              <a:gd name="connsiteY323" fmla="*/ 1045917 h 2133391"/>
              <a:gd name="connsiteX324" fmla="*/ 968728 w 7189007"/>
              <a:gd name="connsiteY324" fmla="*/ 970340 h 2133391"/>
              <a:gd name="connsiteX325" fmla="*/ 1039858 w 7189007"/>
              <a:gd name="connsiteY325" fmla="*/ 737691 h 2133391"/>
              <a:gd name="connsiteX326" fmla="*/ 1034827 w 7189007"/>
              <a:gd name="connsiteY326" fmla="*/ 720715 h 2133391"/>
              <a:gd name="connsiteX327" fmla="*/ 1036610 w 7189007"/>
              <a:gd name="connsiteY327" fmla="*/ 720575 h 2133391"/>
              <a:gd name="connsiteX328" fmla="*/ 1021162 w 7189007"/>
              <a:gd name="connsiteY328" fmla="*/ 668447 h 2133391"/>
              <a:gd name="connsiteX329" fmla="*/ 1020455 w 7189007"/>
              <a:gd name="connsiteY329" fmla="*/ 658598 h 2133391"/>
              <a:gd name="connsiteX330" fmla="*/ 1011125 w 7189007"/>
              <a:gd name="connsiteY330" fmla="*/ 561252 h 2133391"/>
              <a:gd name="connsiteX331" fmla="*/ 1012462 w 7189007"/>
              <a:gd name="connsiteY331" fmla="*/ 547301 h 2133391"/>
              <a:gd name="connsiteX332" fmla="*/ 1011530 w 7189007"/>
              <a:gd name="connsiteY332" fmla="*/ 534328 h 2133391"/>
              <a:gd name="connsiteX333" fmla="*/ 1016549 w 7189007"/>
              <a:gd name="connsiteY333" fmla="*/ 504655 h 2133391"/>
              <a:gd name="connsiteX334" fmla="*/ 1021399 w 7189007"/>
              <a:gd name="connsiteY334" fmla="*/ 454056 h 2133391"/>
              <a:gd name="connsiteX335" fmla="*/ 1030039 w 7189007"/>
              <a:gd name="connsiteY335" fmla="*/ 424902 h 2133391"/>
              <a:gd name="connsiteX336" fmla="*/ 1034005 w 7189007"/>
              <a:gd name="connsiteY336" fmla="*/ 401456 h 2133391"/>
              <a:gd name="connsiteX337" fmla="*/ 1043350 w 7189007"/>
              <a:gd name="connsiteY337" fmla="*/ 379986 h 2133391"/>
              <a:gd name="connsiteX338" fmla="*/ 1052221 w 7189007"/>
              <a:gd name="connsiteY338" fmla="*/ 350052 h 2133391"/>
              <a:gd name="connsiteX339" fmla="*/ 1076285 w 7189007"/>
              <a:gd name="connsiteY339" fmla="*/ 304324 h 2133391"/>
              <a:gd name="connsiteX340" fmla="*/ 1088586 w 7189007"/>
              <a:gd name="connsiteY340" fmla="*/ 276064 h 2133391"/>
              <a:gd name="connsiteX341" fmla="*/ 1096566 w 7189007"/>
              <a:gd name="connsiteY341" fmla="*/ 265784 h 2133391"/>
              <a:gd name="connsiteX342" fmla="*/ 1103592 w 7189007"/>
              <a:gd name="connsiteY342" fmla="*/ 252431 h 2133391"/>
              <a:gd name="connsiteX343" fmla="*/ 1170744 w 7189007"/>
              <a:gd name="connsiteY343" fmla="*/ 170223 h 2133391"/>
              <a:gd name="connsiteX344" fmla="*/ 1175274 w 7189007"/>
              <a:gd name="connsiteY344" fmla="*/ 164386 h 2133391"/>
              <a:gd name="connsiteX345" fmla="*/ 1572139 w 7189007"/>
              <a:gd name="connsiteY345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</a:cxnLst>
            <a:rect l="l" t="t" r="r" b="b"/>
            <a:pathLst>
              <a:path w="7189007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30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9" y="1024461"/>
                </a:lnTo>
                <a:lnTo>
                  <a:pt x="2476067" y="1021160"/>
                </a:lnTo>
                <a:lnTo>
                  <a:pt x="2483345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70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33289" y="1038607"/>
                </a:lnTo>
                <a:lnTo>
                  <a:pt x="4445951" y="1034003"/>
                </a:lnTo>
                <a:lnTo>
                  <a:pt x="4487168" y="1024463"/>
                </a:lnTo>
                <a:lnTo>
                  <a:pt x="4498312" y="1021160"/>
                </a:lnTo>
                <a:lnTo>
                  <a:pt x="4505594" y="1020198"/>
                </a:lnTo>
                <a:lnTo>
                  <a:pt x="4511842" y="1018752"/>
                </a:lnTo>
                <a:lnTo>
                  <a:pt x="4537405" y="1015995"/>
                </a:lnTo>
                <a:lnTo>
                  <a:pt x="4565138" y="1012331"/>
                </a:lnTo>
                <a:lnTo>
                  <a:pt x="4572157" y="1012247"/>
                </a:lnTo>
                <a:lnTo>
                  <a:pt x="4578823" y="1011528"/>
                </a:lnTo>
                <a:lnTo>
                  <a:pt x="4605628" y="1011848"/>
                </a:lnTo>
                <a:lnTo>
                  <a:pt x="4632432" y="1011528"/>
                </a:lnTo>
                <a:lnTo>
                  <a:pt x="4639098" y="1012247"/>
                </a:lnTo>
                <a:lnTo>
                  <a:pt x="4646116" y="1012331"/>
                </a:lnTo>
                <a:lnTo>
                  <a:pt x="4673848" y="1015995"/>
                </a:lnTo>
                <a:lnTo>
                  <a:pt x="4699414" y="1018752"/>
                </a:lnTo>
                <a:lnTo>
                  <a:pt x="4705662" y="1020198"/>
                </a:lnTo>
                <a:lnTo>
                  <a:pt x="4712942" y="1021160"/>
                </a:lnTo>
                <a:lnTo>
                  <a:pt x="4724085" y="1024462"/>
                </a:lnTo>
                <a:lnTo>
                  <a:pt x="4765305" y="1034003"/>
                </a:lnTo>
                <a:lnTo>
                  <a:pt x="4787143" y="1041943"/>
                </a:lnTo>
                <a:lnTo>
                  <a:pt x="4842475" y="1045917"/>
                </a:lnTo>
                <a:cubicBezTo>
                  <a:pt x="4904569" y="1042954"/>
                  <a:pt x="4965800" y="1017761"/>
                  <a:pt x="5013221" y="970340"/>
                </a:cubicBezTo>
                <a:cubicBezTo>
                  <a:pt x="5076448" y="907113"/>
                  <a:pt x="5100158" y="819333"/>
                  <a:pt x="5084351" y="737691"/>
                </a:cubicBezTo>
                <a:lnTo>
                  <a:pt x="5079321" y="720715"/>
                </a:lnTo>
                <a:lnTo>
                  <a:pt x="5081103" y="720575"/>
                </a:lnTo>
                <a:lnTo>
                  <a:pt x="5065655" y="668447"/>
                </a:lnTo>
                <a:lnTo>
                  <a:pt x="5059325" y="580302"/>
                </a:lnTo>
                <a:lnTo>
                  <a:pt x="5055618" y="561252"/>
                </a:lnTo>
                <a:lnTo>
                  <a:pt x="5057326" y="552473"/>
                </a:lnTo>
                <a:lnTo>
                  <a:pt x="5056023" y="534328"/>
                </a:lnTo>
                <a:cubicBezTo>
                  <a:pt x="5058163" y="489483"/>
                  <a:pt x="5065655" y="444846"/>
                  <a:pt x="5078497" y="401456"/>
                </a:cubicBezTo>
                <a:lnTo>
                  <a:pt x="5093353" y="367328"/>
                </a:lnTo>
                <a:lnTo>
                  <a:pt x="5096714" y="350052"/>
                </a:lnTo>
                <a:lnTo>
                  <a:pt x="5120777" y="304325"/>
                </a:lnTo>
                <a:lnTo>
                  <a:pt x="5133079" y="276064"/>
                </a:lnTo>
                <a:lnTo>
                  <a:pt x="5141059" y="265784"/>
                </a:lnTo>
                <a:lnTo>
                  <a:pt x="5148085" y="252431"/>
                </a:lnTo>
                <a:lnTo>
                  <a:pt x="5215235" y="170224"/>
                </a:lnTo>
                <a:lnTo>
                  <a:pt x="5219767" y="164386"/>
                </a:lnTo>
                <a:cubicBezTo>
                  <a:pt x="5329358" y="54795"/>
                  <a:pt x="5472995" y="0"/>
                  <a:pt x="5616632" y="0"/>
                </a:cubicBezTo>
                <a:lnTo>
                  <a:pt x="5616751" y="12"/>
                </a:lnTo>
                <a:lnTo>
                  <a:pt x="5616869" y="0"/>
                </a:lnTo>
                <a:cubicBezTo>
                  <a:pt x="5760506" y="0"/>
                  <a:pt x="5904143" y="54795"/>
                  <a:pt x="6013734" y="164386"/>
                </a:cubicBezTo>
                <a:lnTo>
                  <a:pt x="6018264" y="170221"/>
                </a:lnTo>
                <a:lnTo>
                  <a:pt x="6085417" y="252431"/>
                </a:lnTo>
                <a:lnTo>
                  <a:pt x="6092444" y="265785"/>
                </a:lnTo>
                <a:lnTo>
                  <a:pt x="6100423" y="276064"/>
                </a:lnTo>
                <a:lnTo>
                  <a:pt x="6112723" y="304322"/>
                </a:lnTo>
                <a:lnTo>
                  <a:pt x="6136788" y="350052"/>
                </a:lnTo>
                <a:lnTo>
                  <a:pt x="6140150" y="367330"/>
                </a:lnTo>
                <a:lnTo>
                  <a:pt x="6155004" y="401456"/>
                </a:lnTo>
                <a:cubicBezTo>
                  <a:pt x="6167847" y="444846"/>
                  <a:pt x="6175339" y="489483"/>
                  <a:pt x="6177479" y="534328"/>
                </a:cubicBezTo>
                <a:lnTo>
                  <a:pt x="6176176" y="552472"/>
                </a:lnTo>
                <a:lnTo>
                  <a:pt x="6177885" y="561252"/>
                </a:lnTo>
                <a:lnTo>
                  <a:pt x="6174177" y="580303"/>
                </a:lnTo>
                <a:lnTo>
                  <a:pt x="6167847" y="668447"/>
                </a:lnTo>
                <a:lnTo>
                  <a:pt x="6147450" y="737273"/>
                </a:lnTo>
                <a:lnTo>
                  <a:pt x="6143090" y="797980"/>
                </a:lnTo>
                <a:cubicBezTo>
                  <a:pt x="6146053" y="860074"/>
                  <a:pt x="6171246" y="921305"/>
                  <a:pt x="6218667" y="968726"/>
                </a:cubicBezTo>
                <a:cubicBezTo>
                  <a:pt x="6281894" y="1031953"/>
                  <a:pt x="6369673" y="1055663"/>
                  <a:pt x="6451316" y="1039857"/>
                </a:cubicBezTo>
                <a:lnTo>
                  <a:pt x="6468291" y="1034826"/>
                </a:lnTo>
                <a:lnTo>
                  <a:pt x="6468432" y="1036608"/>
                </a:lnTo>
                <a:lnTo>
                  <a:pt x="6520559" y="1021160"/>
                </a:lnTo>
                <a:cubicBezTo>
                  <a:pt x="6697446" y="986913"/>
                  <a:pt x="6887631" y="1038283"/>
                  <a:pt x="7024620" y="1175273"/>
                </a:cubicBezTo>
                <a:cubicBezTo>
                  <a:pt x="7243803" y="1394455"/>
                  <a:pt x="7243803" y="1749820"/>
                  <a:pt x="7024620" y="1969003"/>
                </a:cubicBezTo>
                <a:cubicBezTo>
                  <a:pt x="6805438" y="2188186"/>
                  <a:pt x="6450073" y="2188186"/>
                  <a:pt x="6230890" y="1969003"/>
                </a:cubicBezTo>
                <a:cubicBezTo>
                  <a:pt x="6093901" y="1832014"/>
                  <a:pt x="6042530" y="1641829"/>
                  <a:pt x="6076777" y="1464942"/>
                </a:cubicBezTo>
                <a:lnTo>
                  <a:pt x="6093888" y="1407204"/>
                </a:lnTo>
                <a:lnTo>
                  <a:pt x="6092141" y="1406944"/>
                </a:lnTo>
                <a:lnTo>
                  <a:pt x="6095474" y="1395699"/>
                </a:lnTo>
                <a:cubicBezTo>
                  <a:pt x="6111280" y="1314057"/>
                  <a:pt x="6087570" y="1226277"/>
                  <a:pt x="6024343" y="1163050"/>
                </a:cubicBezTo>
                <a:cubicBezTo>
                  <a:pt x="5976922" y="1115629"/>
                  <a:pt x="5915690" y="1090437"/>
                  <a:pt x="5853596" y="1087473"/>
                </a:cubicBezTo>
                <a:lnTo>
                  <a:pt x="5798267" y="1091447"/>
                </a:lnTo>
                <a:lnTo>
                  <a:pt x="5776429" y="1099387"/>
                </a:lnTo>
                <a:lnTo>
                  <a:pt x="5735202" y="1108929"/>
                </a:lnTo>
                <a:lnTo>
                  <a:pt x="5724064" y="1112230"/>
                </a:lnTo>
                <a:lnTo>
                  <a:pt x="5716786" y="1113192"/>
                </a:lnTo>
                <a:lnTo>
                  <a:pt x="5710538" y="1114638"/>
                </a:lnTo>
                <a:lnTo>
                  <a:pt x="5684969" y="1117396"/>
                </a:lnTo>
                <a:lnTo>
                  <a:pt x="5657238" y="1121059"/>
                </a:lnTo>
                <a:lnTo>
                  <a:pt x="5650222" y="1121143"/>
                </a:lnTo>
                <a:lnTo>
                  <a:pt x="5643556" y="1121862"/>
                </a:lnTo>
                <a:lnTo>
                  <a:pt x="5616751" y="1121542"/>
                </a:lnTo>
                <a:lnTo>
                  <a:pt x="5589945" y="1121862"/>
                </a:lnTo>
                <a:lnTo>
                  <a:pt x="5583280" y="1121143"/>
                </a:lnTo>
                <a:lnTo>
                  <a:pt x="5576263" y="1121059"/>
                </a:lnTo>
                <a:lnTo>
                  <a:pt x="5548533" y="1117396"/>
                </a:lnTo>
                <a:lnTo>
                  <a:pt x="5522964" y="1114638"/>
                </a:lnTo>
                <a:lnTo>
                  <a:pt x="5516716" y="1113192"/>
                </a:lnTo>
                <a:lnTo>
                  <a:pt x="5509437" y="1112230"/>
                </a:lnTo>
                <a:lnTo>
                  <a:pt x="5498297" y="1108929"/>
                </a:lnTo>
                <a:lnTo>
                  <a:pt x="5457073" y="1099387"/>
                </a:lnTo>
                <a:lnTo>
                  <a:pt x="5444405" y="1094781"/>
                </a:lnTo>
                <a:lnTo>
                  <a:pt x="5440194" y="1093533"/>
                </a:lnTo>
                <a:cubicBezTo>
                  <a:pt x="5358552" y="1077727"/>
                  <a:pt x="5270772" y="1101437"/>
                  <a:pt x="5207544" y="1164664"/>
                </a:cubicBezTo>
                <a:cubicBezTo>
                  <a:pt x="5160124" y="1212085"/>
                  <a:pt x="5134931" y="1273317"/>
                  <a:pt x="5131968" y="1335411"/>
                </a:cubicBezTo>
                <a:lnTo>
                  <a:pt x="5136327" y="1396120"/>
                </a:lnTo>
                <a:lnTo>
                  <a:pt x="5156724" y="1464942"/>
                </a:lnTo>
                <a:lnTo>
                  <a:pt x="5163055" y="1553097"/>
                </a:lnTo>
                <a:lnTo>
                  <a:pt x="5166761" y="1572138"/>
                </a:lnTo>
                <a:lnTo>
                  <a:pt x="5165053" y="1580912"/>
                </a:lnTo>
                <a:lnTo>
                  <a:pt x="5166357" y="1599062"/>
                </a:lnTo>
                <a:cubicBezTo>
                  <a:pt x="5164216" y="1643907"/>
                  <a:pt x="5156724" y="1688544"/>
                  <a:pt x="5143882" y="1731934"/>
                </a:cubicBezTo>
                <a:lnTo>
                  <a:pt x="5129025" y="1766066"/>
                </a:lnTo>
                <a:lnTo>
                  <a:pt x="5125664" y="1783337"/>
                </a:lnTo>
                <a:lnTo>
                  <a:pt x="5101607" y="1829052"/>
                </a:lnTo>
                <a:lnTo>
                  <a:pt x="5089300" y="1857326"/>
                </a:lnTo>
                <a:lnTo>
                  <a:pt x="5081316" y="1867611"/>
                </a:lnTo>
                <a:lnTo>
                  <a:pt x="5074293" y="1880958"/>
                </a:lnTo>
                <a:lnTo>
                  <a:pt x="5007161" y="1963142"/>
                </a:lnTo>
                <a:lnTo>
                  <a:pt x="5002611" y="1969003"/>
                </a:lnTo>
                <a:cubicBezTo>
                  <a:pt x="4893020" y="2078595"/>
                  <a:pt x="4749384" y="2133391"/>
                  <a:pt x="4605747" y="2133391"/>
                </a:cubicBezTo>
                <a:lnTo>
                  <a:pt x="4605628" y="2133379"/>
                </a:lnTo>
                <a:lnTo>
                  <a:pt x="4605509" y="2133391"/>
                </a:lnTo>
                <a:cubicBezTo>
                  <a:pt x="4461872" y="2133391"/>
                  <a:pt x="4318235" y="2078595"/>
                  <a:pt x="4208644" y="1969003"/>
                </a:cubicBezTo>
                <a:lnTo>
                  <a:pt x="4204114" y="1963167"/>
                </a:lnTo>
                <a:lnTo>
                  <a:pt x="4136962" y="1880958"/>
                </a:lnTo>
                <a:lnTo>
                  <a:pt x="4129937" y="1867608"/>
                </a:lnTo>
                <a:lnTo>
                  <a:pt x="4121955" y="1857326"/>
                </a:lnTo>
                <a:lnTo>
                  <a:pt x="4109651" y="1829059"/>
                </a:lnTo>
                <a:lnTo>
                  <a:pt x="4085591" y="1783337"/>
                </a:lnTo>
                <a:lnTo>
                  <a:pt x="4082229" y="1766063"/>
                </a:lnTo>
                <a:lnTo>
                  <a:pt x="4067373" y="1731934"/>
                </a:lnTo>
                <a:cubicBezTo>
                  <a:pt x="4054531" y="1688544"/>
                  <a:pt x="4047039" y="1643907"/>
                  <a:pt x="4044898" y="1599062"/>
                </a:cubicBezTo>
                <a:lnTo>
                  <a:pt x="4046202" y="1580914"/>
                </a:lnTo>
                <a:lnTo>
                  <a:pt x="4044494" y="1572138"/>
                </a:lnTo>
                <a:lnTo>
                  <a:pt x="4048200" y="1553095"/>
                </a:lnTo>
                <a:lnTo>
                  <a:pt x="4054530" y="1464942"/>
                </a:ln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500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3" y="1599062"/>
                </a:lnTo>
                <a:lnTo>
                  <a:pt x="2023585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80" y="1641829"/>
                  <a:pt x="1095108" y="1832014"/>
                  <a:pt x="958118" y="1969003"/>
                </a:cubicBezTo>
                <a:cubicBezTo>
                  <a:pt x="738936" y="2188186"/>
                  <a:pt x="383572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817BEB6-EED9-46F6-DD4C-6ADBF72BF9C2}"/>
              </a:ext>
            </a:extLst>
          </p:cNvPr>
          <p:cNvSpPr/>
          <p:nvPr/>
        </p:nvSpPr>
        <p:spPr>
          <a:xfrm>
            <a:off x="842343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CDBDE1-BF54-13E9-91DA-91357210ACA3}"/>
              </a:ext>
            </a:extLst>
          </p:cNvPr>
          <p:cNvSpPr/>
          <p:nvPr/>
        </p:nvSpPr>
        <p:spPr>
          <a:xfrm>
            <a:off x="1931509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519C0F-C311-2925-3EF0-326B40DB1517}"/>
              </a:ext>
            </a:extLst>
          </p:cNvPr>
          <p:cNvSpPr/>
          <p:nvPr/>
        </p:nvSpPr>
        <p:spPr>
          <a:xfrm>
            <a:off x="3020020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E12E24-D525-B339-A651-BE2C7625C314}"/>
              </a:ext>
            </a:extLst>
          </p:cNvPr>
          <p:cNvSpPr/>
          <p:nvPr/>
        </p:nvSpPr>
        <p:spPr>
          <a:xfrm>
            <a:off x="4109150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109FAF5-A8F8-E75F-6725-87F75DC754E7}"/>
              </a:ext>
            </a:extLst>
          </p:cNvPr>
          <p:cNvSpPr/>
          <p:nvPr/>
        </p:nvSpPr>
        <p:spPr>
          <a:xfrm>
            <a:off x="5197695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A98B319-5479-08DA-42C3-987431715C8A}"/>
              </a:ext>
            </a:extLst>
          </p:cNvPr>
          <p:cNvSpPr/>
          <p:nvPr/>
        </p:nvSpPr>
        <p:spPr>
          <a:xfrm>
            <a:off x="6286791" y="2603382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0B687A0-35F6-440A-55FF-807356B814D0}"/>
              </a:ext>
            </a:extLst>
          </p:cNvPr>
          <p:cNvSpPr/>
          <p:nvPr/>
        </p:nvSpPr>
        <p:spPr>
          <a:xfrm>
            <a:off x="7375372" y="3691997"/>
            <a:ext cx="926353" cy="926353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6009742-8979-CA46-4816-05C1D28A6D44}"/>
              </a:ext>
            </a:extLst>
          </p:cNvPr>
          <p:cNvSpPr/>
          <p:nvPr/>
        </p:nvSpPr>
        <p:spPr>
          <a:xfrm>
            <a:off x="894010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8ECA75-3150-E0B5-6B3D-2847F5792ACE}"/>
              </a:ext>
            </a:extLst>
          </p:cNvPr>
          <p:cNvSpPr/>
          <p:nvPr/>
        </p:nvSpPr>
        <p:spPr>
          <a:xfrm>
            <a:off x="1983139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F70199E-8220-15D8-CFC0-815FF5210AAB}"/>
              </a:ext>
            </a:extLst>
          </p:cNvPr>
          <p:cNvSpPr/>
          <p:nvPr/>
        </p:nvSpPr>
        <p:spPr>
          <a:xfrm>
            <a:off x="3071614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BA2934-3950-5FBC-B449-6DFB832351D9}"/>
              </a:ext>
            </a:extLst>
          </p:cNvPr>
          <p:cNvSpPr/>
          <p:nvPr/>
        </p:nvSpPr>
        <p:spPr>
          <a:xfrm>
            <a:off x="5248579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8E4E31-B668-4A92-675B-3143A0D199E8}"/>
              </a:ext>
            </a:extLst>
          </p:cNvPr>
          <p:cNvSpPr/>
          <p:nvPr/>
        </p:nvSpPr>
        <p:spPr>
          <a:xfrm>
            <a:off x="7426184" y="3743953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9D25AE-DE99-F8BB-C810-885EE506443A}"/>
              </a:ext>
            </a:extLst>
          </p:cNvPr>
          <p:cNvSpPr/>
          <p:nvPr/>
        </p:nvSpPr>
        <p:spPr>
          <a:xfrm>
            <a:off x="6338421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B5B8BD-04B8-D2EE-7B34-31719114E5BA}"/>
              </a:ext>
            </a:extLst>
          </p:cNvPr>
          <p:cNvSpPr/>
          <p:nvPr/>
        </p:nvSpPr>
        <p:spPr>
          <a:xfrm>
            <a:off x="4160780" y="2655337"/>
            <a:ext cx="822440" cy="822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06DC6B68-BA58-3F9D-9964-F361018BD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910" y="3880853"/>
            <a:ext cx="548640" cy="548640"/>
          </a:xfrm>
          <a:prstGeom prst="rect">
            <a:avLst/>
          </a:prstGeom>
        </p:spPr>
      </p:pic>
      <p:pic>
        <p:nvPicPr>
          <p:cNvPr id="13" name="Graphic 12" descr="Paper with solid fill">
            <a:extLst>
              <a:ext uri="{FF2B5EF4-FFF2-40B4-BE49-F238E27FC236}">
                <a16:creationId xmlns:a16="http://schemas.microsoft.com/office/drawing/2014/main" id="{337C502F-68C1-2AED-132A-41DBB5479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20039" y="2792237"/>
            <a:ext cx="548640" cy="548640"/>
          </a:xfrm>
          <a:prstGeom prst="rect">
            <a:avLst/>
          </a:prstGeom>
        </p:spPr>
      </p:pic>
      <p:pic>
        <p:nvPicPr>
          <p:cNvPr id="14" name="Graphic 13" descr="Test tubes with solid fill">
            <a:extLst>
              <a:ext uri="{FF2B5EF4-FFF2-40B4-BE49-F238E27FC236}">
                <a16:creationId xmlns:a16="http://schemas.microsoft.com/office/drawing/2014/main" id="{D139109A-A8B9-C7F4-A7CE-A69BE5D68C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97680" y="2792237"/>
            <a:ext cx="548640" cy="548640"/>
          </a:xfrm>
          <a:prstGeom prst="rect">
            <a:avLst/>
          </a:prstGeom>
        </p:spPr>
      </p:pic>
      <p:pic>
        <p:nvPicPr>
          <p:cNvPr id="15" name="Graphic 14" descr="Tools with solid fill">
            <a:extLst>
              <a:ext uri="{FF2B5EF4-FFF2-40B4-BE49-F238E27FC236}">
                <a16:creationId xmlns:a16="http://schemas.microsoft.com/office/drawing/2014/main" id="{7CCE8842-2B27-1C25-7F8B-E71740E7B2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208514" y="3880853"/>
            <a:ext cx="548640" cy="548640"/>
          </a:xfrm>
          <a:prstGeom prst="rect">
            <a:avLst/>
          </a:prstGeom>
        </p:spPr>
      </p:pic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CDD1F725-F2FC-7DC6-FC09-AA64E76C46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385479" y="3880853"/>
            <a:ext cx="548640" cy="548640"/>
          </a:xfrm>
          <a:prstGeom prst="rect">
            <a:avLst/>
          </a:prstGeom>
        </p:spPr>
      </p:pic>
      <p:pic>
        <p:nvPicPr>
          <p:cNvPr id="17" name="Graphic 16" descr="Box with solid fill">
            <a:extLst>
              <a:ext uri="{FF2B5EF4-FFF2-40B4-BE49-F238E27FC236}">
                <a16:creationId xmlns:a16="http://schemas.microsoft.com/office/drawing/2014/main" id="{B34EA718-ABEA-BF86-CE19-7011058C9D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75321" y="2792237"/>
            <a:ext cx="548640" cy="548640"/>
          </a:xfrm>
          <a:prstGeom prst="rect">
            <a:avLst/>
          </a:prstGeom>
        </p:spPr>
      </p:pic>
      <p:pic>
        <p:nvPicPr>
          <p:cNvPr id="19" name="Graphic 18" descr="Truck with solid fill">
            <a:extLst>
              <a:ext uri="{FF2B5EF4-FFF2-40B4-BE49-F238E27FC236}">
                <a16:creationId xmlns:a16="http://schemas.microsoft.com/office/drawing/2014/main" id="{4D56CAD3-2B8E-2F12-53F6-28B0F10B7E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564451" y="3880853"/>
            <a:ext cx="548640" cy="54864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6D4D323-429D-6840-F5AA-41AADB4DD11D}"/>
              </a:ext>
            </a:extLst>
          </p:cNvPr>
          <p:cNvGrpSpPr/>
          <p:nvPr/>
        </p:nvGrpSpPr>
        <p:grpSpPr>
          <a:xfrm>
            <a:off x="419020" y="4974393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29ACD5-ECE9-D4E8-896D-EBF4DF48145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9E6D77A-98CC-4685-044A-AB581F66DE4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8BC03A-A70B-B64F-5884-E853B50BA860}"/>
              </a:ext>
            </a:extLst>
          </p:cNvPr>
          <p:cNvGrpSpPr/>
          <p:nvPr/>
        </p:nvGrpSpPr>
        <p:grpSpPr>
          <a:xfrm>
            <a:off x="2596624" y="4974393"/>
            <a:ext cx="1772420" cy="952227"/>
            <a:chOff x="332936" y="2875429"/>
            <a:chExt cx="2926080" cy="126963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34DF26-2DA4-B255-462E-F1D9B041C25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C84DA5A-E776-057D-2389-4B996DD1DC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18434D2-3B71-DA46-343E-3D9EA93484E1}"/>
              </a:ext>
            </a:extLst>
          </p:cNvPr>
          <p:cNvGrpSpPr/>
          <p:nvPr/>
        </p:nvGrpSpPr>
        <p:grpSpPr>
          <a:xfrm>
            <a:off x="4773589" y="4974393"/>
            <a:ext cx="1772420" cy="952227"/>
            <a:chOff x="332936" y="2875429"/>
            <a:chExt cx="2926080" cy="126963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763FE0-00D9-53D1-4239-12F8960968A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7C99AA-98C5-BF79-ECC3-CEA23013ED4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459E86-8E65-146D-63B1-C04388B1AD5C}"/>
              </a:ext>
            </a:extLst>
          </p:cNvPr>
          <p:cNvGrpSpPr/>
          <p:nvPr/>
        </p:nvGrpSpPr>
        <p:grpSpPr>
          <a:xfrm>
            <a:off x="6946975" y="4974393"/>
            <a:ext cx="1772420" cy="952227"/>
            <a:chOff x="332936" y="2875429"/>
            <a:chExt cx="2926080" cy="126963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F787DD-B9CE-6FDE-1954-23014866C6E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1F0D456-7C5B-0E15-D074-EC9179A37C5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D2F4A0-3377-EEE6-2CDA-885EAEF3665F}"/>
              </a:ext>
            </a:extLst>
          </p:cNvPr>
          <p:cNvGrpSpPr/>
          <p:nvPr/>
        </p:nvGrpSpPr>
        <p:grpSpPr>
          <a:xfrm>
            <a:off x="1508149" y="1371115"/>
            <a:ext cx="1772420" cy="952227"/>
            <a:chOff x="332936" y="2875429"/>
            <a:chExt cx="2926080" cy="12696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44F725E-2577-608E-D697-E1C20815352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A4D603-3EE6-B56B-E2EF-28AF63865A8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80813C3-8131-120E-F979-E600837BAAE3}"/>
              </a:ext>
            </a:extLst>
          </p:cNvPr>
          <p:cNvGrpSpPr/>
          <p:nvPr/>
        </p:nvGrpSpPr>
        <p:grpSpPr>
          <a:xfrm>
            <a:off x="3685790" y="1371115"/>
            <a:ext cx="1772420" cy="952227"/>
            <a:chOff x="332936" y="2875429"/>
            <a:chExt cx="2926080" cy="126963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8C0D52E-C7C1-120B-7021-AD6B1E40735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0CCADBE-7A05-95AB-714D-3E8E3261234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182761C-5ED9-76DC-46C5-13C843AF0DAD}"/>
              </a:ext>
            </a:extLst>
          </p:cNvPr>
          <p:cNvGrpSpPr/>
          <p:nvPr/>
        </p:nvGrpSpPr>
        <p:grpSpPr>
          <a:xfrm>
            <a:off x="5863431" y="1371115"/>
            <a:ext cx="1772420" cy="952227"/>
            <a:chOff x="332936" y="2875429"/>
            <a:chExt cx="2926080" cy="126963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683C59E-FE6B-E014-3006-3AA6DEEB449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1685B5D-D924-0203-90FD-E7496980893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23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396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Chain Process Diagram – Slide Template</vt:lpstr>
      <vt:lpstr>7-Step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2025-07-08T21:25:06Z</dcterms:modified>
  <cp:category>Charts &amp; Diagrams</cp:category>
</cp:coreProperties>
</file>