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0" r:id="rId4"/>
    <p:sldId id="37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4F5F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85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50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627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BC29B-7366-7ABD-7625-A59441FD4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982EA-9C0C-9B76-A969-C84D5D43B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Chain Process Diagram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B081ACB-161F-6A69-885B-218C8685AFD2}"/>
              </a:ext>
            </a:extLst>
          </p:cNvPr>
          <p:cNvSpPr/>
          <p:nvPr/>
        </p:nvSpPr>
        <p:spPr>
          <a:xfrm>
            <a:off x="934815" y="2072604"/>
            <a:ext cx="10322371" cy="3063240"/>
          </a:xfrm>
          <a:custGeom>
            <a:avLst/>
            <a:gdLst>
              <a:gd name="connsiteX0" fmla="*/ 1572139 w 7189007"/>
              <a:gd name="connsiteY0" fmla="*/ 0 h 2133391"/>
              <a:gd name="connsiteX1" fmla="*/ 1572258 w 7189007"/>
              <a:gd name="connsiteY1" fmla="*/ 12 h 2133391"/>
              <a:gd name="connsiteX2" fmla="*/ 1572376 w 7189007"/>
              <a:gd name="connsiteY2" fmla="*/ 0 h 2133391"/>
              <a:gd name="connsiteX3" fmla="*/ 1969241 w 7189007"/>
              <a:gd name="connsiteY3" fmla="*/ 164386 h 2133391"/>
              <a:gd name="connsiteX4" fmla="*/ 1973753 w 7189007"/>
              <a:gd name="connsiteY4" fmla="*/ 170199 h 2133391"/>
              <a:gd name="connsiteX5" fmla="*/ 2040924 w 7189007"/>
              <a:gd name="connsiteY5" fmla="*/ 252431 h 2133391"/>
              <a:gd name="connsiteX6" fmla="*/ 2047952 w 7189007"/>
              <a:gd name="connsiteY6" fmla="*/ 265786 h 2133391"/>
              <a:gd name="connsiteX7" fmla="*/ 2055930 w 7189007"/>
              <a:gd name="connsiteY7" fmla="*/ 276064 h 2133391"/>
              <a:gd name="connsiteX8" fmla="*/ 2068230 w 7189007"/>
              <a:gd name="connsiteY8" fmla="*/ 304320 h 2133391"/>
              <a:gd name="connsiteX9" fmla="*/ 2092295 w 7189007"/>
              <a:gd name="connsiteY9" fmla="*/ 350052 h 2133391"/>
              <a:gd name="connsiteX10" fmla="*/ 2101167 w 7189007"/>
              <a:gd name="connsiteY10" fmla="*/ 379988 h 2133391"/>
              <a:gd name="connsiteX11" fmla="*/ 2110512 w 7189007"/>
              <a:gd name="connsiteY11" fmla="*/ 401456 h 2133391"/>
              <a:gd name="connsiteX12" fmla="*/ 2114477 w 7189007"/>
              <a:gd name="connsiteY12" fmla="*/ 424901 h 2133391"/>
              <a:gd name="connsiteX13" fmla="*/ 2123117 w 7189007"/>
              <a:gd name="connsiteY13" fmla="*/ 454056 h 2133391"/>
              <a:gd name="connsiteX14" fmla="*/ 2127967 w 7189007"/>
              <a:gd name="connsiteY14" fmla="*/ 504655 h 2133391"/>
              <a:gd name="connsiteX15" fmla="*/ 2132986 w 7189007"/>
              <a:gd name="connsiteY15" fmla="*/ 534328 h 2133391"/>
              <a:gd name="connsiteX16" fmla="*/ 2132054 w 7189007"/>
              <a:gd name="connsiteY16" fmla="*/ 547301 h 2133391"/>
              <a:gd name="connsiteX17" fmla="*/ 2133392 w 7189007"/>
              <a:gd name="connsiteY17" fmla="*/ 561252 h 2133391"/>
              <a:gd name="connsiteX18" fmla="*/ 2124061 w 7189007"/>
              <a:gd name="connsiteY18" fmla="*/ 658598 h 2133391"/>
              <a:gd name="connsiteX19" fmla="*/ 2123354 w 7189007"/>
              <a:gd name="connsiteY19" fmla="*/ 668447 h 2133391"/>
              <a:gd name="connsiteX20" fmla="*/ 2102957 w 7189007"/>
              <a:gd name="connsiteY20" fmla="*/ 737273 h 2133391"/>
              <a:gd name="connsiteX21" fmla="*/ 2098597 w 7189007"/>
              <a:gd name="connsiteY21" fmla="*/ 797980 h 2133391"/>
              <a:gd name="connsiteX22" fmla="*/ 2174174 w 7189007"/>
              <a:gd name="connsiteY22" fmla="*/ 968726 h 2133391"/>
              <a:gd name="connsiteX23" fmla="*/ 2406823 w 7189007"/>
              <a:gd name="connsiteY23" fmla="*/ 1039857 h 2133391"/>
              <a:gd name="connsiteX24" fmla="*/ 2411034 w 7189007"/>
              <a:gd name="connsiteY24" fmla="*/ 1038609 h 2133391"/>
              <a:gd name="connsiteX25" fmla="*/ 2423703 w 7189007"/>
              <a:gd name="connsiteY25" fmla="*/ 1034003 h 2133391"/>
              <a:gd name="connsiteX26" fmla="*/ 2464929 w 7189007"/>
              <a:gd name="connsiteY26" fmla="*/ 1024461 h 2133391"/>
              <a:gd name="connsiteX27" fmla="*/ 2476067 w 7189007"/>
              <a:gd name="connsiteY27" fmla="*/ 1021160 h 2133391"/>
              <a:gd name="connsiteX28" fmla="*/ 2483345 w 7189007"/>
              <a:gd name="connsiteY28" fmla="*/ 1020199 h 2133391"/>
              <a:gd name="connsiteX29" fmla="*/ 2489594 w 7189007"/>
              <a:gd name="connsiteY29" fmla="*/ 1018752 h 2133391"/>
              <a:gd name="connsiteX30" fmla="*/ 2515168 w 7189007"/>
              <a:gd name="connsiteY30" fmla="*/ 1015994 h 2133391"/>
              <a:gd name="connsiteX31" fmla="*/ 2542893 w 7189007"/>
              <a:gd name="connsiteY31" fmla="*/ 1012331 h 2133391"/>
              <a:gd name="connsiteX32" fmla="*/ 2549909 w 7189007"/>
              <a:gd name="connsiteY32" fmla="*/ 1012247 h 2133391"/>
              <a:gd name="connsiteX33" fmla="*/ 2556576 w 7189007"/>
              <a:gd name="connsiteY33" fmla="*/ 1011528 h 2133391"/>
              <a:gd name="connsiteX34" fmla="*/ 2583381 w 7189007"/>
              <a:gd name="connsiteY34" fmla="*/ 1011848 h 2133391"/>
              <a:gd name="connsiteX35" fmla="*/ 2610186 w 7189007"/>
              <a:gd name="connsiteY35" fmla="*/ 1011528 h 2133391"/>
              <a:gd name="connsiteX36" fmla="*/ 2616853 w 7189007"/>
              <a:gd name="connsiteY36" fmla="*/ 1012247 h 2133391"/>
              <a:gd name="connsiteX37" fmla="*/ 2623870 w 7189007"/>
              <a:gd name="connsiteY37" fmla="*/ 1012331 h 2133391"/>
              <a:gd name="connsiteX38" fmla="*/ 2651596 w 7189007"/>
              <a:gd name="connsiteY38" fmla="*/ 1015994 h 2133391"/>
              <a:gd name="connsiteX39" fmla="*/ 2677168 w 7189007"/>
              <a:gd name="connsiteY39" fmla="*/ 1018752 h 2133391"/>
              <a:gd name="connsiteX40" fmla="*/ 2683417 w 7189007"/>
              <a:gd name="connsiteY40" fmla="*/ 1020199 h 2133391"/>
              <a:gd name="connsiteX41" fmla="*/ 2690695 w 7189007"/>
              <a:gd name="connsiteY41" fmla="*/ 1021160 h 2133391"/>
              <a:gd name="connsiteX42" fmla="*/ 2701834 w 7189007"/>
              <a:gd name="connsiteY42" fmla="*/ 1024461 h 2133391"/>
              <a:gd name="connsiteX43" fmla="*/ 2743059 w 7189007"/>
              <a:gd name="connsiteY43" fmla="*/ 1034003 h 2133391"/>
              <a:gd name="connsiteX44" fmla="*/ 2764898 w 7189007"/>
              <a:gd name="connsiteY44" fmla="*/ 1041943 h 2133391"/>
              <a:gd name="connsiteX45" fmla="*/ 2820227 w 7189007"/>
              <a:gd name="connsiteY45" fmla="*/ 1045917 h 2133391"/>
              <a:gd name="connsiteX46" fmla="*/ 2990974 w 7189007"/>
              <a:gd name="connsiteY46" fmla="*/ 970340 h 2133391"/>
              <a:gd name="connsiteX47" fmla="*/ 3062104 w 7189007"/>
              <a:gd name="connsiteY47" fmla="*/ 737691 h 2133391"/>
              <a:gd name="connsiteX48" fmla="*/ 3057074 w 7189007"/>
              <a:gd name="connsiteY48" fmla="*/ 720715 h 2133391"/>
              <a:gd name="connsiteX49" fmla="*/ 3058856 w 7189007"/>
              <a:gd name="connsiteY49" fmla="*/ 720575 h 2133391"/>
              <a:gd name="connsiteX50" fmla="*/ 3043408 w 7189007"/>
              <a:gd name="connsiteY50" fmla="*/ 668447 h 2133391"/>
              <a:gd name="connsiteX51" fmla="*/ 3042701 w 7189007"/>
              <a:gd name="connsiteY51" fmla="*/ 658597 h 2133391"/>
              <a:gd name="connsiteX52" fmla="*/ 3033371 w 7189007"/>
              <a:gd name="connsiteY52" fmla="*/ 561252 h 2133391"/>
              <a:gd name="connsiteX53" fmla="*/ 3034708 w 7189007"/>
              <a:gd name="connsiteY53" fmla="*/ 547303 h 2133391"/>
              <a:gd name="connsiteX54" fmla="*/ 3033776 w 7189007"/>
              <a:gd name="connsiteY54" fmla="*/ 534328 h 2133391"/>
              <a:gd name="connsiteX55" fmla="*/ 3038796 w 7189007"/>
              <a:gd name="connsiteY55" fmla="*/ 504649 h 2133391"/>
              <a:gd name="connsiteX56" fmla="*/ 3043645 w 7189007"/>
              <a:gd name="connsiteY56" fmla="*/ 454056 h 2133391"/>
              <a:gd name="connsiteX57" fmla="*/ 3052284 w 7189007"/>
              <a:gd name="connsiteY57" fmla="*/ 424905 h 2133391"/>
              <a:gd name="connsiteX58" fmla="*/ 3056250 w 7189007"/>
              <a:gd name="connsiteY58" fmla="*/ 401456 h 2133391"/>
              <a:gd name="connsiteX59" fmla="*/ 3065597 w 7189007"/>
              <a:gd name="connsiteY59" fmla="*/ 379984 h 2133391"/>
              <a:gd name="connsiteX60" fmla="*/ 3074467 w 7189007"/>
              <a:gd name="connsiteY60" fmla="*/ 350052 h 2133391"/>
              <a:gd name="connsiteX61" fmla="*/ 3098530 w 7189007"/>
              <a:gd name="connsiteY61" fmla="*/ 304325 h 2133391"/>
              <a:gd name="connsiteX62" fmla="*/ 3110832 w 7189007"/>
              <a:gd name="connsiteY62" fmla="*/ 276064 h 2133391"/>
              <a:gd name="connsiteX63" fmla="*/ 3118812 w 7189007"/>
              <a:gd name="connsiteY63" fmla="*/ 265784 h 2133391"/>
              <a:gd name="connsiteX64" fmla="*/ 3125838 w 7189007"/>
              <a:gd name="connsiteY64" fmla="*/ 252431 h 2133391"/>
              <a:gd name="connsiteX65" fmla="*/ 3192990 w 7189007"/>
              <a:gd name="connsiteY65" fmla="*/ 170222 h 2133391"/>
              <a:gd name="connsiteX66" fmla="*/ 3197520 w 7189007"/>
              <a:gd name="connsiteY66" fmla="*/ 164386 h 2133391"/>
              <a:gd name="connsiteX67" fmla="*/ 3594385 w 7189007"/>
              <a:gd name="connsiteY67" fmla="*/ 0 h 2133391"/>
              <a:gd name="connsiteX68" fmla="*/ 3594504 w 7189007"/>
              <a:gd name="connsiteY68" fmla="*/ 12 h 2133391"/>
              <a:gd name="connsiteX69" fmla="*/ 3594622 w 7189007"/>
              <a:gd name="connsiteY69" fmla="*/ 0 h 2133391"/>
              <a:gd name="connsiteX70" fmla="*/ 3991487 w 7189007"/>
              <a:gd name="connsiteY70" fmla="*/ 164386 h 2133391"/>
              <a:gd name="connsiteX71" fmla="*/ 3995998 w 7189007"/>
              <a:gd name="connsiteY71" fmla="*/ 170198 h 2133391"/>
              <a:gd name="connsiteX72" fmla="*/ 4063170 w 7189007"/>
              <a:gd name="connsiteY72" fmla="*/ 252431 h 2133391"/>
              <a:gd name="connsiteX73" fmla="*/ 4070199 w 7189007"/>
              <a:gd name="connsiteY73" fmla="*/ 265787 h 2133391"/>
              <a:gd name="connsiteX74" fmla="*/ 4078176 w 7189007"/>
              <a:gd name="connsiteY74" fmla="*/ 276064 h 2133391"/>
              <a:gd name="connsiteX75" fmla="*/ 4090473 w 7189007"/>
              <a:gd name="connsiteY75" fmla="*/ 304315 h 2133391"/>
              <a:gd name="connsiteX76" fmla="*/ 4114541 w 7189007"/>
              <a:gd name="connsiteY76" fmla="*/ 350052 h 2133391"/>
              <a:gd name="connsiteX77" fmla="*/ 4123414 w 7189007"/>
              <a:gd name="connsiteY77" fmla="*/ 379990 h 2133391"/>
              <a:gd name="connsiteX78" fmla="*/ 4132757 w 7189007"/>
              <a:gd name="connsiteY78" fmla="*/ 401456 h 2133391"/>
              <a:gd name="connsiteX79" fmla="*/ 4136722 w 7189007"/>
              <a:gd name="connsiteY79" fmla="*/ 424898 h 2133391"/>
              <a:gd name="connsiteX80" fmla="*/ 4145364 w 7189007"/>
              <a:gd name="connsiteY80" fmla="*/ 454056 h 2133391"/>
              <a:gd name="connsiteX81" fmla="*/ 4150214 w 7189007"/>
              <a:gd name="connsiteY81" fmla="*/ 504659 h 2133391"/>
              <a:gd name="connsiteX82" fmla="*/ 4155232 w 7189007"/>
              <a:gd name="connsiteY82" fmla="*/ 534328 h 2133391"/>
              <a:gd name="connsiteX83" fmla="*/ 4154301 w 7189007"/>
              <a:gd name="connsiteY83" fmla="*/ 547300 h 2133391"/>
              <a:gd name="connsiteX84" fmla="*/ 4155638 w 7189007"/>
              <a:gd name="connsiteY84" fmla="*/ 561252 h 2133391"/>
              <a:gd name="connsiteX85" fmla="*/ 4146307 w 7189007"/>
              <a:gd name="connsiteY85" fmla="*/ 658602 h 2133391"/>
              <a:gd name="connsiteX86" fmla="*/ 4145600 w 7189007"/>
              <a:gd name="connsiteY86" fmla="*/ 668447 h 2133391"/>
              <a:gd name="connsiteX87" fmla="*/ 4125203 w 7189007"/>
              <a:gd name="connsiteY87" fmla="*/ 737273 h 2133391"/>
              <a:gd name="connsiteX88" fmla="*/ 4120843 w 7189007"/>
              <a:gd name="connsiteY88" fmla="*/ 797980 h 2133391"/>
              <a:gd name="connsiteX89" fmla="*/ 4196420 w 7189007"/>
              <a:gd name="connsiteY89" fmla="*/ 968726 h 2133391"/>
              <a:gd name="connsiteX90" fmla="*/ 4429069 w 7189007"/>
              <a:gd name="connsiteY90" fmla="*/ 1039857 h 2133391"/>
              <a:gd name="connsiteX91" fmla="*/ 4433289 w 7189007"/>
              <a:gd name="connsiteY91" fmla="*/ 1038607 h 2133391"/>
              <a:gd name="connsiteX92" fmla="*/ 4445951 w 7189007"/>
              <a:gd name="connsiteY92" fmla="*/ 1034003 h 2133391"/>
              <a:gd name="connsiteX93" fmla="*/ 4487168 w 7189007"/>
              <a:gd name="connsiteY93" fmla="*/ 1024463 h 2133391"/>
              <a:gd name="connsiteX94" fmla="*/ 4498312 w 7189007"/>
              <a:gd name="connsiteY94" fmla="*/ 1021160 h 2133391"/>
              <a:gd name="connsiteX95" fmla="*/ 4505594 w 7189007"/>
              <a:gd name="connsiteY95" fmla="*/ 1020198 h 2133391"/>
              <a:gd name="connsiteX96" fmla="*/ 4511842 w 7189007"/>
              <a:gd name="connsiteY96" fmla="*/ 1018752 h 2133391"/>
              <a:gd name="connsiteX97" fmla="*/ 4537405 w 7189007"/>
              <a:gd name="connsiteY97" fmla="*/ 1015995 h 2133391"/>
              <a:gd name="connsiteX98" fmla="*/ 4565138 w 7189007"/>
              <a:gd name="connsiteY98" fmla="*/ 1012331 h 2133391"/>
              <a:gd name="connsiteX99" fmla="*/ 4572157 w 7189007"/>
              <a:gd name="connsiteY99" fmla="*/ 1012247 h 2133391"/>
              <a:gd name="connsiteX100" fmla="*/ 4578823 w 7189007"/>
              <a:gd name="connsiteY100" fmla="*/ 1011528 h 2133391"/>
              <a:gd name="connsiteX101" fmla="*/ 4605628 w 7189007"/>
              <a:gd name="connsiteY101" fmla="*/ 1011848 h 2133391"/>
              <a:gd name="connsiteX102" fmla="*/ 4632432 w 7189007"/>
              <a:gd name="connsiteY102" fmla="*/ 1011528 h 2133391"/>
              <a:gd name="connsiteX103" fmla="*/ 4639098 w 7189007"/>
              <a:gd name="connsiteY103" fmla="*/ 1012247 h 2133391"/>
              <a:gd name="connsiteX104" fmla="*/ 4646116 w 7189007"/>
              <a:gd name="connsiteY104" fmla="*/ 1012331 h 2133391"/>
              <a:gd name="connsiteX105" fmla="*/ 4673848 w 7189007"/>
              <a:gd name="connsiteY105" fmla="*/ 1015995 h 2133391"/>
              <a:gd name="connsiteX106" fmla="*/ 4699414 w 7189007"/>
              <a:gd name="connsiteY106" fmla="*/ 1018752 h 2133391"/>
              <a:gd name="connsiteX107" fmla="*/ 4705662 w 7189007"/>
              <a:gd name="connsiteY107" fmla="*/ 1020198 h 2133391"/>
              <a:gd name="connsiteX108" fmla="*/ 4712942 w 7189007"/>
              <a:gd name="connsiteY108" fmla="*/ 1021160 h 2133391"/>
              <a:gd name="connsiteX109" fmla="*/ 4724085 w 7189007"/>
              <a:gd name="connsiteY109" fmla="*/ 1024462 h 2133391"/>
              <a:gd name="connsiteX110" fmla="*/ 4765305 w 7189007"/>
              <a:gd name="connsiteY110" fmla="*/ 1034003 h 2133391"/>
              <a:gd name="connsiteX111" fmla="*/ 4787143 w 7189007"/>
              <a:gd name="connsiteY111" fmla="*/ 1041943 h 2133391"/>
              <a:gd name="connsiteX112" fmla="*/ 4842475 w 7189007"/>
              <a:gd name="connsiteY112" fmla="*/ 1045917 h 2133391"/>
              <a:gd name="connsiteX113" fmla="*/ 5013221 w 7189007"/>
              <a:gd name="connsiteY113" fmla="*/ 970340 h 2133391"/>
              <a:gd name="connsiteX114" fmla="*/ 5084351 w 7189007"/>
              <a:gd name="connsiteY114" fmla="*/ 737691 h 2133391"/>
              <a:gd name="connsiteX115" fmla="*/ 5079321 w 7189007"/>
              <a:gd name="connsiteY115" fmla="*/ 720715 h 2133391"/>
              <a:gd name="connsiteX116" fmla="*/ 5081103 w 7189007"/>
              <a:gd name="connsiteY116" fmla="*/ 720575 h 2133391"/>
              <a:gd name="connsiteX117" fmla="*/ 5065655 w 7189007"/>
              <a:gd name="connsiteY117" fmla="*/ 668447 h 2133391"/>
              <a:gd name="connsiteX118" fmla="*/ 5059325 w 7189007"/>
              <a:gd name="connsiteY118" fmla="*/ 580302 h 2133391"/>
              <a:gd name="connsiteX119" fmla="*/ 5055618 w 7189007"/>
              <a:gd name="connsiteY119" fmla="*/ 561252 h 2133391"/>
              <a:gd name="connsiteX120" fmla="*/ 5057326 w 7189007"/>
              <a:gd name="connsiteY120" fmla="*/ 552473 h 2133391"/>
              <a:gd name="connsiteX121" fmla="*/ 5056023 w 7189007"/>
              <a:gd name="connsiteY121" fmla="*/ 534328 h 2133391"/>
              <a:gd name="connsiteX122" fmla="*/ 5078497 w 7189007"/>
              <a:gd name="connsiteY122" fmla="*/ 401456 h 2133391"/>
              <a:gd name="connsiteX123" fmla="*/ 5093353 w 7189007"/>
              <a:gd name="connsiteY123" fmla="*/ 367328 h 2133391"/>
              <a:gd name="connsiteX124" fmla="*/ 5096714 w 7189007"/>
              <a:gd name="connsiteY124" fmla="*/ 350052 h 2133391"/>
              <a:gd name="connsiteX125" fmla="*/ 5120777 w 7189007"/>
              <a:gd name="connsiteY125" fmla="*/ 304325 h 2133391"/>
              <a:gd name="connsiteX126" fmla="*/ 5133079 w 7189007"/>
              <a:gd name="connsiteY126" fmla="*/ 276064 h 2133391"/>
              <a:gd name="connsiteX127" fmla="*/ 5141059 w 7189007"/>
              <a:gd name="connsiteY127" fmla="*/ 265784 h 2133391"/>
              <a:gd name="connsiteX128" fmla="*/ 5148085 w 7189007"/>
              <a:gd name="connsiteY128" fmla="*/ 252431 h 2133391"/>
              <a:gd name="connsiteX129" fmla="*/ 5215235 w 7189007"/>
              <a:gd name="connsiteY129" fmla="*/ 170224 h 2133391"/>
              <a:gd name="connsiteX130" fmla="*/ 5219767 w 7189007"/>
              <a:gd name="connsiteY130" fmla="*/ 164386 h 2133391"/>
              <a:gd name="connsiteX131" fmla="*/ 5616632 w 7189007"/>
              <a:gd name="connsiteY131" fmla="*/ 0 h 2133391"/>
              <a:gd name="connsiteX132" fmla="*/ 5616751 w 7189007"/>
              <a:gd name="connsiteY132" fmla="*/ 12 h 2133391"/>
              <a:gd name="connsiteX133" fmla="*/ 5616869 w 7189007"/>
              <a:gd name="connsiteY133" fmla="*/ 0 h 2133391"/>
              <a:gd name="connsiteX134" fmla="*/ 6013734 w 7189007"/>
              <a:gd name="connsiteY134" fmla="*/ 164386 h 2133391"/>
              <a:gd name="connsiteX135" fmla="*/ 6018264 w 7189007"/>
              <a:gd name="connsiteY135" fmla="*/ 170221 h 2133391"/>
              <a:gd name="connsiteX136" fmla="*/ 6085417 w 7189007"/>
              <a:gd name="connsiteY136" fmla="*/ 252431 h 2133391"/>
              <a:gd name="connsiteX137" fmla="*/ 6092444 w 7189007"/>
              <a:gd name="connsiteY137" fmla="*/ 265785 h 2133391"/>
              <a:gd name="connsiteX138" fmla="*/ 6100423 w 7189007"/>
              <a:gd name="connsiteY138" fmla="*/ 276064 h 2133391"/>
              <a:gd name="connsiteX139" fmla="*/ 6112723 w 7189007"/>
              <a:gd name="connsiteY139" fmla="*/ 304322 h 2133391"/>
              <a:gd name="connsiteX140" fmla="*/ 6136788 w 7189007"/>
              <a:gd name="connsiteY140" fmla="*/ 350052 h 2133391"/>
              <a:gd name="connsiteX141" fmla="*/ 6140150 w 7189007"/>
              <a:gd name="connsiteY141" fmla="*/ 367330 h 2133391"/>
              <a:gd name="connsiteX142" fmla="*/ 6155004 w 7189007"/>
              <a:gd name="connsiteY142" fmla="*/ 401456 h 2133391"/>
              <a:gd name="connsiteX143" fmla="*/ 6177479 w 7189007"/>
              <a:gd name="connsiteY143" fmla="*/ 534328 h 2133391"/>
              <a:gd name="connsiteX144" fmla="*/ 6176176 w 7189007"/>
              <a:gd name="connsiteY144" fmla="*/ 552472 h 2133391"/>
              <a:gd name="connsiteX145" fmla="*/ 6177885 w 7189007"/>
              <a:gd name="connsiteY145" fmla="*/ 561252 h 2133391"/>
              <a:gd name="connsiteX146" fmla="*/ 6174177 w 7189007"/>
              <a:gd name="connsiteY146" fmla="*/ 580303 h 2133391"/>
              <a:gd name="connsiteX147" fmla="*/ 6167847 w 7189007"/>
              <a:gd name="connsiteY147" fmla="*/ 668447 h 2133391"/>
              <a:gd name="connsiteX148" fmla="*/ 6147450 w 7189007"/>
              <a:gd name="connsiteY148" fmla="*/ 737273 h 2133391"/>
              <a:gd name="connsiteX149" fmla="*/ 6143090 w 7189007"/>
              <a:gd name="connsiteY149" fmla="*/ 797980 h 2133391"/>
              <a:gd name="connsiteX150" fmla="*/ 6218667 w 7189007"/>
              <a:gd name="connsiteY150" fmla="*/ 968726 h 2133391"/>
              <a:gd name="connsiteX151" fmla="*/ 6451316 w 7189007"/>
              <a:gd name="connsiteY151" fmla="*/ 1039857 h 2133391"/>
              <a:gd name="connsiteX152" fmla="*/ 6468291 w 7189007"/>
              <a:gd name="connsiteY152" fmla="*/ 1034826 h 2133391"/>
              <a:gd name="connsiteX153" fmla="*/ 6468432 w 7189007"/>
              <a:gd name="connsiteY153" fmla="*/ 1036608 h 2133391"/>
              <a:gd name="connsiteX154" fmla="*/ 6520559 w 7189007"/>
              <a:gd name="connsiteY154" fmla="*/ 1021160 h 2133391"/>
              <a:gd name="connsiteX155" fmla="*/ 7024620 w 7189007"/>
              <a:gd name="connsiteY155" fmla="*/ 1175273 h 2133391"/>
              <a:gd name="connsiteX156" fmla="*/ 7024620 w 7189007"/>
              <a:gd name="connsiteY156" fmla="*/ 1969003 h 2133391"/>
              <a:gd name="connsiteX157" fmla="*/ 6230890 w 7189007"/>
              <a:gd name="connsiteY157" fmla="*/ 1969003 h 2133391"/>
              <a:gd name="connsiteX158" fmla="*/ 6076777 w 7189007"/>
              <a:gd name="connsiteY158" fmla="*/ 1464942 h 2133391"/>
              <a:gd name="connsiteX159" fmla="*/ 6093888 w 7189007"/>
              <a:gd name="connsiteY159" fmla="*/ 1407204 h 2133391"/>
              <a:gd name="connsiteX160" fmla="*/ 6092141 w 7189007"/>
              <a:gd name="connsiteY160" fmla="*/ 1406944 h 2133391"/>
              <a:gd name="connsiteX161" fmla="*/ 6095474 w 7189007"/>
              <a:gd name="connsiteY161" fmla="*/ 1395699 h 2133391"/>
              <a:gd name="connsiteX162" fmla="*/ 6024343 w 7189007"/>
              <a:gd name="connsiteY162" fmla="*/ 1163050 h 2133391"/>
              <a:gd name="connsiteX163" fmla="*/ 5853596 w 7189007"/>
              <a:gd name="connsiteY163" fmla="*/ 1087473 h 2133391"/>
              <a:gd name="connsiteX164" fmla="*/ 5798267 w 7189007"/>
              <a:gd name="connsiteY164" fmla="*/ 1091447 h 2133391"/>
              <a:gd name="connsiteX165" fmla="*/ 5776429 w 7189007"/>
              <a:gd name="connsiteY165" fmla="*/ 1099387 h 2133391"/>
              <a:gd name="connsiteX166" fmla="*/ 5735202 w 7189007"/>
              <a:gd name="connsiteY166" fmla="*/ 1108929 h 2133391"/>
              <a:gd name="connsiteX167" fmla="*/ 5724064 w 7189007"/>
              <a:gd name="connsiteY167" fmla="*/ 1112230 h 2133391"/>
              <a:gd name="connsiteX168" fmla="*/ 5716786 w 7189007"/>
              <a:gd name="connsiteY168" fmla="*/ 1113192 h 2133391"/>
              <a:gd name="connsiteX169" fmla="*/ 5710538 w 7189007"/>
              <a:gd name="connsiteY169" fmla="*/ 1114638 h 2133391"/>
              <a:gd name="connsiteX170" fmla="*/ 5684969 w 7189007"/>
              <a:gd name="connsiteY170" fmla="*/ 1117396 h 2133391"/>
              <a:gd name="connsiteX171" fmla="*/ 5657238 w 7189007"/>
              <a:gd name="connsiteY171" fmla="*/ 1121059 h 2133391"/>
              <a:gd name="connsiteX172" fmla="*/ 5650222 w 7189007"/>
              <a:gd name="connsiteY172" fmla="*/ 1121143 h 2133391"/>
              <a:gd name="connsiteX173" fmla="*/ 5643556 w 7189007"/>
              <a:gd name="connsiteY173" fmla="*/ 1121862 h 2133391"/>
              <a:gd name="connsiteX174" fmla="*/ 5616751 w 7189007"/>
              <a:gd name="connsiteY174" fmla="*/ 1121542 h 2133391"/>
              <a:gd name="connsiteX175" fmla="*/ 5589945 w 7189007"/>
              <a:gd name="connsiteY175" fmla="*/ 1121862 h 2133391"/>
              <a:gd name="connsiteX176" fmla="*/ 5583280 w 7189007"/>
              <a:gd name="connsiteY176" fmla="*/ 1121143 h 2133391"/>
              <a:gd name="connsiteX177" fmla="*/ 5576263 w 7189007"/>
              <a:gd name="connsiteY177" fmla="*/ 1121059 h 2133391"/>
              <a:gd name="connsiteX178" fmla="*/ 5548533 w 7189007"/>
              <a:gd name="connsiteY178" fmla="*/ 1117396 h 2133391"/>
              <a:gd name="connsiteX179" fmla="*/ 5522964 w 7189007"/>
              <a:gd name="connsiteY179" fmla="*/ 1114638 h 2133391"/>
              <a:gd name="connsiteX180" fmla="*/ 5516716 w 7189007"/>
              <a:gd name="connsiteY180" fmla="*/ 1113192 h 2133391"/>
              <a:gd name="connsiteX181" fmla="*/ 5509437 w 7189007"/>
              <a:gd name="connsiteY181" fmla="*/ 1112230 h 2133391"/>
              <a:gd name="connsiteX182" fmla="*/ 5498297 w 7189007"/>
              <a:gd name="connsiteY182" fmla="*/ 1108929 h 2133391"/>
              <a:gd name="connsiteX183" fmla="*/ 5457073 w 7189007"/>
              <a:gd name="connsiteY183" fmla="*/ 1099387 h 2133391"/>
              <a:gd name="connsiteX184" fmla="*/ 5444405 w 7189007"/>
              <a:gd name="connsiteY184" fmla="*/ 1094781 h 2133391"/>
              <a:gd name="connsiteX185" fmla="*/ 5440194 w 7189007"/>
              <a:gd name="connsiteY185" fmla="*/ 1093533 h 2133391"/>
              <a:gd name="connsiteX186" fmla="*/ 5207544 w 7189007"/>
              <a:gd name="connsiteY186" fmla="*/ 1164664 h 2133391"/>
              <a:gd name="connsiteX187" fmla="*/ 5131968 w 7189007"/>
              <a:gd name="connsiteY187" fmla="*/ 1335411 h 2133391"/>
              <a:gd name="connsiteX188" fmla="*/ 5136327 w 7189007"/>
              <a:gd name="connsiteY188" fmla="*/ 1396120 h 2133391"/>
              <a:gd name="connsiteX189" fmla="*/ 5156724 w 7189007"/>
              <a:gd name="connsiteY189" fmla="*/ 1464942 h 2133391"/>
              <a:gd name="connsiteX190" fmla="*/ 5163055 w 7189007"/>
              <a:gd name="connsiteY190" fmla="*/ 1553097 h 2133391"/>
              <a:gd name="connsiteX191" fmla="*/ 5166761 w 7189007"/>
              <a:gd name="connsiteY191" fmla="*/ 1572138 h 2133391"/>
              <a:gd name="connsiteX192" fmla="*/ 5165053 w 7189007"/>
              <a:gd name="connsiteY192" fmla="*/ 1580912 h 2133391"/>
              <a:gd name="connsiteX193" fmla="*/ 5166357 w 7189007"/>
              <a:gd name="connsiteY193" fmla="*/ 1599062 h 2133391"/>
              <a:gd name="connsiteX194" fmla="*/ 5143882 w 7189007"/>
              <a:gd name="connsiteY194" fmla="*/ 1731934 h 2133391"/>
              <a:gd name="connsiteX195" fmla="*/ 5129025 w 7189007"/>
              <a:gd name="connsiteY195" fmla="*/ 1766066 h 2133391"/>
              <a:gd name="connsiteX196" fmla="*/ 5125664 w 7189007"/>
              <a:gd name="connsiteY196" fmla="*/ 1783337 h 2133391"/>
              <a:gd name="connsiteX197" fmla="*/ 5101607 w 7189007"/>
              <a:gd name="connsiteY197" fmla="*/ 1829052 h 2133391"/>
              <a:gd name="connsiteX198" fmla="*/ 5089300 w 7189007"/>
              <a:gd name="connsiteY198" fmla="*/ 1857326 h 2133391"/>
              <a:gd name="connsiteX199" fmla="*/ 5081316 w 7189007"/>
              <a:gd name="connsiteY199" fmla="*/ 1867611 h 2133391"/>
              <a:gd name="connsiteX200" fmla="*/ 5074293 w 7189007"/>
              <a:gd name="connsiteY200" fmla="*/ 1880958 h 2133391"/>
              <a:gd name="connsiteX201" fmla="*/ 5007161 w 7189007"/>
              <a:gd name="connsiteY201" fmla="*/ 1963142 h 2133391"/>
              <a:gd name="connsiteX202" fmla="*/ 5002611 w 7189007"/>
              <a:gd name="connsiteY202" fmla="*/ 1969003 h 2133391"/>
              <a:gd name="connsiteX203" fmla="*/ 4605747 w 7189007"/>
              <a:gd name="connsiteY203" fmla="*/ 2133391 h 2133391"/>
              <a:gd name="connsiteX204" fmla="*/ 4605628 w 7189007"/>
              <a:gd name="connsiteY204" fmla="*/ 2133379 h 2133391"/>
              <a:gd name="connsiteX205" fmla="*/ 4605509 w 7189007"/>
              <a:gd name="connsiteY205" fmla="*/ 2133391 h 2133391"/>
              <a:gd name="connsiteX206" fmla="*/ 4208644 w 7189007"/>
              <a:gd name="connsiteY206" fmla="*/ 1969003 h 2133391"/>
              <a:gd name="connsiteX207" fmla="*/ 4204114 w 7189007"/>
              <a:gd name="connsiteY207" fmla="*/ 1963167 h 2133391"/>
              <a:gd name="connsiteX208" fmla="*/ 4136962 w 7189007"/>
              <a:gd name="connsiteY208" fmla="*/ 1880958 h 2133391"/>
              <a:gd name="connsiteX209" fmla="*/ 4129937 w 7189007"/>
              <a:gd name="connsiteY209" fmla="*/ 1867608 h 2133391"/>
              <a:gd name="connsiteX210" fmla="*/ 4121955 w 7189007"/>
              <a:gd name="connsiteY210" fmla="*/ 1857326 h 2133391"/>
              <a:gd name="connsiteX211" fmla="*/ 4109651 w 7189007"/>
              <a:gd name="connsiteY211" fmla="*/ 1829059 h 2133391"/>
              <a:gd name="connsiteX212" fmla="*/ 4085591 w 7189007"/>
              <a:gd name="connsiteY212" fmla="*/ 1783337 h 2133391"/>
              <a:gd name="connsiteX213" fmla="*/ 4082229 w 7189007"/>
              <a:gd name="connsiteY213" fmla="*/ 1766063 h 2133391"/>
              <a:gd name="connsiteX214" fmla="*/ 4067373 w 7189007"/>
              <a:gd name="connsiteY214" fmla="*/ 1731934 h 2133391"/>
              <a:gd name="connsiteX215" fmla="*/ 4044898 w 7189007"/>
              <a:gd name="connsiteY215" fmla="*/ 1599062 h 2133391"/>
              <a:gd name="connsiteX216" fmla="*/ 4046202 w 7189007"/>
              <a:gd name="connsiteY216" fmla="*/ 1580914 h 2133391"/>
              <a:gd name="connsiteX217" fmla="*/ 4044494 w 7189007"/>
              <a:gd name="connsiteY217" fmla="*/ 1572138 h 2133391"/>
              <a:gd name="connsiteX218" fmla="*/ 4048200 w 7189007"/>
              <a:gd name="connsiteY218" fmla="*/ 1553095 h 2133391"/>
              <a:gd name="connsiteX219" fmla="*/ 4054530 w 7189007"/>
              <a:gd name="connsiteY219" fmla="*/ 1464942 h 2133391"/>
              <a:gd name="connsiteX220" fmla="*/ 4071641 w 7189007"/>
              <a:gd name="connsiteY220" fmla="*/ 1407204 h 2133391"/>
              <a:gd name="connsiteX221" fmla="*/ 4069894 w 7189007"/>
              <a:gd name="connsiteY221" fmla="*/ 1406944 h 2133391"/>
              <a:gd name="connsiteX222" fmla="*/ 4073227 w 7189007"/>
              <a:gd name="connsiteY222" fmla="*/ 1395699 h 2133391"/>
              <a:gd name="connsiteX223" fmla="*/ 4002096 w 7189007"/>
              <a:gd name="connsiteY223" fmla="*/ 1163050 h 2133391"/>
              <a:gd name="connsiteX224" fmla="*/ 3831349 w 7189007"/>
              <a:gd name="connsiteY224" fmla="*/ 1087473 h 2133391"/>
              <a:gd name="connsiteX225" fmla="*/ 3776020 w 7189007"/>
              <a:gd name="connsiteY225" fmla="*/ 1091447 h 2133391"/>
              <a:gd name="connsiteX226" fmla="*/ 3754182 w 7189007"/>
              <a:gd name="connsiteY226" fmla="*/ 1099387 h 2133391"/>
              <a:gd name="connsiteX227" fmla="*/ 3712958 w 7189007"/>
              <a:gd name="connsiteY227" fmla="*/ 1108929 h 2133391"/>
              <a:gd name="connsiteX228" fmla="*/ 3701818 w 7189007"/>
              <a:gd name="connsiteY228" fmla="*/ 1112230 h 2133391"/>
              <a:gd name="connsiteX229" fmla="*/ 3694538 w 7189007"/>
              <a:gd name="connsiteY229" fmla="*/ 1113192 h 2133391"/>
              <a:gd name="connsiteX230" fmla="*/ 3688291 w 7189007"/>
              <a:gd name="connsiteY230" fmla="*/ 1114638 h 2133391"/>
              <a:gd name="connsiteX231" fmla="*/ 3662726 w 7189007"/>
              <a:gd name="connsiteY231" fmla="*/ 1117395 h 2133391"/>
              <a:gd name="connsiteX232" fmla="*/ 3634992 w 7189007"/>
              <a:gd name="connsiteY232" fmla="*/ 1121059 h 2133391"/>
              <a:gd name="connsiteX233" fmla="*/ 3627975 w 7189007"/>
              <a:gd name="connsiteY233" fmla="*/ 1121143 h 2133391"/>
              <a:gd name="connsiteX234" fmla="*/ 3621309 w 7189007"/>
              <a:gd name="connsiteY234" fmla="*/ 1121862 h 2133391"/>
              <a:gd name="connsiteX235" fmla="*/ 3594504 w 7189007"/>
              <a:gd name="connsiteY235" fmla="*/ 1121542 h 2133391"/>
              <a:gd name="connsiteX236" fmla="*/ 3567699 w 7189007"/>
              <a:gd name="connsiteY236" fmla="*/ 1121862 h 2133391"/>
              <a:gd name="connsiteX237" fmla="*/ 3561033 w 7189007"/>
              <a:gd name="connsiteY237" fmla="*/ 1121143 h 2133391"/>
              <a:gd name="connsiteX238" fmla="*/ 3554016 w 7189007"/>
              <a:gd name="connsiteY238" fmla="*/ 1121059 h 2133391"/>
              <a:gd name="connsiteX239" fmla="*/ 3526284 w 7189007"/>
              <a:gd name="connsiteY239" fmla="*/ 1117395 h 2133391"/>
              <a:gd name="connsiteX240" fmla="*/ 3500717 w 7189007"/>
              <a:gd name="connsiteY240" fmla="*/ 1114638 h 2133391"/>
              <a:gd name="connsiteX241" fmla="*/ 3494469 w 7189007"/>
              <a:gd name="connsiteY241" fmla="*/ 1113192 h 2133391"/>
              <a:gd name="connsiteX242" fmla="*/ 3487190 w 7189007"/>
              <a:gd name="connsiteY242" fmla="*/ 1112230 h 2133391"/>
              <a:gd name="connsiteX243" fmla="*/ 3476050 w 7189007"/>
              <a:gd name="connsiteY243" fmla="*/ 1108929 h 2133391"/>
              <a:gd name="connsiteX244" fmla="*/ 3434826 w 7189007"/>
              <a:gd name="connsiteY244" fmla="*/ 1099387 h 2133391"/>
              <a:gd name="connsiteX245" fmla="*/ 3422159 w 7189007"/>
              <a:gd name="connsiteY245" fmla="*/ 1094781 h 2133391"/>
              <a:gd name="connsiteX246" fmla="*/ 3417947 w 7189007"/>
              <a:gd name="connsiteY246" fmla="*/ 1093533 h 2133391"/>
              <a:gd name="connsiteX247" fmla="*/ 3185297 w 7189007"/>
              <a:gd name="connsiteY247" fmla="*/ 1164664 h 2133391"/>
              <a:gd name="connsiteX248" fmla="*/ 3109721 w 7189007"/>
              <a:gd name="connsiteY248" fmla="*/ 1335411 h 2133391"/>
              <a:gd name="connsiteX249" fmla="*/ 3114080 w 7189007"/>
              <a:gd name="connsiteY249" fmla="*/ 1396120 h 2133391"/>
              <a:gd name="connsiteX250" fmla="*/ 3134477 w 7189007"/>
              <a:gd name="connsiteY250" fmla="*/ 1464942 h 2133391"/>
              <a:gd name="connsiteX251" fmla="*/ 3135186 w 7189007"/>
              <a:gd name="connsiteY251" fmla="*/ 1474805 h 2133391"/>
              <a:gd name="connsiteX252" fmla="*/ 3144515 w 7189007"/>
              <a:gd name="connsiteY252" fmla="*/ 1572138 h 2133391"/>
              <a:gd name="connsiteX253" fmla="*/ 3143178 w 7189007"/>
              <a:gd name="connsiteY253" fmla="*/ 1586086 h 2133391"/>
              <a:gd name="connsiteX254" fmla="*/ 3144110 w 7189007"/>
              <a:gd name="connsiteY254" fmla="*/ 1599062 h 2133391"/>
              <a:gd name="connsiteX255" fmla="*/ 3139089 w 7189007"/>
              <a:gd name="connsiteY255" fmla="*/ 1628742 h 2133391"/>
              <a:gd name="connsiteX256" fmla="*/ 3134240 w 7189007"/>
              <a:gd name="connsiteY256" fmla="*/ 1679333 h 2133391"/>
              <a:gd name="connsiteX257" fmla="*/ 3125601 w 7189007"/>
              <a:gd name="connsiteY257" fmla="*/ 1708485 h 2133391"/>
              <a:gd name="connsiteX258" fmla="*/ 3121635 w 7189007"/>
              <a:gd name="connsiteY258" fmla="*/ 1731934 h 2133391"/>
              <a:gd name="connsiteX259" fmla="*/ 3112288 w 7189007"/>
              <a:gd name="connsiteY259" fmla="*/ 1753406 h 2133391"/>
              <a:gd name="connsiteX260" fmla="*/ 3103418 w 7189007"/>
              <a:gd name="connsiteY260" fmla="*/ 1783337 h 2133391"/>
              <a:gd name="connsiteX261" fmla="*/ 3079355 w 7189007"/>
              <a:gd name="connsiteY261" fmla="*/ 1829063 h 2133391"/>
              <a:gd name="connsiteX262" fmla="*/ 3067053 w 7189007"/>
              <a:gd name="connsiteY262" fmla="*/ 1857326 h 2133391"/>
              <a:gd name="connsiteX263" fmla="*/ 3059073 w 7189007"/>
              <a:gd name="connsiteY263" fmla="*/ 1867607 h 2133391"/>
              <a:gd name="connsiteX264" fmla="*/ 3052047 w 7189007"/>
              <a:gd name="connsiteY264" fmla="*/ 1880958 h 2133391"/>
              <a:gd name="connsiteX265" fmla="*/ 2984895 w 7189007"/>
              <a:gd name="connsiteY265" fmla="*/ 1963167 h 2133391"/>
              <a:gd name="connsiteX266" fmla="*/ 2980364 w 7189007"/>
              <a:gd name="connsiteY266" fmla="*/ 1969003 h 2133391"/>
              <a:gd name="connsiteX267" fmla="*/ 2583500 w 7189007"/>
              <a:gd name="connsiteY267" fmla="*/ 2133391 h 2133391"/>
              <a:gd name="connsiteX268" fmla="*/ 2583381 w 7189007"/>
              <a:gd name="connsiteY268" fmla="*/ 2133379 h 2133391"/>
              <a:gd name="connsiteX269" fmla="*/ 2583263 w 7189007"/>
              <a:gd name="connsiteY269" fmla="*/ 2133391 h 2133391"/>
              <a:gd name="connsiteX270" fmla="*/ 2186397 w 7189007"/>
              <a:gd name="connsiteY270" fmla="*/ 1969003 h 2133391"/>
              <a:gd name="connsiteX271" fmla="*/ 2181866 w 7189007"/>
              <a:gd name="connsiteY271" fmla="*/ 1963166 h 2133391"/>
              <a:gd name="connsiteX272" fmla="*/ 2114715 w 7189007"/>
              <a:gd name="connsiteY272" fmla="*/ 1880958 h 2133391"/>
              <a:gd name="connsiteX273" fmla="*/ 2107690 w 7189007"/>
              <a:gd name="connsiteY273" fmla="*/ 1867608 h 2133391"/>
              <a:gd name="connsiteX274" fmla="*/ 2099709 w 7189007"/>
              <a:gd name="connsiteY274" fmla="*/ 1857326 h 2133391"/>
              <a:gd name="connsiteX275" fmla="*/ 2087405 w 7189007"/>
              <a:gd name="connsiteY275" fmla="*/ 1829061 h 2133391"/>
              <a:gd name="connsiteX276" fmla="*/ 2063344 w 7189007"/>
              <a:gd name="connsiteY276" fmla="*/ 1783337 h 2133391"/>
              <a:gd name="connsiteX277" fmla="*/ 2054475 w 7189007"/>
              <a:gd name="connsiteY277" fmla="*/ 1753408 h 2133391"/>
              <a:gd name="connsiteX278" fmla="*/ 2045127 w 7189007"/>
              <a:gd name="connsiteY278" fmla="*/ 1731934 h 2133391"/>
              <a:gd name="connsiteX279" fmla="*/ 2041160 w 7189007"/>
              <a:gd name="connsiteY279" fmla="*/ 1708482 h 2133391"/>
              <a:gd name="connsiteX280" fmla="*/ 2032522 w 7189007"/>
              <a:gd name="connsiteY280" fmla="*/ 1679333 h 2133391"/>
              <a:gd name="connsiteX281" fmla="*/ 2027673 w 7189007"/>
              <a:gd name="connsiteY281" fmla="*/ 1628746 h 2133391"/>
              <a:gd name="connsiteX282" fmla="*/ 2022653 w 7189007"/>
              <a:gd name="connsiteY282" fmla="*/ 1599062 h 2133391"/>
              <a:gd name="connsiteX283" fmla="*/ 2023585 w 7189007"/>
              <a:gd name="connsiteY283" fmla="*/ 1586084 h 2133391"/>
              <a:gd name="connsiteX284" fmla="*/ 2022248 w 7189007"/>
              <a:gd name="connsiteY284" fmla="*/ 1572138 h 2133391"/>
              <a:gd name="connsiteX285" fmla="*/ 2031574 w 7189007"/>
              <a:gd name="connsiteY285" fmla="*/ 1474833 h 2133391"/>
              <a:gd name="connsiteX286" fmla="*/ 2032284 w 7189007"/>
              <a:gd name="connsiteY286" fmla="*/ 1464942 h 2133391"/>
              <a:gd name="connsiteX287" fmla="*/ 2049395 w 7189007"/>
              <a:gd name="connsiteY287" fmla="*/ 1407204 h 2133391"/>
              <a:gd name="connsiteX288" fmla="*/ 2047648 w 7189007"/>
              <a:gd name="connsiteY288" fmla="*/ 1406944 h 2133391"/>
              <a:gd name="connsiteX289" fmla="*/ 2050981 w 7189007"/>
              <a:gd name="connsiteY289" fmla="*/ 1395699 h 2133391"/>
              <a:gd name="connsiteX290" fmla="*/ 1979850 w 7189007"/>
              <a:gd name="connsiteY290" fmla="*/ 1163050 h 2133391"/>
              <a:gd name="connsiteX291" fmla="*/ 1809103 w 7189007"/>
              <a:gd name="connsiteY291" fmla="*/ 1087473 h 2133391"/>
              <a:gd name="connsiteX292" fmla="*/ 1753775 w 7189007"/>
              <a:gd name="connsiteY292" fmla="*/ 1091447 h 2133391"/>
              <a:gd name="connsiteX293" fmla="*/ 1731936 w 7189007"/>
              <a:gd name="connsiteY293" fmla="*/ 1099387 h 2133391"/>
              <a:gd name="connsiteX294" fmla="*/ 1690711 w 7189007"/>
              <a:gd name="connsiteY294" fmla="*/ 1108929 h 2133391"/>
              <a:gd name="connsiteX295" fmla="*/ 1679572 w 7189007"/>
              <a:gd name="connsiteY295" fmla="*/ 1112230 h 2133391"/>
              <a:gd name="connsiteX296" fmla="*/ 1672293 w 7189007"/>
              <a:gd name="connsiteY296" fmla="*/ 1113192 h 2133391"/>
              <a:gd name="connsiteX297" fmla="*/ 1666045 w 7189007"/>
              <a:gd name="connsiteY297" fmla="*/ 1114638 h 2133391"/>
              <a:gd name="connsiteX298" fmla="*/ 1640477 w 7189007"/>
              <a:gd name="connsiteY298" fmla="*/ 1117395 h 2133391"/>
              <a:gd name="connsiteX299" fmla="*/ 1612746 w 7189007"/>
              <a:gd name="connsiteY299" fmla="*/ 1121059 h 2133391"/>
              <a:gd name="connsiteX300" fmla="*/ 1605729 w 7189007"/>
              <a:gd name="connsiteY300" fmla="*/ 1121143 h 2133391"/>
              <a:gd name="connsiteX301" fmla="*/ 1599064 w 7189007"/>
              <a:gd name="connsiteY301" fmla="*/ 1121862 h 2133391"/>
              <a:gd name="connsiteX302" fmla="*/ 1572258 w 7189007"/>
              <a:gd name="connsiteY302" fmla="*/ 1121542 h 2133391"/>
              <a:gd name="connsiteX303" fmla="*/ 1545453 w 7189007"/>
              <a:gd name="connsiteY303" fmla="*/ 1121862 h 2133391"/>
              <a:gd name="connsiteX304" fmla="*/ 1538787 w 7189007"/>
              <a:gd name="connsiteY304" fmla="*/ 1121143 h 2133391"/>
              <a:gd name="connsiteX305" fmla="*/ 1531770 w 7189007"/>
              <a:gd name="connsiteY305" fmla="*/ 1121059 h 2133391"/>
              <a:gd name="connsiteX306" fmla="*/ 1504040 w 7189007"/>
              <a:gd name="connsiteY306" fmla="*/ 1117396 h 2133391"/>
              <a:gd name="connsiteX307" fmla="*/ 1478471 w 7189007"/>
              <a:gd name="connsiteY307" fmla="*/ 1114638 h 2133391"/>
              <a:gd name="connsiteX308" fmla="*/ 1472223 w 7189007"/>
              <a:gd name="connsiteY308" fmla="*/ 1113192 h 2133391"/>
              <a:gd name="connsiteX309" fmla="*/ 1464944 w 7189007"/>
              <a:gd name="connsiteY309" fmla="*/ 1112230 h 2133391"/>
              <a:gd name="connsiteX310" fmla="*/ 1453803 w 7189007"/>
              <a:gd name="connsiteY310" fmla="*/ 1108928 h 2133391"/>
              <a:gd name="connsiteX311" fmla="*/ 1412580 w 7189007"/>
              <a:gd name="connsiteY311" fmla="*/ 1099387 h 2133391"/>
              <a:gd name="connsiteX312" fmla="*/ 1399913 w 7189007"/>
              <a:gd name="connsiteY312" fmla="*/ 1094781 h 2133391"/>
              <a:gd name="connsiteX313" fmla="*/ 1395701 w 7189007"/>
              <a:gd name="connsiteY313" fmla="*/ 1093533 h 2133391"/>
              <a:gd name="connsiteX314" fmla="*/ 1163051 w 7189007"/>
              <a:gd name="connsiteY314" fmla="*/ 1164664 h 2133391"/>
              <a:gd name="connsiteX315" fmla="*/ 1087475 w 7189007"/>
              <a:gd name="connsiteY315" fmla="*/ 1335411 h 2133391"/>
              <a:gd name="connsiteX316" fmla="*/ 1091834 w 7189007"/>
              <a:gd name="connsiteY316" fmla="*/ 1396120 h 2133391"/>
              <a:gd name="connsiteX317" fmla="*/ 1112232 w 7189007"/>
              <a:gd name="connsiteY317" fmla="*/ 1464942 h 2133391"/>
              <a:gd name="connsiteX318" fmla="*/ 958118 w 7189007"/>
              <a:gd name="connsiteY318" fmla="*/ 1969003 h 2133391"/>
              <a:gd name="connsiteX319" fmla="*/ 164388 w 7189007"/>
              <a:gd name="connsiteY319" fmla="*/ 1969003 h 2133391"/>
              <a:gd name="connsiteX320" fmla="*/ 164388 w 7189007"/>
              <a:gd name="connsiteY320" fmla="*/ 1175273 h 2133391"/>
              <a:gd name="connsiteX321" fmla="*/ 668449 w 7189007"/>
              <a:gd name="connsiteY321" fmla="*/ 1021160 h 2133391"/>
              <a:gd name="connsiteX322" fmla="*/ 737275 w 7189007"/>
              <a:gd name="connsiteY322" fmla="*/ 1041557 h 2133391"/>
              <a:gd name="connsiteX323" fmla="*/ 797981 w 7189007"/>
              <a:gd name="connsiteY323" fmla="*/ 1045917 h 2133391"/>
              <a:gd name="connsiteX324" fmla="*/ 968728 w 7189007"/>
              <a:gd name="connsiteY324" fmla="*/ 970340 h 2133391"/>
              <a:gd name="connsiteX325" fmla="*/ 1039858 w 7189007"/>
              <a:gd name="connsiteY325" fmla="*/ 737691 h 2133391"/>
              <a:gd name="connsiteX326" fmla="*/ 1034827 w 7189007"/>
              <a:gd name="connsiteY326" fmla="*/ 720715 h 2133391"/>
              <a:gd name="connsiteX327" fmla="*/ 1036610 w 7189007"/>
              <a:gd name="connsiteY327" fmla="*/ 720575 h 2133391"/>
              <a:gd name="connsiteX328" fmla="*/ 1021162 w 7189007"/>
              <a:gd name="connsiteY328" fmla="*/ 668447 h 2133391"/>
              <a:gd name="connsiteX329" fmla="*/ 1020455 w 7189007"/>
              <a:gd name="connsiteY329" fmla="*/ 658598 h 2133391"/>
              <a:gd name="connsiteX330" fmla="*/ 1011125 w 7189007"/>
              <a:gd name="connsiteY330" fmla="*/ 561252 h 2133391"/>
              <a:gd name="connsiteX331" fmla="*/ 1012462 w 7189007"/>
              <a:gd name="connsiteY331" fmla="*/ 547301 h 2133391"/>
              <a:gd name="connsiteX332" fmla="*/ 1011530 w 7189007"/>
              <a:gd name="connsiteY332" fmla="*/ 534328 h 2133391"/>
              <a:gd name="connsiteX333" fmla="*/ 1016549 w 7189007"/>
              <a:gd name="connsiteY333" fmla="*/ 504655 h 2133391"/>
              <a:gd name="connsiteX334" fmla="*/ 1021399 w 7189007"/>
              <a:gd name="connsiteY334" fmla="*/ 454056 h 2133391"/>
              <a:gd name="connsiteX335" fmla="*/ 1030039 w 7189007"/>
              <a:gd name="connsiteY335" fmla="*/ 424902 h 2133391"/>
              <a:gd name="connsiteX336" fmla="*/ 1034005 w 7189007"/>
              <a:gd name="connsiteY336" fmla="*/ 401456 h 2133391"/>
              <a:gd name="connsiteX337" fmla="*/ 1043350 w 7189007"/>
              <a:gd name="connsiteY337" fmla="*/ 379986 h 2133391"/>
              <a:gd name="connsiteX338" fmla="*/ 1052221 w 7189007"/>
              <a:gd name="connsiteY338" fmla="*/ 350052 h 2133391"/>
              <a:gd name="connsiteX339" fmla="*/ 1076285 w 7189007"/>
              <a:gd name="connsiteY339" fmla="*/ 304324 h 2133391"/>
              <a:gd name="connsiteX340" fmla="*/ 1088586 w 7189007"/>
              <a:gd name="connsiteY340" fmla="*/ 276064 h 2133391"/>
              <a:gd name="connsiteX341" fmla="*/ 1096566 w 7189007"/>
              <a:gd name="connsiteY341" fmla="*/ 265784 h 2133391"/>
              <a:gd name="connsiteX342" fmla="*/ 1103592 w 7189007"/>
              <a:gd name="connsiteY342" fmla="*/ 252431 h 2133391"/>
              <a:gd name="connsiteX343" fmla="*/ 1170744 w 7189007"/>
              <a:gd name="connsiteY343" fmla="*/ 170223 h 2133391"/>
              <a:gd name="connsiteX344" fmla="*/ 1175274 w 7189007"/>
              <a:gd name="connsiteY344" fmla="*/ 164386 h 2133391"/>
              <a:gd name="connsiteX345" fmla="*/ 1572139 w 7189007"/>
              <a:gd name="connsiteY345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</a:cxnLst>
            <a:rect l="l" t="t" r="r" b="b"/>
            <a:pathLst>
              <a:path w="7189007" h="2133391">
                <a:moveTo>
                  <a:pt x="1572139" y="0"/>
                </a:moveTo>
                <a:lnTo>
                  <a:pt x="1572258" y="12"/>
                </a:lnTo>
                <a:lnTo>
                  <a:pt x="1572376" y="0"/>
                </a:lnTo>
                <a:cubicBezTo>
                  <a:pt x="1716013" y="0"/>
                  <a:pt x="1859650" y="54795"/>
                  <a:pt x="1969241" y="164386"/>
                </a:cubicBezTo>
                <a:lnTo>
                  <a:pt x="1973753" y="170199"/>
                </a:lnTo>
                <a:lnTo>
                  <a:pt x="2040924" y="252431"/>
                </a:lnTo>
                <a:lnTo>
                  <a:pt x="2047952" y="265786"/>
                </a:lnTo>
                <a:lnTo>
                  <a:pt x="2055930" y="276064"/>
                </a:lnTo>
                <a:lnTo>
                  <a:pt x="2068230" y="304320"/>
                </a:lnTo>
                <a:lnTo>
                  <a:pt x="2092295" y="350052"/>
                </a:lnTo>
                <a:lnTo>
                  <a:pt x="2101167" y="379988"/>
                </a:lnTo>
                <a:lnTo>
                  <a:pt x="2110512" y="401456"/>
                </a:lnTo>
                <a:lnTo>
                  <a:pt x="2114477" y="424901"/>
                </a:lnTo>
                <a:lnTo>
                  <a:pt x="2123117" y="454056"/>
                </a:lnTo>
                <a:lnTo>
                  <a:pt x="2127967" y="504655"/>
                </a:lnTo>
                <a:lnTo>
                  <a:pt x="2132986" y="534328"/>
                </a:lnTo>
                <a:lnTo>
                  <a:pt x="2132054" y="547301"/>
                </a:lnTo>
                <a:lnTo>
                  <a:pt x="2133392" y="561252"/>
                </a:lnTo>
                <a:lnTo>
                  <a:pt x="2124061" y="658598"/>
                </a:lnTo>
                <a:lnTo>
                  <a:pt x="2123354" y="668447"/>
                </a:lnTo>
                <a:lnTo>
                  <a:pt x="2102957" y="737273"/>
                </a:lnTo>
                <a:lnTo>
                  <a:pt x="2098597" y="797980"/>
                </a:lnTo>
                <a:cubicBezTo>
                  <a:pt x="2101560" y="860074"/>
                  <a:pt x="2126753" y="921305"/>
                  <a:pt x="2174174" y="968726"/>
                </a:cubicBezTo>
                <a:cubicBezTo>
                  <a:pt x="2237401" y="1031953"/>
                  <a:pt x="2325181" y="1055663"/>
                  <a:pt x="2406823" y="1039857"/>
                </a:cubicBezTo>
                <a:lnTo>
                  <a:pt x="2411034" y="1038609"/>
                </a:lnTo>
                <a:lnTo>
                  <a:pt x="2423703" y="1034003"/>
                </a:lnTo>
                <a:lnTo>
                  <a:pt x="2464929" y="1024461"/>
                </a:lnTo>
                <a:lnTo>
                  <a:pt x="2476067" y="1021160"/>
                </a:lnTo>
                <a:lnTo>
                  <a:pt x="2483345" y="1020199"/>
                </a:lnTo>
                <a:lnTo>
                  <a:pt x="2489594" y="1018752"/>
                </a:lnTo>
                <a:lnTo>
                  <a:pt x="2515168" y="1015994"/>
                </a:lnTo>
                <a:lnTo>
                  <a:pt x="2542893" y="1012331"/>
                </a:lnTo>
                <a:lnTo>
                  <a:pt x="2549909" y="1012247"/>
                </a:lnTo>
                <a:lnTo>
                  <a:pt x="2556576" y="1011528"/>
                </a:lnTo>
                <a:lnTo>
                  <a:pt x="2583381" y="1011848"/>
                </a:lnTo>
                <a:lnTo>
                  <a:pt x="2610186" y="1011528"/>
                </a:lnTo>
                <a:lnTo>
                  <a:pt x="2616853" y="1012247"/>
                </a:lnTo>
                <a:lnTo>
                  <a:pt x="2623870" y="1012331"/>
                </a:lnTo>
                <a:lnTo>
                  <a:pt x="2651596" y="1015994"/>
                </a:lnTo>
                <a:lnTo>
                  <a:pt x="2677168" y="1018752"/>
                </a:lnTo>
                <a:lnTo>
                  <a:pt x="2683417" y="1020199"/>
                </a:lnTo>
                <a:lnTo>
                  <a:pt x="2690695" y="1021160"/>
                </a:lnTo>
                <a:lnTo>
                  <a:pt x="2701834" y="1024461"/>
                </a:lnTo>
                <a:lnTo>
                  <a:pt x="2743059" y="1034003"/>
                </a:lnTo>
                <a:lnTo>
                  <a:pt x="2764898" y="1041943"/>
                </a:lnTo>
                <a:lnTo>
                  <a:pt x="2820227" y="1045917"/>
                </a:lnTo>
                <a:cubicBezTo>
                  <a:pt x="2882322" y="1042954"/>
                  <a:pt x="2943553" y="1017761"/>
                  <a:pt x="2990974" y="970340"/>
                </a:cubicBezTo>
                <a:cubicBezTo>
                  <a:pt x="3054201" y="907113"/>
                  <a:pt x="3077911" y="819333"/>
                  <a:pt x="3062104" y="737691"/>
                </a:cubicBezTo>
                <a:lnTo>
                  <a:pt x="3057074" y="720715"/>
                </a:lnTo>
                <a:lnTo>
                  <a:pt x="3058856" y="720575"/>
                </a:lnTo>
                <a:lnTo>
                  <a:pt x="3043408" y="668447"/>
                </a:lnTo>
                <a:lnTo>
                  <a:pt x="3042701" y="658597"/>
                </a:lnTo>
                <a:lnTo>
                  <a:pt x="3033371" y="561252"/>
                </a:lnTo>
                <a:lnTo>
                  <a:pt x="3034708" y="547303"/>
                </a:lnTo>
                <a:lnTo>
                  <a:pt x="3033776" y="534328"/>
                </a:lnTo>
                <a:lnTo>
                  <a:pt x="3038796" y="504649"/>
                </a:lnTo>
                <a:lnTo>
                  <a:pt x="3043645" y="454056"/>
                </a:lnTo>
                <a:lnTo>
                  <a:pt x="3052284" y="424905"/>
                </a:lnTo>
                <a:lnTo>
                  <a:pt x="3056250" y="401456"/>
                </a:lnTo>
                <a:lnTo>
                  <a:pt x="3065597" y="379984"/>
                </a:lnTo>
                <a:lnTo>
                  <a:pt x="3074467" y="350052"/>
                </a:lnTo>
                <a:lnTo>
                  <a:pt x="3098530" y="304325"/>
                </a:lnTo>
                <a:lnTo>
                  <a:pt x="3110832" y="276064"/>
                </a:lnTo>
                <a:lnTo>
                  <a:pt x="3118812" y="265784"/>
                </a:lnTo>
                <a:lnTo>
                  <a:pt x="3125838" y="252431"/>
                </a:lnTo>
                <a:lnTo>
                  <a:pt x="3192990" y="170222"/>
                </a:lnTo>
                <a:lnTo>
                  <a:pt x="3197520" y="164386"/>
                </a:lnTo>
                <a:cubicBezTo>
                  <a:pt x="3307112" y="54795"/>
                  <a:pt x="3450749" y="0"/>
                  <a:pt x="3594385" y="0"/>
                </a:cubicBezTo>
                <a:lnTo>
                  <a:pt x="3594504" y="12"/>
                </a:lnTo>
                <a:lnTo>
                  <a:pt x="3594622" y="0"/>
                </a:lnTo>
                <a:cubicBezTo>
                  <a:pt x="3738259" y="0"/>
                  <a:pt x="3881896" y="54795"/>
                  <a:pt x="3991487" y="164386"/>
                </a:cubicBezTo>
                <a:lnTo>
                  <a:pt x="3995998" y="170198"/>
                </a:lnTo>
                <a:lnTo>
                  <a:pt x="4063170" y="252431"/>
                </a:lnTo>
                <a:lnTo>
                  <a:pt x="4070199" y="265787"/>
                </a:lnTo>
                <a:lnTo>
                  <a:pt x="4078176" y="276064"/>
                </a:lnTo>
                <a:lnTo>
                  <a:pt x="4090473" y="304315"/>
                </a:lnTo>
                <a:lnTo>
                  <a:pt x="4114541" y="350052"/>
                </a:lnTo>
                <a:lnTo>
                  <a:pt x="4123414" y="379990"/>
                </a:lnTo>
                <a:lnTo>
                  <a:pt x="4132757" y="401456"/>
                </a:lnTo>
                <a:lnTo>
                  <a:pt x="4136722" y="424898"/>
                </a:lnTo>
                <a:lnTo>
                  <a:pt x="4145364" y="454056"/>
                </a:lnTo>
                <a:lnTo>
                  <a:pt x="4150214" y="504659"/>
                </a:lnTo>
                <a:lnTo>
                  <a:pt x="4155232" y="534328"/>
                </a:lnTo>
                <a:lnTo>
                  <a:pt x="4154301" y="547300"/>
                </a:lnTo>
                <a:lnTo>
                  <a:pt x="4155638" y="561252"/>
                </a:lnTo>
                <a:lnTo>
                  <a:pt x="4146307" y="658602"/>
                </a:lnTo>
                <a:lnTo>
                  <a:pt x="4145600" y="668447"/>
                </a:lnTo>
                <a:lnTo>
                  <a:pt x="4125203" y="737273"/>
                </a:lnTo>
                <a:lnTo>
                  <a:pt x="4120843" y="797980"/>
                </a:lnTo>
                <a:cubicBezTo>
                  <a:pt x="4123806" y="860074"/>
                  <a:pt x="4148999" y="921305"/>
                  <a:pt x="4196420" y="968726"/>
                </a:cubicBezTo>
                <a:cubicBezTo>
                  <a:pt x="4259647" y="1031953"/>
                  <a:pt x="4347426" y="1055663"/>
                  <a:pt x="4429069" y="1039857"/>
                </a:cubicBezTo>
                <a:lnTo>
                  <a:pt x="4433289" y="1038607"/>
                </a:lnTo>
                <a:lnTo>
                  <a:pt x="4445951" y="1034003"/>
                </a:lnTo>
                <a:lnTo>
                  <a:pt x="4487168" y="1024463"/>
                </a:lnTo>
                <a:lnTo>
                  <a:pt x="4498312" y="1021160"/>
                </a:lnTo>
                <a:lnTo>
                  <a:pt x="4505594" y="1020198"/>
                </a:lnTo>
                <a:lnTo>
                  <a:pt x="4511842" y="1018752"/>
                </a:lnTo>
                <a:lnTo>
                  <a:pt x="4537405" y="1015995"/>
                </a:lnTo>
                <a:lnTo>
                  <a:pt x="4565138" y="1012331"/>
                </a:lnTo>
                <a:lnTo>
                  <a:pt x="4572157" y="1012247"/>
                </a:lnTo>
                <a:lnTo>
                  <a:pt x="4578823" y="1011528"/>
                </a:lnTo>
                <a:lnTo>
                  <a:pt x="4605628" y="1011848"/>
                </a:lnTo>
                <a:lnTo>
                  <a:pt x="4632432" y="1011528"/>
                </a:lnTo>
                <a:lnTo>
                  <a:pt x="4639098" y="1012247"/>
                </a:lnTo>
                <a:lnTo>
                  <a:pt x="4646116" y="1012331"/>
                </a:lnTo>
                <a:lnTo>
                  <a:pt x="4673848" y="1015995"/>
                </a:lnTo>
                <a:lnTo>
                  <a:pt x="4699414" y="1018752"/>
                </a:lnTo>
                <a:lnTo>
                  <a:pt x="4705662" y="1020198"/>
                </a:lnTo>
                <a:lnTo>
                  <a:pt x="4712942" y="1021160"/>
                </a:lnTo>
                <a:lnTo>
                  <a:pt x="4724085" y="1024462"/>
                </a:lnTo>
                <a:lnTo>
                  <a:pt x="4765305" y="1034003"/>
                </a:lnTo>
                <a:lnTo>
                  <a:pt x="4787143" y="1041943"/>
                </a:lnTo>
                <a:lnTo>
                  <a:pt x="4842475" y="1045917"/>
                </a:lnTo>
                <a:cubicBezTo>
                  <a:pt x="4904569" y="1042954"/>
                  <a:pt x="4965800" y="1017761"/>
                  <a:pt x="5013221" y="970340"/>
                </a:cubicBezTo>
                <a:cubicBezTo>
                  <a:pt x="5076448" y="907113"/>
                  <a:pt x="5100158" y="819333"/>
                  <a:pt x="5084351" y="737691"/>
                </a:cubicBezTo>
                <a:lnTo>
                  <a:pt x="5079321" y="720715"/>
                </a:lnTo>
                <a:lnTo>
                  <a:pt x="5081103" y="720575"/>
                </a:lnTo>
                <a:lnTo>
                  <a:pt x="5065655" y="668447"/>
                </a:lnTo>
                <a:lnTo>
                  <a:pt x="5059325" y="580302"/>
                </a:lnTo>
                <a:lnTo>
                  <a:pt x="5055618" y="561252"/>
                </a:lnTo>
                <a:lnTo>
                  <a:pt x="5057326" y="552473"/>
                </a:lnTo>
                <a:lnTo>
                  <a:pt x="5056023" y="534328"/>
                </a:lnTo>
                <a:cubicBezTo>
                  <a:pt x="5058163" y="489483"/>
                  <a:pt x="5065655" y="444846"/>
                  <a:pt x="5078497" y="401456"/>
                </a:cubicBezTo>
                <a:lnTo>
                  <a:pt x="5093353" y="367328"/>
                </a:lnTo>
                <a:lnTo>
                  <a:pt x="5096714" y="350052"/>
                </a:lnTo>
                <a:lnTo>
                  <a:pt x="5120777" y="304325"/>
                </a:lnTo>
                <a:lnTo>
                  <a:pt x="5133079" y="276064"/>
                </a:lnTo>
                <a:lnTo>
                  <a:pt x="5141059" y="265784"/>
                </a:lnTo>
                <a:lnTo>
                  <a:pt x="5148085" y="252431"/>
                </a:lnTo>
                <a:lnTo>
                  <a:pt x="5215235" y="170224"/>
                </a:lnTo>
                <a:lnTo>
                  <a:pt x="5219767" y="164386"/>
                </a:lnTo>
                <a:cubicBezTo>
                  <a:pt x="5329358" y="54795"/>
                  <a:pt x="5472995" y="0"/>
                  <a:pt x="5616632" y="0"/>
                </a:cubicBezTo>
                <a:lnTo>
                  <a:pt x="5616751" y="12"/>
                </a:lnTo>
                <a:lnTo>
                  <a:pt x="5616869" y="0"/>
                </a:lnTo>
                <a:cubicBezTo>
                  <a:pt x="5760506" y="0"/>
                  <a:pt x="5904143" y="54795"/>
                  <a:pt x="6013734" y="164386"/>
                </a:cubicBezTo>
                <a:lnTo>
                  <a:pt x="6018264" y="170221"/>
                </a:lnTo>
                <a:lnTo>
                  <a:pt x="6085417" y="252431"/>
                </a:lnTo>
                <a:lnTo>
                  <a:pt x="6092444" y="265785"/>
                </a:lnTo>
                <a:lnTo>
                  <a:pt x="6100423" y="276064"/>
                </a:lnTo>
                <a:lnTo>
                  <a:pt x="6112723" y="304322"/>
                </a:lnTo>
                <a:lnTo>
                  <a:pt x="6136788" y="350052"/>
                </a:lnTo>
                <a:lnTo>
                  <a:pt x="6140150" y="367330"/>
                </a:lnTo>
                <a:lnTo>
                  <a:pt x="6155004" y="401456"/>
                </a:lnTo>
                <a:cubicBezTo>
                  <a:pt x="6167847" y="444846"/>
                  <a:pt x="6175339" y="489483"/>
                  <a:pt x="6177479" y="534328"/>
                </a:cubicBezTo>
                <a:lnTo>
                  <a:pt x="6176176" y="552472"/>
                </a:lnTo>
                <a:lnTo>
                  <a:pt x="6177885" y="561252"/>
                </a:lnTo>
                <a:lnTo>
                  <a:pt x="6174177" y="580303"/>
                </a:lnTo>
                <a:lnTo>
                  <a:pt x="6167847" y="668447"/>
                </a:lnTo>
                <a:lnTo>
                  <a:pt x="6147450" y="737273"/>
                </a:lnTo>
                <a:lnTo>
                  <a:pt x="6143090" y="797980"/>
                </a:lnTo>
                <a:cubicBezTo>
                  <a:pt x="6146053" y="860074"/>
                  <a:pt x="6171246" y="921305"/>
                  <a:pt x="6218667" y="968726"/>
                </a:cubicBezTo>
                <a:cubicBezTo>
                  <a:pt x="6281894" y="1031953"/>
                  <a:pt x="6369673" y="1055663"/>
                  <a:pt x="6451316" y="1039857"/>
                </a:cubicBezTo>
                <a:lnTo>
                  <a:pt x="6468291" y="1034826"/>
                </a:lnTo>
                <a:lnTo>
                  <a:pt x="6468432" y="1036608"/>
                </a:lnTo>
                <a:lnTo>
                  <a:pt x="6520559" y="1021160"/>
                </a:lnTo>
                <a:cubicBezTo>
                  <a:pt x="6697446" y="986913"/>
                  <a:pt x="6887631" y="1038283"/>
                  <a:pt x="7024620" y="1175273"/>
                </a:cubicBezTo>
                <a:cubicBezTo>
                  <a:pt x="7243803" y="1394455"/>
                  <a:pt x="7243803" y="1749820"/>
                  <a:pt x="7024620" y="1969003"/>
                </a:cubicBezTo>
                <a:cubicBezTo>
                  <a:pt x="6805438" y="2188186"/>
                  <a:pt x="6450073" y="2188186"/>
                  <a:pt x="6230890" y="1969003"/>
                </a:cubicBezTo>
                <a:cubicBezTo>
                  <a:pt x="6093901" y="1832014"/>
                  <a:pt x="6042530" y="1641829"/>
                  <a:pt x="6076777" y="1464942"/>
                </a:cubicBezTo>
                <a:lnTo>
                  <a:pt x="6093888" y="1407204"/>
                </a:lnTo>
                <a:lnTo>
                  <a:pt x="6092141" y="1406944"/>
                </a:lnTo>
                <a:lnTo>
                  <a:pt x="6095474" y="1395699"/>
                </a:lnTo>
                <a:cubicBezTo>
                  <a:pt x="6111280" y="1314057"/>
                  <a:pt x="6087570" y="1226277"/>
                  <a:pt x="6024343" y="1163050"/>
                </a:cubicBezTo>
                <a:cubicBezTo>
                  <a:pt x="5976922" y="1115629"/>
                  <a:pt x="5915690" y="1090437"/>
                  <a:pt x="5853596" y="1087473"/>
                </a:cubicBezTo>
                <a:lnTo>
                  <a:pt x="5798267" y="1091447"/>
                </a:lnTo>
                <a:lnTo>
                  <a:pt x="5776429" y="1099387"/>
                </a:lnTo>
                <a:lnTo>
                  <a:pt x="5735202" y="1108929"/>
                </a:lnTo>
                <a:lnTo>
                  <a:pt x="5724064" y="1112230"/>
                </a:lnTo>
                <a:lnTo>
                  <a:pt x="5716786" y="1113192"/>
                </a:lnTo>
                <a:lnTo>
                  <a:pt x="5710538" y="1114638"/>
                </a:lnTo>
                <a:lnTo>
                  <a:pt x="5684969" y="1117396"/>
                </a:lnTo>
                <a:lnTo>
                  <a:pt x="5657238" y="1121059"/>
                </a:lnTo>
                <a:lnTo>
                  <a:pt x="5650222" y="1121143"/>
                </a:lnTo>
                <a:lnTo>
                  <a:pt x="5643556" y="1121862"/>
                </a:lnTo>
                <a:lnTo>
                  <a:pt x="5616751" y="1121542"/>
                </a:lnTo>
                <a:lnTo>
                  <a:pt x="5589945" y="1121862"/>
                </a:lnTo>
                <a:lnTo>
                  <a:pt x="5583280" y="1121143"/>
                </a:lnTo>
                <a:lnTo>
                  <a:pt x="5576263" y="1121059"/>
                </a:lnTo>
                <a:lnTo>
                  <a:pt x="5548533" y="1117396"/>
                </a:lnTo>
                <a:lnTo>
                  <a:pt x="5522964" y="1114638"/>
                </a:lnTo>
                <a:lnTo>
                  <a:pt x="5516716" y="1113192"/>
                </a:lnTo>
                <a:lnTo>
                  <a:pt x="5509437" y="1112230"/>
                </a:lnTo>
                <a:lnTo>
                  <a:pt x="5498297" y="1108929"/>
                </a:lnTo>
                <a:lnTo>
                  <a:pt x="5457073" y="1099387"/>
                </a:lnTo>
                <a:lnTo>
                  <a:pt x="5444405" y="1094781"/>
                </a:lnTo>
                <a:lnTo>
                  <a:pt x="5440194" y="1093533"/>
                </a:lnTo>
                <a:cubicBezTo>
                  <a:pt x="5358552" y="1077727"/>
                  <a:pt x="5270772" y="1101437"/>
                  <a:pt x="5207544" y="1164664"/>
                </a:cubicBezTo>
                <a:cubicBezTo>
                  <a:pt x="5160124" y="1212085"/>
                  <a:pt x="5134931" y="1273317"/>
                  <a:pt x="5131968" y="1335411"/>
                </a:cubicBezTo>
                <a:lnTo>
                  <a:pt x="5136327" y="1396120"/>
                </a:lnTo>
                <a:lnTo>
                  <a:pt x="5156724" y="1464942"/>
                </a:lnTo>
                <a:lnTo>
                  <a:pt x="5163055" y="1553097"/>
                </a:lnTo>
                <a:lnTo>
                  <a:pt x="5166761" y="1572138"/>
                </a:lnTo>
                <a:lnTo>
                  <a:pt x="5165053" y="1580912"/>
                </a:lnTo>
                <a:lnTo>
                  <a:pt x="5166357" y="1599062"/>
                </a:lnTo>
                <a:cubicBezTo>
                  <a:pt x="5164216" y="1643907"/>
                  <a:pt x="5156724" y="1688544"/>
                  <a:pt x="5143882" y="1731934"/>
                </a:cubicBezTo>
                <a:lnTo>
                  <a:pt x="5129025" y="1766066"/>
                </a:lnTo>
                <a:lnTo>
                  <a:pt x="5125664" y="1783337"/>
                </a:lnTo>
                <a:lnTo>
                  <a:pt x="5101607" y="1829052"/>
                </a:lnTo>
                <a:lnTo>
                  <a:pt x="5089300" y="1857326"/>
                </a:lnTo>
                <a:lnTo>
                  <a:pt x="5081316" y="1867611"/>
                </a:lnTo>
                <a:lnTo>
                  <a:pt x="5074293" y="1880958"/>
                </a:lnTo>
                <a:lnTo>
                  <a:pt x="5007161" y="1963142"/>
                </a:lnTo>
                <a:lnTo>
                  <a:pt x="5002611" y="1969003"/>
                </a:lnTo>
                <a:cubicBezTo>
                  <a:pt x="4893020" y="2078595"/>
                  <a:pt x="4749384" y="2133391"/>
                  <a:pt x="4605747" y="2133391"/>
                </a:cubicBezTo>
                <a:lnTo>
                  <a:pt x="4605628" y="2133379"/>
                </a:lnTo>
                <a:lnTo>
                  <a:pt x="4605509" y="2133391"/>
                </a:lnTo>
                <a:cubicBezTo>
                  <a:pt x="4461872" y="2133391"/>
                  <a:pt x="4318235" y="2078595"/>
                  <a:pt x="4208644" y="1969003"/>
                </a:cubicBezTo>
                <a:lnTo>
                  <a:pt x="4204114" y="1963167"/>
                </a:lnTo>
                <a:lnTo>
                  <a:pt x="4136962" y="1880958"/>
                </a:lnTo>
                <a:lnTo>
                  <a:pt x="4129937" y="1867608"/>
                </a:lnTo>
                <a:lnTo>
                  <a:pt x="4121955" y="1857326"/>
                </a:lnTo>
                <a:lnTo>
                  <a:pt x="4109651" y="1829059"/>
                </a:lnTo>
                <a:lnTo>
                  <a:pt x="4085591" y="1783337"/>
                </a:lnTo>
                <a:lnTo>
                  <a:pt x="4082229" y="1766063"/>
                </a:lnTo>
                <a:lnTo>
                  <a:pt x="4067373" y="1731934"/>
                </a:lnTo>
                <a:cubicBezTo>
                  <a:pt x="4054531" y="1688544"/>
                  <a:pt x="4047039" y="1643907"/>
                  <a:pt x="4044898" y="1599062"/>
                </a:cubicBezTo>
                <a:lnTo>
                  <a:pt x="4046202" y="1580914"/>
                </a:lnTo>
                <a:lnTo>
                  <a:pt x="4044494" y="1572138"/>
                </a:lnTo>
                <a:lnTo>
                  <a:pt x="4048200" y="1553095"/>
                </a:lnTo>
                <a:lnTo>
                  <a:pt x="4054530" y="1464942"/>
                </a:lnTo>
                <a:lnTo>
                  <a:pt x="4071641" y="1407204"/>
                </a:lnTo>
                <a:lnTo>
                  <a:pt x="4069894" y="1406944"/>
                </a:lnTo>
                <a:lnTo>
                  <a:pt x="4073227" y="1395699"/>
                </a:lnTo>
                <a:cubicBezTo>
                  <a:pt x="4089033" y="1314057"/>
                  <a:pt x="4065323" y="1226277"/>
                  <a:pt x="4002096" y="1163050"/>
                </a:cubicBezTo>
                <a:cubicBezTo>
                  <a:pt x="3954676" y="1115629"/>
                  <a:pt x="3893443" y="1090437"/>
                  <a:pt x="3831349" y="1087473"/>
                </a:cubicBezTo>
                <a:lnTo>
                  <a:pt x="3776020" y="1091447"/>
                </a:lnTo>
                <a:lnTo>
                  <a:pt x="3754182" y="1099387"/>
                </a:lnTo>
                <a:lnTo>
                  <a:pt x="3712958" y="1108929"/>
                </a:lnTo>
                <a:lnTo>
                  <a:pt x="3701818" y="1112230"/>
                </a:lnTo>
                <a:lnTo>
                  <a:pt x="3694538" y="1113192"/>
                </a:lnTo>
                <a:lnTo>
                  <a:pt x="3688291" y="1114638"/>
                </a:lnTo>
                <a:lnTo>
                  <a:pt x="3662726" y="1117395"/>
                </a:lnTo>
                <a:lnTo>
                  <a:pt x="3634992" y="1121059"/>
                </a:lnTo>
                <a:lnTo>
                  <a:pt x="3627975" y="1121143"/>
                </a:lnTo>
                <a:lnTo>
                  <a:pt x="3621309" y="1121862"/>
                </a:lnTo>
                <a:lnTo>
                  <a:pt x="3594504" y="1121542"/>
                </a:lnTo>
                <a:lnTo>
                  <a:pt x="3567699" y="1121862"/>
                </a:lnTo>
                <a:lnTo>
                  <a:pt x="3561033" y="1121143"/>
                </a:lnTo>
                <a:lnTo>
                  <a:pt x="3554016" y="1121059"/>
                </a:lnTo>
                <a:lnTo>
                  <a:pt x="3526284" y="1117395"/>
                </a:lnTo>
                <a:lnTo>
                  <a:pt x="3500717" y="1114638"/>
                </a:lnTo>
                <a:lnTo>
                  <a:pt x="3494469" y="1113192"/>
                </a:lnTo>
                <a:lnTo>
                  <a:pt x="3487190" y="1112230"/>
                </a:lnTo>
                <a:lnTo>
                  <a:pt x="3476050" y="1108929"/>
                </a:lnTo>
                <a:lnTo>
                  <a:pt x="3434826" y="1099387"/>
                </a:lnTo>
                <a:lnTo>
                  <a:pt x="3422159" y="1094781"/>
                </a:lnTo>
                <a:lnTo>
                  <a:pt x="3417947" y="1093533"/>
                </a:lnTo>
                <a:cubicBezTo>
                  <a:pt x="3336305" y="1077727"/>
                  <a:pt x="3248525" y="1101437"/>
                  <a:pt x="3185297" y="1164664"/>
                </a:cubicBezTo>
                <a:cubicBezTo>
                  <a:pt x="3137877" y="1212085"/>
                  <a:pt x="3112685" y="1273317"/>
                  <a:pt x="3109721" y="1335411"/>
                </a:cubicBezTo>
                <a:lnTo>
                  <a:pt x="3114080" y="1396120"/>
                </a:lnTo>
                <a:lnTo>
                  <a:pt x="3134477" y="1464942"/>
                </a:lnTo>
                <a:lnTo>
                  <a:pt x="3135186" y="1474805"/>
                </a:lnTo>
                <a:lnTo>
                  <a:pt x="3144515" y="1572138"/>
                </a:lnTo>
                <a:lnTo>
                  <a:pt x="3143178" y="1586086"/>
                </a:lnTo>
                <a:lnTo>
                  <a:pt x="3144110" y="1599062"/>
                </a:lnTo>
                <a:lnTo>
                  <a:pt x="3139089" y="1628742"/>
                </a:lnTo>
                <a:lnTo>
                  <a:pt x="3134240" y="1679333"/>
                </a:lnTo>
                <a:lnTo>
                  <a:pt x="3125601" y="1708485"/>
                </a:lnTo>
                <a:lnTo>
                  <a:pt x="3121635" y="1731934"/>
                </a:lnTo>
                <a:lnTo>
                  <a:pt x="3112288" y="1753406"/>
                </a:lnTo>
                <a:lnTo>
                  <a:pt x="3103418" y="1783337"/>
                </a:lnTo>
                <a:lnTo>
                  <a:pt x="3079355" y="1829063"/>
                </a:lnTo>
                <a:lnTo>
                  <a:pt x="3067053" y="1857326"/>
                </a:lnTo>
                <a:lnTo>
                  <a:pt x="3059073" y="1867607"/>
                </a:lnTo>
                <a:lnTo>
                  <a:pt x="3052047" y="1880958"/>
                </a:lnTo>
                <a:lnTo>
                  <a:pt x="2984895" y="1963167"/>
                </a:lnTo>
                <a:lnTo>
                  <a:pt x="2980364" y="1969003"/>
                </a:lnTo>
                <a:cubicBezTo>
                  <a:pt x="2870773" y="2078595"/>
                  <a:pt x="2727136" y="2133391"/>
                  <a:pt x="2583500" y="2133391"/>
                </a:cubicBezTo>
                <a:lnTo>
                  <a:pt x="2583381" y="2133379"/>
                </a:lnTo>
                <a:lnTo>
                  <a:pt x="2583263" y="2133391"/>
                </a:lnTo>
                <a:cubicBezTo>
                  <a:pt x="2439626" y="2133391"/>
                  <a:pt x="2295989" y="2078595"/>
                  <a:pt x="2186397" y="1969003"/>
                </a:cubicBezTo>
                <a:lnTo>
                  <a:pt x="2181866" y="1963166"/>
                </a:lnTo>
                <a:lnTo>
                  <a:pt x="2114715" y="1880958"/>
                </a:lnTo>
                <a:lnTo>
                  <a:pt x="2107690" y="1867608"/>
                </a:lnTo>
                <a:lnTo>
                  <a:pt x="2099709" y="1857326"/>
                </a:lnTo>
                <a:lnTo>
                  <a:pt x="2087405" y="1829061"/>
                </a:lnTo>
                <a:lnTo>
                  <a:pt x="2063344" y="1783337"/>
                </a:lnTo>
                <a:lnTo>
                  <a:pt x="2054475" y="1753408"/>
                </a:lnTo>
                <a:lnTo>
                  <a:pt x="2045127" y="1731934"/>
                </a:lnTo>
                <a:lnTo>
                  <a:pt x="2041160" y="1708482"/>
                </a:lnTo>
                <a:lnTo>
                  <a:pt x="2032522" y="1679333"/>
                </a:lnTo>
                <a:lnTo>
                  <a:pt x="2027673" y="1628746"/>
                </a:lnTo>
                <a:lnTo>
                  <a:pt x="2022653" y="1599062"/>
                </a:lnTo>
                <a:lnTo>
                  <a:pt x="2023585" y="1586084"/>
                </a:lnTo>
                <a:lnTo>
                  <a:pt x="2022248" y="1572138"/>
                </a:lnTo>
                <a:lnTo>
                  <a:pt x="2031574" y="1474833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7" y="1226277"/>
                  <a:pt x="1979850" y="1163050"/>
                </a:cubicBezTo>
                <a:cubicBezTo>
                  <a:pt x="1932429" y="1115629"/>
                  <a:pt x="1871197" y="1090437"/>
                  <a:pt x="1809103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11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7" y="1117395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4" y="1121862"/>
                </a:lnTo>
                <a:lnTo>
                  <a:pt x="1572258" y="1121542"/>
                </a:lnTo>
                <a:lnTo>
                  <a:pt x="1545453" y="1121862"/>
                </a:lnTo>
                <a:lnTo>
                  <a:pt x="1538787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1" y="1114638"/>
                </a:lnTo>
                <a:lnTo>
                  <a:pt x="1472223" y="1113192"/>
                </a:lnTo>
                <a:lnTo>
                  <a:pt x="1464944" y="1112230"/>
                </a:lnTo>
                <a:lnTo>
                  <a:pt x="1453803" y="1108928"/>
                </a:lnTo>
                <a:lnTo>
                  <a:pt x="1412580" y="1099387"/>
                </a:lnTo>
                <a:lnTo>
                  <a:pt x="1399913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9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80" y="1641829"/>
                  <a:pt x="1095108" y="1832014"/>
                  <a:pt x="958118" y="1969003"/>
                </a:cubicBezTo>
                <a:cubicBezTo>
                  <a:pt x="738936" y="2188186"/>
                  <a:pt x="383572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8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20455" y="658598"/>
                </a:lnTo>
                <a:lnTo>
                  <a:pt x="1011125" y="561252"/>
                </a:lnTo>
                <a:lnTo>
                  <a:pt x="1012462" y="547301"/>
                </a:lnTo>
                <a:lnTo>
                  <a:pt x="1011530" y="534328"/>
                </a:lnTo>
                <a:lnTo>
                  <a:pt x="1016549" y="504655"/>
                </a:lnTo>
                <a:lnTo>
                  <a:pt x="1021399" y="454056"/>
                </a:lnTo>
                <a:lnTo>
                  <a:pt x="1030039" y="424902"/>
                </a:lnTo>
                <a:lnTo>
                  <a:pt x="1034005" y="401456"/>
                </a:lnTo>
                <a:lnTo>
                  <a:pt x="1043350" y="379986"/>
                </a:lnTo>
                <a:lnTo>
                  <a:pt x="1052221" y="350052"/>
                </a:lnTo>
                <a:lnTo>
                  <a:pt x="1076285" y="304324"/>
                </a:lnTo>
                <a:lnTo>
                  <a:pt x="1088586" y="276064"/>
                </a:lnTo>
                <a:lnTo>
                  <a:pt x="1096566" y="265784"/>
                </a:lnTo>
                <a:lnTo>
                  <a:pt x="1103592" y="252431"/>
                </a:lnTo>
                <a:lnTo>
                  <a:pt x="1170744" y="170223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2849D80-0FAD-0BAE-3417-BE3B3C14E906}"/>
              </a:ext>
            </a:extLst>
          </p:cNvPr>
          <p:cNvSpPr/>
          <p:nvPr/>
        </p:nvSpPr>
        <p:spPr>
          <a:xfrm>
            <a:off x="1123124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A66227D-6BD2-516D-0932-BB18F2186FDD}"/>
              </a:ext>
            </a:extLst>
          </p:cNvPr>
          <p:cNvSpPr/>
          <p:nvPr/>
        </p:nvSpPr>
        <p:spPr>
          <a:xfrm>
            <a:off x="2575345" y="2260911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F13237A-9852-56FA-A92C-EA91C8B63F5C}"/>
              </a:ext>
            </a:extLst>
          </p:cNvPr>
          <p:cNvSpPr/>
          <p:nvPr/>
        </p:nvSpPr>
        <p:spPr>
          <a:xfrm>
            <a:off x="4026693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85A3D0C-660D-910B-FC1C-8ADA229C3D17}"/>
              </a:ext>
            </a:extLst>
          </p:cNvPr>
          <p:cNvSpPr/>
          <p:nvPr/>
        </p:nvSpPr>
        <p:spPr>
          <a:xfrm>
            <a:off x="5478866" y="2260911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E6BCECC-BA70-03B4-D06B-180A1D252883}"/>
              </a:ext>
            </a:extLst>
          </p:cNvPr>
          <p:cNvSpPr/>
          <p:nvPr/>
        </p:nvSpPr>
        <p:spPr>
          <a:xfrm>
            <a:off x="6930260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54EE257-1A21-E847-0BC4-C6A57341F70F}"/>
              </a:ext>
            </a:extLst>
          </p:cNvPr>
          <p:cNvSpPr/>
          <p:nvPr/>
        </p:nvSpPr>
        <p:spPr>
          <a:xfrm>
            <a:off x="8382388" y="2260911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39535B5-5077-1EA8-4D4E-D508A08BE145}"/>
              </a:ext>
            </a:extLst>
          </p:cNvPr>
          <p:cNvSpPr/>
          <p:nvPr/>
        </p:nvSpPr>
        <p:spPr>
          <a:xfrm>
            <a:off x="9833829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12F73A7-B13F-8B6B-8894-95B596451334}"/>
              </a:ext>
            </a:extLst>
          </p:cNvPr>
          <p:cNvSpPr/>
          <p:nvPr/>
        </p:nvSpPr>
        <p:spPr>
          <a:xfrm>
            <a:off x="1192013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926C2C-D987-A51D-1D9F-FBFB07ACF105}"/>
              </a:ext>
            </a:extLst>
          </p:cNvPr>
          <p:cNvSpPr/>
          <p:nvPr/>
        </p:nvSpPr>
        <p:spPr>
          <a:xfrm>
            <a:off x="2644186" y="2330186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472BD5E-510C-E13D-CB45-463990896357}"/>
              </a:ext>
            </a:extLst>
          </p:cNvPr>
          <p:cNvSpPr/>
          <p:nvPr/>
        </p:nvSpPr>
        <p:spPr>
          <a:xfrm>
            <a:off x="4095486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BFCED37-53AC-2720-6CCF-B040D2805754}"/>
              </a:ext>
            </a:extLst>
          </p:cNvPr>
          <p:cNvSpPr/>
          <p:nvPr/>
        </p:nvSpPr>
        <p:spPr>
          <a:xfrm>
            <a:off x="6998106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EDC9940-D138-8C86-C4F7-0E9889467FA3}"/>
              </a:ext>
            </a:extLst>
          </p:cNvPr>
          <p:cNvSpPr/>
          <p:nvPr/>
        </p:nvSpPr>
        <p:spPr>
          <a:xfrm>
            <a:off x="9901579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250FFD0-AC15-57BF-240C-D8F21D61DB92}"/>
              </a:ext>
            </a:extLst>
          </p:cNvPr>
          <p:cNvSpPr/>
          <p:nvPr/>
        </p:nvSpPr>
        <p:spPr>
          <a:xfrm>
            <a:off x="8451228" y="2330186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D844770-C6DE-B612-98D6-F2D29E3F154A}"/>
              </a:ext>
            </a:extLst>
          </p:cNvPr>
          <p:cNvSpPr/>
          <p:nvPr/>
        </p:nvSpPr>
        <p:spPr>
          <a:xfrm>
            <a:off x="5547707" y="2330186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C6C5DD18-953C-8B46-45F2-06631BC84C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74546" y="3964206"/>
            <a:ext cx="731520" cy="731520"/>
          </a:xfrm>
          <a:prstGeom prst="rect">
            <a:avLst/>
          </a:prstGeom>
        </p:spPr>
      </p:pic>
      <p:pic>
        <p:nvPicPr>
          <p:cNvPr id="13" name="Graphic 12" descr="Paper with solid fill">
            <a:extLst>
              <a:ext uri="{FF2B5EF4-FFF2-40B4-BE49-F238E27FC236}">
                <a16:creationId xmlns:a16="http://schemas.microsoft.com/office/drawing/2014/main" id="{FBE2D8B4-3B4E-57C7-A622-5F668AFE2E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826719" y="2512719"/>
            <a:ext cx="731520" cy="731520"/>
          </a:xfrm>
          <a:prstGeom prst="rect">
            <a:avLst/>
          </a:prstGeom>
        </p:spPr>
      </p:pic>
      <p:pic>
        <p:nvPicPr>
          <p:cNvPr id="14" name="Graphic 13" descr="Test tubes with solid fill">
            <a:extLst>
              <a:ext uri="{FF2B5EF4-FFF2-40B4-BE49-F238E27FC236}">
                <a16:creationId xmlns:a16="http://schemas.microsoft.com/office/drawing/2014/main" id="{146BCF13-CBDF-5BD1-5128-D3F962560B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30240" y="2512719"/>
            <a:ext cx="731520" cy="731520"/>
          </a:xfrm>
          <a:prstGeom prst="rect">
            <a:avLst/>
          </a:prstGeom>
        </p:spPr>
      </p:pic>
      <p:pic>
        <p:nvPicPr>
          <p:cNvPr id="15" name="Graphic 14" descr="Tools with solid fill">
            <a:extLst>
              <a:ext uri="{FF2B5EF4-FFF2-40B4-BE49-F238E27FC236}">
                <a16:creationId xmlns:a16="http://schemas.microsoft.com/office/drawing/2014/main" id="{22F068FD-BF73-6E44-87C6-DB9F084783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278019" y="3964206"/>
            <a:ext cx="731520" cy="731520"/>
          </a:xfrm>
          <a:prstGeom prst="rect">
            <a:avLst/>
          </a:prstGeom>
        </p:spPr>
      </p:pic>
      <p:pic>
        <p:nvPicPr>
          <p:cNvPr id="16" name="Graphic 15" descr="Clipboard Partially Checked with solid fill">
            <a:extLst>
              <a:ext uri="{FF2B5EF4-FFF2-40B4-BE49-F238E27FC236}">
                <a16:creationId xmlns:a16="http://schemas.microsoft.com/office/drawing/2014/main" id="{FB712FF2-17C6-BE4E-1383-FDD998E920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180639" y="3964206"/>
            <a:ext cx="731520" cy="731520"/>
          </a:xfrm>
          <a:prstGeom prst="rect">
            <a:avLst/>
          </a:prstGeom>
        </p:spPr>
      </p:pic>
      <p:pic>
        <p:nvPicPr>
          <p:cNvPr id="17" name="Graphic 16" descr="Box with solid fill">
            <a:extLst>
              <a:ext uri="{FF2B5EF4-FFF2-40B4-BE49-F238E27FC236}">
                <a16:creationId xmlns:a16="http://schemas.microsoft.com/office/drawing/2014/main" id="{DF492572-DAC8-9166-DF06-C6E6A6C816D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633761" y="2512719"/>
            <a:ext cx="731520" cy="731520"/>
          </a:xfrm>
          <a:prstGeom prst="rect">
            <a:avLst/>
          </a:prstGeom>
        </p:spPr>
      </p:pic>
      <p:pic>
        <p:nvPicPr>
          <p:cNvPr id="19" name="Graphic 18" descr="Truck with solid fill">
            <a:extLst>
              <a:ext uri="{FF2B5EF4-FFF2-40B4-BE49-F238E27FC236}">
                <a16:creationId xmlns:a16="http://schemas.microsoft.com/office/drawing/2014/main" id="{DDC59A59-38F5-D0BE-34B6-E35DED1FF45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0085934" y="3964206"/>
            <a:ext cx="731520" cy="731520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1A33EC3B-CCCE-A91D-EFB4-B2043F32540C}"/>
              </a:ext>
            </a:extLst>
          </p:cNvPr>
          <p:cNvGrpSpPr/>
          <p:nvPr/>
        </p:nvGrpSpPr>
        <p:grpSpPr>
          <a:xfrm>
            <a:off x="520844" y="5205119"/>
            <a:ext cx="2438923" cy="920821"/>
            <a:chOff x="332936" y="2627766"/>
            <a:chExt cx="2926080" cy="9208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AF55450-76BF-E0BB-2EC6-9DE35451F0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8D4AFED-D951-7160-F95F-04BD6E1942E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10BF63A-DEDC-EFFF-5CD8-BFCB770F79FE}"/>
              </a:ext>
            </a:extLst>
          </p:cNvPr>
          <p:cNvGrpSpPr/>
          <p:nvPr/>
        </p:nvGrpSpPr>
        <p:grpSpPr>
          <a:xfrm>
            <a:off x="3424317" y="5205119"/>
            <a:ext cx="2438923" cy="920821"/>
            <a:chOff x="332936" y="2627766"/>
            <a:chExt cx="2926080" cy="92082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D8F1BB7-769A-6649-F9F6-9E7CDCB64E0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B67C8AB-A012-FF20-8345-0DC3419A947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AEB62E0-C878-97A4-8C5A-2D67B1D59AD2}"/>
              </a:ext>
            </a:extLst>
          </p:cNvPr>
          <p:cNvGrpSpPr/>
          <p:nvPr/>
        </p:nvGrpSpPr>
        <p:grpSpPr>
          <a:xfrm>
            <a:off x="6327790" y="5205119"/>
            <a:ext cx="2438923" cy="920821"/>
            <a:chOff x="332936" y="2627766"/>
            <a:chExt cx="2926080" cy="92082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A2C0675-FFFE-6280-7150-A33FF6004F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7766061-F60D-F6D2-141E-3A1A3DCC24B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BC6CC4F-D272-0F33-5F80-0ED7590298E7}"/>
              </a:ext>
            </a:extLst>
          </p:cNvPr>
          <p:cNvGrpSpPr/>
          <p:nvPr/>
        </p:nvGrpSpPr>
        <p:grpSpPr>
          <a:xfrm>
            <a:off x="1973017" y="1027160"/>
            <a:ext cx="2438923" cy="920821"/>
            <a:chOff x="332936" y="2627766"/>
            <a:chExt cx="2926080" cy="920821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16F053B-DC1C-A903-85BB-F168C4240EC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B41C132-371E-5B60-218F-E3952471F52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1618295-7227-F464-8BF2-F0BB9B5273B1}"/>
              </a:ext>
            </a:extLst>
          </p:cNvPr>
          <p:cNvGrpSpPr/>
          <p:nvPr/>
        </p:nvGrpSpPr>
        <p:grpSpPr>
          <a:xfrm>
            <a:off x="4876538" y="1027160"/>
            <a:ext cx="2438923" cy="920821"/>
            <a:chOff x="332936" y="2627766"/>
            <a:chExt cx="2926080" cy="92082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A95DD28-A313-555F-DA36-FCCEBD42B6E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29D89A7-5AB8-FA98-7AED-43249AE0DF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517842F-7DCE-40B6-02A7-FF92596EC62C}"/>
              </a:ext>
            </a:extLst>
          </p:cNvPr>
          <p:cNvGrpSpPr/>
          <p:nvPr/>
        </p:nvGrpSpPr>
        <p:grpSpPr>
          <a:xfrm>
            <a:off x="7780059" y="1027160"/>
            <a:ext cx="2438923" cy="920821"/>
            <a:chOff x="332936" y="2627766"/>
            <a:chExt cx="2926080" cy="920821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C564BCF-64BF-CE67-061C-09F0B51F7D1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7BF4C3A-27BA-AB1F-D1AC-1729F59B5A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E5195AE-E31F-D3B3-0EB3-D64D0D560809}"/>
              </a:ext>
            </a:extLst>
          </p:cNvPr>
          <p:cNvGrpSpPr/>
          <p:nvPr/>
        </p:nvGrpSpPr>
        <p:grpSpPr>
          <a:xfrm>
            <a:off x="9232233" y="5205119"/>
            <a:ext cx="2438923" cy="920821"/>
            <a:chOff x="332936" y="2627766"/>
            <a:chExt cx="2926080" cy="920821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AC80CE9-4315-C8CF-AC55-56F44B79413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A3F341B-A0DA-2AC0-32BD-6828FAF721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9062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ACD26-BC0F-FA2B-49E7-3DEAFF2C2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8E154-41AA-E684-744A-A6325F53F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Chain Process Diagram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F996B4-10C1-E895-AACB-8A1BF09BD1F8}"/>
              </a:ext>
            </a:extLst>
          </p:cNvPr>
          <p:cNvSpPr/>
          <p:nvPr/>
        </p:nvSpPr>
        <p:spPr>
          <a:xfrm>
            <a:off x="934815" y="2072604"/>
            <a:ext cx="10322371" cy="3063240"/>
          </a:xfrm>
          <a:custGeom>
            <a:avLst/>
            <a:gdLst>
              <a:gd name="connsiteX0" fmla="*/ 1572139 w 7189007"/>
              <a:gd name="connsiteY0" fmla="*/ 0 h 2133391"/>
              <a:gd name="connsiteX1" fmla="*/ 1572258 w 7189007"/>
              <a:gd name="connsiteY1" fmla="*/ 12 h 2133391"/>
              <a:gd name="connsiteX2" fmla="*/ 1572376 w 7189007"/>
              <a:gd name="connsiteY2" fmla="*/ 0 h 2133391"/>
              <a:gd name="connsiteX3" fmla="*/ 1969241 w 7189007"/>
              <a:gd name="connsiteY3" fmla="*/ 164386 h 2133391"/>
              <a:gd name="connsiteX4" fmla="*/ 1973753 w 7189007"/>
              <a:gd name="connsiteY4" fmla="*/ 170199 h 2133391"/>
              <a:gd name="connsiteX5" fmla="*/ 2040924 w 7189007"/>
              <a:gd name="connsiteY5" fmla="*/ 252431 h 2133391"/>
              <a:gd name="connsiteX6" fmla="*/ 2047952 w 7189007"/>
              <a:gd name="connsiteY6" fmla="*/ 265786 h 2133391"/>
              <a:gd name="connsiteX7" fmla="*/ 2055930 w 7189007"/>
              <a:gd name="connsiteY7" fmla="*/ 276064 h 2133391"/>
              <a:gd name="connsiteX8" fmla="*/ 2068230 w 7189007"/>
              <a:gd name="connsiteY8" fmla="*/ 304320 h 2133391"/>
              <a:gd name="connsiteX9" fmla="*/ 2092295 w 7189007"/>
              <a:gd name="connsiteY9" fmla="*/ 350052 h 2133391"/>
              <a:gd name="connsiteX10" fmla="*/ 2101167 w 7189007"/>
              <a:gd name="connsiteY10" fmla="*/ 379988 h 2133391"/>
              <a:gd name="connsiteX11" fmla="*/ 2110512 w 7189007"/>
              <a:gd name="connsiteY11" fmla="*/ 401456 h 2133391"/>
              <a:gd name="connsiteX12" fmla="*/ 2114477 w 7189007"/>
              <a:gd name="connsiteY12" fmla="*/ 424901 h 2133391"/>
              <a:gd name="connsiteX13" fmla="*/ 2123117 w 7189007"/>
              <a:gd name="connsiteY13" fmla="*/ 454056 h 2133391"/>
              <a:gd name="connsiteX14" fmla="*/ 2127967 w 7189007"/>
              <a:gd name="connsiteY14" fmla="*/ 504655 h 2133391"/>
              <a:gd name="connsiteX15" fmla="*/ 2132986 w 7189007"/>
              <a:gd name="connsiteY15" fmla="*/ 534328 h 2133391"/>
              <a:gd name="connsiteX16" fmla="*/ 2132054 w 7189007"/>
              <a:gd name="connsiteY16" fmla="*/ 547301 h 2133391"/>
              <a:gd name="connsiteX17" fmla="*/ 2133392 w 7189007"/>
              <a:gd name="connsiteY17" fmla="*/ 561252 h 2133391"/>
              <a:gd name="connsiteX18" fmla="*/ 2124061 w 7189007"/>
              <a:gd name="connsiteY18" fmla="*/ 658598 h 2133391"/>
              <a:gd name="connsiteX19" fmla="*/ 2123354 w 7189007"/>
              <a:gd name="connsiteY19" fmla="*/ 668447 h 2133391"/>
              <a:gd name="connsiteX20" fmla="*/ 2102957 w 7189007"/>
              <a:gd name="connsiteY20" fmla="*/ 737273 h 2133391"/>
              <a:gd name="connsiteX21" fmla="*/ 2098597 w 7189007"/>
              <a:gd name="connsiteY21" fmla="*/ 797980 h 2133391"/>
              <a:gd name="connsiteX22" fmla="*/ 2174174 w 7189007"/>
              <a:gd name="connsiteY22" fmla="*/ 968726 h 2133391"/>
              <a:gd name="connsiteX23" fmla="*/ 2406823 w 7189007"/>
              <a:gd name="connsiteY23" fmla="*/ 1039857 h 2133391"/>
              <a:gd name="connsiteX24" fmla="*/ 2411034 w 7189007"/>
              <a:gd name="connsiteY24" fmla="*/ 1038609 h 2133391"/>
              <a:gd name="connsiteX25" fmla="*/ 2423703 w 7189007"/>
              <a:gd name="connsiteY25" fmla="*/ 1034003 h 2133391"/>
              <a:gd name="connsiteX26" fmla="*/ 2464929 w 7189007"/>
              <a:gd name="connsiteY26" fmla="*/ 1024461 h 2133391"/>
              <a:gd name="connsiteX27" fmla="*/ 2476067 w 7189007"/>
              <a:gd name="connsiteY27" fmla="*/ 1021160 h 2133391"/>
              <a:gd name="connsiteX28" fmla="*/ 2483345 w 7189007"/>
              <a:gd name="connsiteY28" fmla="*/ 1020199 h 2133391"/>
              <a:gd name="connsiteX29" fmla="*/ 2489594 w 7189007"/>
              <a:gd name="connsiteY29" fmla="*/ 1018752 h 2133391"/>
              <a:gd name="connsiteX30" fmla="*/ 2515168 w 7189007"/>
              <a:gd name="connsiteY30" fmla="*/ 1015994 h 2133391"/>
              <a:gd name="connsiteX31" fmla="*/ 2542893 w 7189007"/>
              <a:gd name="connsiteY31" fmla="*/ 1012331 h 2133391"/>
              <a:gd name="connsiteX32" fmla="*/ 2549909 w 7189007"/>
              <a:gd name="connsiteY32" fmla="*/ 1012247 h 2133391"/>
              <a:gd name="connsiteX33" fmla="*/ 2556576 w 7189007"/>
              <a:gd name="connsiteY33" fmla="*/ 1011528 h 2133391"/>
              <a:gd name="connsiteX34" fmla="*/ 2583381 w 7189007"/>
              <a:gd name="connsiteY34" fmla="*/ 1011848 h 2133391"/>
              <a:gd name="connsiteX35" fmla="*/ 2610186 w 7189007"/>
              <a:gd name="connsiteY35" fmla="*/ 1011528 h 2133391"/>
              <a:gd name="connsiteX36" fmla="*/ 2616853 w 7189007"/>
              <a:gd name="connsiteY36" fmla="*/ 1012247 h 2133391"/>
              <a:gd name="connsiteX37" fmla="*/ 2623870 w 7189007"/>
              <a:gd name="connsiteY37" fmla="*/ 1012331 h 2133391"/>
              <a:gd name="connsiteX38" fmla="*/ 2651596 w 7189007"/>
              <a:gd name="connsiteY38" fmla="*/ 1015994 h 2133391"/>
              <a:gd name="connsiteX39" fmla="*/ 2677168 w 7189007"/>
              <a:gd name="connsiteY39" fmla="*/ 1018752 h 2133391"/>
              <a:gd name="connsiteX40" fmla="*/ 2683417 w 7189007"/>
              <a:gd name="connsiteY40" fmla="*/ 1020199 h 2133391"/>
              <a:gd name="connsiteX41" fmla="*/ 2690695 w 7189007"/>
              <a:gd name="connsiteY41" fmla="*/ 1021160 h 2133391"/>
              <a:gd name="connsiteX42" fmla="*/ 2701834 w 7189007"/>
              <a:gd name="connsiteY42" fmla="*/ 1024461 h 2133391"/>
              <a:gd name="connsiteX43" fmla="*/ 2743059 w 7189007"/>
              <a:gd name="connsiteY43" fmla="*/ 1034003 h 2133391"/>
              <a:gd name="connsiteX44" fmla="*/ 2764898 w 7189007"/>
              <a:gd name="connsiteY44" fmla="*/ 1041943 h 2133391"/>
              <a:gd name="connsiteX45" fmla="*/ 2820227 w 7189007"/>
              <a:gd name="connsiteY45" fmla="*/ 1045917 h 2133391"/>
              <a:gd name="connsiteX46" fmla="*/ 2990974 w 7189007"/>
              <a:gd name="connsiteY46" fmla="*/ 970340 h 2133391"/>
              <a:gd name="connsiteX47" fmla="*/ 3062104 w 7189007"/>
              <a:gd name="connsiteY47" fmla="*/ 737691 h 2133391"/>
              <a:gd name="connsiteX48" fmla="*/ 3057074 w 7189007"/>
              <a:gd name="connsiteY48" fmla="*/ 720715 h 2133391"/>
              <a:gd name="connsiteX49" fmla="*/ 3058856 w 7189007"/>
              <a:gd name="connsiteY49" fmla="*/ 720575 h 2133391"/>
              <a:gd name="connsiteX50" fmla="*/ 3043408 w 7189007"/>
              <a:gd name="connsiteY50" fmla="*/ 668447 h 2133391"/>
              <a:gd name="connsiteX51" fmla="*/ 3042701 w 7189007"/>
              <a:gd name="connsiteY51" fmla="*/ 658597 h 2133391"/>
              <a:gd name="connsiteX52" fmla="*/ 3033371 w 7189007"/>
              <a:gd name="connsiteY52" fmla="*/ 561252 h 2133391"/>
              <a:gd name="connsiteX53" fmla="*/ 3034708 w 7189007"/>
              <a:gd name="connsiteY53" fmla="*/ 547303 h 2133391"/>
              <a:gd name="connsiteX54" fmla="*/ 3033776 w 7189007"/>
              <a:gd name="connsiteY54" fmla="*/ 534328 h 2133391"/>
              <a:gd name="connsiteX55" fmla="*/ 3038796 w 7189007"/>
              <a:gd name="connsiteY55" fmla="*/ 504649 h 2133391"/>
              <a:gd name="connsiteX56" fmla="*/ 3043645 w 7189007"/>
              <a:gd name="connsiteY56" fmla="*/ 454056 h 2133391"/>
              <a:gd name="connsiteX57" fmla="*/ 3052284 w 7189007"/>
              <a:gd name="connsiteY57" fmla="*/ 424905 h 2133391"/>
              <a:gd name="connsiteX58" fmla="*/ 3056250 w 7189007"/>
              <a:gd name="connsiteY58" fmla="*/ 401456 h 2133391"/>
              <a:gd name="connsiteX59" fmla="*/ 3065597 w 7189007"/>
              <a:gd name="connsiteY59" fmla="*/ 379984 h 2133391"/>
              <a:gd name="connsiteX60" fmla="*/ 3074467 w 7189007"/>
              <a:gd name="connsiteY60" fmla="*/ 350052 h 2133391"/>
              <a:gd name="connsiteX61" fmla="*/ 3098530 w 7189007"/>
              <a:gd name="connsiteY61" fmla="*/ 304325 h 2133391"/>
              <a:gd name="connsiteX62" fmla="*/ 3110832 w 7189007"/>
              <a:gd name="connsiteY62" fmla="*/ 276064 h 2133391"/>
              <a:gd name="connsiteX63" fmla="*/ 3118812 w 7189007"/>
              <a:gd name="connsiteY63" fmla="*/ 265784 h 2133391"/>
              <a:gd name="connsiteX64" fmla="*/ 3125838 w 7189007"/>
              <a:gd name="connsiteY64" fmla="*/ 252431 h 2133391"/>
              <a:gd name="connsiteX65" fmla="*/ 3192990 w 7189007"/>
              <a:gd name="connsiteY65" fmla="*/ 170222 h 2133391"/>
              <a:gd name="connsiteX66" fmla="*/ 3197520 w 7189007"/>
              <a:gd name="connsiteY66" fmla="*/ 164386 h 2133391"/>
              <a:gd name="connsiteX67" fmla="*/ 3594385 w 7189007"/>
              <a:gd name="connsiteY67" fmla="*/ 0 h 2133391"/>
              <a:gd name="connsiteX68" fmla="*/ 3594504 w 7189007"/>
              <a:gd name="connsiteY68" fmla="*/ 12 h 2133391"/>
              <a:gd name="connsiteX69" fmla="*/ 3594622 w 7189007"/>
              <a:gd name="connsiteY69" fmla="*/ 0 h 2133391"/>
              <a:gd name="connsiteX70" fmla="*/ 3991487 w 7189007"/>
              <a:gd name="connsiteY70" fmla="*/ 164386 h 2133391"/>
              <a:gd name="connsiteX71" fmla="*/ 3995998 w 7189007"/>
              <a:gd name="connsiteY71" fmla="*/ 170198 h 2133391"/>
              <a:gd name="connsiteX72" fmla="*/ 4063170 w 7189007"/>
              <a:gd name="connsiteY72" fmla="*/ 252431 h 2133391"/>
              <a:gd name="connsiteX73" fmla="*/ 4070199 w 7189007"/>
              <a:gd name="connsiteY73" fmla="*/ 265787 h 2133391"/>
              <a:gd name="connsiteX74" fmla="*/ 4078176 w 7189007"/>
              <a:gd name="connsiteY74" fmla="*/ 276064 h 2133391"/>
              <a:gd name="connsiteX75" fmla="*/ 4090473 w 7189007"/>
              <a:gd name="connsiteY75" fmla="*/ 304315 h 2133391"/>
              <a:gd name="connsiteX76" fmla="*/ 4114541 w 7189007"/>
              <a:gd name="connsiteY76" fmla="*/ 350052 h 2133391"/>
              <a:gd name="connsiteX77" fmla="*/ 4123414 w 7189007"/>
              <a:gd name="connsiteY77" fmla="*/ 379990 h 2133391"/>
              <a:gd name="connsiteX78" fmla="*/ 4132757 w 7189007"/>
              <a:gd name="connsiteY78" fmla="*/ 401456 h 2133391"/>
              <a:gd name="connsiteX79" fmla="*/ 4136722 w 7189007"/>
              <a:gd name="connsiteY79" fmla="*/ 424898 h 2133391"/>
              <a:gd name="connsiteX80" fmla="*/ 4145364 w 7189007"/>
              <a:gd name="connsiteY80" fmla="*/ 454056 h 2133391"/>
              <a:gd name="connsiteX81" fmla="*/ 4150214 w 7189007"/>
              <a:gd name="connsiteY81" fmla="*/ 504659 h 2133391"/>
              <a:gd name="connsiteX82" fmla="*/ 4155232 w 7189007"/>
              <a:gd name="connsiteY82" fmla="*/ 534328 h 2133391"/>
              <a:gd name="connsiteX83" fmla="*/ 4154301 w 7189007"/>
              <a:gd name="connsiteY83" fmla="*/ 547300 h 2133391"/>
              <a:gd name="connsiteX84" fmla="*/ 4155638 w 7189007"/>
              <a:gd name="connsiteY84" fmla="*/ 561252 h 2133391"/>
              <a:gd name="connsiteX85" fmla="*/ 4146307 w 7189007"/>
              <a:gd name="connsiteY85" fmla="*/ 658602 h 2133391"/>
              <a:gd name="connsiteX86" fmla="*/ 4145600 w 7189007"/>
              <a:gd name="connsiteY86" fmla="*/ 668447 h 2133391"/>
              <a:gd name="connsiteX87" fmla="*/ 4125203 w 7189007"/>
              <a:gd name="connsiteY87" fmla="*/ 737273 h 2133391"/>
              <a:gd name="connsiteX88" fmla="*/ 4120843 w 7189007"/>
              <a:gd name="connsiteY88" fmla="*/ 797980 h 2133391"/>
              <a:gd name="connsiteX89" fmla="*/ 4196420 w 7189007"/>
              <a:gd name="connsiteY89" fmla="*/ 968726 h 2133391"/>
              <a:gd name="connsiteX90" fmla="*/ 4429069 w 7189007"/>
              <a:gd name="connsiteY90" fmla="*/ 1039857 h 2133391"/>
              <a:gd name="connsiteX91" fmla="*/ 4433289 w 7189007"/>
              <a:gd name="connsiteY91" fmla="*/ 1038607 h 2133391"/>
              <a:gd name="connsiteX92" fmla="*/ 4445951 w 7189007"/>
              <a:gd name="connsiteY92" fmla="*/ 1034003 h 2133391"/>
              <a:gd name="connsiteX93" fmla="*/ 4487168 w 7189007"/>
              <a:gd name="connsiteY93" fmla="*/ 1024463 h 2133391"/>
              <a:gd name="connsiteX94" fmla="*/ 4498312 w 7189007"/>
              <a:gd name="connsiteY94" fmla="*/ 1021160 h 2133391"/>
              <a:gd name="connsiteX95" fmla="*/ 4505594 w 7189007"/>
              <a:gd name="connsiteY95" fmla="*/ 1020198 h 2133391"/>
              <a:gd name="connsiteX96" fmla="*/ 4511842 w 7189007"/>
              <a:gd name="connsiteY96" fmla="*/ 1018752 h 2133391"/>
              <a:gd name="connsiteX97" fmla="*/ 4537405 w 7189007"/>
              <a:gd name="connsiteY97" fmla="*/ 1015995 h 2133391"/>
              <a:gd name="connsiteX98" fmla="*/ 4565138 w 7189007"/>
              <a:gd name="connsiteY98" fmla="*/ 1012331 h 2133391"/>
              <a:gd name="connsiteX99" fmla="*/ 4572157 w 7189007"/>
              <a:gd name="connsiteY99" fmla="*/ 1012247 h 2133391"/>
              <a:gd name="connsiteX100" fmla="*/ 4578823 w 7189007"/>
              <a:gd name="connsiteY100" fmla="*/ 1011528 h 2133391"/>
              <a:gd name="connsiteX101" fmla="*/ 4605628 w 7189007"/>
              <a:gd name="connsiteY101" fmla="*/ 1011848 h 2133391"/>
              <a:gd name="connsiteX102" fmla="*/ 4632432 w 7189007"/>
              <a:gd name="connsiteY102" fmla="*/ 1011528 h 2133391"/>
              <a:gd name="connsiteX103" fmla="*/ 4639098 w 7189007"/>
              <a:gd name="connsiteY103" fmla="*/ 1012247 h 2133391"/>
              <a:gd name="connsiteX104" fmla="*/ 4646116 w 7189007"/>
              <a:gd name="connsiteY104" fmla="*/ 1012331 h 2133391"/>
              <a:gd name="connsiteX105" fmla="*/ 4673848 w 7189007"/>
              <a:gd name="connsiteY105" fmla="*/ 1015995 h 2133391"/>
              <a:gd name="connsiteX106" fmla="*/ 4699414 w 7189007"/>
              <a:gd name="connsiteY106" fmla="*/ 1018752 h 2133391"/>
              <a:gd name="connsiteX107" fmla="*/ 4705662 w 7189007"/>
              <a:gd name="connsiteY107" fmla="*/ 1020198 h 2133391"/>
              <a:gd name="connsiteX108" fmla="*/ 4712942 w 7189007"/>
              <a:gd name="connsiteY108" fmla="*/ 1021160 h 2133391"/>
              <a:gd name="connsiteX109" fmla="*/ 4724085 w 7189007"/>
              <a:gd name="connsiteY109" fmla="*/ 1024462 h 2133391"/>
              <a:gd name="connsiteX110" fmla="*/ 4765305 w 7189007"/>
              <a:gd name="connsiteY110" fmla="*/ 1034003 h 2133391"/>
              <a:gd name="connsiteX111" fmla="*/ 4787143 w 7189007"/>
              <a:gd name="connsiteY111" fmla="*/ 1041943 h 2133391"/>
              <a:gd name="connsiteX112" fmla="*/ 4842475 w 7189007"/>
              <a:gd name="connsiteY112" fmla="*/ 1045917 h 2133391"/>
              <a:gd name="connsiteX113" fmla="*/ 5013221 w 7189007"/>
              <a:gd name="connsiteY113" fmla="*/ 970340 h 2133391"/>
              <a:gd name="connsiteX114" fmla="*/ 5084351 w 7189007"/>
              <a:gd name="connsiteY114" fmla="*/ 737691 h 2133391"/>
              <a:gd name="connsiteX115" fmla="*/ 5079321 w 7189007"/>
              <a:gd name="connsiteY115" fmla="*/ 720715 h 2133391"/>
              <a:gd name="connsiteX116" fmla="*/ 5081103 w 7189007"/>
              <a:gd name="connsiteY116" fmla="*/ 720575 h 2133391"/>
              <a:gd name="connsiteX117" fmla="*/ 5065655 w 7189007"/>
              <a:gd name="connsiteY117" fmla="*/ 668447 h 2133391"/>
              <a:gd name="connsiteX118" fmla="*/ 5059325 w 7189007"/>
              <a:gd name="connsiteY118" fmla="*/ 580302 h 2133391"/>
              <a:gd name="connsiteX119" fmla="*/ 5055618 w 7189007"/>
              <a:gd name="connsiteY119" fmla="*/ 561252 h 2133391"/>
              <a:gd name="connsiteX120" fmla="*/ 5057326 w 7189007"/>
              <a:gd name="connsiteY120" fmla="*/ 552473 h 2133391"/>
              <a:gd name="connsiteX121" fmla="*/ 5056023 w 7189007"/>
              <a:gd name="connsiteY121" fmla="*/ 534328 h 2133391"/>
              <a:gd name="connsiteX122" fmla="*/ 5078497 w 7189007"/>
              <a:gd name="connsiteY122" fmla="*/ 401456 h 2133391"/>
              <a:gd name="connsiteX123" fmla="*/ 5093353 w 7189007"/>
              <a:gd name="connsiteY123" fmla="*/ 367328 h 2133391"/>
              <a:gd name="connsiteX124" fmla="*/ 5096714 w 7189007"/>
              <a:gd name="connsiteY124" fmla="*/ 350052 h 2133391"/>
              <a:gd name="connsiteX125" fmla="*/ 5120777 w 7189007"/>
              <a:gd name="connsiteY125" fmla="*/ 304325 h 2133391"/>
              <a:gd name="connsiteX126" fmla="*/ 5133079 w 7189007"/>
              <a:gd name="connsiteY126" fmla="*/ 276064 h 2133391"/>
              <a:gd name="connsiteX127" fmla="*/ 5141059 w 7189007"/>
              <a:gd name="connsiteY127" fmla="*/ 265784 h 2133391"/>
              <a:gd name="connsiteX128" fmla="*/ 5148085 w 7189007"/>
              <a:gd name="connsiteY128" fmla="*/ 252431 h 2133391"/>
              <a:gd name="connsiteX129" fmla="*/ 5215235 w 7189007"/>
              <a:gd name="connsiteY129" fmla="*/ 170224 h 2133391"/>
              <a:gd name="connsiteX130" fmla="*/ 5219767 w 7189007"/>
              <a:gd name="connsiteY130" fmla="*/ 164386 h 2133391"/>
              <a:gd name="connsiteX131" fmla="*/ 5616632 w 7189007"/>
              <a:gd name="connsiteY131" fmla="*/ 0 h 2133391"/>
              <a:gd name="connsiteX132" fmla="*/ 5616751 w 7189007"/>
              <a:gd name="connsiteY132" fmla="*/ 12 h 2133391"/>
              <a:gd name="connsiteX133" fmla="*/ 5616869 w 7189007"/>
              <a:gd name="connsiteY133" fmla="*/ 0 h 2133391"/>
              <a:gd name="connsiteX134" fmla="*/ 6013734 w 7189007"/>
              <a:gd name="connsiteY134" fmla="*/ 164386 h 2133391"/>
              <a:gd name="connsiteX135" fmla="*/ 6018264 w 7189007"/>
              <a:gd name="connsiteY135" fmla="*/ 170221 h 2133391"/>
              <a:gd name="connsiteX136" fmla="*/ 6085417 w 7189007"/>
              <a:gd name="connsiteY136" fmla="*/ 252431 h 2133391"/>
              <a:gd name="connsiteX137" fmla="*/ 6092444 w 7189007"/>
              <a:gd name="connsiteY137" fmla="*/ 265785 h 2133391"/>
              <a:gd name="connsiteX138" fmla="*/ 6100423 w 7189007"/>
              <a:gd name="connsiteY138" fmla="*/ 276064 h 2133391"/>
              <a:gd name="connsiteX139" fmla="*/ 6112723 w 7189007"/>
              <a:gd name="connsiteY139" fmla="*/ 304322 h 2133391"/>
              <a:gd name="connsiteX140" fmla="*/ 6136788 w 7189007"/>
              <a:gd name="connsiteY140" fmla="*/ 350052 h 2133391"/>
              <a:gd name="connsiteX141" fmla="*/ 6140150 w 7189007"/>
              <a:gd name="connsiteY141" fmla="*/ 367330 h 2133391"/>
              <a:gd name="connsiteX142" fmla="*/ 6155004 w 7189007"/>
              <a:gd name="connsiteY142" fmla="*/ 401456 h 2133391"/>
              <a:gd name="connsiteX143" fmla="*/ 6177479 w 7189007"/>
              <a:gd name="connsiteY143" fmla="*/ 534328 h 2133391"/>
              <a:gd name="connsiteX144" fmla="*/ 6176176 w 7189007"/>
              <a:gd name="connsiteY144" fmla="*/ 552472 h 2133391"/>
              <a:gd name="connsiteX145" fmla="*/ 6177885 w 7189007"/>
              <a:gd name="connsiteY145" fmla="*/ 561252 h 2133391"/>
              <a:gd name="connsiteX146" fmla="*/ 6174177 w 7189007"/>
              <a:gd name="connsiteY146" fmla="*/ 580303 h 2133391"/>
              <a:gd name="connsiteX147" fmla="*/ 6167847 w 7189007"/>
              <a:gd name="connsiteY147" fmla="*/ 668447 h 2133391"/>
              <a:gd name="connsiteX148" fmla="*/ 6147450 w 7189007"/>
              <a:gd name="connsiteY148" fmla="*/ 737273 h 2133391"/>
              <a:gd name="connsiteX149" fmla="*/ 6143090 w 7189007"/>
              <a:gd name="connsiteY149" fmla="*/ 797980 h 2133391"/>
              <a:gd name="connsiteX150" fmla="*/ 6218667 w 7189007"/>
              <a:gd name="connsiteY150" fmla="*/ 968726 h 2133391"/>
              <a:gd name="connsiteX151" fmla="*/ 6451316 w 7189007"/>
              <a:gd name="connsiteY151" fmla="*/ 1039857 h 2133391"/>
              <a:gd name="connsiteX152" fmla="*/ 6468291 w 7189007"/>
              <a:gd name="connsiteY152" fmla="*/ 1034826 h 2133391"/>
              <a:gd name="connsiteX153" fmla="*/ 6468432 w 7189007"/>
              <a:gd name="connsiteY153" fmla="*/ 1036608 h 2133391"/>
              <a:gd name="connsiteX154" fmla="*/ 6520559 w 7189007"/>
              <a:gd name="connsiteY154" fmla="*/ 1021160 h 2133391"/>
              <a:gd name="connsiteX155" fmla="*/ 7024620 w 7189007"/>
              <a:gd name="connsiteY155" fmla="*/ 1175273 h 2133391"/>
              <a:gd name="connsiteX156" fmla="*/ 7024620 w 7189007"/>
              <a:gd name="connsiteY156" fmla="*/ 1969003 h 2133391"/>
              <a:gd name="connsiteX157" fmla="*/ 6230890 w 7189007"/>
              <a:gd name="connsiteY157" fmla="*/ 1969003 h 2133391"/>
              <a:gd name="connsiteX158" fmla="*/ 6076777 w 7189007"/>
              <a:gd name="connsiteY158" fmla="*/ 1464942 h 2133391"/>
              <a:gd name="connsiteX159" fmla="*/ 6093888 w 7189007"/>
              <a:gd name="connsiteY159" fmla="*/ 1407204 h 2133391"/>
              <a:gd name="connsiteX160" fmla="*/ 6092141 w 7189007"/>
              <a:gd name="connsiteY160" fmla="*/ 1406944 h 2133391"/>
              <a:gd name="connsiteX161" fmla="*/ 6095474 w 7189007"/>
              <a:gd name="connsiteY161" fmla="*/ 1395699 h 2133391"/>
              <a:gd name="connsiteX162" fmla="*/ 6024343 w 7189007"/>
              <a:gd name="connsiteY162" fmla="*/ 1163050 h 2133391"/>
              <a:gd name="connsiteX163" fmla="*/ 5853596 w 7189007"/>
              <a:gd name="connsiteY163" fmla="*/ 1087473 h 2133391"/>
              <a:gd name="connsiteX164" fmla="*/ 5798267 w 7189007"/>
              <a:gd name="connsiteY164" fmla="*/ 1091447 h 2133391"/>
              <a:gd name="connsiteX165" fmla="*/ 5776429 w 7189007"/>
              <a:gd name="connsiteY165" fmla="*/ 1099387 h 2133391"/>
              <a:gd name="connsiteX166" fmla="*/ 5735202 w 7189007"/>
              <a:gd name="connsiteY166" fmla="*/ 1108929 h 2133391"/>
              <a:gd name="connsiteX167" fmla="*/ 5724064 w 7189007"/>
              <a:gd name="connsiteY167" fmla="*/ 1112230 h 2133391"/>
              <a:gd name="connsiteX168" fmla="*/ 5716786 w 7189007"/>
              <a:gd name="connsiteY168" fmla="*/ 1113192 h 2133391"/>
              <a:gd name="connsiteX169" fmla="*/ 5710538 w 7189007"/>
              <a:gd name="connsiteY169" fmla="*/ 1114638 h 2133391"/>
              <a:gd name="connsiteX170" fmla="*/ 5684969 w 7189007"/>
              <a:gd name="connsiteY170" fmla="*/ 1117396 h 2133391"/>
              <a:gd name="connsiteX171" fmla="*/ 5657238 w 7189007"/>
              <a:gd name="connsiteY171" fmla="*/ 1121059 h 2133391"/>
              <a:gd name="connsiteX172" fmla="*/ 5650222 w 7189007"/>
              <a:gd name="connsiteY172" fmla="*/ 1121143 h 2133391"/>
              <a:gd name="connsiteX173" fmla="*/ 5643556 w 7189007"/>
              <a:gd name="connsiteY173" fmla="*/ 1121862 h 2133391"/>
              <a:gd name="connsiteX174" fmla="*/ 5616751 w 7189007"/>
              <a:gd name="connsiteY174" fmla="*/ 1121542 h 2133391"/>
              <a:gd name="connsiteX175" fmla="*/ 5589945 w 7189007"/>
              <a:gd name="connsiteY175" fmla="*/ 1121862 h 2133391"/>
              <a:gd name="connsiteX176" fmla="*/ 5583280 w 7189007"/>
              <a:gd name="connsiteY176" fmla="*/ 1121143 h 2133391"/>
              <a:gd name="connsiteX177" fmla="*/ 5576263 w 7189007"/>
              <a:gd name="connsiteY177" fmla="*/ 1121059 h 2133391"/>
              <a:gd name="connsiteX178" fmla="*/ 5548533 w 7189007"/>
              <a:gd name="connsiteY178" fmla="*/ 1117396 h 2133391"/>
              <a:gd name="connsiteX179" fmla="*/ 5522964 w 7189007"/>
              <a:gd name="connsiteY179" fmla="*/ 1114638 h 2133391"/>
              <a:gd name="connsiteX180" fmla="*/ 5516716 w 7189007"/>
              <a:gd name="connsiteY180" fmla="*/ 1113192 h 2133391"/>
              <a:gd name="connsiteX181" fmla="*/ 5509437 w 7189007"/>
              <a:gd name="connsiteY181" fmla="*/ 1112230 h 2133391"/>
              <a:gd name="connsiteX182" fmla="*/ 5498297 w 7189007"/>
              <a:gd name="connsiteY182" fmla="*/ 1108929 h 2133391"/>
              <a:gd name="connsiteX183" fmla="*/ 5457073 w 7189007"/>
              <a:gd name="connsiteY183" fmla="*/ 1099387 h 2133391"/>
              <a:gd name="connsiteX184" fmla="*/ 5444405 w 7189007"/>
              <a:gd name="connsiteY184" fmla="*/ 1094781 h 2133391"/>
              <a:gd name="connsiteX185" fmla="*/ 5440194 w 7189007"/>
              <a:gd name="connsiteY185" fmla="*/ 1093533 h 2133391"/>
              <a:gd name="connsiteX186" fmla="*/ 5207544 w 7189007"/>
              <a:gd name="connsiteY186" fmla="*/ 1164664 h 2133391"/>
              <a:gd name="connsiteX187" fmla="*/ 5131968 w 7189007"/>
              <a:gd name="connsiteY187" fmla="*/ 1335411 h 2133391"/>
              <a:gd name="connsiteX188" fmla="*/ 5136327 w 7189007"/>
              <a:gd name="connsiteY188" fmla="*/ 1396120 h 2133391"/>
              <a:gd name="connsiteX189" fmla="*/ 5156724 w 7189007"/>
              <a:gd name="connsiteY189" fmla="*/ 1464942 h 2133391"/>
              <a:gd name="connsiteX190" fmla="*/ 5163055 w 7189007"/>
              <a:gd name="connsiteY190" fmla="*/ 1553097 h 2133391"/>
              <a:gd name="connsiteX191" fmla="*/ 5166761 w 7189007"/>
              <a:gd name="connsiteY191" fmla="*/ 1572138 h 2133391"/>
              <a:gd name="connsiteX192" fmla="*/ 5165053 w 7189007"/>
              <a:gd name="connsiteY192" fmla="*/ 1580912 h 2133391"/>
              <a:gd name="connsiteX193" fmla="*/ 5166357 w 7189007"/>
              <a:gd name="connsiteY193" fmla="*/ 1599062 h 2133391"/>
              <a:gd name="connsiteX194" fmla="*/ 5143882 w 7189007"/>
              <a:gd name="connsiteY194" fmla="*/ 1731934 h 2133391"/>
              <a:gd name="connsiteX195" fmla="*/ 5129025 w 7189007"/>
              <a:gd name="connsiteY195" fmla="*/ 1766066 h 2133391"/>
              <a:gd name="connsiteX196" fmla="*/ 5125664 w 7189007"/>
              <a:gd name="connsiteY196" fmla="*/ 1783337 h 2133391"/>
              <a:gd name="connsiteX197" fmla="*/ 5101607 w 7189007"/>
              <a:gd name="connsiteY197" fmla="*/ 1829052 h 2133391"/>
              <a:gd name="connsiteX198" fmla="*/ 5089300 w 7189007"/>
              <a:gd name="connsiteY198" fmla="*/ 1857326 h 2133391"/>
              <a:gd name="connsiteX199" fmla="*/ 5081316 w 7189007"/>
              <a:gd name="connsiteY199" fmla="*/ 1867611 h 2133391"/>
              <a:gd name="connsiteX200" fmla="*/ 5074293 w 7189007"/>
              <a:gd name="connsiteY200" fmla="*/ 1880958 h 2133391"/>
              <a:gd name="connsiteX201" fmla="*/ 5007161 w 7189007"/>
              <a:gd name="connsiteY201" fmla="*/ 1963142 h 2133391"/>
              <a:gd name="connsiteX202" fmla="*/ 5002611 w 7189007"/>
              <a:gd name="connsiteY202" fmla="*/ 1969003 h 2133391"/>
              <a:gd name="connsiteX203" fmla="*/ 4605747 w 7189007"/>
              <a:gd name="connsiteY203" fmla="*/ 2133391 h 2133391"/>
              <a:gd name="connsiteX204" fmla="*/ 4605628 w 7189007"/>
              <a:gd name="connsiteY204" fmla="*/ 2133379 h 2133391"/>
              <a:gd name="connsiteX205" fmla="*/ 4605509 w 7189007"/>
              <a:gd name="connsiteY205" fmla="*/ 2133391 h 2133391"/>
              <a:gd name="connsiteX206" fmla="*/ 4208644 w 7189007"/>
              <a:gd name="connsiteY206" fmla="*/ 1969003 h 2133391"/>
              <a:gd name="connsiteX207" fmla="*/ 4204114 w 7189007"/>
              <a:gd name="connsiteY207" fmla="*/ 1963167 h 2133391"/>
              <a:gd name="connsiteX208" fmla="*/ 4136962 w 7189007"/>
              <a:gd name="connsiteY208" fmla="*/ 1880958 h 2133391"/>
              <a:gd name="connsiteX209" fmla="*/ 4129937 w 7189007"/>
              <a:gd name="connsiteY209" fmla="*/ 1867608 h 2133391"/>
              <a:gd name="connsiteX210" fmla="*/ 4121955 w 7189007"/>
              <a:gd name="connsiteY210" fmla="*/ 1857326 h 2133391"/>
              <a:gd name="connsiteX211" fmla="*/ 4109651 w 7189007"/>
              <a:gd name="connsiteY211" fmla="*/ 1829059 h 2133391"/>
              <a:gd name="connsiteX212" fmla="*/ 4085591 w 7189007"/>
              <a:gd name="connsiteY212" fmla="*/ 1783337 h 2133391"/>
              <a:gd name="connsiteX213" fmla="*/ 4082229 w 7189007"/>
              <a:gd name="connsiteY213" fmla="*/ 1766063 h 2133391"/>
              <a:gd name="connsiteX214" fmla="*/ 4067373 w 7189007"/>
              <a:gd name="connsiteY214" fmla="*/ 1731934 h 2133391"/>
              <a:gd name="connsiteX215" fmla="*/ 4044898 w 7189007"/>
              <a:gd name="connsiteY215" fmla="*/ 1599062 h 2133391"/>
              <a:gd name="connsiteX216" fmla="*/ 4046202 w 7189007"/>
              <a:gd name="connsiteY216" fmla="*/ 1580914 h 2133391"/>
              <a:gd name="connsiteX217" fmla="*/ 4044494 w 7189007"/>
              <a:gd name="connsiteY217" fmla="*/ 1572138 h 2133391"/>
              <a:gd name="connsiteX218" fmla="*/ 4048200 w 7189007"/>
              <a:gd name="connsiteY218" fmla="*/ 1553095 h 2133391"/>
              <a:gd name="connsiteX219" fmla="*/ 4054530 w 7189007"/>
              <a:gd name="connsiteY219" fmla="*/ 1464942 h 2133391"/>
              <a:gd name="connsiteX220" fmla="*/ 4071641 w 7189007"/>
              <a:gd name="connsiteY220" fmla="*/ 1407204 h 2133391"/>
              <a:gd name="connsiteX221" fmla="*/ 4069894 w 7189007"/>
              <a:gd name="connsiteY221" fmla="*/ 1406944 h 2133391"/>
              <a:gd name="connsiteX222" fmla="*/ 4073227 w 7189007"/>
              <a:gd name="connsiteY222" fmla="*/ 1395699 h 2133391"/>
              <a:gd name="connsiteX223" fmla="*/ 4002096 w 7189007"/>
              <a:gd name="connsiteY223" fmla="*/ 1163050 h 2133391"/>
              <a:gd name="connsiteX224" fmla="*/ 3831349 w 7189007"/>
              <a:gd name="connsiteY224" fmla="*/ 1087473 h 2133391"/>
              <a:gd name="connsiteX225" fmla="*/ 3776020 w 7189007"/>
              <a:gd name="connsiteY225" fmla="*/ 1091447 h 2133391"/>
              <a:gd name="connsiteX226" fmla="*/ 3754182 w 7189007"/>
              <a:gd name="connsiteY226" fmla="*/ 1099387 h 2133391"/>
              <a:gd name="connsiteX227" fmla="*/ 3712958 w 7189007"/>
              <a:gd name="connsiteY227" fmla="*/ 1108929 h 2133391"/>
              <a:gd name="connsiteX228" fmla="*/ 3701818 w 7189007"/>
              <a:gd name="connsiteY228" fmla="*/ 1112230 h 2133391"/>
              <a:gd name="connsiteX229" fmla="*/ 3694538 w 7189007"/>
              <a:gd name="connsiteY229" fmla="*/ 1113192 h 2133391"/>
              <a:gd name="connsiteX230" fmla="*/ 3688291 w 7189007"/>
              <a:gd name="connsiteY230" fmla="*/ 1114638 h 2133391"/>
              <a:gd name="connsiteX231" fmla="*/ 3662726 w 7189007"/>
              <a:gd name="connsiteY231" fmla="*/ 1117395 h 2133391"/>
              <a:gd name="connsiteX232" fmla="*/ 3634992 w 7189007"/>
              <a:gd name="connsiteY232" fmla="*/ 1121059 h 2133391"/>
              <a:gd name="connsiteX233" fmla="*/ 3627975 w 7189007"/>
              <a:gd name="connsiteY233" fmla="*/ 1121143 h 2133391"/>
              <a:gd name="connsiteX234" fmla="*/ 3621309 w 7189007"/>
              <a:gd name="connsiteY234" fmla="*/ 1121862 h 2133391"/>
              <a:gd name="connsiteX235" fmla="*/ 3594504 w 7189007"/>
              <a:gd name="connsiteY235" fmla="*/ 1121542 h 2133391"/>
              <a:gd name="connsiteX236" fmla="*/ 3567699 w 7189007"/>
              <a:gd name="connsiteY236" fmla="*/ 1121862 h 2133391"/>
              <a:gd name="connsiteX237" fmla="*/ 3561033 w 7189007"/>
              <a:gd name="connsiteY237" fmla="*/ 1121143 h 2133391"/>
              <a:gd name="connsiteX238" fmla="*/ 3554016 w 7189007"/>
              <a:gd name="connsiteY238" fmla="*/ 1121059 h 2133391"/>
              <a:gd name="connsiteX239" fmla="*/ 3526284 w 7189007"/>
              <a:gd name="connsiteY239" fmla="*/ 1117395 h 2133391"/>
              <a:gd name="connsiteX240" fmla="*/ 3500717 w 7189007"/>
              <a:gd name="connsiteY240" fmla="*/ 1114638 h 2133391"/>
              <a:gd name="connsiteX241" fmla="*/ 3494469 w 7189007"/>
              <a:gd name="connsiteY241" fmla="*/ 1113192 h 2133391"/>
              <a:gd name="connsiteX242" fmla="*/ 3487190 w 7189007"/>
              <a:gd name="connsiteY242" fmla="*/ 1112230 h 2133391"/>
              <a:gd name="connsiteX243" fmla="*/ 3476050 w 7189007"/>
              <a:gd name="connsiteY243" fmla="*/ 1108929 h 2133391"/>
              <a:gd name="connsiteX244" fmla="*/ 3434826 w 7189007"/>
              <a:gd name="connsiteY244" fmla="*/ 1099387 h 2133391"/>
              <a:gd name="connsiteX245" fmla="*/ 3422159 w 7189007"/>
              <a:gd name="connsiteY245" fmla="*/ 1094781 h 2133391"/>
              <a:gd name="connsiteX246" fmla="*/ 3417947 w 7189007"/>
              <a:gd name="connsiteY246" fmla="*/ 1093533 h 2133391"/>
              <a:gd name="connsiteX247" fmla="*/ 3185297 w 7189007"/>
              <a:gd name="connsiteY247" fmla="*/ 1164664 h 2133391"/>
              <a:gd name="connsiteX248" fmla="*/ 3109721 w 7189007"/>
              <a:gd name="connsiteY248" fmla="*/ 1335411 h 2133391"/>
              <a:gd name="connsiteX249" fmla="*/ 3114080 w 7189007"/>
              <a:gd name="connsiteY249" fmla="*/ 1396120 h 2133391"/>
              <a:gd name="connsiteX250" fmla="*/ 3134477 w 7189007"/>
              <a:gd name="connsiteY250" fmla="*/ 1464942 h 2133391"/>
              <a:gd name="connsiteX251" fmla="*/ 3135186 w 7189007"/>
              <a:gd name="connsiteY251" fmla="*/ 1474805 h 2133391"/>
              <a:gd name="connsiteX252" fmla="*/ 3144515 w 7189007"/>
              <a:gd name="connsiteY252" fmla="*/ 1572138 h 2133391"/>
              <a:gd name="connsiteX253" fmla="*/ 3143178 w 7189007"/>
              <a:gd name="connsiteY253" fmla="*/ 1586086 h 2133391"/>
              <a:gd name="connsiteX254" fmla="*/ 3144110 w 7189007"/>
              <a:gd name="connsiteY254" fmla="*/ 1599062 h 2133391"/>
              <a:gd name="connsiteX255" fmla="*/ 3139089 w 7189007"/>
              <a:gd name="connsiteY255" fmla="*/ 1628742 h 2133391"/>
              <a:gd name="connsiteX256" fmla="*/ 3134240 w 7189007"/>
              <a:gd name="connsiteY256" fmla="*/ 1679333 h 2133391"/>
              <a:gd name="connsiteX257" fmla="*/ 3125601 w 7189007"/>
              <a:gd name="connsiteY257" fmla="*/ 1708485 h 2133391"/>
              <a:gd name="connsiteX258" fmla="*/ 3121635 w 7189007"/>
              <a:gd name="connsiteY258" fmla="*/ 1731934 h 2133391"/>
              <a:gd name="connsiteX259" fmla="*/ 3112288 w 7189007"/>
              <a:gd name="connsiteY259" fmla="*/ 1753406 h 2133391"/>
              <a:gd name="connsiteX260" fmla="*/ 3103418 w 7189007"/>
              <a:gd name="connsiteY260" fmla="*/ 1783337 h 2133391"/>
              <a:gd name="connsiteX261" fmla="*/ 3079355 w 7189007"/>
              <a:gd name="connsiteY261" fmla="*/ 1829063 h 2133391"/>
              <a:gd name="connsiteX262" fmla="*/ 3067053 w 7189007"/>
              <a:gd name="connsiteY262" fmla="*/ 1857326 h 2133391"/>
              <a:gd name="connsiteX263" fmla="*/ 3059073 w 7189007"/>
              <a:gd name="connsiteY263" fmla="*/ 1867607 h 2133391"/>
              <a:gd name="connsiteX264" fmla="*/ 3052047 w 7189007"/>
              <a:gd name="connsiteY264" fmla="*/ 1880958 h 2133391"/>
              <a:gd name="connsiteX265" fmla="*/ 2984895 w 7189007"/>
              <a:gd name="connsiteY265" fmla="*/ 1963167 h 2133391"/>
              <a:gd name="connsiteX266" fmla="*/ 2980364 w 7189007"/>
              <a:gd name="connsiteY266" fmla="*/ 1969003 h 2133391"/>
              <a:gd name="connsiteX267" fmla="*/ 2583500 w 7189007"/>
              <a:gd name="connsiteY267" fmla="*/ 2133391 h 2133391"/>
              <a:gd name="connsiteX268" fmla="*/ 2583381 w 7189007"/>
              <a:gd name="connsiteY268" fmla="*/ 2133379 h 2133391"/>
              <a:gd name="connsiteX269" fmla="*/ 2583263 w 7189007"/>
              <a:gd name="connsiteY269" fmla="*/ 2133391 h 2133391"/>
              <a:gd name="connsiteX270" fmla="*/ 2186397 w 7189007"/>
              <a:gd name="connsiteY270" fmla="*/ 1969003 h 2133391"/>
              <a:gd name="connsiteX271" fmla="*/ 2181866 w 7189007"/>
              <a:gd name="connsiteY271" fmla="*/ 1963166 h 2133391"/>
              <a:gd name="connsiteX272" fmla="*/ 2114715 w 7189007"/>
              <a:gd name="connsiteY272" fmla="*/ 1880958 h 2133391"/>
              <a:gd name="connsiteX273" fmla="*/ 2107690 w 7189007"/>
              <a:gd name="connsiteY273" fmla="*/ 1867608 h 2133391"/>
              <a:gd name="connsiteX274" fmla="*/ 2099709 w 7189007"/>
              <a:gd name="connsiteY274" fmla="*/ 1857326 h 2133391"/>
              <a:gd name="connsiteX275" fmla="*/ 2087405 w 7189007"/>
              <a:gd name="connsiteY275" fmla="*/ 1829061 h 2133391"/>
              <a:gd name="connsiteX276" fmla="*/ 2063344 w 7189007"/>
              <a:gd name="connsiteY276" fmla="*/ 1783337 h 2133391"/>
              <a:gd name="connsiteX277" fmla="*/ 2054475 w 7189007"/>
              <a:gd name="connsiteY277" fmla="*/ 1753408 h 2133391"/>
              <a:gd name="connsiteX278" fmla="*/ 2045127 w 7189007"/>
              <a:gd name="connsiteY278" fmla="*/ 1731934 h 2133391"/>
              <a:gd name="connsiteX279" fmla="*/ 2041160 w 7189007"/>
              <a:gd name="connsiteY279" fmla="*/ 1708482 h 2133391"/>
              <a:gd name="connsiteX280" fmla="*/ 2032522 w 7189007"/>
              <a:gd name="connsiteY280" fmla="*/ 1679333 h 2133391"/>
              <a:gd name="connsiteX281" fmla="*/ 2027673 w 7189007"/>
              <a:gd name="connsiteY281" fmla="*/ 1628746 h 2133391"/>
              <a:gd name="connsiteX282" fmla="*/ 2022653 w 7189007"/>
              <a:gd name="connsiteY282" fmla="*/ 1599062 h 2133391"/>
              <a:gd name="connsiteX283" fmla="*/ 2023585 w 7189007"/>
              <a:gd name="connsiteY283" fmla="*/ 1586084 h 2133391"/>
              <a:gd name="connsiteX284" fmla="*/ 2022248 w 7189007"/>
              <a:gd name="connsiteY284" fmla="*/ 1572138 h 2133391"/>
              <a:gd name="connsiteX285" fmla="*/ 2031574 w 7189007"/>
              <a:gd name="connsiteY285" fmla="*/ 1474833 h 2133391"/>
              <a:gd name="connsiteX286" fmla="*/ 2032284 w 7189007"/>
              <a:gd name="connsiteY286" fmla="*/ 1464942 h 2133391"/>
              <a:gd name="connsiteX287" fmla="*/ 2049395 w 7189007"/>
              <a:gd name="connsiteY287" fmla="*/ 1407204 h 2133391"/>
              <a:gd name="connsiteX288" fmla="*/ 2047648 w 7189007"/>
              <a:gd name="connsiteY288" fmla="*/ 1406944 h 2133391"/>
              <a:gd name="connsiteX289" fmla="*/ 2050981 w 7189007"/>
              <a:gd name="connsiteY289" fmla="*/ 1395699 h 2133391"/>
              <a:gd name="connsiteX290" fmla="*/ 1979850 w 7189007"/>
              <a:gd name="connsiteY290" fmla="*/ 1163050 h 2133391"/>
              <a:gd name="connsiteX291" fmla="*/ 1809103 w 7189007"/>
              <a:gd name="connsiteY291" fmla="*/ 1087473 h 2133391"/>
              <a:gd name="connsiteX292" fmla="*/ 1753775 w 7189007"/>
              <a:gd name="connsiteY292" fmla="*/ 1091447 h 2133391"/>
              <a:gd name="connsiteX293" fmla="*/ 1731936 w 7189007"/>
              <a:gd name="connsiteY293" fmla="*/ 1099387 h 2133391"/>
              <a:gd name="connsiteX294" fmla="*/ 1690711 w 7189007"/>
              <a:gd name="connsiteY294" fmla="*/ 1108929 h 2133391"/>
              <a:gd name="connsiteX295" fmla="*/ 1679572 w 7189007"/>
              <a:gd name="connsiteY295" fmla="*/ 1112230 h 2133391"/>
              <a:gd name="connsiteX296" fmla="*/ 1672293 w 7189007"/>
              <a:gd name="connsiteY296" fmla="*/ 1113192 h 2133391"/>
              <a:gd name="connsiteX297" fmla="*/ 1666045 w 7189007"/>
              <a:gd name="connsiteY297" fmla="*/ 1114638 h 2133391"/>
              <a:gd name="connsiteX298" fmla="*/ 1640477 w 7189007"/>
              <a:gd name="connsiteY298" fmla="*/ 1117395 h 2133391"/>
              <a:gd name="connsiteX299" fmla="*/ 1612746 w 7189007"/>
              <a:gd name="connsiteY299" fmla="*/ 1121059 h 2133391"/>
              <a:gd name="connsiteX300" fmla="*/ 1605729 w 7189007"/>
              <a:gd name="connsiteY300" fmla="*/ 1121143 h 2133391"/>
              <a:gd name="connsiteX301" fmla="*/ 1599064 w 7189007"/>
              <a:gd name="connsiteY301" fmla="*/ 1121862 h 2133391"/>
              <a:gd name="connsiteX302" fmla="*/ 1572258 w 7189007"/>
              <a:gd name="connsiteY302" fmla="*/ 1121542 h 2133391"/>
              <a:gd name="connsiteX303" fmla="*/ 1545453 w 7189007"/>
              <a:gd name="connsiteY303" fmla="*/ 1121862 h 2133391"/>
              <a:gd name="connsiteX304" fmla="*/ 1538787 w 7189007"/>
              <a:gd name="connsiteY304" fmla="*/ 1121143 h 2133391"/>
              <a:gd name="connsiteX305" fmla="*/ 1531770 w 7189007"/>
              <a:gd name="connsiteY305" fmla="*/ 1121059 h 2133391"/>
              <a:gd name="connsiteX306" fmla="*/ 1504040 w 7189007"/>
              <a:gd name="connsiteY306" fmla="*/ 1117396 h 2133391"/>
              <a:gd name="connsiteX307" fmla="*/ 1478471 w 7189007"/>
              <a:gd name="connsiteY307" fmla="*/ 1114638 h 2133391"/>
              <a:gd name="connsiteX308" fmla="*/ 1472223 w 7189007"/>
              <a:gd name="connsiteY308" fmla="*/ 1113192 h 2133391"/>
              <a:gd name="connsiteX309" fmla="*/ 1464944 w 7189007"/>
              <a:gd name="connsiteY309" fmla="*/ 1112230 h 2133391"/>
              <a:gd name="connsiteX310" fmla="*/ 1453803 w 7189007"/>
              <a:gd name="connsiteY310" fmla="*/ 1108928 h 2133391"/>
              <a:gd name="connsiteX311" fmla="*/ 1412580 w 7189007"/>
              <a:gd name="connsiteY311" fmla="*/ 1099387 h 2133391"/>
              <a:gd name="connsiteX312" fmla="*/ 1399913 w 7189007"/>
              <a:gd name="connsiteY312" fmla="*/ 1094781 h 2133391"/>
              <a:gd name="connsiteX313" fmla="*/ 1395701 w 7189007"/>
              <a:gd name="connsiteY313" fmla="*/ 1093533 h 2133391"/>
              <a:gd name="connsiteX314" fmla="*/ 1163051 w 7189007"/>
              <a:gd name="connsiteY314" fmla="*/ 1164664 h 2133391"/>
              <a:gd name="connsiteX315" fmla="*/ 1087475 w 7189007"/>
              <a:gd name="connsiteY315" fmla="*/ 1335411 h 2133391"/>
              <a:gd name="connsiteX316" fmla="*/ 1091834 w 7189007"/>
              <a:gd name="connsiteY316" fmla="*/ 1396120 h 2133391"/>
              <a:gd name="connsiteX317" fmla="*/ 1112232 w 7189007"/>
              <a:gd name="connsiteY317" fmla="*/ 1464942 h 2133391"/>
              <a:gd name="connsiteX318" fmla="*/ 958118 w 7189007"/>
              <a:gd name="connsiteY318" fmla="*/ 1969003 h 2133391"/>
              <a:gd name="connsiteX319" fmla="*/ 164388 w 7189007"/>
              <a:gd name="connsiteY319" fmla="*/ 1969003 h 2133391"/>
              <a:gd name="connsiteX320" fmla="*/ 164388 w 7189007"/>
              <a:gd name="connsiteY320" fmla="*/ 1175273 h 2133391"/>
              <a:gd name="connsiteX321" fmla="*/ 668449 w 7189007"/>
              <a:gd name="connsiteY321" fmla="*/ 1021160 h 2133391"/>
              <a:gd name="connsiteX322" fmla="*/ 737275 w 7189007"/>
              <a:gd name="connsiteY322" fmla="*/ 1041557 h 2133391"/>
              <a:gd name="connsiteX323" fmla="*/ 797981 w 7189007"/>
              <a:gd name="connsiteY323" fmla="*/ 1045917 h 2133391"/>
              <a:gd name="connsiteX324" fmla="*/ 968728 w 7189007"/>
              <a:gd name="connsiteY324" fmla="*/ 970340 h 2133391"/>
              <a:gd name="connsiteX325" fmla="*/ 1039858 w 7189007"/>
              <a:gd name="connsiteY325" fmla="*/ 737691 h 2133391"/>
              <a:gd name="connsiteX326" fmla="*/ 1034827 w 7189007"/>
              <a:gd name="connsiteY326" fmla="*/ 720715 h 2133391"/>
              <a:gd name="connsiteX327" fmla="*/ 1036610 w 7189007"/>
              <a:gd name="connsiteY327" fmla="*/ 720575 h 2133391"/>
              <a:gd name="connsiteX328" fmla="*/ 1021162 w 7189007"/>
              <a:gd name="connsiteY328" fmla="*/ 668447 h 2133391"/>
              <a:gd name="connsiteX329" fmla="*/ 1020455 w 7189007"/>
              <a:gd name="connsiteY329" fmla="*/ 658598 h 2133391"/>
              <a:gd name="connsiteX330" fmla="*/ 1011125 w 7189007"/>
              <a:gd name="connsiteY330" fmla="*/ 561252 h 2133391"/>
              <a:gd name="connsiteX331" fmla="*/ 1012462 w 7189007"/>
              <a:gd name="connsiteY331" fmla="*/ 547301 h 2133391"/>
              <a:gd name="connsiteX332" fmla="*/ 1011530 w 7189007"/>
              <a:gd name="connsiteY332" fmla="*/ 534328 h 2133391"/>
              <a:gd name="connsiteX333" fmla="*/ 1016549 w 7189007"/>
              <a:gd name="connsiteY333" fmla="*/ 504655 h 2133391"/>
              <a:gd name="connsiteX334" fmla="*/ 1021399 w 7189007"/>
              <a:gd name="connsiteY334" fmla="*/ 454056 h 2133391"/>
              <a:gd name="connsiteX335" fmla="*/ 1030039 w 7189007"/>
              <a:gd name="connsiteY335" fmla="*/ 424902 h 2133391"/>
              <a:gd name="connsiteX336" fmla="*/ 1034005 w 7189007"/>
              <a:gd name="connsiteY336" fmla="*/ 401456 h 2133391"/>
              <a:gd name="connsiteX337" fmla="*/ 1043350 w 7189007"/>
              <a:gd name="connsiteY337" fmla="*/ 379986 h 2133391"/>
              <a:gd name="connsiteX338" fmla="*/ 1052221 w 7189007"/>
              <a:gd name="connsiteY338" fmla="*/ 350052 h 2133391"/>
              <a:gd name="connsiteX339" fmla="*/ 1076285 w 7189007"/>
              <a:gd name="connsiteY339" fmla="*/ 304324 h 2133391"/>
              <a:gd name="connsiteX340" fmla="*/ 1088586 w 7189007"/>
              <a:gd name="connsiteY340" fmla="*/ 276064 h 2133391"/>
              <a:gd name="connsiteX341" fmla="*/ 1096566 w 7189007"/>
              <a:gd name="connsiteY341" fmla="*/ 265784 h 2133391"/>
              <a:gd name="connsiteX342" fmla="*/ 1103592 w 7189007"/>
              <a:gd name="connsiteY342" fmla="*/ 252431 h 2133391"/>
              <a:gd name="connsiteX343" fmla="*/ 1170744 w 7189007"/>
              <a:gd name="connsiteY343" fmla="*/ 170223 h 2133391"/>
              <a:gd name="connsiteX344" fmla="*/ 1175274 w 7189007"/>
              <a:gd name="connsiteY344" fmla="*/ 164386 h 2133391"/>
              <a:gd name="connsiteX345" fmla="*/ 1572139 w 7189007"/>
              <a:gd name="connsiteY345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</a:cxnLst>
            <a:rect l="l" t="t" r="r" b="b"/>
            <a:pathLst>
              <a:path w="7189007" h="2133391">
                <a:moveTo>
                  <a:pt x="1572139" y="0"/>
                </a:moveTo>
                <a:lnTo>
                  <a:pt x="1572258" y="12"/>
                </a:lnTo>
                <a:lnTo>
                  <a:pt x="1572376" y="0"/>
                </a:lnTo>
                <a:cubicBezTo>
                  <a:pt x="1716013" y="0"/>
                  <a:pt x="1859650" y="54795"/>
                  <a:pt x="1969241" y="164386"/>
                </a:cubicBezTo>
                <a:lnTo>
                  <a:pt x="1973753" y="170199"/>
                </a:lnTo>
                <a:lnTo>
                  <a:pt x="2040924" y="252431"/>
                </a:lnTo>
                <a:lnTo>
                  <a:pt x="2047952" y="265786"/>
                </a:lnTo>
                <a:lnTo>
                  <a:pt x="2055930" y="276064"/>
                </a:lnTo>
                <a:lnTo>
                  <a:pt x="2068230" y="304320"/>
                </a:lnTo>
                <a:lnTo>
                  <a:pt x="2092295" y="350052"/>
                </a:lnTo>
                <a:lnTo>
                  <a:pt x="2101167" y="379988"/>
                </a:lnTo>
                <a:lnTo>
                  <a:pt x="2110512" y="401456"/>
                </a:lnTo>
                <a:lnTo>
                  <a:pt x="2114477" y="424901"/>
                </a:lnTo>
                <a:lnTo>
                  <a:pt x="2123117" y="454056"/>
                </a:lnTo>
                <a:lnTo>
                  <a:pt x="2127967" y="504655"/>
                </a:lnTo>
                <a:lnTo>
                  <a:pt x="2132986" y="534328"/>
                </a:lnTo>
                <a:lnTo>
                  <a:pt x="2132054" y="547301"/>
                </a:lnTo>
                <a:lnTo>
                  <a:pt x="2133392" y="561252"/>
                </a:lnTo>
                <a:lnTo>
                  <a:pt x="2124061" y="658598"/>
                </a:lnTo>
                <a:lnTo>
                  <a:pt x="2123354" y="668447"/>
                </a:lnTo>
                <a:lnTo>
                  <a:pt x="2102957" y="737273"/>
                </a:lnTo>
                <a:lnTo>
                  <a:pt x="2098597" y="797980"/>
                </a:lnTo>
                <a:cubicBezTo>
                  <a:pt x="2101560" y="860074"/>
                  <a:pt x="2126753" y="921305"/>
                  <a:pt x="2174174" y="968726"/>
                </a:cubicBezTo>
                <a:cubicBezTo>
                  <a:pt x="2237401" y="1031953"/>
                  <a:pt x="2325181" y="1055663"/>
                  <a:pt x="2406823" y="1039857"/>
                </a:cubicBezTo>
                <a:lnTo>
                  <a:pt x="2411034" y="1038609"/>
                </a:lnTo>
                <a:lnTo>
                  <a:pt x="2423703" y="1034003"/>
                </a:lnTo>
                <a:lnTo>
                  <a:pt x="2464929" y="1024461"/>
                </a:lnTo>
                <a:lnTo>
                  <a:pt x="2476067" y="1021160"/>
                </a:lnTo>
                <a:lnTo>
                  <a:pt x="2483345" y="1020199"/>
                </a:lnTo>
                <a:lnTo>
                  <a:pt x="2489594" y="1018752"/>
                </a:lnTo>
                <a:lnTo>
                  <a:pt x="2515168" y="1015994"/>
                </a:lnTo>
                <a:lnTo>
                  <a:pt x="2542893" y="1012331"/>
                </a:lnTo>
                <a:lnTo>
                  <a:pt x="2549909" y="1012247"/>
                </a:lnTo>
                <a:lnTo>
                  <a:pt x="2556576" y="1011528"/>
                </a:lnTo>
                <a:lnTo>
                  <a:pt x="2583381" y="1011848"/>
                </a:lnTo>
                <a:lnTo>
                  <a:pt x="2610186" y="1011528"/>
                </a:lnTo>
                <a:lnTo>
                  <a:pt x="2616853" y="1012247"/>
                </a:lnTo>
                <a:lnTo>
                  <a:pt x="2623870" y="1012331"/>
                </a:lnTo>
                <a:lnTo>
                  <a:pt x="2651596" y="1015994"/>
                </a:lnTo>
                <a:lnTo>
                  <a:pt x="2677168" y="1018752"/>
                </a:lnTo>
                <a:lnTo>
                  <a:pt x="2683417" y="1020199"/>
                </a:lnTo>
                <a:lnTo>
                  <a:pt x="2690695" y="1021160"/>
                </a:lnTo>
                <a:lnTo>
                  <a:pt x="2701834" y="1024461"/>
                </a:lnTo>
                <a:lnTo>
                  <a:pt x="2743059" y="1034003"/>
                </a:lnTo>
                <a:lnTo>
                  <a:pt x="2764898" y="1041943"/>
                </a:lnTo>
                <a:lnTo>
                  <a:pt x="2820227" y="1045917"/>
                </a:lnTo>
                <a:cubicBezTo>
                  <a:pt x="2882322" y="1042954"/>
                  <a:pt x="2943553" y="1017761"/>
                  <a:pt x="2990974" y="970340"/>
                </a:cubicBezTo>
                <a:cubicBezTo>
                  <a:pt x="3054201" y="907113"/>
                  <a:pt x="3077911" y="819333"/>
                  <a:pt x="3062104" y="737691"/>
                </a:cubicBezTo>
                <a:lnTo>
                  <a:pt x="3057074" y="720715"/>
                </a:lnTo>
                <a:lnTo>
                  <a:pt x="3058856" y="720575"/>
                </a:lnTo>
                <a:lnTo>
                  <a:pt x="3043408" y="668447"/>
                </a:lnTo>
                <a:lnTo>
                  <a:pt x="3042701" y="658597"/>
                </a:lnTo>
                <a:lnTo>
                  <a:pt x="3033371" y="561252"/>
                </a:lnTo>
                <a:lnTo>
                  <a:pt x="3034708" y="547303"/>
                </a:lnTo>
                <a:lnTo>
                  <a:pt x="3033776" y="534328"/>
                </a:lnTo>
                <a:lnTo>
                  <a:pt x="3038796" y="504649"/>
                </a:lnTo>
                <a:lnTo>
                  <a:pt x="3043645" y="454056"/>
                </a:lnTo>
                <a:lnTo>
                  <a:pt x="3052284" y="424905"/>
                </a:lnTo>
                <a:lnTo>
                  <a:pt x="3056250" y="401456"/>
                </a:lnTo>
                <a:lnTo>
                  <a:pt x="3065597" y="379984"/>
                </a:lnTo>
                <a:lnTo>
                  <a:pt x="3074467" y="350052"/>
                </a:lnTo>
                <a:lnTo>
                  <a:pt x="3098530" y="304325"/>
                </a:lnTo>
                <a:lnTo>
                  <a:pt x="3110832" y="276064"/>
                </a:lnTo>
                <a:lnTo>
                  <a:pt x="3118812" y="265784"/>
                </a:lnTo>
                <a:lnTo>
                  <a:pt x="3125838" y="252431"/>
                </a:lnTo>
                <a:lnTo>
                  <a:pt x="3192990" y="170222"/>
                </a:lnTo>
                <a:lnTo>
                  <a:pt x="3197520" y="164386"/>
                </a:lnTo>
                <a:cubicBezTo>
                  <a:pt x="3307112" y="54795"/>
                  <a:pt x="3450749" y="0"/>
                  <a:pt x="3594385" y="0"/>
                </a:cubicBezTo>
                <a:lnTo>
                  <a:pt x="3594504" y="12"/>
                </a:lnTo>
                <a:lnTo>
                  <a:pt x="3594622" y="0"/>
                </a:lnTo>
                <a:cubicBezTo>
                  <a:pt x="3738259" y="0"/>
                  <a:pt x="3881896" y="54795"/>
                  <a:pt x="3991487" y="164386"/>
                </a:cubicBezTo>
                <a:lnTo>
                  <a:pt x="3995998" y="170198"/>
                </a:lnTo>
                <a:lnTo>
                  <a:pt x="4063170" y="252431"/>
                </a:lnTo>
                <a:lnTo>
                  <a:pt x="4070199" y="265787"/>
                </a:lnTo>
                <a:lnTo>
                  <a:pt x="4078176" y="276064"/>
                </a:lnTo>
                <a:lnTo>
                  <a:pt x="4090473" y="304315"/>
                </a:lnTo>
                <a:lnTo>
                  <a:pt x="4114541" y="350052"/>
                </a:lnTo>
                <a:lnTo>
                  <a:pt x="4123414" y="379990"/>
                </a:lnTo>
                <a:lnTo>
                  <a:pt x="4132757" y="401456"/>
                </a:lnTo>
                <a:lnTo>
                  <a:pt x="4136722" y="424898"/>
                </a:lnTo>
                <a:lnTo>
                  <a:pt x="4145364" y="454056"/>
                </a:lnTo>
                <a:lnTo>
                  <a:pt x="4150214" y="504659"/>
                </a:lnTo>
                <a:lnTo>
                  <a:pt x="4155232" y="534328"/>
                </a:lnTo>
                <a:lnTo>
                  <a:pt x="4154301" y="547300"/>
                </a:lnTo>
                <a:lnTo>
                  <a:pt x="4155638" y="561252"/>
                </a:lnTo>
                <a:lnTo>
                  <a:pt x="4146307" y="658602"/>
                </a:lnTo>
                <a:lnTo>
                  <a:pt x="4145600" y="668447"/>
                </a:lnTo>
                <a:lnTo>
                  <a:pt x="4125203" y="737273"/>
                </a:lnTo>
                <a:lnTo>
                  <a:pt x="4120843" y="797980"/>
                </a:lnTo>
                <a:cubicBezTo>
                  <a:pt x="4123806" y="860074"/>
                  <a:pt x="4148999" y="921305"/>
                  <a:pt x="4196420" y="968726"/>
                </a:cubicBezTo>
                <a:cubicBezTo>
                  <a:pt x="4259647" y="1031953"/>
                  <a:pt x="4347426" y="1055663"/>
                  <a:pt x="4429069" y="1039857"/>
                </a:cubicBezTo>
                <a:lnTo>
                  <a:pt x="4433289" y="1038607"/>
                </a:lnTo>
                <a:lnTo>
                  <a:pt x="4445951" y="1034003"/>
                </a:lnTo>
                <a:lnTo>
                  <a:pt x="4487168" y="1024463"/>
                </a:lnTo>
                <a:lnTo>
                  <a:pt x="4498312" y="1021160"/>
                </a:lnTo>
                <a:lnTo>
                  <a:pt x="4505594" y="1020198"/>
                </a:lnTo>
                <a:lnTo>
                  <a:pt x="4511842" y="1018752"/>
                </a:lnTo>
                <a:lnTo>
                  <a:pt x="4537405" y="1015995"/>
                </a:lnTo>
                <a:lnTo>
                  <a:pt x="4565138" y="1012331"/>
                </a:lnTo>
                <a:lnTo>
                  <a:pt x="4572157" y="1012247"/>
                </a:lnTo>
                <a:lnTo>
                  <a:pt x="4578823" y="1011528"/>
                </a:lnTo>
                <a:lnTo>
                  <a:pt x="4605628" y="1011848"/>
                </a:lnTo>
                <a:lnTo>
                  <a:pt x="4632432" y="1011528"/>
                </a:lnTo>
                <a:lnTo>
                  <a:pt x="4639098" y="1012247"/>
                </a:lnTo>
                <a:lnTo>
                  <a:pt x="4646116" y="1012331"/>
                </a:lnTo>
                <a:lnTo>
                  <a:pt x="4673848" y="1015995"/>
                </a:lnTo>
                <a:lnTo>
                  <a:pt x="4699414" y="1018752"/>
                </a:lnTo>
                <a:lnTo>
                  <a:pt x="4705662" y="1020198"/>
                </a:lnTo>
                <a:lnTo>
                  <a:pt x="4712942" y="1021160"/>
                </a:lnTo>
                <a:lnTo>
                  <a:pt x="4724085" y="1024462"/>
                </a:lnTo>
                <a:lnTo>
                  <a:pt x="4765305" y="1034003"/>
                </a:lnTo>
                <a:lnTo>
                  <a:pt x="4787143" y="1041943"/>
                </a:lnTo>
                <a:lnTo>
                  <a:pt x="4842475" y="1045917"/>
                </a:lnTo>
                <a:cubicBezTo>
                  <a:pt x="4904569" y="1042954"/>
                  <a:pt x="4965800" y="1017761"/>
                  <a:pt x="5013221" y="970340"/>
                </a:cubicBezTo>
                <a:cubicBezTo>
                  <a:pt x="5076448" y="907113"/>
                  <a:pt x="5100158" y="819333"/>
                  <a:pt x="5084351" y="737691"/>
                </a:cubicBezTo>
                <a:lnTo>
                  <a:pt x="5079321" y="720715"/>
                </a:lnTo>
                <a:lnTo>
                  <a:pt x="5081103" y="720575"/>
                </a:lnTo>
                <a:lnTo>
                  <a:pt x="5065655" y="668447"/>
                </a:lnTo>
                <a:lnTo>
                  <a:pt x="5059325" y="580302"/>
                </a:lnTo>
                <a:lnTo>
                  <a:pt x="5055618" y="561252"/>
                </a:lnTo>
                <a:lnTo>
                  <a:pt x="5057326" y="552473"/>
                </a:lnTo>
                <a:lnTo>
                  <a:pt x="5056023" y="534328"/>
                </a:lnTo>
                <a:cubicBezTo>
                  <a:pt x="5058163" y="489483"/>
                  <a:pt x="5065655" y="444846"/>
                  <a:pt x="5078497" y="401456"/>
                </a:cubicBezTo>
                <a:lnTo>
                  <a:pt x="5093353" y="367328"/>
                </a:lnTo>
                <a:lnTo>
                  <a:pt x="5096714" y="350052"/>
                </a:lnTo>
                <a:lnTo>
                  <a:pt x="5120777" y="304325"/>
                </a:lnTo>
                <a:lnTo>
                  <a:pt x="5133079" y="276064"/>
                </a:lnTo>
                <a:lnTo>
                  <a:pt x="5141059" y="265784"/>
                </a:lnTo>
                <a:lnTo>
                  <a:pt x="5148085" y="252431"/>
                </a:lnTo>
                <a:lnTo>
                  <a:pt x="5215235" y="170224"/>
                </a:lnTo>
                <a:lnTo>
                  <a:pt x="5219767" y="164386"/>
                </a:lnTo>
                <a:cubicBezTo>
                  <a:pt x="5329358" y="54795"/>
                  <a:pt x="5472995" y="0"/>
                  <a:pt x="5616632" y="0"/>
                </a:cubicBezTo>
                <a:lnTo>
                  <a:pt x="5616751" y="12"/>
                </a:lnTo>
                <a:lnTo>
                  <a:pt x="5616869" y="0"/>
                </a:lnTo>
                <a:cubicBezTo>
                  <a:pt x="5760506" y="0"/>
                  <a:pt x="5904143" y="54795"/>
                  <a:pt x="6013734" y="164386"/>
                </a:cubicBezTo>
                <a:lnTo>
                  <a:pt x="6018264" y="170221"/>
                </a:lnTo>
                <a:lnTo>
                  <a:pt x="6085417" y="252431"/>
                </a:lnTo>
                <a:lnTo>
                  <a:pt x="6092444" y="265785"/>
                </a:lnTo>
                <a:lnTo>
                  <a:pt x="6100423" y="276064"/>
                </a:lnTo>
                <a:lnTo>
                  <a:pt x="6112723" y="304322"/>
                </a:lnTo>
                <a:lnTo>
                  <a:pt x="6136788" y="350052"/>
                </a:lnTo>
                <a:lnTo>
                  <a:pt x="6140150" y="367330"/>
                </a:lnTo>
                <a:lnTo>
                  <a:pt x="6155004" y="401456"/>
                </a:lnTo>
                <a:cubicBezTo>
                  <a:pt x="6167847" y="444846"/>
                  <a:pt x="6175339" y="489483"/>
                  <a:pt x="6177479" y="534328"/>
                </a:cubicBezTo>
                <a:lnTo>
                  <a:pt x="6176176" y="552472"/>
                </a:lnTo>
                <a:lnTo>
                  <a:pt x="6177885" y="561252"/>
                </a:lnTo>
                <a:lnTo>
                  <a:pt x="6174177" y="580303"/>
                </a:lnTo>
                <a:lnTo>
                  <a:pt x="6167847" y="668447"/>
                </a:lnTo>
                <a:lnTo>
                  <a:pt x="6147450" y="737273"/>
                </a:lnTo>
                <a:lnTo>
                  <a:pt x="6143090" y="797980"/>
                </a:lnTo>
                <a:cubicBezTo>
                  <a:pt x="6146053" y="860074"/>
                  <a:pt x="6171246" y="921305"/>
                  <a:pt x="6218667" y="968726"/>
                </a:cubicBezTo>
                <a:cubicBezTo>
                  <a:pt x="6281894" y="1031953"/>
                  <a:pt x="6369673" y="1055663"/>
                  <a:pt x="6451316" y="1039857"/>
                </a:cubicBezTo>
                <a:lnTo>
                  <a:pt x="6468291" y="1034826"/>
                </a:lnTo>
                <a:lnTo>
                  <a:pt x="6468432" y="1036608"/>
                </a:lnTo>
                <a:lnTo>
                  <a:pt x="6520559" y="1021160"/>
                </a:lnTo>
                <a:cubicBezTo>
                  <a:pt x="6697446" y="986913"/>
                  <a:pt x="6887631" y="1038283"/>
                  <a:pt x="7024620" y="1175273"/>
                </a:cubicBezTo>
                <a:cubicBezTo>
                  <a:pt x="7243803" y="1394455"/>
                  <a:pt x="7243803" y="1749820"/>
                  <a:pt x="7024620" y="1969003"/>
                </a:cubicBezTo>
                <a:cubicBezTo>
                  <a:pt x="6805438" y="2188186"/>
                  <a:pt x="6450073" y="2188186"/>
                  <a:pt x="6230890" y="1969003"/>
                </a:cubicBezTo>
                <a:cubicBezTo>
                  <a:pt x="6093901" y="1832014"/>
                  <a:pt x="6042530" y="1641829"/>
                  <a:pt x="6076777" y="1464942"/>
                </a:cubicBezTo>
                <a:lnTo>
                  <a:pt x="6093888" y="1407204"/>
                </a:lnTo>
                <a:lnTo>
                  <a:pt x="6092141" y="1406944"/>
                </a:lnTo>
                <a:lnTo>
                  <a:pt x="6095474" y="1395699"/>
                </a:lnTo>
                <a:cubicBezTo>
                  <a:pt x="6111280" y="1314057"/>
                  <a:pt x="6087570" y="1226277"/>
                  <a:pt x="6024343" y="1163050"/>
                </a:cubicBezTo>
                <a:cubicBezTo>
                  <a:pt x="5976922" y="1115629"/>
                  <a:pt x="5915690" y="1090437"/>
                  <a:pt x="5853596" y="1087473"/>
                </a:cubicBezTo>
                <a:lnTo>
                  <a:pt x="5798267" y="1091447"/>
                </a:lnTo>
                <a:lnTo>
                  <a:pt x="5776429" y="1099387"/>
                </a:lnTo>
                <a:lnTo>
                  <a:pt x="5735202" y="1108929"/>
                </a:lnTo>
                <a:lnTo>
                  <a:pt x="5724064" y="1112230"/>
                </a:lnTo>
                <a:lnTo>
                  <a:pt x="5716786" y="1113192"/>
                </a:lnTo>
                <a:lnTo>
                  <a:pt x="5710538" y="1114638"/>
                </a:lnTo>
                <a:lnTo>
                  <a:pt x="5684969" y="1117396"/>
                </a:lnTo>
                <a:lnTo>
                  <a:pt x="5657238" y="1121059"/>
                </a:lnTo>
                <a:lnTo>
                  <a:pt x="5650222" y="1121143"/>
                </a:lnTo>
                <a:lnTo>
                  <a:pt x="5643556" y="1121862"/>
                </a:lnTo>
                <a:lnTo>
                  <a:pt x="5616751" y="1121542"/>
                </a:lnTo>
                <a:lnTo>
                  <a:pt x="5589945" y="1121862"/>
                </a:lnTo>
                <a:lnTo>
                  <a:pt x="5583280" y="1121143"/>
                </a:lnTo>
                <a:lnTo>
                  <a:pt x="5576263" y="1121059"/>
                </a:lnTo>
                <a:lnTo>
                  <a:pt x="5548533" y="1117396"/>
                </a:lnTo>
                <a:lnTo>
                  <a:pt x="5522964" y="1114638"/>
                </a:lnTo>
                <a:lnTo>
                  <a:pt x="5516716" y="1113192"/>
                </a:lnTo>
                <a:lnTo>
                  <a:pt x="5509437" y="1112230"/>
                </a:lnTo>
                <a:lnTo>
                  <a:pt x="5498297" y="1108929"/>
                </a:lnTo>
                <a:lnTo>
                  <a:pt x="5457073" y="1099387"/>
                </a:lnTo>
                <a:lnTo>
                  <a:pt x="5444405" y="1094781"/>
                </a:lnTo>
                <a:lnTo>
                  <a:pt x="5440194" y="1093533"/>
                </a:lnTo>
                <a:cubicBezTo>
                  <a:pt x="5358552" y="1077727"/>
                  <a:pt x="5270772" y="1101437"/>
                  <a:pt x="5207544" y="1164664"/>
                </a:cubicBezTo>
                <a:cubicBezTo>
                  <a:pt x="5160124" y="1212085"/>
                  <a:pt x="5134931" y="1273317"/>
                  <a:pt x="5131968" y="1335411"/>
                </a:cubicBezTo>
                <a:lnTo>
                  <a:pt x="5136327" y="1396120"/>
                </a:lnTo>
                <a:lnTo>
                  <a:pt x="5156724" y="1464942"/>
                </a:lnTo>
                <a:lnTo>
                  <a:pt x="5163055" y="1553097"/>
                </a:lnTo>
                <a:lnTo>
                  <a:pt x="5166761" y="1572138"/>
                </a:lnTo>
                <a:lnTo>
                  <a:pt x="5165053" y="1580912"/>
                </a:lnTo>
                <a:lnTo>
                  <a:pt x="5166357" y="1599062"/>
                </a:lnTo>
                <a:cubicBezTo>
                  <a:pt x="5164216" y="1643907"/>
                  <a:pt x="5156724" y="1688544"/>
                  <a:pt x="5143882" y="1731934"/>
                </a:cubicBezTo>
                <a:lnTo>
                  <a:pt x="5129025" y="1766066"/>
                </a:lnTo>
                <a:lnTo>
                  <a:pt x="5125664" y="1783337"/>
                </a:lnTo>
                <a:lnTo>
                  <a:pt x="5101607" y="1829052"/>
                </a:lnTo>
                <a:lnTo>
                  <a:pt x="5089300" y="1857326"/>
                </a:lnTo>
                <a:lnTo>
                  <a:pt x="5081316" y="1867611"/>
                </a:lnTo>
                <a:lnTo>
                  <a:pt x="5074293" y="1880958"/>
                </a:lnTo>
                <a:lnTo>
                  <a:pt x="5007161" y="1963142"/>
                </a:lnTo>
                <a:lnTo>
                  <a:pt x="5002611" y="1969003"/>
                </a:lnTo>
                <a:cubicBezTo>
                  <a:pt x="4893020" y="2078595"/>
                  <a:pt x="4749384" y="2133391"/>
                  <a:pt x="4605747" y="2133391"/>
                </a:cubicBezTo>
                <a:lnTo>
                  <a:pt x="4605628" y="2133379"/>
                </a:lnTo>
                <a:lnTo>
                  <a:pt x="4605509" y="2133391"/>
                </a:lnTo>
                <a:cubicBezTo>
                  <a:pt x="4461872" y="2133391"/>
                  <a:pt x="4318235" y="2078595"/>
                  <a:pt x="4208644" y="1969003"/>
                </a:cubicBezTo>
                <a:lnTo>
                  <a:pt x="4204114" y="1963167"/>
                </a:lnTo>
                <a:lnTo>
                  <a:pt x="4136962" y="1880958"/>
                </a:lnTo>
                <a:lnTo>
                  <a:pt x="4129937" y="1867608"/>
                </a:lnTo>
                <a:lnTo>
                  <a:pt x="4121955" y="1857326"/>
                </a:lnTo>
                <a:lnTo>
                  <a:pt x="4109651" y="1829059"/>
                </a:lnTo>
                <a:lnTo>
                  <a:pt x="4085591" y="1783337"/>
                </a:lnTo>
                <a:lnTo>
                  <a:pt x="4082229" y="1766063"/>
                </a:lnTo>
                <a:lnTo>
                  <a:pt x="4067373" y="1731934"/>
                </a:lnTo>
                <a:cubicBezTo>
                  <a:pt x="4054531" y="1688544"/>
                  <a:pt x="4047039" y="1643907"/>
                  <a:pt x="4044898" y="1599062"/>
                </a:cubicBezTo>
                <a:lnTo>
                  <a:pt x="4046202" y="1580914"/>
                </a:lnTo>
                <a:lnTo>
                  <a:pt x="4044494" y="1572138"/>
                </a:lnTo>
                <a:lnTo>
                  <a:pt x="4048200" y="1553095"/>
                </a:lnTo>
                <a:lnTo>
                  <a:pt x="4054530" y="1464942"/>
                </a:lnTo>
                <a:lnTo>
                  <a:pt x="4071641" y="1407204"/>
                </a:lnTo>
                <a:lnTo>
                  <a:pt x="4069894" y="1406944"/>
                </a:lnTo>
                <a:lnTo>
                  <a:pt x="4073227" y="1395699"/>
                </a:lnTo>
                <a:cubicBezTo>
                  <a:pt x="4089033" y="1314057"/>
                  <a:pt x="4065323" y="1226277"/>
                  <a:pt x="4002096" y="1163050"/>
                </a:cubicBezTo>
                <a:cubicBezTo>
                  <a:pt x="3954676" y="1115629"/>
                  <a:pt x="3893443" y="1090437"/>
                  <a:pt x="3831349" y="1087473"/>
                </a:cubicBezTo>
                <a:lnTo>
                  <a:pt x="3776020" y="1091447"/>
                </a:lnTo>
                <a:lnTo>
                  <a:pt x="3754182" y="1099387"/>
                </a:lnTo>
                <a:lnTo>
                  <a:pt x="3712958" y="1108929"/>
                </a:lnTo>
                <a:lnTo>
                  <a:pt x="3701818" y="1112230"/>
                </a:lnTo>
                <a:lnTo>
                  <a:pt x="3694538" y="1113192"/>
                </a:lnTo>
                <a:lnTo>
                  <a:pt x="3688291" y="1114638"/>
                </a:lnTo>
                <a:lnTo>
                  <a:pt x="3662726" y="1117395"/>
                </a:lnTo>
                <a:lnTo>
                  <a:pt x="3634992" y="1121059"/>
                </a:lnTo>
                <a:lnTo>
                  <a:pt x="3627975" y="1121143"/>
                </a:lnTo>
                <a:lnTo>
                  <a:pt x="3621309" y="1121862"/>
                </a:lnTo>
                <a:lnTo>
                  <a:pt x="3594504" y="1121542"/>
                </a:lnTo>
                <a:lnTo>
                  <a:pt x="3567699" y="1121862"/>
                </a:lnTo>
                <a:lnTo>
                  <a:pt x="3561033" y="1121143"/>
                </a:lnTo>
                <a:lnTo>
                  <a:pt x="3554016" y="1121059"/>
                </a:lnTo>
                <a:lnTo>
                  <a:pt x="3526284" y="1117395"/>
                </a:lnTo>
                <a:lnTo>
                  <a:pt x="3500717" y="1114638"/>
                </a:lnTo>
                <a:lnTo>
                  <a:pt x="3494469" y="1113192"/>
                </a:lnTo>
                <a:lnTo>
                  <a:pt x="3487190" y="1112230"/>
                </a:lnTo>
                <a:lnTo>
                  <a:pt x="3476050" y="1108929"/>
                </a:lnTo>
                <a:lnTo>
                  <a:pt x="3434826" y="1099387"/>
                </a:lnTo>
                <a:lnTo>
                  <a:pt x="3422159" y="1094781"/>
                </a:lnTo>
                <a:lnTo>
                  <a:pt x="3417947" y="1093533"/>
                </a:lnTo>
                <a:cubicBezTo>
                  <a:pt x="3336305" y="1077727"/>
                  <a:pt x="3248525" y="1101437"/>
                  <a:pt x="3185297" y="1164664"/>
                </a:cubicBezTo>
                <a:cubicBezTo>
                  <a:pt x="3137877" y="1212085"/>
                  <a:pt x="3112685" y="1273317"/>
                  <a:pt x="3109721" y="1335411"/>
                </a:cubicBezTo>
                <a:lnTo>
                  <a:pt x="3114080" y="1396120"/>
                </a:lnTo>
                <a:lnTo>
                  <a:pt x="3134477" y="1464942"/>
                </a:lnTo>
                <a:lnTo>
                  <a:pt x="3135186" y="1474805"/>
                </a:lnTo>
                <a:lnTo>
                  <a:pt x="3144515" y="1572138"/>
                </a:lnTo>
                <a:lnTo>
                  <a:pt x="3143178" y="1586086"/>
                </a:lnTo>
                <a:lnTo>
                  <a:pt x="3144110" y="1599062"/>
                </a:lnTo>
                <a:lnTo>
                  <a:pt x="3139089" y="1628742"/>
                </a:lnTo>
                <a:lnTo>
                  <a:pt x="3134240" y="1679333"/>
                </a:lnTo>
                <a:lnTo>
                  <a:pt x="3125601" y="1708485"/>
                </a:lnTo>
                <a:lnTo>
                  <a:pt x="3121635" y="1731934"/>
                </a:lnTo>
                <a:lnTo>
                  <a:pt x="3112288" y="1753406"/>
                </a:lnTo>
                <a:lnTo>
                  <a:pt x="3103418" y="1783337"/>
                </a:lnTo>
                <a:lnTo>
                  <a:pt x="3079355" y="1829063"/>
                </a:lnTo>
                <a:lnTo>
                  <a:pt x="3067053" y="1857326"/>
                </a:lnTo>
                <a:lnTo>
                  <a:pt x="3059073" y="1867607"/>
                </a:lnTo>
                <a:lnTo>
                  <a:pt x="3052047" y="1880958"/>
                </a:lnTo>
                <a:lnTo>
                  <a:pt x="2984895" y="1963167"/>
                </a:lnTo>
                <a:lnTo>
                  <a:pt x="2980364" y="1969003"/>
                </a:lnTo>
                <a:cubicBezTo>
                  <a:pt x="2870773" y="2078595"/>
                  <a:pt x="2727136" y="2133391"/>
                  <a:pt x="2583500" y="2133391"/>
                </a:cubicBezTo>
                <a:lnTo>
                  <a:pt x="2583381" y="2133379"/>
                </a:lnTo>
                <a:lnTo>
                  <a:pt x="2583263" y="2133391"/>
                </a:lnTo>
                <a:cubicBezTo>
                  <a:pt x="2439626" y="2133391"/>
                  <a:pt x="2295989" y="2078595"/>
                  <a:pt x="2186397" y="1969003"/>
                </a:cubicBezTo>
                <a:lnTo>
                  <a:pt x="2181866" y="1963166"/>
                </a:lnTo>
                <a:lnTo>
                  <a:pt x="2114715" y="1880958"/>
                </a:lnTo>
                <a:lnTo>
                  <a:pt x="2107690" y="1867608"/>
                </a:lnTo>
                <a:lnTo>
                  <a:pt x="2099709" y="1857326"/>
                </a:lnTo>
                <a:lnTo>
                  <a:pt x="2087405" y="1829061"/>
                </a:lnTo>
                <a:lnTo>
                  <a:pt x="2063344" y="1783337"/>
                </a:lnTo>
                <a:lnTo>
                  <a:pt x="2054475" y="1753408"/>
                </a:lnTo>
                <a:lnTo>
                  <a:pt x="2045127" y="1731934"/>
                </a:lnTo>
                <a:lnTo>
                  <a:pt x="2041160" y="1708482"/>
                </a:lnTo>
                <a:lnTo>
                  <a:pt x="2032522" y="1679333"/>
                </a:lnTo>
                <a:lnTo>
                  <a:pt x="2027673" y="1628746"/>
                </a:lnTo>
                <a:lnTo>
                  <a:pt x="2022653" y="1599062"/>
                </a:lnTo>
                <a:lnTo>
                  <a:pt x="2023585" y="1586084"/>
                </a:lnTo>
                <a:lnTo>
                  <a:pt x="2022248" y="1572138"/>
                </a:lnTo>
                <a:lnTo>
                  <a:pt x="2031574" y="1474833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7" y="1226277"/>
                  <a:pt x="1979850" y="1163050"/>
                </a:cubicBezTo>
                <a:cubicBezTo>
                  <a:pt x="1932429" y="1115629"/>
                  <a:pt x="1871197" y="1090437"/>
                  <a:pt x="1809103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11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7" y="1117395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4" y="1121862"/>
                </a:lnTo>
                <a:lnTo>
                  <a:pt x="1572258" y="1121542"/>
                </a:lnTo>
                <a:lnTo>
                  <a:pt x="1545453" y="1121862"/>
                </a:lnTo>
                <a:lnTo>
                  <a:pt x="1538787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1" y="1114638"/>
                </a:lnTo>
                <a:lnTo>
                  <a:pt x="1472223" y="1113192"/>
                </a:lnTo>
                <a:lnTo>
                  <a:pt x="1464944" y="1112230"/>
                </a:lnTo>
                <a:lnTo>
                  <a:pt x="1453803" y="1108928"/>
                </a:lnTo>
                <a:lnTo>
                  <a:pt x="1412580" y="1099387"/>
                </a:lnTo>
                <a:lnTo>
                  <a:pt x="1399913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9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80" y="1641829"/>
                  <a:pt x="1095108" y="1832014"/>
                  <a:pt x="958118" y="1969003"/>
                </a:cubicBezTo>
                <a:cubicBezTo>
                  <a:pt x="738936" y="2188186"/>
                  <a:pt x="383572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8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20455" y="658598"/>
                </a:lnTo>
                <a:lnTo>
                  <a:pt x="1011125" y="561252"/>
                </a:lnTo>
                <a:lnTo>
                  <a:pt x="1012462" y="547301"/>
                </a:lnTo>
                <a:lnTo>
                  <a:pt x="1011530" y="534328"/>
                </a:lnTo>
                <a:lnTo>
                  <a:pt x="1016549" y="504655"/>
                </a:lnTo>
                <a:lnTo>
                  <a:pt x="1021399" y="454056"/>
                </a:lnTo>
                <a:lnTo>
                  <a:pt x="1030039" y="424902"/>
                </a:lnTo>
                <a:lnTo>
                  <a:pt x="1034005" y="401456"/>
                </a:lnTo>
                <a:lnTo>
                  <a:pt x="1043350" y="379986"/>
                </a:lnTo>
                <a:lnTo>
                  <a:pt x="1052221" y="350052"/>
                </a:lnTo>
                <a:lnTo>
                  <a:pt x="1076285" y="304324"/>
                </a:lnTo>
                <a:lnTo>
                  <a:pt x="1088586" y="276064"/>
                </a:lnTo>
                <a:lnTo>
                  <a:pt x="1096566" y="265784"/>
                </a:lnTo>
                <a:lnTo>
                  <a:pt x="1103592" y="252431"/>
                </a:lnTo>
                <a:lnTo>
                  <a:pt x="1170744" y="170223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61733DC-8AEF-E2D7-12A0-9D4F16B1DE4D}"/>
              </a:ext>
            </a:extLst>
          </p:cNvPr>
          <p:cNvSpPr/>
          <p:nvPr/>
        </p:nvSpPr>
        <p:spPr>
          <a:xfrm>
            <a:off x="1123124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EEE2260-8F6D-2F86-3ED3-A9E4A2896B71}"/>
              </a:ext>
            </a:extLst>
          </p:cNvPr>
          <p:cNvSpPr/>
          <p:nvPr/>
        </p:nvSpPr>
        <p:spPr>
          <a:xfrm>
            <a:off x="2575345" y="2260911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1635275-3CB5-3D2D-2B8A-5379E2963A7B}"/>
              </a:ext>
            </a:extLst>
          </p:cNvPr>
          <p:cNvSpPr/>
          <p:nvPr/>
        </p:nvSpPr>
        <p:spPr>
          <a:xfrm>
            <a:off x="4026693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BB44474-2C3A-2051-56D5-06F57C68C0C0}"/>
              </a:ext>
            </a:extLst>
          </p:cNvPr>
          <p:cNvSpPr/>
          <p:nvPr/>
        </p:nvSpPr>
        <p:spPr>
          <a:xfrm>
            <a:off x="5478866" y="2260911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0F8CC4F-A430-30FE-DFE5-F8A53213B284}"/>
              </a:ext>
            </a:extLst>
          </p:cNvPr>
          <p:cNvSpPr/>
          <p:nvPr/>
        </p:nvSpPr>
        <p:spPr>
          <a:xfrm>
            <a:off x="6930260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3CCCBF-F38E-D5EC-0598-A5826DA21F76}"/>
              </a:ext>
            </a:extLst>
          </p:cNvPr>
          <p:cNvSpPr/>
          <p:nvPr/>
        </p:nvSpPr>
        <p:spPr>
          <a:xfrm>
            <a:off x="8382388" y="2260911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0C728F9-396D-ADEB-8DD9-CF1DDBD966E7}"/>
              </a:ext>
            </a:extLst>
          </p:cNvPr>
          <p:cNvSpPr/>
          <p:nvPr/>
        </p:nvSpPr>
        <p:spPr>
          <a:xfrm>
            <a:off x="9833829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472773D-8D15-4688-5F3C-27712D11EB04}"/>
              </a:ext>
            </a:extLst>
          </p:cNvPr>
          <p:cNvSpPr/>
          <p:nvPr/>
        </p:nvSpPr>
        <p:spPr>
          <a:xfrm>
            <a:off x="1192013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7494737-1768-4D7D-4323-21B7B52B37F5}"/>
              </a:ext>
            </a:extLst>
          </p:cNvPr>
          <p:cNvSpPr/>
          <p:nvPr/>
        </p:nvSpPr>
        <p:spPr>
          <a:xfrm>
            <a:off x="2644186" y="2330186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62407C7-8ED5-0D64-1E95-73285683077F}"/>
              </a:ext>
            </a:extLst>
          </p:cNvPr>
          <p:cNvSpPr/>
          <p:nvPr/>
        </p:nvSpPr>
        <p:spPr>
          <a:xfrm>
            <a:off x="4095486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93CEE45-467B-F524-0712-37D77CA21A62}"/>
              </a:ext>
            </a:extLst>
          </p:cNvPr>
          <p:cNvSpPr/>
          <p:nvPr/>
        </p:nvSpPr>
        <p:spPr>
          <a:xfrm>
            <a:off x="6998106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7C00B4B-44A6-89F1-2F13-4E43961CA6DB}"/>
              </a:ext>
            </a:extLst>
          </p:cNvPr>
          <p:cNvSpPr/>
          <p:nvPr/>
        </p:nvSpPr>
        <p:spPr>
          <a:xfrm>
            <a:off x="9901579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54F176E-B14F-F7A3-3918-FD8EF7CBB309}"/>
              </a:ext>
            </a:extLst>
          </p:cNvPr>
          <p:cNvSpPr/>
          <p:nvPr/>
        </p:nvSpPr>
        <p:spPr>
          <a:xfrm>
            <a:off x="8451228" y="2330186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7B8CDBE-01E5-60AE-77E0-557D89262FB4}"/>
              </a:ext>
            </a:extLst>
          </p:cNvPr>
          <p:cNvSpPr/>
          <p:nvPr/>
        </p:nvSpPr>
        <p:spPr>
          <a:xfrm>
            <a:off x="5547707" y="2330186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5F5A98D2-DFB1-2583-26B8-5406913CA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74546" y="3964206"/>
            <a:ext cx="731520" cy="731520"/>
          </a:xfrm>
          <a:prstGeom prst="rect">
            <a:avLst/>
          </a:prstGeom>
        </p:spPr>
      </p:pic>
      <p:pic>
        <p:nvPicPr>
          <p:cNvPr id="13" name="Graphic 12" descr="Paper with solid fill">
            <a:extLst>
              <a:ext uri="{FF2B5EF4-FFF2-40B4-BE49-F238E27FC236}">
                <a16:creationId xmlns:a16="http://schemas.microsoft.com/office/drawing/2014/main" id="{ED0D03CA-C38C-50C2-38BD-9BE157928B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826719" y="2512719"/>
            <a:ext cx="731520" cy="731520"/>
          </a:xfrm>
          <a:prstGeom prst="rect">
            <a:avLst/>
          </a:prstGeom>
        </p:spPr>
      </p:pic>
      <p:pic>
        <p:nvPicPr>
          <p:cNvPr id="14" name="Graphic 13" descr="Test tubes with solid fill">
            <a:extLst>
              <a:ext uri="{FF2B5EF4-FFF2-40B4-BE49-F238E27FC236}">
                <a16:creationId xmlns:a16="http://schemas.microsoft.com/office/drawing/2014/main" id="{0BD66568-C278-E0CF-56B8-2A6A073B7E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30240" y="2512719"/>
            <a:ext cx="731520" cy="731520"/>
          </a:xfrm>
          <a:prstGeom prst="rect">
            <a:avLst/>
          </a:prstGeom>
        </p:spPr>
      </p:pic>
      <p:pic>
        <p:nvPicPr>
          <p:cNvPr id="15" name="Graphic 14" descr="Tools with solid fill">
            <a:extLst>
              <a:ext uri="{FF2B5EF4-FFF2-40B4-BE49-F238E27FC236}">
                <a16:creationId xmlns:a16="http://schemas.microsoft.com/office/drawing/2014/main" id="{42FAFE28-C62F-2C91-58DA-3390F45462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278019" y="3964206"/>
            <a:ext cx="731520" cy="731520"/>
          </a:xfrm>
          <a:prstGeom prst="rect">
            <a:avLst/>
          </a:prstGeom>
        </p:spPr>
      </p:pic>
      <p:pic>
        <p:nvPicPr>
          <p:cNvPr id="16" name="Graphic 15" descr="Clipboard Partially Checked with solid fill">
            <a:extLst>
              <a:ext uri="{FF2B5EF4-FFF2-40B4-BE49-F238E27FC236}">
                <a16:creationId xmlns:a16="http://schemas.microsoft.com/office/drawing/2014/main" id="{5DABA176-4E28-D8A2-2093-C0D9D706C7B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180639" y="3964206"/>
            <a:ext cx="731520" cy="731520"/>
          </a:xfrm>
          <a:prstGeom prst="rect">
            <a:avLst/>
          </a:prstGeom>
        </p:spPr>
      </p:pic>
      <p:pic>
        <p:nvPicPr>
          <p:cNvPr id="17" name="Graphic 16" descr="Box with solid fill">
            <a:extLst>
              <a:ext uri="{FF2B5EF4-FFF2-40B4-BE49-F238E27FC236}">
                <a16:creationId xmlns:a16="http://schemas.microsoft.com/office/drawing/2014/main" id="{39B59716-13A1-F91C-55F1-90E26642368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633761" y="2512719"/>
            <a:ext cx="731520" cy="731520"/>
          </a:xfrm>
          <a:prstGeom prst="rect">
            <a:avLst/>
          </a:prstGeom>
        </p:spPr>
      </p:pic>
      <p:pic>
        <p:nvPicPr>
          <p:cNvPr id="19" name="Graphic 18" descr="Truck with solid fill">
            <a:extLst>
              <a:ext uri="{FF2B5EF4-FFF2-40B4-BE49-F238E27FC236}">
                <a16:creationId xmlns:a16="http://schemas.microsoft.com/office/drawing/2014/main" id="{B4F4DE23-A8E1-2EDA-7B1C-824FA0505E0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0085934" y="3964206"/>
            <a:ext cx="731520" cy="73152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A14C86E-5001-28A6-3859-405B5DD4B720}"/>
              </a:ext>
            </a:extLst>
          </p:cNvPr>
          <p:cNvGrpSpPr/>
          <p:nvPr/>
        </p:nvGrpSpPr>
        <p:grpSpPr>
          <a:xfrm>
            <a:off x="520844" y="5205119"/>
            <a:ext cx="2438923" cy="920821"/>
            <a:chOff x="332936" y="2627766"/>
            <a:chExt cx="2926080" cy="92082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8EEB3D-144E-004D-A48D-43B6032E440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842C255-0406-9D50-CFFB-84372FC4A4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59BCAB9-D4E1-BA18-56FC-83EB4753A927}"/>
              </a:ext>
            </a:extLst>
          </p:cNvPr>
          <p:cNvGrpSpPr/>
          <p:nvPr/>
        </p:nvGrpSpPr>
        <p:grpSpPr>
          <a:xfrm>
            <a:off x="3424317" y="5205119"/>
            <a:ext cx="2438923" cy="920821"/>
            <a:chOff x="332936" y="2627766"/>
            <a:chExt cx="2926080" cy="92082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8DE63C4-753E-3CDA-CA17-4D826E6EEC5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6B70CE-1B20-E9DF-931D-FF4F6A5FE2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AA09526-1A5F-E74F-F876-966F0445C293}"/>
              </a:ext>
            </a:extLst>
          </p:cNvPr>
          <p:cNvGrpSpPr/>
          <p:nvPr/>
        </p:nvGrpSpPr>
        <p:grpSpPr>
          <a:xfrm>
            <a:off x="6327790" y="5205119"/>
            <a:ext cx="2438923" cy="920821"/>
            <a:chOff x="332936" y="2627766"/>
            <a:chExt cx="2926080" cy="92082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E46BB62-F80A-362A-54CA-A0A1B3F6B34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97929AC-9756-0612-1541-2FFAEB98889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581FFFF-A734-2292-2694-87C111E62FF0}"/>
              </a:ext>
            </a:extLst>
          </p:cNvPr>
          <p:cNvGrpSpPr/>
          <p:nvPr/>
        </p:nvGrpSpPr>
        <p:grpSpPr>
          <a:xfrm>
            <a:off x="1973017" y="1027160"/>
            <a:ext cx="2438923" cy="920821"/>
            <a:chOff x="332936" y="2627766"/>
            <a:chExt cx="2926080" cy="92082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C1D8399-5CFF-B653-F3CA-F8830AC0952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C8C82FC-0198-04ED-04F4-AE9FFB15FE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E78D6EA-33FA-C88C-4588-75F4DD410C50}"/>
              </a:ext>
            </a:extLst>
          </p:cNvPr>
          <p:cNvGrpSpPr/>
          <p:nvPr/>
        </p:nvGrpSpPr>
        <p:grpSpPr>
          <a:xfrm>
            <a:off x="4876538" y="1027160"/>
            <a:ext cx="2438923" cy="920821"/>
            <a:chOff x="332936" y="2627766"/>
            <a:chExt cx="2926080" cy="920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263B7D7-1407-C990-1F70-412286B3CE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2BD53DA-1F24-5057-A200-6768C23FB75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F41E36-A35A-F5F3-1743-F6D7E1311749}"/>
              </a:ext>
            </a:extLst>
          </p:cNvPr>
          <p:cNvGrpSpPr/>
          <p:nvPr/>
        </p:nvGrpSpPr>
        <p:grpSpPr>
          <a:xfrm>
            <a:off x="7780059" y="1027160"/>
            <a:ext cx="2438923" cy="920821"/>
            <a:chOff x="332936" y="2627766"/>
            <a:chExt cx="2926080" cy="92082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AE4341A-8E3C-5BFB-FAFC-F12D3001163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22441D1-1E5F-28BE-3AA8-E7A00781E0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AC965DE-869B-C86F-375F-7D35B12A1E99}"/>
              </a:ext>
            </a:extLst>
          </p:cNvPr>
          <p:cNvGrpSpPr/>
          <p:nvPr/>
        </p:nvGrpSpPr>
        <p:grpSpPr>
          <a:xfrm>
            <a:off x="9232233" y="5205119"/>
            <a:ext cx="2438923" cy="920821"/>
            <a:chOff x="332936" y="2627766"/>
            <a:chExt cx="2926080" cy="9208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CF66EA8-C04C-E134-25AD-271037CD20F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960A0D6-84BD-02B0-147C-EE03E6E499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1311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9515</TotalTime>
  <Words>340</Words>
  <Application>Microsoft Office PowerPoint</Application>
  <PresentationFormat>Widescreen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7-Step Chain Process Diagram – Slide Template</vt:lpstr>
      <vt:lpstr>7-Step Chain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Chain Process Diagram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2025-07-08T21:25:12Z</dcterms:modified>
  <cp:category>Charts &amp; Diagrams</cp:category>
</cp:coreProperties>
</file>