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3" r:id="rId4"/>
    <p:sldId id="37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74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83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4A8B5-46F1-547F-2EA3-73E7E64E6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C794-DB1C-D06F-0041-C95035541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93923D9-F173-45F8-B22A-F4E686B0EE2B}"/>
              </a:ext>
            </a:extLst>
          </p:cNvPr>
          <p:cNvSpPr/>
          <p:nvPr/>
        </p:nvSpPr>
        <p:spPr>
          <a:xfrm>
            <a:off x="1657313" y="2071424"/>
            <a:ext cx="8877375" cy="3065599"/>
          </a:xfrm>
          <a:custGeom>
            <a:avLst/>
            <a:gdLst>
              <a:gd name="connsiteX0" fmla="*/ 1572139 w 6177884"/>
              <a:gd name="connsiteY0" fmla="*/ 0 h 2133391"/>
              <a:gd name="connsiteX1" fmla="*/ 1572258 w 6177884"/>
              <a:gd name="connsiteY1" fmla="*/ 12 h 2133391"/>
              <a:gd name="connsiteX2" fmla="*/ 1572376 w 6177884"/>
              <a:gd name="connsiteY2" fmla="*/ 0 h 2133391"/>
              <a:gd name="connsiteX3" fmla="*/ 1969241 w 6177884"/>
              <a:gd name="connsiteY3" fmla="*/ 164386 h 2133391"/>
              <a:gd name="connsiteX4" fmla="*/ 1973753 w 6177884"/>
              <a:gd name="connsiteY4" fmla="*/ 170199 h 2133391"/>
              <a:gd name="connsiteX5" fmla="*/ 2040924 w 6177884"/>
              <a:gd name="connsiteY5" fmla="*/ 252431 h 2133391"/>
              <a:gd name="connsiteX6" fmla="*/ 2047952 w 6177884"/>
              <a:gd name="connsiteY6" fmla="*/ 265786 h 2133391"/>
              <a:gd name="connsiteX7" fmla="*/ 2055930 w 6177884"/>
              <a:gd name="connsiteY7" fmla="*/ 276064 h 2133391"/>
              <a:gd name="connsiteX8" fmla="*/ 2068229 w 6177884"/>
              <a:gd name="connsiteY8" fmla="*/ 304320 h 2133391"/>
              <a:gd name="connsiteX9" fmla="*/ 2092295 w 6177884"/>
              <a:gd name="connsiteY9" fmla="*/ 350052 h 2133391"/>
              <a:gd name="connsiteX10" fmla="*/ 2101167 w 6177884"/>
              <a:gd name="connsiteY10" fmla="*/ 379988 h 2133391"/>
              <a:gd name="connsiteX11" fmla="*/ 2110512 w 6177884"/>
              <a:gd name="connsiteY11" fmla="*/ 401456 h 2133391"/>
              <a:gd name="connsiteX12" fmla="*/ 2114477 w 6177884"/>
              <a:gd name="connsiteY12" fmla="*/ 424901 h 2133391"/>
              <a:gd name="connsiteX13" fmla="*/ 2123117 w 6177884"/>
              <a:gd name="connsiteY13" fmla="*/ 454056 h 2133391"/>
              <a:gd name="connsiteX14" fmla="*/ 2127967 w 6177884"/>
              <a:gd name="connsiteY14" fmla="*/ 504655 h 2133391"/>
              <a:gd name="connsiteX15" fmla="*/ 2132986 w 6177884"/>
              <a:gd name="connsiteY15" fmla="*/ 534328 h 2133391"/>
              <a:gd name="connsiteX16" fmla="*/ 2132054 w 6177884"/>
              <a:gd name="connsiteY16" fmla="*/ 547301 h 2133391"/>
              <a:gd name="connsiteX17" fmla="*/ 2133392 w 6177884"/>
              <a:gd name="connsiteY17" fmla="*/ 561252 h 2133391"/>
              <a:gd name="connsiteX18" fmla="*/ 2124061 w 6177884"/>
              <a:gd name="connsiteY18" fmla="*/ 658598 h 2133391"/>
              <a:gd name="connsiteX19" fmla="*/ 2123354 w 6177884"/>
              <a:gd name="connsiteY19" fmla="*/ 668447 h 2133391"/>
              <a:gd name="connsiteX20" fmla="*/ 2102957 w 6177884"/>
              <a:gd name="connsiteY20" fmla="*/ 737273 h 2133391"/>
              <a:gd name="connsiteX21" fmla="*/ 2098597 w 6177884"/>
              <a:gd name="connsiteY21" fmla="*/ 797980 h 2133391"/>
              <a:gd name="connsiteX22" fmla="*/ 2174174 w 6177884"/>
              <a:gd name="connsiteY22" fmla="*/ 968726 h 2133391"/>
              <a:gd name="connsiteX23" fmla="*/ 2406823 w 6177884"/>
              <a:gd name="connsiteY23" fmla="*/ 1039857 h 2133391"/>
              <a:gd name="connsiteX24" fmla="*/ 2411034 w 6177884"/>
              <a:gd name="connsiteY24" fmla="*/ 1038609 h 2133391"/>
              <a:gd name="connsiteX25" fmla="*/ 2423703 w 6177884"/>
              <a:gd name="connsiteY25" fmla="*/ 1034003 h 2133391"/>
              <a:gd name="connsiteX26" fmla="*/ 2464928 w 6177884"/>
              <a:gd name="connsiteY26" fmla="*/ 1024461 h 2133391"/>
              <a:gd name="connsiteX27" fmla="*/ 2476067 w 6177884"/>
              <a:gd name="connsiteY27" fmla="*/ 1021160 h 2133391"/>
              <a:gd name="connsiteX28" fmla="*/ 2483344 w 6177884"/>
              <a:gd name="connsiteY28" fmla="*/ 1020199 h 2133391"/>
              <a:gd name="connsiteX29" fmla="*/ 2489594 w 6177884"/>
              <a:gd name="connsiteY29" fmla="*/ 1018752 h 2133391"/>
              <a:gd name="connsiteX30" fmla="*/ 2515168 w 6177884"/>
              <a:gd name="connsiteY30" fmla="*/ 1015994 h 2133391"/>
              <a:gd name="connsiteX31" fmla="*/ 2542893 w 6177884"/>
              <a:gd name="connsiteY31" fmla="*/ 1012331 h 2133391"/>
              <a:gd name="connsiteX32" fmla="*/ 2549909 w 6177884"/>
              <a:gd name="connsiteY32" fmla="*/ 1012247 h 2133391"/>
              <a:gd name="connsiteX33" fmla="*/ 2556576 w 6177884"/>
              <a:gd name="connsiteY33" fmla="*/ 1011528 h 2133391"/>
              <a:gd name="connsiteX34" fmla="*/ 2583381 w 6177884"/>
              <a:gd name="connsiteY34" fmla="*/ 1011848 h 2133391"/>
              <a:gd name="connsiteX35" fmla="*/ 2610186 w 6177884"/>
              <a:gd name="connsiteY35" fmla="*/ 1011528 h 2133391"/>
              <a:gd name="connsiteX36" fmla="*/ 2616853 w 6177884"/>
              <a:gd name="connsiteY36" fmla="*/ 1012247 h 2133391"/>
              <a:gd name="connsiteX37" fmla="*/ 2623869 w 6177884"/>
              <a:gd name="connsiteY37" fmla="*/ 1012331 h 2133391"/>
              <a:gd name="connsiteX38" fmla="*/ 2651596 w 6177884"/>
              <a:gd name="connsiteY38" fmla="*/ 1015994 h 2133391"/>
              <a:gd name="connsiteX39" fmla="*/ 2677168 w 6177884"/>
              <a:gd name="connsiteY39" fmla="*/ 1018752 h 2133391"/>
              <a:gd name="connsiteX40" fmla="*/ 2683417 w 6177884"/>
              <a:gd name="connsiteY40" fmla="*/ 1020199 h 2133391"/>
              <a:gd name="connsiteX41" fmla="*/ 2690695 w 6177884"/>
              <a:gd name="connsiteY41" fmla="*/ 1021160 h 2133391"/>
              <a:gd name="connsiteX42" fmla="*/ 2701834 w 6177884"/>
              <a:gd name="connsiteY42" fmla="*/ 1024461 h 2133391"/>
              <a:gd name="connsiteX43" fmla="*/ 2743059 w 6177884"/>
              <a:gd name="connsiteY43" fmla="*/ 1034003 h 2133391"/>
              <a:gd name="connsiteX44" fmla="*/ 2764898 w 6177884"/>
              <a:gd name="connsiteY44" fmla="*/ 1041943 h 2133391"/>
              <a:gd name="connsiteX45" fmla="*/ 2820227 w 6177884"/>
              <a:gd name="connsiteY45" fmla="*/ 1045917 h 2133391"/>
              <a:gd name="connsiteX46" fmla="*/ 2990974 w 6177884"/>
              <a:gd name="connsiteY46" fmla="*/ 970340 h 2133391"/>
              <a:gd name="connsiteX47" fmla="*/ 3062104 w 6177884"/>
              <a:gd name="connsiteY47" fmla="*/ 737691 h 2133391"/>
              <a:gd name="connsiteX48" fmla="*/ 3057074 w 6177884"/>
              <a:gd name="connsiteY48" fmla="*/ 720715 h 2133391"/>
              <a:gd name="connsiteX49" fmla="*/ 3058856 w 6177884"/>
              <a:gd name="connsiteY49" fmla="*/ 720575 h 2133391"/>
              <a:gd name="connsiteX50" fmla="*/ 3043408 w 6177884"/>
              <a:gd name="connsiteY50" fmla="*/ 668447 h 2133391"/>
              <a:gd name="connsiteX51" fmla="*/ 3042701 w 6177884"/>
              <a:gd name="connsiteY51" fmla="*/ 658597 h 2133391"/>
              <a:gd name="connsiteX52" fmla="*/ 3033371 w 6177884"/>
              <a:gd name="connsiteY52" fmla="*/ 561252 h 2133391"/>
              <a:gd name="connsiteX53" fmla="*/ 3034708 w 6177884"/>
              <a:gd name="connsiteY53" fmla="*/ 547303 h 2133391"/>
              <a:gd name="connsiteX54" fmla="*/ 3033776 w 6177884"/>
              <a:gd name="connsiteY54" fmla="*/ 534328 h 2133391"/>
              <a:gd name="connsiteX55" fmla="*/ 3038796 w 6177884"/>
              <a:gd name="connsiteY55" fmla="*/ 504649 h 2133391"/>
              <a:gd name="connsiteX56" fmla="*/ 3043645 w 6177884"/>
              <a:gd name="connsiteY56" fmla="*/ 454056 h 2133391"/>
              <a:gd name="connsiteX57" fmla="*/ 3052284 w 6177884"/>
              <a:gd name="connsiteY57" fmla="*/ 424905 h 2133391"/>
              <a:gd name="connsiteX58" fmla="*/ 3056250 w 6177884"/>
              <a:gd name="connsiteY58" fmla="*/ 401456 h 2133391"/>
              <a:gd name="connsiteX59" fmla="*/ 3065597 w 6177884"/>
              <a:gd name="connsiteY59" fmla="*/ 379984 h 2133391"/>
              <a:gd name="connsiteX60" fmla="*/ 3074467 w 6177884"/>
              <a:gd name="connsiteY60" fmla="*/ 350052 h 2133391"/>
              <a:gd name="connsiteX61" fmla="*/ 3098530 w 6177884"/>
              <a:gd name="connsiteY61" fmla="*/ 304325 h 2133391"/>
              <a:gd name="connsiteX62" fmla="*/ 3110832 w 6177884"/>
              <a:gd name="connsiteY62" fmla="*/ 276064 h 2133391"/>
              <a:gd name="connsiteX63" fmla="*/ 3118812 w 6177884"/>
              <a:gd name="connsiteY63" fmla="*/ 265784 h 2133391"/>
              <a:gd name="connsiteX64" fmla="*/ 3125838 w 6177884"/>
              <a:gd name="connsiteY64" fmla="*/ 252431 h 2133391"/>
              <a:gd name="connsiteX65" fmla="*/ 3192990 w 6177884"/>
              <a:gd name="connsiteY65" fmla="*/ 170222 h 2133391"/>
              <a:gd name="connsiteX66" fmla="*/ 3197520 w 6177884"/>
              <a:gd name="connsiteY66" fmla="*/ 164386 h 2133391"/>
              <a:gd name="connsiteX67" fmla="*/ 3594385 w 6177884"/>
              <a:gd name="connsiteY67" fmla="*/ 0 h 2133391"/>
              <a:gd name="connsiteX68" fmla="*/ 3594504 w 6177884"/>
              <a:gd name="connsiteY68" fmla="*/ 12 h 2133391"/>
              <a:gd name="connsiteX69" fmla="*/ 3594622 w 6177884"/>
              <a:gd name="connsiteY69" fmla="*/ 0 h 2133391"/>
              <a:gd name="connsiteX70" fmla="*/ 3991487 w 6177884"/>
              <a:gd name="connsiteY70" fmla="*/ 164386 h 2133391"/>
              <a:gd name="connsiteX71" fmla="*/ 3995998 w 6177884"/>
              <a:gd name="connsiteY71" fmla="*/ 170198 h 2133391"/>
              <a:gd name="connsiteX72" fmla="*/ 4063170 w 6177884"/>
              <a:gd name="connsiteY72" fmla="*/ 252431 h 2133391"/>
              <a:gd name="connsiteX73" fmla="*/ 4070199 w 6177884"/>
              <a:gd name="connsiteY73" fmla="*/ 265787 h 2133391"/>
              <a:gd name="connsiteX74" fmla="*/ 4078176 w 6177884"/>
              <a:gd name="connsiteY74" fmla="*/ 276064 h 2133391"/>
              <a:gd name="connsiteX75" fmla="*/ 4090473 w 6177884"/>
              <a:gd name="connsiteY75" fmla="*/ 304315 h 2133391"/>
              <a:gd name="connsiteX76" fmla="*/ 4114541 w 6177884"/>
              <a:gd name="connsiteY76" fmla="*/ 350052 h 2133391"/>
              <a:gd name="connsiteX77" fmla="*/ 4123414 w 6177884"/>
              <a:gd name="connsiteY77" fmla="*/ 379990 h 2133391"/>
              <a:gd name="connsiteX78" fmla="*/ 4132757 w 6177884"/>
              <a:gd name="connsiteY78" fmla="*/ 401456 h 2133391"/>
              <a:gd name="connsiteX79" fmla="*/ 4136722 w 6177884"/>
              <a:gd name="connsiteY79" fmla="*/ 424898 h 2133391"/>
              <a:gd name="connsiteX80" fmla="*/ 4145364 w 6177884"/>
              <a:gd name="connsiteY80" fmla="*/ 454056 h 2133391"/>
              <a:gd name="connsiteX81" fmla="*/ 4150214 w 6177884"/>
              <a:gd name="connsiteY81" fmla="*/ 504659 h 2133391"/>
              <a:gd name="connsiteX82" fmla="*/ 4155232 w 6177884"/>
              <a:gd name="connsiteY82" fmla="*/ 534328 h 2133391"/>
              <a:gd name="connsiteX83" fmla="*/ 4154301 w 6177884"/>
              <a:gd name="connsiteY83" fmla="*/ 547300 h 2133391"/>
              <a:gd name="connsiteX84" fmla="*/ 4155638 w 6177884"/>
              <a:gd name="connsiteY84" fmla="*/ 561252 h 2133391"/>
              <a:gd name="connsiteX85" fmla="*/ 4146307 w 6177884"/>
              <a:gd name="connsiteY85" fmla="*/ 658602 h 2133391"/>
              <a:gd name="connsiteX86" fmla="*/ 4145600 w 6177884"/>
              <a:gd name="connsiteY86" fmla="*/ 668447 h 2133391"/>
              <a:gd name="connsiteX87" fmla="*/ 4125203 w 6177884"/>
              <a:gd name="connsiteY87" fmla="*/ 737273 h 2133391"/>
              <a:gd name="connsiteX88" fmla="*/ 4120843 w 6177884"/>
              <a:gd name="connsiteY88" fmla="*/ 797980 h 2133391"/>
              <a:gd name="connsiteX89" fmla="*/ 4196420 w 6177884"/>
              <a:gd name="connsiteY89" fmla="*/ 968726 h 2133391"/>
              <a:gd name="connsiteX90" fmla="*/ 4429069 w 6177884"/>
              <a:gd name="connsiteY90" fmla="*/ 1039857 h 2133391"/>
              <a:gd name="connsiteX91" fmla="*/ 4433289 w 6177884"/>
              <a:gd name="connsiteY91" fmla="*/ 1038607 h 2133391"/>
              <a:gd name="connsiteX92" fmla="*/ 4445951 w 6177884"/>
              <a:gd name="connsiteY92" fmla="*/ 1034003 h 2133391"/>
              <a:gd name="connsiteX93" fmla="*/ 4487168 w 6177884"/>
              <a:gd name="connsiteY93" fmla="*/ 1024463 h 2133391"/>
              <a:gd name="connsiteX94" fmla="*/ 4498312 w 6177884"/>
              <a:gd name="connsiteY94" fmla="*/ 1021160 h 2133391"/>
              <a:gd name="connsiteX95" fmla="*/ 4505594 w 6177884"/>
              <a:gd name="connsiteY95" fmla="*/ 1020198 h 2133391"/>
              <a:gd name="connsiteX96" fmla="*/ 4511842 w 6177884"/>
              <a:gd name="connsiteY96" fmla="*/ 1018752 h 2133391"/>
              <a:gd name="connsiteX97" fmla="*/ 4537405 w 6177884"/>
              <a:gd name="connsiteY97" fmla="*/ 1015995 h 2133391"/>
              <a:gd name="connsiteX98" fmla="*/ 4565138 w 6177884"/>
              <a:gd name="connsiteY98" fmla="*/ 1012331 h 2133391"/>
              <a:gd name="connsiteX99" fmla="*/ 4572157 w 6177884"/>
              <a:gd name="connsiteY99" fmla="*/ 1012247 h 2133391"/>
              <a:gd name="connsiteX100" fmla="*/ 4578823 w 6177884"/>
              <a:gd name="connsiteY100" fmla="*/ 1011528 h 2133391"/>
              <a:gd name="connsiteX101" fmla="*/ 4605628 w 6177884"/>
              <a:gd name="connsiteY101" fmla="*/ 1011848 h 2133391"/>
              <a:gd name="connsiteX102" fmla="*/ 4632432 w 6177884"/>
              <a:gd name="connsiteY102" fmla="*/ 1011528 h 2133391"/>
              <a:gd name="connsiteX103" fmla="*/ 4639098 w 6177884"/>
              <a:gd name="connsiteY103" fmla="*/ 1012247 h 2133391"/>
              <a:gd name="connsiteX104" fmla="*/ 4646116 w 6177884"/>
              <a:gd name="connsiteY104" fmla="*/ 1012331 h 2133391"/>
              <a:gd name="connsiteX105" fmla="*/ 4673848 w 6177884"/>
              <a:gd name="connsiteY105" fmla="*/ 1015995 h 2133391"/>
              <a:gd name="connsiteX106" fmla="*/ 4699414 w 6177884"/>
              <a:gd name="connsiteY106" fmla="*/ 1018752 h 2133391"/>
              <a:gd name="connsiteX107" fmla="*/ 4705662 w 6177884"/>
              <a:gd name="connsiteY107" fmla="*/ 1020198 h 2133391"/>
              <a:gd name="connsiteX108" fmla="*/ 4712942 w 6177884"/>
              <a:gd name="connsiteY108" fmla="*/ 1021160 h 2133391"/>
              <a:gd name="connsiteX109" fmla="*/ 4724085 w 6177884"/>
              <a:gd name="connsiteY109" fmla="*/ 1024462 h 2133391"/>
              <a:gd name="connsiteX110" fmla="*/ 4765305 w 6177884"/>
              <a:gd name="connsiteY110" fmla="*/ 1034003 h 2133391"/>
              <a:gd name="connsiteX111" fmla="*/ 4787143 w 6177884"/>
              <a:gd name="connsiteY111" fmla="*/ 1041943 h 2133391"/>
              <a:gd name="connsiteX112" fmla="*/ 4842475 w 6177884"/>
              <a:gd name="connsiteY112" fmla="*/ 1045917 h 2133391"/>
              <a:gd name="connsiteX113" fmla="*/ 5013221 w 6177884"/>
              <a:gd name="connsiteY113" fmla="*/ 970340 h 2133391"/>
              <a:gd name="connsiteX114" fmla="*/ 5084351 w 6177884"/>
              <a:gd name="connsiteY114" fmla="*/ 737691 h 2133391"/>
              <a:gd name="connsiteX115" fmla="*/ 5079321 w 6177884"/>
              <a:gd name="connsiteY115" fmla="*/ 720715 h 2133391"/>
              <a:gd name="connsiteX116" fmla="*/ 5081103 w 6177884"/>
              <a:gd name="connsiteY116" fmla="*/ 720575 h 2133391"/>
              <a:gd name="connsiteX117" fmla="*/ 5065655 w 6177884"/>
              <a:gd name="connsiteY117" fmla="*/ 668447 h 2133391"/>
              <a:gd name="connsiteX118" fmla="*/ 5219767 w 6177884"/>
              <a:gd name="connsiteY118" fmla="*/ 164386 h 2133391"/>
              <a:gd name="connsiteX119" fmla="*/ 5616632 w 6177884"/>
              <a:gd name="connsiteY119" fmla="*/ 0 h 2133391"/>
              <a:gd name="connsiteX120" fmla="*/ 6013497 w 6177884"/>
              <a:gd name="connsiteY120" fmla="*/ 164386 h 2133391"/>
              <a:gd name="connsiteX121" fmla="*/ 6013497 w 6177884"/>
              <a:gd name="connsiteY121" fmla="*/ 958117 h 2133391"/>
              <a:gd name="connsiteX122" fmla="*/ 5509437 w 6177884"/>
              <a:gd name="connsiteY122" fmla="*/ 1112230 h 2133391"/>
              <a:gd name="connsiteX123" fmla="*/ 5451698 w 6177884"/>
              <a:gd name="connsiteY123" fmla="*/ 1095119 h 2133391"/>
              <a:gd name="connsiteX124" fmla="*/ 5451439 w 6177884"/>
              <a:gd name="connsiteY124" fmla="*/ 1096866 h 2133391"/>
              <a:gd name="connsiteX125" fmla="*/ 5440194 w 6177884"/>
              <a:gd name="connsiteY125" fmla="*/ 1093533 h 2133391"/>
              <a:gd name="connsiteX126" fmla="*/ 5207544 w 6177884"/>
              <a:gd name="connsiteY126" fmla="*/ 1164664 h 2133391"/>
              <a:gd name="connsiteX127" fmla="*/ 5131968 w 6177884"/>
              <a:gd name="connsiteY127" fmla="*/ 1335411 h 2133391"/>
              <a:gd name="connsiteX128" fmla="*/ 5136327 w 6177884"/>
              <a:gd name="connsiteY128" fmla="*/ 1396120 h 2133391"/>
              <a:gd name="connsiteX129" fmla="*/ 5156724 w 6177884"/>
              <a:gd name="connsiteY129" fmla="*/ 1464942 h 2133391"/>
              <a:gd name="connsiteX130" fmla="*/ 5163055 w 6177884"/>
              <a:gd name="connsiteY130" fmla="*/ 1553097 h 2133391"/>
              <a:gd name="connsiteX131" fmla="*/ 5166761 w 6177884"/>
              <a:gd name="connsiteY131" fmla="*/ 1572138 h 2133391"/>
              <a:gd name="connsiteX132" fmla="*/ 5165053 w 6177884"/>
              <a:gd name="connsiteY132" fmla="*/ 1580912 h 2133391"/>
              <a:gd name="connsiteX133" fmla="*/ 5166357 w 6177884"/>
              <a:gd name="connsiteY133" fmla="*/ 1599062 h 2133391"/>
              <a:gd name="connsiteX134" fmla="*/ 5143882 w 6177884"/>
              <a:gd name="connsiteY134" fmla="*/ 1731934 h 2133391"/>
              <a:gd name="connsiteX135" fmla="*/ 5129025 w 6177884"/>
              <a:gd name="connsiteY135" fmla="*/ 1766066 h 2133391"/>
              <a:gd name="connsiteX136" fmla="*/ 5125664 w 6177884"/>
              <a:gd name="connsiteY136" fmla="*/ 1783337 h 2133391"/>
              <a:gd name="connsiteX137" fmla="*/ 5101607 w 6177884"/>
              <a:gd name="connsiteY137" fmla="*/ 1829052 h 2133391"/>
              <a:gd name="connsiteX138" fmla="*/ 5089300 w 6177884"/>
              <a:gd name="connsiteY138" fmla="*/ 1857326 h 2133391"/>
              <a:gd name="connsiteX139" fmla="*/ 5081316 w 6177884"/>
              <a:gd name="connsiteY139" fmla="*/ 1867611 h 2133391"/>
              <a:gd name="connsiteX140" fmla="*/ 5074293 w 6177884"/>
              <a:gd name="connsiteY140" fmla="*/ 1880958 h 2133391"/>
              <a:gd name="connsiteX141" fmla="*/ 5007161 w 6177884"/>
              <a:gd name="connsiteY141" fmla="*/ 1963142 h 2133391"/>
              <a:gd name="connsiteX142" fmla="*/ 5002611 w 6177884"/>
              <a:gd name="connsiteY142" fmla="*/ 1969003 h 2133391"/>
              <a:gd name="connsiteX143" fmla="*/ 4605747 w 6177884"/>
              <a:gd name="connsiteY143" fmla="*/ 2133391 h 2133391"/>
              <a:gd name="connsiteX144" fmla="*/ 4605628 w 6177884"/>
              <a:gd name="connsiteY144" fmla="*/ 2133379 h 2133391"/>
              <a:gd name="connsiteX145" fmla="*/ 4605509 w 6177884"/>
              <a:gd name="connsiteY145" fmla="*/ 2133391 h 2133391"/>
              <a:gd name="connsiteX146" fmla="*/ 4208644 w 6177884"/>
              <a:gd name="connsiteY146" fmla="*/ 1969003 h 2133391"/>
              <a:gd name="connsiteX147" fmla="*/ 4204114 w 6177884"/>
              <a:gd name="connsiteY147" fmla="*/ 1963167 h 2133391"/>
              <a:gd name="connsiteX148" fmla="*/ 4136962 w 6177884"/>
              <a:gd name="connsiteY148" fmla="*/ 1880958 h 2133391"/>
              <a:gd name="connsiteX149" fmla="*/ 4129937 w 6177884"/>
              <a:gd name="connsiteY149" fmla="*/ 1867608 h 2133391"/>
              <a:gd name="connsiteX150" fmla="*/ 4121955 w 6177884"/>
              <a:gd name="connsiteY150" fmla="*/ 1857326 h 2133391"/>
              <a:gd name="connsiteX151" fmla="*/ 4109651 w 6177884"/>
              <a:gd name="connsiteY151" fmla="*/ 1829059 h 2133391"/>
              <a:gd name="connsiteX152" fmla="*/ 4085591 w 6177884"/>
              <a:gd name="connsiteY152" fmla="*/ 1783337 h 2133391"/>
              <a:gd name="connsiteX153" fmla="*/ 4082229 w 6177884"/>
              <a:gd name="connsiteY153" fmla="*/ 1766063 h 2133391"/>
              <a:gd name="connsiteX154" fmla="*/ 4067373 w 6177884"/>
              <a:gd name="connsiteY154" fmla="*/ 1731934 h 2133391"/>
              <a:gd name="connsiteX155" fmla="*/ 4044898 w 6177884"/>
              <a:gd name="connsiteY155" fmla="*/ 1599062 h 2133391"/>
              <a:gd name="connsiteX156" fmla="*/ 4046202 w 6177884"/>
              <a:gd name="connsiteY156" fmla="*/ 1580914 h 2133391"/>
              <a:gd name="connsiteX157" fmla="*/ 4044494 w 6177884"/>
              <a:gd name="connsiteY157" fmla="*/ 1572138 h 2133391"/>
              <a:gd name="connsiteX158" fmla="*/ 4048200 w 6177884"/>
              <a:gd name="connsiteY158" fmla="*/ 1553095 h 2133391"/>
              <a:gd name="connsiteX159" fmla="*/ 4054530 w 6177884"/>
              <a:gd name="connsiteY159" fmla="*/ 1464942 h 2133391"/>
              <a:gd name="connsiteX160" fmla="*/ 4071641 w 6177884"/>
              <a:gd name="connsiteY160" fmla="*/ 1407204 h 2133391"/>
              <a:gd name="connsiteX161" fmla="*/ 4069894 w 6177884"/>
              <a:gd name="connsiteY161" fmla="*/ 1406944 h 2133391"/>
              <a:gd name="connsiteX162" fmla="*/ 4073227 w 6177884"/>
              <a:gd name="connsiteY162" fmla="*/ 1395699 h 2133391"/>
              <a:gd name="connsiteX163" fmla="*/ 4002096 w 6177884"/>
              <a:gd name="connsiteY163" fmla="*/ 1163050 h 2133391"/>
              <a:gd name="connsiteX164" fmla="*/ 3831349 w 6177884"/>
              <a:gd name="connsiteY164" fmla="*/ 1087473 h 2133391"/>
              <a:gd name="connsiteX165" fmla="*/ 3776020 w 6177884"/>
              <a:gd name="connsiteY165" fmla="*/ 1091447 h 2133391"/>
              <a:gd name="connsiteX166" fmla="*/ 3754182 w 6177884"/>
              <a:gd name="connsiteY166" fmla="*/ 1099387 h 2133391"/>
              <a:gd name="connsiteX167" fmla="*/ 3712958 w 6177884"/>
              <a:gd name="connsiteY167" fmla="*/ 1108929 h 2133391"/>
              <a:gd name="connsiteX168" fmla="*/ 3701818 w 6177884"/>
              <a:gd name="connsiteY168" fmla="*/ 1112230 h 2133391"/>
              <a:gd name="connsiteX169" fmla="*/ 3694538 w 6177884"/>
              <a:gd name="connsiteY169" fmla="*/ 1113192 h 2133391"/>
              <a:gd name="connsiteX170" fmla="*/ 3688291 w 6177884"/>
              <a:gd name="connsiteY170" fmla="*/ 1114638 h 2133391"/>
              <a:gd name="connsiteX171" fmla="*/ 3662726 w 6177884"/>
              <a:gd name="connsiteY171" fmla="*/ 1117395 h 2133391"/>
              <a:gd name="connsiteX172" fmla="*/ 3634992 w 6177884"/>
              <a:gd name="connsiteY172" fmla="*/ 1121059 h 2133391"/>
              <a:gd name="connsiteX173" fmla="*/ 3627975 w 6177884"/>
              <a:gd name="connsiteY173" fmla="*/ 1121143 h 2133391"/>
              <a:gd name="connsiteX174" fmla="*/ 3621309 w 6177884"/>
              <a:gd name="connsiteY174" fmla="*/ 1121862 h 2133391"/>
              <a:gd name="connsiteX175" fmla="*/ 3594504 w 6177884"/>
              <a:gd name="connsiteY175" fmla="*/ 1121542 h 2133391"/>
              <a:gd name="connsiteX176" fmla="*/ 3567699 w 6177884"/>
              <a:gd name="connsiteY176" fmla="*/ 1121862 h 2133391"/>
              <a:gd name="connsiteX177" fmla="*/ 3561033 w 6177884"/>
              <a:gd name="connsiteY177" fmla="*/ 1121143 h 2133391"/>
              <a:gd name="connsiteX178" fmla="*/ 3554016 w 6177884"/>
              <a:gd name="connsiteY178" fmla="*/ 1121059 h 2133391"/>
              <a:gd name="connsiteX179" fmla="*/ 3526284 w 6177884"/>
              <a:gd name="connsiteY179" fmla="*/ 1117395 h 2133391"/>
              <a:gd name="connsiteX180" fmla="*/ 3500717 w 6177884"/>
              <a:gd name="connsiteY180" fmla="*/ 1114638 h 2133391"/>
              <a:gd name="connsiteX181" fmla="*/ 3494469 w 6177884"/>
              <a:gd name="connsiteY181" fmla="*/ 1113192 h 2133391"/>
              <a:gd name="connsiteX182" fmla="*/ 3487190 w 6177884"/>
              <a:gd name="connsiteY182" fmla="*/ 1112230 h 2133391"/>
              <a:gd name="connsiteX183" fmla="*/ 3476050 w 6177884"/>
              <a:gd name="connsiteY183" fmla="*/ 1108929 h 2133391"/>
              <a:gd name="connsiteX184" fmla="*/ 3434826 w 6177884"/>
              <a:gd name="connsiteY184" fmla="*/ 1099387 h 2133391"/>
              <a:gd name="connsiteX185" fmla="*/ 3422159 w 6177884"/>
              <a:gd name="connsiteY185" fmla="*/ 1094781 h 2133391"/>
              <a:gd name="connsiteX186" fmla="*/ 3417947 w 6177884"/>
              <a:gd name="connsiteY186" fmla="*/ 1093533 h 2133391"/>
              <a:gd name="connsiteX187" fmla="*/ 3185297 w 6177884"/>
              <a:gd name="connsiteY187" fmla="*/ 1164664 h 2133391"/>
              <a:gd name="connsiteX188" fmla="*/ 3109721 w 6177884"/>
              <a:gd name="connsiteY188" fmla="*/ 1335411 h 2133391"/>
              <a:gd name="connsiteX189" fmla="*/ 3114080 w 6177884"/>
              <a:gd name="connsiteY189" fmla="*/ 1396120 h 2133391"/>
              <a:gd name="connsiteX190" fmla="*/ 3134477 w 6177884"/>
              <a:gd name="connsiteY190" fmla="*/ 1464942 h 2133391"/>
              <a:gd name="connsiteX191" fmla="*/ 3135186 w 6177884"/>
              <a:gd name="connsiteY191" fmla="*/ 1474805 h 2133391"/>
              <a:gd name="connsiteX192" fmla="*/ 3144515 w 6177884"/>
              <a:gd name="connsiteY192" fmla="*/ 1572138 h 2133391"/>
              <a:gd name="connsiteX193" fmla="*/ 3143178 w 6177884"/>
              <a:gd name="connsiteY193" fmla="*/ 1586086 h 2133391"/>
              <a:gd name="connsiteX194" fmla="*/ 3144110 w 6177884"/>
              <a:gd name="connsiteY194" fmla="*/ 1599062 h 2133391"/>
              <a:gd name="connsiteX195" fmla="*/ 3139089 w 6177884"/>
              <a:gd name="connsiteY195" fmla="*/ 1628742 h 2133391"/>
              <a:gd name="connsiteX196" fmla="*/ 3134240 w 6177884"/>
              <a:gd name="connsiteY196" fmla="*/ 1679333 h 2133391"/>
              <a:gd name="connsiteX197" fmla="*/ 3125601 w 6177884"/>
              <a:gd name="connsiteY197" fmla="*/ 1708485 h 2133391"/>
              <a:gd name="connsiteX198" fmla="*/ 3121635 w 6177884"/>
              <a:gd name="connsiteY198" fmla="*/ 1731934 h 2133391"/>
              <a:gd name="connsiteX199" fmla="*/ 3112288 w 6177884"/>
              <a:gd name="connsiteY199" fmla="*/ 1753406 h 2133391"/>
              <a:gd name="connsiteX200" fmla="*/ 3103418 w 6177884"/>
              <a:gd name="connsiteY200" fmla="*/ 1783337 h 2133391"/>
              <a:gd name="connsiteX201" fmla="*/ 3079355 w 6177884"/>
              <a:gd name="connsiteY201" fmla="*/ 1829063 h 2133391"/>
              <a:gd name="connsiteX202" fmla="*/ 3067053 w 6177884"/>
              <a:gd name="connsiteY202" fmla="*/ 1857326 h 2133391"/>
              <a:gd name="connsiteX203" fmla="*/ 3059073 w 6177884"/>
              <a:gd name="connsiteY203" fmla="*/ 1867607 h 2133391"/>
              <a:gd name="connsiteX204" fmla="*/ 3052047 w 6177884"/>
              <a:gd name="connsiteY204" fmla="*/ 1880958 h 2133391"/>
              <a:gd name="connsiteX205" fmla="*/ 2984895 w 6177884"/>
              <a:gd name="connsiteY205" fmla="*/ 1963167 h 2133391"/>
              <a:gd name="connsiteX206" fmla="*/ 2980364 w 6177884"/>
              <a:gd name="connsiteY206" fmla="*/ 1969003 h 2133391"/>
              <a:gd name="connsiteX207" fmla="*/ 2583499 w 6177884"/>
              <a:gd name="connsiteY207" fmla="*/ 2133391 h 2133391"/>
              <a:gd name="connsiteX208" fmla="*/ 2583381 w 6177884"/>
              <a:gd name="connsiteY208" fmla="*/ 2133379 h 2133391"/>
              <a:gd name="connsiteX209" fmla="*/ 2583263 w 6177884"/>
              <a:gd name="connsiteY209" fmla="*/ 2133391 h 2133391"/>
              <a:gd name="connsiteX210" fmla="*/ 2186397 w 6177884"/>
              <a:gd name="connsiteY210" fmla="*/ 1969003 h 2133391"/>
              <a:gd name="connsiteX211" fmla="*/ 2181866 w 6177884"/>
              <a:gd name="connsiteY211" fmla="*/ 1963166 h 2133391"/>
              <a:gd name="connsiteX212" fmla="*/ 2114715 w 6177884"/>
              <a:gd name="connsiteY212" fmla="*/ 1880958 h 2133391"/>
              <a:gd name="connsiteX213" fmla="*/ 2107690 w 6177884"/>
              <a:gd name="connsiteY213" fmla="*/ 1867608 h 2133391"/>
              <a:gd name="connsiteX214" fmla="*/ 2099709 w 6177884"/>
              <a:gd name="connsiteY214" fmla="*/ 1857326 h 2133391"/>
              <a:gd name="connsiteX215" fmla="*/ 2087405 w 6177884"/>
              <a:gd name="connsiteY215" fmla="*/ 1829061 h 2133391"/>
              <a:gd name="connsiteX216" fmla="*/ 2063344 w 6177884"/>
              <a:gd name="connsiteY216" fmla="*/ 1783337 h 2133391"/>
              <a:gd name="connsiteX217" fmla="*/ 2054475 w 6177884"/>
              <a:gd name="connsiteY217" fmla="*/ 1753408 h 2133391"/>
              <a:gd name="connsiteX218" fmla="*/ 2045127 w 6177884"/>
              <a:gd name="connsiteY218" fmla="*/ 1731934 h 2133391"/>
              <a:gd name="connsiteX219" fmla="*/ 2041160 w 6177884"/>
              <a:gd name="connsiteY219" fmla="*/ 1708482 h 2133391"/>
              <a:gd name="connsiteX220" fmla="*/ 2032522 w 6177884"/>
              <a:gd name="connsiteY220" fmla="*/ 1679333 h 2133391"/>
              <a:gd name="connsiteX221" fmla="*/ 2027673 w 6177884"/>
              <a:gd name="connsiteY221" fmla="*/ 1628746 h 2133391"/>
              <a:gd name="connsiteX222" fmla="*/ 2022652 w 6177884"/>
              <a:gd name="connsiteY222" fmla="*/ 1599062 h 2133391"/>
              <a:gd name="connsiteX223" fmla="*/ 2023584 w 6177884"/>
              <a:gd name="connsiteY223" fmla="*/ 1586084 h 2133391"/>
              <a:gd name="connsiteX224" fmla="*/ 2022248 w 6177884"/>
              <a:gd name="connsiteY224" fmla="*/ 1572138 h 2133391"/>
              <a:gd name="connsiteX225" fmla="*/ 2031574 w 6177884"/>
              <a:gd name="connsiteY225" fmla="*/ 1474833 h 2133391"/>
              <a:gd name="connsiteX226" fmla="*/ 2032284 w 6177884"/>
              <a:gd name="connsiteY226" fmla="*/ 1464942 h 2133391"/>
              <a:gd name="connsiteX227" fmla="*/ 2049395 w 6177884"/>
              <a:gd name="connsiteY227" fmla="*/ 1407204 h 2133391"/>
              <a:gd name="connsiteX228" fmla="*/ 2047648 w 6177884"/>
              <a:gd name="connsiteY228" fmla="*/ 1406944 h 2133391"/>
              <a:gd name="connsiteX229" fmla="*/ 2050981 w 6177884"/>
              <a:gd name="connsiteY229" fmla="*/ 1395699 h 2133391"/>
              <a:gd name="connsiteX230" fmla="*/ 1979850 w 6177884"/>
              <a:gd name="connsiteY230" fmla="*/ 1163050 h 2133391"/>
              <a:gd name="connsiteX231" fmla="*/ 1809103 w 6177884"/>
              <a:gd name="connsiteY231" fmla="*/ 1087473 h 2133391"/>
              <a:gd name="connsiteX232" fmla="*/ 1753775 w 6177884"/>
              <a:gd name="connsiteY232" fmla="*/ 1091447 h 2133391"/>
              <a:gd name="connsiteX233" fmla="*/ 1731936 w 6177884"/>
              <a:gd name="connsiteY233" fmla="*/ 1099387 h 2133391"/>
              <a:gd name="connsiteX234" fmla="*/ 1690711 w 6177884"/>
              <a:gd name="connsiteY234" fmla="*/ 1108929 h 2133391"/>
              <a:gd name="connsiteX235" fmla="*/ 1679572 w 6177884"/>
              <a:gd name="connsiteY235" fmla="*/ 1112230 h 2133391"/>
              <a:gd name="connsiteX236" fmla="*/ 1672293 w 6177884"/>
              <a:gd name="connsiteY236" fmla="*/ 1113192 h 2133391"/>
              <a:gd name="connsiteX237" fmla="*/ 1666045 w 6177884"/>
              <a:gd name="connsiteY237" fmla="*/ 1114638 h 2133391"/>
              <a:gd name="connsiteX238" fmla="*/ 1640477 w 6177884"/>
              <a:gd name="connsiteY238" fmla="*/ 1117395 h 2133391"/>
              <a:gd name="connsiteX239" fmla="*/ 1612746 w 6177884"/>
              <a:gd name="connsiteY239" fmla="*/ 1121059 h 2133391"/>
              <a:gd name="connsiteX240" fmla="*/ 1605729 w 6177884"/>
              <a:gd name="connsiteY240" fmla="*/ 1121143 h 2133391"/>
              <a:gd name="connsiteX241" fmla="*/ 1599064 w 6177884"/>
              <a:gd name="connsiteY241" fmla="*/ 1121862 h 2133391"/>
              <a:gd name="connsiteX242" fmla="*/ 1572258 w 6177884"/>
              <a:gd name="connsiteY242" fmla="*/ 1121542 h 2133391"/>
              <a:gd name="connsiteX243" fmla="*/ 1545453 w 6177884"/>
              <a:gd name="connsiteY243" fmla="*/ 1121862 h 2133391"/>
              <a:gd name="connsiteX244" fmla="*/ 1538787 w 6177884"/>
              <a:gd name="connsiteY244" fmla="*/ 1121143 h 2133391"/>
              <a:gd name="connsiteX245" fmla="*/ 1531770 w 6177884"/>
              <a:gd name="connsiteY245" fmla="*/ 1121059 h 2133391"/>
              <a:gd name="connsiteX246" fmla="*/ 1504040 w 6177884"/>
              <a:gd name="connsiteY246" fmla="*/ 1117396 h 2133391"/>
              <a:gd name="connsiteX247" fmla="*/ 1478471 w 6177884"/>
              <a:gd name="connsiteY247" fmla="*/ 1114638 h 2133391"/>
              <a:gd name="connsiteX248" fmla="*/ 1472223 w 6177884"/>
              <a:gd name="connsiteY248" fmla="*/ 1113192 h 2133391"/>
              <a:gd name="connsiteX249" fmla="*/ 1464944 w 6177884"/>
              <a:gd name="connsiteY249" fmla="*/ 1112230 h 2133391"/>
              <a:gd name="connsiteX250" fmla="*/ 1453803 w 6177884"/>
              <a:gd name="connsiteY250" fmla="*/ 1108928 h 2133391"/>
              <a:gd name="connsiteX251" fmla="*/ 1412580 w 6177884"/>
              <a:gd name="connsiteY251" fmla="*/ 1099387 h 2133391"/>
              <a:gd name="connsiteX252" fmla="*/ 1399913 w 6177884"/>
              <a:gd name="connsiteY252" fmla="*/ 1094781 h 2133391"/>
              <a:gd name="connsiteX253" fmla="*/ 1395701 w 6177884"/>
              <a:gd name="connsiteY253" fmla="*/ 1093533 h 2133391"/>
              <a:gd name="connsiteX254" fmla="*/ 1163051 w 6177884"/>
              <a:gd name="connsiteY254" fmla="*/ 1164664 h 2133391"/>
              <a:gd name="connsiteX255" fmla="*/ 1087475 w 6177884"/>
              <a:gd name="connsiteY255" fmla="*/ 1335411 h 2133391"/>
              <a:gd name="connsiteX256" fmla="*/ 1091834 w 6177884"/>
              <a:gd name="connsiteY256" fmla="*/ 1396120 h 2133391"/>
              <a:gd name="connsiteX257" fmla="*/ 1112232 w 6177884"/>
              <a:gd name="connsiteY257" fmla="*/ 1464942 h 2133391"/>
              <a:gd name="connsiteX258" fmla="*/ 958118 w 6177884"/>
              <a:gd name="connsiteY258" fmla="*/ 1969003 h 2133391"/>
              <a:gd name="connsiteX259" fmla="*/ 164388 w 6177884"/>
              <a:gd name="connsiteY259" fmla="*/ 1969003 h 2133391"/>
              <a:gd name="connsiteX260" fmla="*/ 164388 w 6177884"/>
              <a:gd name="connsiteY260" fmla="*/ 1175273 h 2133391"/>
              <a:gd name="connsiteX261" fmla="*/ 668449 w 6177884"/>
              <a:gd name="connsiteY261" fmla="*/ 1021160 h 2133391"/>
              <a:gd name="connsiteX262" fmla="*/ 737275 w 6177884"/>
              <a:gd name="connsiteY262" fmla="*/ 1041557 h 2133391"/>
              <a:gd name="connsiteX263" fmla="*/ 797981 w 6177884"/>
              <a:gd name="connsiteY263" fmla="*/ 1045917 h 2133391"/>
              <a:gd name="connsiteX264" fmla="*/ 968728 w 6177884"/>
              <a:gd name="connsiteY264" fmla="*/ 970340 h 2133391"/>
              <a:gd name="connsiteX265" fmla="*/ 1039858 w 6177884"/>
              <a:gd name="connsiteY265" fmla="*/ 737691 h 2133391"/>
              <a:gd name="connsiteX266" fmla="*/ 1034827 w 6177884"/>
              <a:gd name="connsiteY266" fmla="*/ 720715 h 2133391"/>
              <a:gd name="connsiteX267" fmla="*/ 1036610 w 6177884"/>
              <a:gd name="connsiteY267" fmla="*/ 720575 h 2133391"/>
              <a:gd name="connsiteX268" fmla="*/ 1021162 w 6177884"/>
              <a:gd name="connsiteY268" fmla="*/ 668447 h 2133391"/>
              <a:gd name="connsiteX269" fmla="*/ 1020455 w 6177884"/>
              <a:gd name="connsiteY269" fmla="*/ 658598 h 2133391"/>
              <a:gd name="connsiteX270" fmla="*/ 1011125 w 6177884"/>
              <a:gd name="connsiteY270" fmla="*/ 561252 h 2133391"/>
              <a:gd name="connsiteX271" fmla="*/ 1012462 w 6177884"/>
              <a:gd name="connsiteY271" fmla="*/ 547301 h 2133391"/>
              <a:gd name="connsiteX272" fmla="*/ 1011530 w 6177884"/>
              <a:gd name="connsiteY272" fmla="*/ 534328 h 2133391"/>
              <a:gd name="connsiteX273" fmla="*/ 1016549 w 6177884"/>
              <a:gd name="connsiteY273" fmla="*/ 504655 h 2133391"/>
              <a:gd name="connsiteX274" fmla="*/ 1021399 w 6177884"/>
              <a:gd name="connsiteY274" fmla="*/ 454056 h 2133391"/>
              <a:gd name="connsiteX275" fmla="*/ 1030039 w 6177884"/>
              <a:gd name="connsiteY275" fmla="*/ 424902 h 2133391"/>
              <a:gd name="connsiteX276" fmla="*/ 1034005 w 6177884"/>
              <a:gd name="connsiteY276" fmla="*/ 401456 h 2133391"/>
              <a:gd name="connsiteX277" fmla="*/ 1043350 w 6177884"/>
              <a:gd name="connsiteY277" fmla="*/ 379986 h 2133391"/>
              <a:gd name="connsiteX278" fmla="*/ 1052221 w 6177884"/>
              <a:gd name="connsiteY278" fmla="*/ 350052 h 2133391"/>
              <a:gd name="connsiteX279" fmla="*/ 1076285 w 6177884"/>
              <a:gd name="connsiteY279" fmla="*/ 304324 h 2133391"/>
              <a:gd name="connsiteX280" fmla="*/ 1088586 w 6177884"/>
              <a:gd name="connsiteY280" fmla="*/ 276064 h 2133391"/>
              <a:gd name="connsiteX281" fmla="*/ 1096566 w 6177884"/>
              <a:gd name="connsiteY281" fmla="*/ 265784 h 2133391"/>
              <a:gd name="connsiteX282" fmla="*/ 1103592 w 6177884"/>
              <a:gd name="connsiteY282" fmla="*/ 252431 h 2133391"/>
              <a:gd name="connsiteX283" fmla="*/ 1170744 w 6177884"/>
              <a:gd name="connsiteY283" fmla="*/ 170223 h 2133391"/>
              <a:gd name="connsiteX284" fmla="*/ 1175274 w 6177884"/>
              <a:gd name="connsiteY284" fmla="*/ 164386 h 2133391"/>
              <a:gd name="connsiteX285" fmla="*/ 1572139 w 6177884"/>
              <a:gd name="connsiteY28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6177884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cubicBezTo>
                  <a:pt x="5031407" y="491561"/>
                  <a:pt x="5082778" y="301376"/>
                  <a:pt x="5219767" y="164386"/>
                </a:cubicBezTo>
                <a:cubicBezTo>
                  <a:pt x="5329358" y="54795"/>
                  <a:pt x="5472995" y="0"/>
                  <a:pt x="5616632" y="0"/>
                </a:cubicBezTo>
                <a:cubicBezTo>
                  <a:pt x="5760269" y="0"/>
                  <a:pt x="5903906" y="54795"/>
                  <a:pt x="6013497" y="164386"/>
                </a:cubicBezTo>
                <a:cubicBezTo>
                  <a:pt x="6232680" y="383569"/>
                  <a:pt x="6232680" y="738934"/>
                  <a:pt x="6013497" y="958117"/>
                </a:cubicBezTo>
                <a:cubicBezTo>
                  <a:pt x="5876508" y="1095106"/>
                  <a:pt x="5686323" y="1146477"/>
                  <a:pt x="5509437" y="1112230"/>
                </a:cubicBezTo>
                <a:lnTo>
                  <a:pt x="5451698" y="1095119"/>
                </a:lnTo>
                <a:lnTo>
                  <a:pt x="5451439" y="1096866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A7A725A-D69F-B52B-6301-71C4B60E053B}"/>
              </a:ext>
            </a:extLst>
          </p:cNvPr>
          <p:cNvSpPr/>
          <p:nvPr/>
        </p:nvSpPr>
        <p:spPr>
          <a:xfrm>
            <a:off x="1845769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B7E903C-F70A-1FE9-578E-2CBE2881EA89}"/>
              </a:ext>
            </a:extLst>
          </p:cNvPr>
          <p:cNvSpPr/>
          <p:nvPr/>
        </p:nvSpPr>
        <p:spPr>
          <a:xfrm>
            <a:off x="3299108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64F978-2FFE-D63A-08C9-8B047DEAE1B8}"/>
              </a:ext>
            </a:extLst>
          </p:cNvPr>
          <p:cNvSpPr/>
          <p:nvPr/>
        </p:nvSpPr>
        <p:spPr>
          <a:xfrm>
            <a:off x="4751573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F65194F-3ABC-FDF9-2D9C-3FC3D2ECE0EB}"/>
              </a:ext>
            </a:extLst>
          </p:cNvPr>
          <p:cNvSpPr/>
          <p:nvPr/>
        </p:nvSpPr>
        <p:spPr>
          <a:xfrm>
            <a:off x="6204865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B5CD585-C05E-7627-A88F-542CC675467D}"/>
              </a:ext>
            </a:extLst>
          </p:cNvPr>
          <p:cNvSpPr/>
          <p:nvPr/>
        </p:nvSpPr>
        <p:spPr>
          <a:xfrm>
            <a:off x="7657376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7A16B37-B816-0FDF-9A0D-4123B9A24DA0}"/>
              </a:ext>
            </a:extLst>
          </p:cNvPr>
          <p:cNvSpPr/>
          <p:nvPr/>
        </p:nvSpPr>
        <p:spPr>
          <a:xfrm>
            <a:off x="9110621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41482A1-4099-D691-8087-A8343A333DC5}"/>
              </a:ext>
            </a:extLst>
          </p:cNvPr>
          <p:cNvSpPr/>
          <p:nvPr/>
        </p:nvSpPr>
        <p:spPr>
          <a:xfrm>
            <a:off x="1915520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8F2FBB-DD84-5390-001A-C7B32463BF57}"/>
              </a:ext>
            </a:extLst>
          </p:cNvPr>
          <p:cNvSpPr/>
          <p:nvPr/>
        </p:nvSpPr>
        <p:spPr>
          <a:xfrm>
            <a:off x="3368859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6F4FE51-E117-4BFB-B002-3CD3F810617A}"/>
              </a:ext>
            </a:extLst>
          </p:cNvPr>
          <p:cNvSpPr/>
          <p:nvPr/>
        </p:nvSpPr>
        <p:spPr>
          <a:xfrm>
            <a:off x="6274616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37C7CD-98F1-8C38-17DD-7CF36D5DBBCD}"/>
              </a:ext>
            </a:extLst>
          </p:cNvPr>
          <p:cNvSpPr/>
          <p:nvPr/>
        </p:nvSpPr>
        <p:spPr>
          <a:xfrm>
            <a:off x="9180372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C4D302-3298-55D6-32D2-F9C805645FEF}"/>
              </a:ext>
            </a:extLst>
          </p:cNvPr>
          <p:cNvSpPr/>
          <p:nvPr/>
        </p:nvSpPr>
        <p:spPr>
          <a:xfrm>
            <a:off x="4821324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285AC6-7650-5D33-59AB-B302F17F10A4}"/>
              </a:ext>
            </a:extLst>
          </p:cNvPr>
          <p:cNvSpPr/>
          <p:nvPr/>
        </p:nvSpPr>
        <p:spPr>
          <a:xfrm>
            <a:off x="7727127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BC993613-1C27-77A2-F602-9A5DE1635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98053" y="3964765"/>
            <a:ext cx="731520" cy="731520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709FC675-C4C2-FC6C-390D-99AED5C769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51392" y="2512160"/>
            <a:ext cx="731520" cy="731520"/>
          </a:xfrm>
          <a:prstGeom prst="rect">
            <a:avLst/>
          </a:prstGeom>
        </p:spPr>
      </p:pic>
      <p:pic>
        <p:nvPicPr>
          <p:cNvPr id="13" name="Graphic 12" descr="Flask with solid fill">
            <a:extLst>
              <a:ext uri="{FF2B5EF4-FFF2-40B4-BE49-F238E27FC236}">
                <a16:creationId xmlns:a16="http://schemas.microsoft.com/office/drawing/2014/main" id="{D465DC6F-C028-82C7-7EB8-010D558C42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03857" y="3964765"/>
            <a:ext cx="731520" cy="731520"/>
          </a:xfrm>
          <a:prstGeom prst="rect">
            <a:avLst/>
          </a:prstGeom>
        </p:spPr>
      </p:pic>
      <p:pic>
        <p:nvPicPr>
          <p:cNvPr id="14" name="Graphic 13" descr="Signal with solid fill">
            <a:extLst>
              <a:ext uri="{FF2B5EF4-FFF2-40B4-BE49-F238E27FC236}">
                <a16:creationId xmlns:a16="http://schemas.microsoft.com/office/drawing/2014/main" id="{31F2A56A-7AFF-F59A-C29F-AB340B0290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457149" y="2512160"/>
            <a:ext cx="731520" cy="731520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C44105B6-5AE6-DB01-5040-2AD65F84D7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362905" y="2512160"/>
            <a:ext cx="731520" cy="731520"/>
          </a:xfrm>
          <a:prstGeom prst="rect">
            <a:avLst/>
          </a:prstGeom>
        </p:spPr>
      </p:pic>
      <p:pic>
        <p:nvPicPr>
          <p:cNvPr id="16" name="Graphic 15" descr="Checklist with solid fill">
            <a:extLst>
              <a:ext uri="{FF2B5EF4-FFF2-40B4-BE49-F238E27FC236}">
                <a16:creationId xmlns:a16="http://schemas.microsoft.com/office/drawing/2014/main" id="{B0A2EA65-30F4-CF73-27B0-9C00E8379F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909660" y="3964765"/>
            <a:ext cx="731520" cy="7315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B518E95-EB4E-0A9E-C54B-B2535EEC8AB8}"/>
              </a:ext>
            </a:extLst>
          </p:cNvPr>
          <p:cNvGrpSpPr/>
          <p:nvPr/>
        </p:nvGrpSpPr>
        <p:grpSpPr>
          <a:xfrm>
            <a:off x="1244351" y="5205119"/>
            <a:ext cx="2438923" cy="920821"/>
            <a:chOff x="332936" y="2627766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C9B759-7A04-40FC-7E9D-3BEF22B4A7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1AF2DF-3F75-EC84-F216-5B2C63F93A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81A07A-C50F-C586-3F5C-23F121A65B1D}"/>
              </a:ext>
            </a:extLst>
          </p:cNvPr>
          <p:cNvGrpSpPr/>
          <p:nvPr/>
        </p:nvGrpSpPr>
        <p:grpSpPr>
          <a:xfrm>
            <a:off x="4150155" y="5205119"/>
            <a:ext cx="2438923" cy="920821"/>
            <a:chOff x="332936" y="2627766"/>
            <a:chExt cx="2926080" cy="9208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B52F76-64F8-8B87-DFA7-0BA08D15F1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9A6DB2A-AEC1-30B0-A9FF-B9B5E88117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E4C44E-49D5-78DF-F8FD-82512033700B}"/>
              </a:ext>
            </a:extLst>
          </p:cNvPr>
          <p:cNvGrpSpPr/>
          <p:nvPr/>
        </p:nvGrpSpPr>
        <p:grpSpPr>
          <a:xfrm>
            <a:off x="7055959" y="5205119"/>
            <a:ext cx="2438923" cy="920821"/>
            <a:chOff x="332936" y="2627766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FB59761-936A-A9B2-7D57-0AF5119C6C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7B472F-905D-4A9B-461B-1EF2B445B6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B07943-1222-8229-6EBF-FFF547DA249A}"/>
              </a:ext>
            </a:extLst>
          </p:cNvPr>
          <p:cNvGrpSpPr/>
          <p:nvPr/>
        </p:nvGrpSpPr>
        <p:grpSpPr>
          <a:xfrm>
            <a:off x="2697690" y="1027160"/>
            <a:ext cx="2438923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8C9CF3-16F4-3CF9-9A07-8B2BEDE401C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76B7A0-D94C-729B-4ECE-E1A6833E83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9D1E5D9-A9E5-8C8B-2635-FF508A87EBB9}"/>
              </a:ext>
            </a:extLst>
          </p:cNvPr>
          <p:cNvGrpSpPr/>
          <p:nvPr/>
        </p:nvGrpSpPr>
        <p:grpSpPr>
          <a:xfrm>
            <a:off x="5603447" y="1027160"/>
            <a:ext cx="2438923" cy="920821"/>
            <a:chOff x="332936" y="2627766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A03B68-8320-11F9-A170-1F42176623E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1418258-0D8B-1A6A-3A9A-5AB04DA1A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2C21DAD-4ED9-07F5-DADF-5FA637DE24C6}"/>
              </a:ext>
            </a:extLst>
          </p:cNvPr>
          <p:cNvGrpSpPr/>
          <p:nvPr/>
        </p:nvGrpSpPr>
        <p:grpSpPr>
          <a:xfrm>
            <a:off x="8509203" y="1027160"/>
            <a:ext cx="2438923" cy="920821"/>
            <a:chOff x="332936" y="2627766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3F142C5-8C71-FBAB-3007-9DD2EDC5D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DD57BD-9BAD-077D-D4E8-D8D9EECBE0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31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36C3A-54AA-DC3F-0897-26D6F3C61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4257-1FD5-CBF3-763E-31978F483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0BD329B-B909-6904-68B8-1FC446DB3294}"/>
              </a:ext>
            </a:extLst>
          </p:cNvPr>
          <p:cNvSpPr/>
          <p:nvPr/>
        </p:nvSpPr>
        <p:spPr>
          <a:xfrm>
            <a:off x="1657313" y="2071424"/>
            <a:ext cx="8877375" cy="3065599"/>
          </a:xfrm>
          <a:custGeom>
            <a:avLst/>
            <a:gdLst>
              <a:gd name="connsiteX0" fmla="*/ 1572139 w 6177884"/>
              <a:gd name="connsiteY0" fmla="*/ 0 h 2133391"/>
              <a:gd name="connsiteX1" fmla="*/ 1572258 w 6177884"/>
              <a:gd name="connsiteY1" fmla="*/ 12 h 2133391"/>
              <a:gd name="connsiteX2" fmla="*/ 1572376 w 6177884"/>
              <a:gd name="connsiteY2" fmla="*/ 0 h 2133391"/>
              <a:gd name="connsiteX3" fmla="*/ 1969241 w 6177884"/>
              <a:gd name="connsiteY3" fmla="*/ 164386 h 2133391"/>
              <a:gd name="connsiteX4" fmla="*/ 1973753 w 6177884"/>
              <a:gd name="connsiteY4" fmla="*/ 170199 h 2133391"/>
              <a:gd name="connsiteX5" fmla="*/ 2040924 w 6177884"/>
              <a:gd name="connsiteY5" fmla="*/ 252431 h 2133391"/>
              <a:gd name="connsiteX6" fmla="*/ 2047952 w 6177884"/>
              <a:gd name="connsiteY6" fmla="*/ 265786 h 2133391"/>
              <a:gd name="connsiteX7" fmla="*/ 2055930 w 6177884"/>
              <a:gd name="connsiteY7" fmla="*/ 276064 h 2133391"/>
              <a:gd name="connsiteX8" fmla="*/ 2068229 w 6177884"/>
              <a:gd name="connsiteY8" fmla="*/ 304320 h 2133391"/>
              <a:gd name="connsiteX9" fmla="*/ 2092295 w 6177884"/>
              <a:gd name="connsiteY9" fmla="*/ 350052 h 2133391"/>
              <a:gd name="connsiteX10" fmla="*/ 2101167 w 6177884"/>
              <a:gd name="connsiteY10" fmla="*/ 379988 h 2133391"/>
              <a:gd name="connsiteX11" fmla="*/ 2110512 w 6177884"/>
              <a:gd name="connsiteY11" fmla="*/ 401456 h 2133391"/>
              <a:gd name="connsiteX12" fmla="*/ 2114477 w 6177884"/>
              <a:gd name="connsiteY12" fmla="*/ 424901 h 2133391"/>
              <a:gd name="connsiteX13" fmla="*/ 2123117 w 6177884"/>
              <a:gd name="connsiteY13" fmla="*/ 454056 h 2133391"/>
              <a:gd name="connsiteX14" fmla="*/ 2127967 w 6177884"/>
              <a:gd name="connsiteY14" fmla="*/ 504655 h 2133391"/>
              <a:gd name="connsiteX15" fmla="*/ 2132986 w 6177884"/>
              <a:gd name="connsiteY15" fmla="*/ 534328 h 2133391"/>
              <a:gd name="connsiteX16" fmla="*/ 2132054 w 6177884"/>
              <a:gd name="connsiteY16" fmla="*/ 547301 h 2133391"/>
              <a:gd name="connsiteX17" fmla="*/ 2133392 w 6177884"/>
              <a:gd name="connsiteY17" fmla="*/ 561252 h 2133391"/>
              <a:gd name="connsiteX18" fmla="*/ 2124061 w 6177884"/>
              <a:gd name="connsiteY18" fmla="*/ 658598 h 2133391"/>
              <a:gd name="connsiteX19" fmla="*/ 2123354 w 6177884"/>
              <a:gd name="connsiteY19" fmla="*/ 668447 h 2133391"/>
              <a:gd name="connsiteX20" fmla="*/ 2102957 w 6177884"/>
              <a:gd name="connsiteY20" fmla="*/ 737273 h 2133391"/>
              <a:gd name="connsiteX21" fmla="*/ 2098597 w 6177884"/>
              <a:gd name="connsiteY21" fmla="*/ 797980 h 2133391"/>
              <a:gd name="connsiteX22" fmla="*/ 2174174 w 6177884"/>
              <a:gd name="connsiteY22" fmla="*/ 968726 h 2133391"/>
              <a:gd name="connsiteX23" fmla="*/ 2406823 w 6177884"/>
              <a:gd name="connsiteY23" fmla="*/ 1039857 h 2133391"/>
              <a:gd name="connsiteX24" fmla="*/ 2411034 w 6177884"/>
              <a:gd name="connsiteY24" fmla="*/ 1038609 h 2133391"/>
              <a:gd name="connsiteX25" fmla="*/ 2423703 w 6177884"/>
              <a:gd name="connsiteY25" fmla="*/ 1034003 h 2133391"/>
              <a:gd name="connsiteX26" fmla="*/ 2464928 w 6177884"/>
              <a:gd name="connsiteY26" fmla="*/ 1024461 h 2133391"/>
              <a:gd name="connsiteX27" fmla="*/ 2476067 w 6177884"/>
              <a:gd name="connsiteY27" fmla="*/ 1021160 h 2133391"/>
              <a:gd name="connsiteX28" fmla="*/ 2483344 w 6177884"/>
              <a:gd name="connsiteY28" fmla="*/ 1020199 h 2133391"/>
              <a:gd name="connsiteX29" fmla="*/ 2489594 w 6177884"/>
              <a:gd name="connsiteY29" fmla="*/ 1018752 h 2133391"/>
              <a:gd name="connsiteX30" fmla="*/ 2515168 w 6177884"/>
              <a:gd name="connsiteY30" fmla="*/ 1015994 h 2133391"/>
              <a:gd name="connsiteX31" fmla="*/ 2542893 w 6177884"/>
              <a:gd name="connsiteY31" fmla="*/ 1012331 h 2133391"/>
              <a:gd name="connsiteX32" fmla="*/ 2549909 w 6177884"/>
              <a:gd name="connsiteY32" fmla="*/ 1012247 h 2133391"/>
              <a:gd name="connsiteX33" fmla="*/ 2556576 w 6177884"/>
              <a:gd name="connsiteY33" fmla="*/ 1011528 h 2133391"/>
              <a:gd name="connsiteX34" fmla="*/ 2583381 w 6177884"/>
              <a:gd name="connsiteY34" fmla="*/ 1011848 h 2133391"/>
              <a:gd name="connsiteX35" fmla="*/ 2610186 w 6177884"/>
              <a:gd name="connsiteY35" fmla="*/ 1011528 h 2133391"/>
              <a:gd name="connsiteX36" fmla="*/ 2616853 w 6177884"/>
              <a:gd name="connsiteY36" fmla="*/ 1012247 h 2133391"/>
              <a:gd name="connsiteX37" fmla="*/ 2623869 w 6177884"/>
              <a:gd name="connsiteY37" fmla="*/ 1012331 h 2133391"/>
              <a:gd name="connsiteX38" fmla="*/ 2651596 w 6177884"/>
              <a:gd name="connsiteY38" fmla="*/ 1015994 h 2133391"/>
              <a:gd name="connsiteX39" fmla="*/ 2677168 w 6177884"/>
              <a:gd name="connsiteY39" fmla="*/ 1018752 h 2133391"/>
              <a:gd name="connsiteX40" fmla="*/ 2683417 w 6177884"/>
              <a:gd name="connsiteY40" fmla="*/ 1020199 h 2133391"/>
              <a:gd name="connsiteX41" fmla="*/ 2690695 w 6177884"/>
              <a:gd name="connsiteY41" fmla="*/ 1021160 h 2133391"/>
              <a:gd name="connsiteX42" fmla="*/ 2701834 w 6177884"/>
              <a:gd name="connsiteY42" fmla="*/ 1024461 h 2133391"/>
              <a:gd name="connsiteX43" fmla="*/ 2743059 w 6177884"/>
              <a:gd name="connsiteY43" fmla="*/ 1034003 h 2133391"/>
              <a:gd name="connsiteX44" fmla="*/ 2764898 w 6177884"/>
              <a:gd name="connsiteY44" fmla="*/ 1041943 h 2133391"/>
              <a:gd name="connsiteX45" fmla="*/ 2820227 w 6177884"/>
              <a:gd name="connsiteY45" fmla="*/ 1045917 h 2133391"/>
              <a:gd name="connsiteX46" fmla="*/ 2990974 w 6177884"/>
              <a:gd name="connsiteY46" fmla="*/ 970340 h 2133391"/>
              <a:gd name="connsiteX47" fmla="*/ 3062104 w 6177884"/>
              <a:gd name="connsiteY47" fmla="*/ 737691 h 2133391"/>
              <a:gd name="connsiteX48" fmla="*/ 3057074 w 6177884"/>
              <a:gd name="connsiteY48" fmla="*/ 720715 h 2133391"/>
              <a:gd name="connsiteX49" fmla="*/ 3058856 w 6177884"/>
              <a:gd name="connsiteY49" fmla="*/ 720575 h 2133391"/>
              <a:gd name="connsiteX50" fmla="*/ 3043408 w 6177884"/>
              <a:gd name="connsiteY50" fmla="*/ 668447 h 2133391"/>
              <a:gd name="connsiteX51" fmla="*/ 3042701 w 6177884"/>
              <a:gd name="connsiteY51" fmla="*/ 658597 h 2133391"/>
              <a:gd name="connsiteX52" fmla="*/ 3033371 w 6177884"/>
              <a:gd name="connsiteY52" fmla="*/ 561252 h 2133391"/>
              <a:gd name="connsiteX53" fmla="*/ 3034708 w 6177884"/>
              <a:gd name="connsiteY53" fmla="*/ 547303 h 2133391"/>
              <a:gd name="connsiteX54" fmla="*/ 3033776 w 6177884"/>
              <a:gd name="connsiteY54" fmla="*/ 534328 h 2133391"/>
              <a:gd name="connsiteX55" fmla="*/ 3038796 w 6177884"/>
              <a:gd name="connsiteY55" fmla="*/ 504649 h 2133391"/>
              <a:gd name="connsiteX56" fmla="*/ 3043645 w 6177884"/>
              <a:gd name="connsiteY56" fmla="*/ 454056 h 2133391"/>
              <a:gd name="connsiteX57" fmla="*/ 3052284 w 6177884"/>
              <a:gd name="connsiteY57" fmla="*/ 424905 h 2133391"/>
              <a:gd name="connsiteX58" fmla="*/ 3056250 w 6177884"/>
              <a:gd name="connsiteY58" fmla="*/ 401456 h 2133391"/>
              <a:gd name="connsiteX59" fmla="*/ 3065597 w 6177884"/>
              <a:gd name="connsiteY59" fmla="*/ 379984 h 2133391"/>
              <a:gd name="connsiteX60" fmla="*/ 3074467 w 6177884"/>
              <a:gd name="connsiteY60" fmla="*/ 350052 h 2133391"/>
              <a:gd name="connsiteX61" fmla="*/ 3098530 w 6177884"/>
              <a:gd name="connsiteY61" fmla="*/ 304325 h 2133391"/>
              <a:gd name="connsiteX62" fmla="*/ 3110832 w 6177884"/>
              <a:gd name="connsiteY62" fmla="*/ 276064 h 2133391"/>
              <a:gd name="connsiteX63" fmla="*/ 3118812 w 6177884"/>
              <a:gd name="connsiteY63" fmla="*/ 265784 h 2133391"/>
              <a:gd name="connsiteX64" fmla="*/ 3125838 w 6177884"/>
              <a:gd name="connsiteY64" fmla="*/ 252431 h 2133391"/>
              <a:gd name="connsiteX65" fmla="*/ 3192990 w 6177884"/>
              <a:gd name="connsiteY65" fmla="*/ 170222 h 2133391"/>
              <a:gd name="connsiteX66" fmla="*/ 3197520 w 6177884"/>
              <a:gd name="connsiteY66" fmla="*/ 164386 h 2133391"/>
              <a:gd name="connsiteX67" fmla="*/ 3594385 w 6177884"/>
              <a:gd name="connsiteY67" fmla="*/ 0 h 2133391"/>
              <a:gd name="connsiteX68" fmla="*/ 3594504 w 6177884"/>
              <a:gd name="connsiteY68" fmla="*/ 12 h 2133391"/>
              <a:gd name="connsiteX69" fmla="*/ 3594622 w 6177884"/>
              <a:gd name="connsiteY69" fmla="*/ 0 h 2133391"/>
              <a:gd name="connsiteX70" fmla="*/ 3991487 w 6177884"/>
              <a:gd name="connsiteY70" fmla="*/ 164386 h 2133391"/>
              <a:gd name="connsiteX71" fmla="*/ 3995998 w 6177884"/>
              <a:gd name="connsiteY71" fmla="*/ 170198 h 2133391"/>
              <a:gd name="connsiteX72" fmla="*/ 4063170 w 6177884"/>
              <a:gd name="connsiteY72" fmla="*/ 252431 h 2133391"/>
              <a:gd name="connsiteX73" fmla="*/ 4070199 w 6177884"/>
              <a:gd name="connsiteY73" fmla="*/ 265787 h 2133391"/>
              <a:gd name="connsiteX74" fmla="*/ 4078176 w 6177884"/>
              <a:gd name="connsiteY74" fmla="*/ 276064 h 2133391"/>
              <a:gd name="connsiteX75" fmla="*/ 4090473 w 6177884"/>
              <a:gd name="connsiteY75" fmla="*/ 304315 h 2133391"/>
              <a:gd name="connsiteX76" fmla="*/ 4114541 w 6177884"/>
              <a:gd name="connsiteY76" fmla="*/ 350052 h 2133391"/>
              <a:gd name="connsiteX77" fmla="*/ 4123414 w 6177884"/>
              <a:gd name="connsiteY77" fmla="*/ 379990 h 2133391"/>
              <a:gd name="connsiteX78" fmla="*/ 4132757 w 6177884"/>
              <a:gd name="connsiteY78" fmla="*/ 401456 h 2133391"/>
              <a:gd name="connsiteX79" fmla="*/ 4136722 w 6177884"/>
              <a:gd name="connsiteY79" fmla="*/ 424898 h 2133391"/>
              <a:gd name="connsiteX80" fmla="*/ 4145364 w 6177884"/>
              <a:gd name="connsiteY80" fmla="*/ 454056 h 2133391"/>
              <a:gd name="connsiteX81" fmla="*/ 4150214 w 6177884"/>
              <a:gd name="connsiteY81" fmla="*/ 504659 h 2133391"/>
              <a:gd name="connsiteX82" fmla="*/ 4155232 w 6177884"/>
              <a:gd name="connsiteY82" fmla="*/ 534328 h 2133391"/>
              <a:gd name="connsiteX83" fmla="*/ 4154301 w 6177884"/>
              <a:gd name="connsiteY83" fmla="*/ 547300 h 2133391"/>
              <a:gd name="connsiteX84" fmla="*/ 4155638 w 6177884"/>
              <a:gd name="connsiteY84" fmla="*/ 561252 h 2133391"/>
              <a:gd name="connsiteX85" fmla="*/ 4146307 w 6177884"/>
              <a:gd name="connsiteY85" fmla="*/ 658602 h 2133391"/>
              <a:gd name="connsiteX86" fmla="*/ 4145600 w 6177884"/>
              <a:gd name="connsiteY86" fmla="*/ 668447 h 2133391"/>
              <a:gd name="connsiteX87" fmla="*/ 4125203 w 6177884"/>
              <a:gd name="connsiteY87" fmla="*/ 737273 h 2133391"/>
              <a:gd name="connsiteX88" fmla="*/ 4120843 w 6177884"/>
              <a:gd name="connsiteY88" fmla="*/ 797980 h 2133391"/>
              <a:gd name="connsiteX89" fmla="*/ 4196420 w 6177884"/>
              <a:gd name="connsiteY89" fmla="*/ 968726 h 2133391"/>
              <a:gd name="connsiteX90" fmla="*/ 4429069 w 6177884"/>
              <a:gd name="connsiteY90" fmla="*/ 1039857 h 2133391"/>
              <a:gd name="connsiteX91" fmla="*/ 4433289 w 6177884"/>
              <a:gd name="connsiteY91" fmla="*/ 1038607 h 2133391"/>
              <a:gd name="connsiteX92" fmla="*/ 4445951 w 6177884"/>
              <a:gd name="connsiteY92" fmla="*/ 1034003 h 2133391"/>
              <a:gd name="connsiteX93" fmla="*/ 4487168 w 6177884"/>
              <a:gd name="connsiteY93" fmla="*/ 1024463 h 2133391"/>
              <a:gd name="connsiteX94" fmla="*/ 4498312 w 6177884"/>
              <a:gd name="connsiteY94" fmla="*/ 1021160 h 2133391"/>
              <a:gd name="connsiteX95" fmla="*/ 4505594 w 6177884"/>
              <a:gd name="connsiteY95" fmla="*/ 1020198 h 2133391"/>
              <a:gd name="connsiteX96" fmla="*/ 4511842 w 6177884"/>
              <a:gd name="connsiteY96" fmla="*/ 1018752 h 2133391"/>
              <a:gd name="connsiteX97" fmla="*/ 4537405 w 6177884"/>
              <a:gd name="connsiteY97" fmla="*/ 1015995 h 2133391"/>
              <a:gd name="connsiteX98" fmla="*/ 4565138 w 6177884"/>
              <a:gd name="connsiteY98" fmla="*/ 1012331 h 2133391"/>
              <a:gd name="connsiteX99" fmla="*/ 4572157 w 6177884"/>
              <a:gd name="connsiteY99" fmla="*/ 1012247 h 2133391"/>
              <a:gd name="connsiteX100" fmla="*/ 4578823 w 6177884"/>
              <a:gd name="connsiteY100" fmla="*/ 1011528 h 2133391"/>
              <a:gd name="connsiteX101" fmla="*/ 4605628 w 6177884"/>
              <a:gd name="connsiteY101" fmla="*/ 1011848 h 2133391"/>
              <a:gd name="connsiteX102" fmla="*/ 4632432 w 6177884"/>
              <a:gd name="connsiteY102" fmla="*/ 1011528 h 2133391"/>
              <a:gd name="connsiteX103" fmla="*/ 4639098 w 6177884"/>
              <a:gd name="connsiteY103" fmla="*/ 1012247 h 2133391"/>
              <a:gd name="connsiteX104" fmla="*/ 4646116 w 6177884"/>
              <a:gd name="connsiteY104" fmla="*/ 1012331 h 2133391"/>
              <a:gd name="connsiteX105" fmla="*/ 4673848 w 6177884"/>
              <a:gd name="connsiteY105" fmla="*/ 1015995 h 2133391"/>
              <a:gd name="connsiteX106" fmla="*/ 4699414 w 6177884"/>
              <a:gd name="connsiteY106" fmla="*/ 1018752 h 2133391"/>
              <a:gd name="connsiteX107" fmla="*/ 4705662 w 6177884"/>
              <a:gd name="connsiteY107" fmla="*/ 1020198 h 2133391"/>
              <a:gd name="connsiteX108" fmla="*/ 4712942 w 6177884"/>
              <a:gd name="connsiteY108" fmla="*/ 1021160 h 2133391"/>
              <a:gd name="connsiteX109" fmla="*/ 4724085 w 6177884"/>
              <a:gd name="connsiteY109" fmla="*/ 1024462 h 2133391"/>
              <a:gd name="connsiteX110" fmla="*/ 4765305 w 6177884"/>
              <a:gd name="connsiteY110" fmla="*/ 1034003 h 2133391"/>
              <a:gd name="connsiteX111" fmla="*/ 4787143 w 6177884"/>
              <a:gd name="connsiteY111" fmla="*/ 1041943 h 2133391"/>
              <a:gd name="connsiteX112" fmla="*/ 4842475 w 6177884"/>
              <a:gd name="connsiteY112" fmla="*/ 1045917 h 2133391"/>
              <a:gd name="connsiteX113" fmla="*/ 5013221 w 6177884"/>
              <a:gd name="connsiteY113" fmla="*/ 970340 h 2133391"/>
              <a:gd name="connsiteX114" fmla="*/ 5084351 w 6177884"/>
              <a:gd name="connsiteY114" fmla="*/ 737691 h 2133391"/>
              <a:gd name="connsiteX115" fmla="*/ 5079321 w 6177884"/>
              <a:gd name="connsiteY115" fmla="*/ 720715 h 2133391"/>
              <a:gd name="connsiteX116" fmla="*/ 5081103 w 6177884"/>
              <a:gd name="connsiteY116" fmla="*/ 720575 h 2133391"/>
              <a:gd name="connsiteX117" fmla="*/ 5065655 w 6177884"/>
              <a:gd name="connsiteY117" fmla="*/ 668447 h 2133391"/>
              <a:gd name="connsiteX118" fmla="*/ 5219767 w 6177884"/>
              <a:gd name="connsiteY118" fmla="*/ 164386 h 2133391"/>
              <a:gd name="connsiteX119" fmla="*/ 5616632 w 6177884"/>
              <a:gd name="connsiteY119" fmla="*/ 0 h 2133391"/>
              <a:gd name="connsiteX120" fmla="*/ 6013497 w 6177884"/>
              <a:gd name="connsiteY120" fmla="*/ 164386 h 2133391"/>
              <a:gd name="connsiteX121" fmla="*/ 6013497 w 6177884"/>
              <a:gd name="connsiteY121" fmla="*/ 958117 h 2133391"/>
              <a:gd name="connsiteX122" fmla="*/ 5509437 w 6177884"/>
              <a:gd name="connsiteY122" fmla="*/ 1112230 h 2133391"/>
              <a:gd name="connsiteX123" fmla="*/ 5451698 w 6177884"/>
              <a:gd name="connsiteY123" fmla="*/ 1095119 h 2133391"/>
              <a:gd name="connsiteX124" fmla="*/ 5451439 w 6177884"/>
              <a:gd name="connsiteY124" fmla="*/ 1096866 h 2133391"/>
              <a:gd name="connsiteX125" fmla="*/ 5440194 w 6177884"/>
              <a:gd name="connsiteY125" fmla="*/ 1093533 h 2133391"/>
              <a:gd name="connsiteX126" fmla="*/ 5207544 w 6177884"/>
              <a:gd name="connsiteY126" fmla="*/ 1164664 h 2133391"/>
              <a:gd name="connsiteX127" fmla="*/ 5131968 w 6177884"/>
              <a:gd name="connsiteY127" fmla="*/ 1335411 h 2133391"/>
              <a:gd name="connsiteX128" fmla="*/ 5136327 w 6177884"/>
              <a:gd name="connsiteY128" fmla="*/ 1396120 h 2133391"/>
              <a:gd name="connsiteX129" fmla="*/ 5156724 w 6177884"/>
              <a:gd name="connsiteY129" fmla="*/ 1464942 h 2133391"/>
              <a:gd name="connsiteX130" fmla="*/ 5163055 w 6177884"/>
              <a:gd name="connsiteY130" fmla="*/ 1553097 h 2133391"/>
              <a:gd name="connsiteX131" fmla="*/ 5166761 w 6177884"/>
              <a:gd name="connsiteY131" fmla="*/ 1572138 h 2133391"/>
              <a:gd name="connsiteX132" fmla="*/ 5165053 w 6177884"/>
              <a:gd name="connsiteY132" fmla="*/ 1580912 h 2133391"/>
              <a:gd name="connsiteX133" fmla="*/ 5166357 w 6177884"/>
              <a:gd name="connsiteY133" fmla="*/ 1599062 h 2133391"/>
              <a:gd name="connsiteX134" fmla="*/ 5143882 w 6177884"/>
              <a:gd name="connsiteY134" fmla="*/ 1731934 h 2133391"/>
              <a:gd name="connsiteX135" fmla="*/ 5129025 w 6177884"/>
              <a:gd name="connsiteY135" fmla="*/ 1766066 h 2133391"/>
              <a:gd name="connsiteX136" fmla="*/ 5125664 w 6177884"/>
              <a:gd name="connsiteY136" fmla="*/ 1783337 h 2133391"/>
              <a:gd name="connsiteX137" fmla="*/ 5101607 w 6177884"/>
              <a:gd name="connsiteY137" fmla="*/ 1829052 h 2133391"/>
              <a:gd name="connsiteX138" fmla="*/ 5089300 w 6177884"/>
              <a:gd name="connsiteY138" fmla="*/ 1857326 h 2133391"/>
              <a:gd name="connsiteX139" fmla="*/ 5081316 w 6177884"/>
              <a:gd name="connsiteY139" fmla="*/ 1867611 h 2133391"/>
              <a:gd name="connsiteX140" fmla="*/ 5074293 w 6177884"/>
              <a:gd name="connsiteY140" fmla="*/ 1880958 h 2133391"/>
              <a:gd name="connsiteX141" fmla="*/ 5007161 w 6177884"/>
              <a:gd name="connsiteY141" fmla="*/ 1963142 h 2133391"/>
              <a:gd name="connsiteX142" fmla="*/ 5002611 w 6177884"/>
              <a:gd name="connsiteY142" fmla="*/ 1969003 h 2133391"/>
              <a:gd name="connsiteX143" fmla="*/ 4605747 w 6177884"/>
              <a:gd name="connsiteY143" fmla="*/ 2133391 h 2133391"/>
              <a:gd name="connsiteX144" fmla="*/ 4605628 w 6177884"/>
              <a:gd name="connsiteY144" fmla="*/ 2133379 h 2133391"/>
              <a:gd name="connsiteX145" fmla="*/ 4605509 w 6177884"/>
              <a:gd name="connsiteY145" fmla="*/ 2133391 h 2133391"/>
              <a:gd name="connsiteX146" fmla="*/ 4208644 w 6177884"/>
              <a:gd name="connsiteY146" fmla="*/ 1969003 h 2133391"/>
              <a:gd name="connsiteX147" fmla="*/ 4204114 w 6177884"/>
              <a:gd name="connsiteY147" fmla="*/ 1963167 h 2133391"/>
              <a:gd name="connsiteX148" fmla="*/ 4136962 w 6177884"/>
              <a:gd name="connsiteY148" fmla="*/ 1880958 h 2133391"/>
              <a:gd name="connsiteX149" fmla="*/ 4129937 w 6177884"/>
              <a:gd name="connsiteY149" fmla="*/ 1867608 h 2133391"/>
              <a:gd name="connsiteX150" fmla="*/ 4121955 w 6177884"/>
              <a:gd name="connsiteY150" fmla="*/ 1857326 h 2133391"/>
              <a:gd name="connsiteX151" fmla="*/ 4109651 w 6177884"/>
              <a:gd name="connsiteY151" fmla="*/ 1829059 h 2133391"/>
              <a:gd name="connsiteX152" fmla="*/ 4085591 w 6177884"/>
              <a:gd name="connsiteY152" fmla="*/ 1783337 h 2133391"/>
              <a:gd name="connsiteX153" fmla="*/ 4082229 w 6177884"/>
              <a:gd name="connsiteY153" fmla="*/ 1766063 h 2133391"/>
              <a:gd name="connsiteX154" fmla="*/ 4067373 w 6177884"/>
              <a:gd name="connsiteY154" fmla="*/ 1731934 h 2133391"/>
              <a:gd name="connsiteX155" fmla="*/ 4044898 w 6177884"/>
              <a:gd name="connsiteY155" fmla="*/ 1599062 h 2133391"/>
              <a:gd name="connsiteX156" fmla="*/ 4046202 w 6177884"/>
              <a:gd name="connsiteY156" fmla="*/ 1580914 h 2133391"/>
              <a:gd name="connsiteX157" fmla="*/ 4044494 w 6177884"/>
              <a:gd name="connsiteY157" fmla="*/ 1572138 h 2133391"/>
              <a:gd name="connsiteX158" fmla="*/ 4048200 w 6177884"/>
              <a:gd name="connsiteY158" fmla="*/ 1553095 h 2133391"/>
              <a:gd name="connsiteX159" fmla="*/ 4054530 w 6177884"/>
              <a:gd name="connsiteY159" fmla="*/ 1464942 h 2133391"/>
              <a:gd name="connsiteX160" fmla="*/ 4071641 w 6177884"/>
              <a:gd name="connsiteY160" fmla="*/ 1407204 h 2133391"/>
              <a:gd name="connsiteX161" fmla="*/ 4069894 w 6177884"/>
              <a:gd name="connsiteY161" fmla="*/ 1406944 h 2133391"/>
              <a:gd name="connsiteX162" fmla="*/ 4073227 w 6177884"/>
              <a:gd name="connsiteY162" fmla="*/ 1395699 h 2133391"/>
              <a:gd name="connsiteX163" fmla="*/ 4002096 w 6177884"/>
              <a:gd name="connsiteY163" fmla="*/ 1163050 h 2133391"/>
              <a:gd name="connsiteX164" fmla="*/ 3831349 w 6177884"/>
              <a:gd name="connsiteY164" fmla="*/ 1087473 h 2133391"/>
              <a:gd name="connsiteX165" fmla="*/ 3776020 w 6177884"/>
              <a:gd name="connsiteY165" fmla="*/ 1091447 h 2133391"/>
              <a:gd name="connsiteX166" fmla="*/ 3754182 w 6177884"/>
              <a:gd name="connsiteY166" fmla="*/ 1099387 h 2133391"/>
              <a:gd name="connsiteX167" fmla="*/ 3712958 w 6177884"/>
              <a:gd name="connsiteY167" fmla="*/ 1108929 h 2133391"/>
              <a:gd name="connsiteX168" fmla="*/ 3701818 w 6177884"/>
              <a:gd name="connsiteY168" fmla="*/ 1112230 h 2133391"/>
              <a:gd name="connsiteX169" fmla="*/ 3694538 w 6177884"/>
              <a:gd name="connsiteY169" fmla="*/ 1113192 h 2133391"/>
              <a:gd name="connsiteX170" fmla="*/ 3688291 w 6177884"/>
              <a:gd name="connsiteY170" fmla="*/ 1114638 h 2133391"/>
              <a:gd name="connsiteX171" fmla="*/ 3662726 w 6177884"/>
              <a:gd name="connsiteY171" fmla="*/ 1117395 h 2133391"/>
              <a:gd name="connsiteX172" fmla="*/ 3634992 w 6177884"/>
              <a:gd name="connsiteY172" fmla="*/ 1121059 h 2133391"/>
              <a:gd name="connsiteX173" fmla="*/ 3627975 w 6177884"/>
              <a:gd name="connsiteY173" fmla="*/ 1121143 h 2133391"/>
              <a:gd name="connsiteX174" fmla="*/ 3621309 w 6177884"/>
              <a:gd name="connsiteY174" fmla="*/ 1121862 h 2133391"/>
              <a:gd name="connsiteX175" fmla="*/ 3594504 w 6177884"/>
              <a:gd name="connsiteY175" fmla="*/ 1121542 h 2133391"/>
              <a:gd name="connsiteX176" fmla="*/ 3567699 w 6177884"/>
              <a:gd name="connsiteY176" fmla="*/ 1121862 h 2133391"/>
              <a:gd name="connsiteX177" fmla="*/ 3561033 w 6177884"/>
              <a:gd name="connsiteY177" fmla="*/ 1121143 h 2133391"/>
              <a:gd name="connsiteX178" fmla="*/ 3554016 w 6177884"/>
              <a:gd name="connsiteY178" fmla="*/ 1121059 h 2133391"/>
              <a:gd name="connsiteX179" fmla="*/ 3526284 w 6177884"/>
              <a:gd name="connsiteY179" fmla="*/ 1117395 h 2133391"/>
              <a:gd name="connsiteX180" fmla="*/ 3500717 w 6177884"/>
              <a:gd name="connsiteY180" fmla="*/ 1114638 h 2133391"/>
              <a:gd name="connsiteX181" fmla="*/ 3494469 w 6177884"/>
              <a:gd name="connsiteY181" fmla="*/ 1113192 h 2133391"/>
              <a:gd name="connsiteX182" fmla="*/ 3487190 w 6177884"/>
              <a:gd name="connsiteY182" fmla="*/ 1112230 h 2133391"/>
              <a:gd name="connsiteX183" fmla="*/ 3476050 w 6177884"/>
              <a:gd name="connsiteY183" fmla="*/ 1108929 h 2133391"/>
              <a:gd name="connsiteX184" fmla="*/ 3434826 w 6177884"/>
              <a:gd name="connsiteY184" fmla="*/ 1099387 h 2133391"/>
              <a:gd name="connsiteX185" fmla="*/ 3422159 w 6177884"/>
              <a:gd name="connsiteY185" fmla="*/ 1094781 h 2133391"/>
              <a:gd name="connsiteX186" fmla="*/ 3417947 w 6177884"/>
              <a:gd name="connsiteY186" fmla="*/ 1093533 h 2133391"/>
              <a:gd name="connsiteX187" fmla="*/ 3185297 w 6177884"/>
              <a:gd name="connsiteY187" fmla="*/ 1164664 h 2133391"/>
              <a:gd name="connsiteX188" fmla="*/ 3109721 w 6177884"/>
              <a:gd name="connsiteY188" fmla="*/ 1335411 h 2133391"/>
              <a:gd name="connsiteX189" fmla="*/ 3114080 w 6177884"/>
              <a:gd name="connsiteY189" fmla="*/ 1396120 h 2133391"/>
              <a:gd name="connsiteX190" fmla="*/ 3134477 w 6177884"/>
              <a:gd name="connsiteY190" fmla="*/ 1464942 h 2133391"/>
              <a:gd name="connsiteX191" fmla="*/ 3135186 w 6177884"/>
              <a:gd name="connsiteY191" fmla="*/ 1474805 h 2133391"/>
              <a:gd name="connsiteX192" fmla="*/ 3144515 w 6177884"/>
              <a:gd name="connsiteY192" fmla="*/ 1572138 h 2133391"/>
              <a:gd name="connsiteX193" fmla="*/ 3143178 w 6177884"/>
              <a:gd name="connsiteY193" fmla="*/ 1586086 h 2133391"/>
              <a:gd name="connsiteX194" fmla="*/ 3144110 w 6177884"/>
              <a:gd name="connsiteY194" fmla="*/ 1599062 h 2133391"/>
              <a:gd name="connsiteX195" fmla="*/ 3139089 w 6177884"/>
              <a:gd name="connsiteY195" fmla="*/ 1628742 h 2133391"/>
              <a:gd name="connsiteX196" fmla="*/ 3134240 w 6177884"/>
              <a:gd name="connsiteY196" fmla="*/ 1679333 h 2133391"/>
              <a:gd name="connsiteX197" fmla="*/ 3125601 w 6177884"/>
              <a:gd name="connsiteY197" fmla="*/ 1708485 h 2133391"/>
              <a:gd name="connsiteX198" fmla="*/ 3121635 w 6177884"/>
              <a:gd name="connsiteY198" fmla="*/ 1731934 h 2133391"/>
              <a:gd name="connsiteX199" fmla="*/ 3112288 w 6177884"/>
              <a:gd name="connsiteY199" fmla="*/ 1753406 h 2133391"/>
              <a:gd name="connsiteX200" fmla="*/ 3103418 w 6177884"/>
              <a:gd name="connsiteY200" fmla="*/ 1783337 h 2133391"/>
              <a:gd name="connsiteX201" fmla="*/ 3079355 w 6177884"/>
              <a:gd name="connsiteY201" fmla="*/ 1829063 h 2133391"/>
              <a:gd name="connsiteX202" fmla="*/ 3067053 w 6177884"/>
              <a:gd name="connsiteY202" fmla="*/ 1857326 h 2133391"/>
              <a:gd name="connsiteX203" fmla="*/ 3059073 w 6177884"/>
              <a:gd name="connsiteY203" fmla="*/ 1867607 h 2133391"/>
              <a:gd name="connsiteX204" fmla="*/ 3052047 w 6177884"/>
              <a:gd name="connsiteY204" fmla="*/ 1880958 h 2133391"/>
              <a:gd name="connsiteX205" fmla="*/ 2984895 w 6177884"/>
              <a:gd name="connsiteY205" fmla="*/ 1963167 h 2133391"/>
              <a:gd name="connsiteX206" fmla="*/ 2980364 w 6177884"/>
              <a:gd name="connsiteY206" fmla="*/ 1969003 h 2133391"/>
              <a:gd name="connsiteX207" fmla="*/ 2583499 w 6177884"/>
              <a:gd name="connsiteY207" fmla="*/ 2133391 h 2133391"/>
              <a:gd name="connsiteX208" fmla="*/ 2583381 w 6177884"/>
              <a:gd name="connsiteY208" fmla="*/ 2133379 h 2133391"/>
              <a:gd name="connsiteX209" fmla="*/ 2583263 w 6177884"/>
              <a:gd name="connsiteY209" fmla="*/ 2133391 h 2133391"/>
              <a:gd name="connsiteX210" fmla="*/ 2186397 w 6177884"/>
              <a:gd name="connsiteY210" fmla="*/ 1969003 h 2133391"/>
              <a:gd name="connsiteX211" fmla="*/ 2181866 w 6177884"/>
              <a:gd name="connsiteY211" fmla="*/ 1963166 h 2133391"/>
              <a:gd name="connsiteX212" fmla="*/ 2114715 w 6177884"/>
              <a:gd name="connsiteY212" fmla="*/ 1880958 h 2133391"/>
              <a:gd name="connsiteX213" fmla="*/ 2107690 w 6177884"/>
              <a:gd name="connsiteY213" fmla="*/ 1867608 h 2133391"/>
              <a:gd name="connsiteX214" fmla="*/ 2099709 w 6177884"/>
              <a:gd name="connsiteY214" fmla="*/ 1857326 h 2133391"/>
              <a:gd name="connsiteX215" fmla="*/ 2087405 w 6177884"/>
              <a:gd name="connsiteY215" fmla="*/ 1829061 h 2133391"/>
              <a:gd name="connsiteX216" fmla="*/ 2063344 w 6177884"/>
              <a:gd name="connsiteY216" fmla="*/ 1783337 h 2133391"/>
              <a:gd name="connsiteX217" fmla="*/ 2054475 w 6177884"/>
              <a:gd name="connsiteY217" fmla="*/ 1753408 h 2133391"/>
              <a:gd name="connsiteX218" fmla="*/ 2045127 w 6177884"/>
              <a:gd name="connsiteY218" fmla="*/ 1731934 h 2133391"/>
              <a:gd name="connsiteX219" fmla="*/ 2041160 w 6177884"/>
              <a:gd name="connsiteY219" fmla="*/ 1708482 h 2133391"/>
              <a:gd name="connsiteX220" fmla="*/ 2032522 w 6177884"/>
              <a:gd name="connsiteY220" fmla="*/ 1679333 h 2133391"/>
              <a:gd name="connsiteX221" fmla="*/ 2027673 w 6177884"/>
              <a:gd name="connsiteY221" fmla="*/ 1628746 h 2133391"/>
              <a:gd name="connsiteX222" fmla="*/ 2022652 w 6177884"/>
              <a:gd name="connsiteY222" fmla="*/ 1599062 h 2133391"/>
              <a:gd name="connsiteX223" fmla="*/ 2023584 w 6177884"/>
              <a:gd name="connsiteY223" fmla="*/ 1586084 h 2133391"/>
              <a:gd name="connsiteX224" fmla="*/ 2022248 w 6177884"/>
              <a:gd name="connsiteY224" fmla="*/ 1572138 h 2133391"/>
              <a:gd name="connsiteX225" fmla="*/ 2031574 w 6177884"/>
              <a:gd name="connsiteY225" fmla="*/ 1474833 h 2133391"/>
              <a:gd name="connsiteX226" fmla="*/ 2032284 w 6177884"/>
              <a:gd name="connsiteY226" fmla="*/ 1464942 h 2133391"/>
              <a:gd name="connsiteX227" fmla="*/ 2049395 w 6177884"/>
              <a:gd name="connsiteY227" fmla="*/ 1407204 h 2133391"/>
              <a:gd name="connsiteX228" fmla="*/ 2047648 w 6177884"/>
              <a:gd name="connsiteY228" fmla="*/ 1406944 h 2133391"/>
              <a:gd name="connsiteX229" fmla="*/ 2050981 w 6177884"/>
              <a:gd name="connsiteY229" fmla="*/ 1395699 h 2133391"/>
              <a:gd name="connsiteX230" fmla="*/ 1979850 w 6177884"/>
              <a:gd name="connsiteY230" fmla="*/ 1163050 h 2133391"/>
              <a:gd name="connsiteX231" fmla="*/ 1809103 w 6177884"/>
              <a:gd name="connsiteY231" fmla="*/ 1087473 h 2133391"/>
              <a:gd name="connsiteX232" fmla="*/ 1753775 w 6177884"/>
              <a:gd name="connsiteY232" fmla="*/ 1091447 h 2133391"/>
              <a:gd name="connsiteX233" fmla="*/ 1731936 w 6177884"/>
              <a:gd name="connsiteY233" fmla="*/ 1099387 h 2133391"/>
              <a:gd name="connsiteX234" fmla="*/ 1690711 w 6177884"/>
              <a:gd name="connsiteY234" fmla="*/ 1108929 h 2133391"/>
              <a:gd name="connsiteX235" fmla="*/ 1679572 w 6177884"/>
              <a:gd name="connsiteY235" fmla="*/ 1112230 h 2133391"/>
              <a:gd name="connsiteX236" fmla="*/ 1672293 w 6177884"/>
              <a:gd name="connsiteY236" fmla="*/ 1113192 h 2133391"/>
              <a:gd name="connsiteX237" fmla="*/ 1666045 w 6177884"/>
              <a:gd name="connsiteY237" fmla="*/ 1114638 h 2133391"/>
              <a:gd name="connsiteX238" fmla="*/ 1640477 w 6177884"/>
              <a:gd name="connsiteY238" fmla="*/ 1117395 h 2133391"/>
              <a:gd name="connsiteX239" fmla="*/ 1612746 w 6177884"/>
              <a:gd name="connsiteY239" fmla="*/ 1121059 h 2133391"/>
              <a:gd name="connsiteX240" fmla="*/ 1605729 w 6177884"/>
              <a:gd name="connsiteY240" fmla="*/ 1121143 h 2133391"/>
              <a:gd name="connsiteX241" fmla="*/ 1599064 w 6177884"/>
              <a:gd name="connsiteY241" fmla="*/ 1121862 h 2133391"/>
              <a:gd name="connsiteX242" fmla="*/ 1572258 w 6177884"/>
              <a:gd name="connsiteY242" fmla="*/ 1121542 h 2133391"/>
              <a:gd name="connsiteX243" fmla="*/ 1545453 w 6177884"/>
              <a:gd name="connsiteY243" fmla="*/ 1121862 h 2133391"/>
              <a:gd name="connsiteX244" fmla="*/ 1538787 w 6177884"/>
              <a:gd name="connsiteY244" fmla="*/ 1121143 h 2133391"/>
              <a:gd name="connsiteX245" fmla="*/ 1531770 w 6177884"/>
              <a:gd name="connsiteY245" fmla="*/ 1121059 h 2133391"/>
              <a:gd name="connsiteX246" fmla="*/ 1504040 w 6177884"/>
              <a:gd name="connsiteY246" fmla="*/ 1117396 h 2133391"/>
              <a:gd name="connsiteX247" fmla="*/ 1478471 w 6177884"/>
              <a:gd name="connsiteY247" fmla="*/ 1114638 h 2133391"/>
              <a:gd name="connsiteX248" fmla="*/ 1472223 w 6177884"/>
              <a:gd name="connsiteY248" fmla="*/ 1113192 h 2133391"/>
              <a:gd name="connsiteX249" fmla="*/ 1464944 w 6177884"/>
              <a:gd name="connsiteY249" fmla="*/ 1112230 h 2133391"/>
              <a:gd name="connsiteX250" fmla="*/ 1453803 w 6177884"/>
              <a:gd name="connsiteY250" fmla="*/ 1108928 h 2133391"/>
              <a:gd name="connsiteX251" fmla="*/ 1412580 w 6177884"/>
              <a:gd name="connsiteY251" fmla="*/ 1099387 h 2133391"/>
              <a:gd name="connsiteX252" fmla="*/ 1399913 w 6177884"/>
              <a:gd name="connsiteY252" fmla="*/ 1094781 h 2133391"/>
              <a:gd name="connsiteX253" fmla="*/ 1395701 w 6177884"/>
              <a:gd name="connsiteY253" fmla="*/ 1093533 h 2133391"/>
              <a:gd name="connsiteX254" fmla="*/ 1163051 w 6177884"/>
              <a:gd name="connsiteY254" fmla="*/ 1164664 h 2133391"/>
              <a:gd name="connsiteX255" fmla="*/ 1087475 w 6177884"/>
              <a:gd name="connsiteY255" fmla="*/ 1335411 h 2133391"/>
              <a:gd name="connsiteX256" fmla="*/ 1091834 w 6177884"/>
              <a:gd name="connsiteY256" fmla="*/ 1396120 h 2133391"/>
              <a:gd name="connsiteX257" fmla="*/ 1112232 w 6177884"/>
              <a:gd name="connsiteY257" fmla="*/ 1464942 h 2133391"/>
              <a:gd name="connsiteX258" fmla="*/ 958118 w 6177884"/>
              <a:gd name="connsiteY258" fmla="*/ 1969003 h 2133391"/>
              <a:gd name="connsiteX259" fmla="*/ 164388 w 6177884"/>
              <a:gd name="connsiteY259" fmla="*/ 1969003 h 2133391"/>
              <a:gd name="connsiteX260" fmla="*/ 164388 w 6177884"/>
              <a:gd name="connsiteY260" fmla="*/ 1175273 h 2133391"/>
              <a:gd name="connsiteX261" fmla="*/ 668449 w 6177884"/>
              <a:gd name="connsiteY261" fmla="*/ 1021160 h 2133391"/>
              <a:gd name="connsiteX262" fmla="*/ 737275 w 6177884"/>
              <a:gd name="connsiteY262" fmla="*/ 1041557 h 2133391"/>
              <a:gd name="connsiteX263" fmla="*/ 797981 w 6177884"/>
              <a:gd name="connsiteY263" fmla="*/ 1045917 h 2133391"/>
              <a:gd name="connsiteX264" fmla="*/ 968728 w 6177884"/>
              <a:gd name="connsiteY264" fmla="*/ 970340 h 2133391"/>
              <a:gd name="connsiteX265" fmla="*/ 1039858 w 6177884"/>
              <a:gd name="connsiteY265" fmla="*/ 737691 h 2133391"/>
              <a:gd name="connsiteX266" fmla="*/ 1034827 w 6177884"/>
              <a:gd name="connsiteY266" fmla="*/ 720715 h 2133391"/>
              <a:gd name="connsiteX267" fmla="*/ 1036610 w 6177884"/>
              <a:gd name="connsiteY267" fmla="*/ 720575 h 2133391"/>
              <a:gd name="connsiteX268" fmla="*/ 1021162 w 6177884"/>
              <a:gd name="connsiteY268" fmla="*/ 668447 h 2133391"/>
              <a:gd name="connsiteX269" fmla="*/ 1020455 w 6177884"/>
              <a:gd name="connsiteY269" fmla="*/ 658598 h 2133391"/>
              <a:gd name="connsiteX270" fmla="*/ 1011125 w 6177884"/>
              <a:gd name="connsiteY270" fmla="*/ 561252 h 2133391"/>
              <a:gd name="connsiteX271" fmla="*/ 1012462 w 6177884"/>
              <a:gd name="connsiteY271" fmla="*/ 547301 h 2133391"/>
              <a:gd name="connsiteX272" fmla="*/ 1011530 w 6177884"/>
              <a:gd name="connsiteY272" fmla="*/ 534328 h 2133391"/>
              <a:gd name="connsiteX273" fmla="*/ 1016549 w 6177884"/>
              <a:gd name="connsiteY273" fmla="*/ 504655 h 2133391"/>
              <a:gd name="connsiteX274" fmla="*/ 1021399 w 6177884"/>
              <a:gd name="connsiteY274" fmla="*/ 454056 h 2133391"/>
              <a:gd name="connsiteX275" fmla="*/ 1030039 w 6177884"/>
              <a:gd name="connsiteY275" fmla="*/ 424902 h 2133391"/>
              <a:gd name="connsiteX276" fmla="*/ 1034005 w 6177884"/>
              <a:gd name="connsiteY276" fmla="*/ 401456 h 2133391"/>
              <a:gd name="connsiteX277" fmla="*/ 1043350 w 6177884"/>
              <a:gd name="connsiteY277" fmla="*/ 379986 h 2133391"/>
              <a:gd name="connsiteX278" fmla="*/ 1052221 w 6177884"/>
              <a:gd name="connsiteY278" fmla="*/ 350052 h 2133391"/>
              <a:gd name="connsiteX279" fmla="*/ 1076285 w 6177884"/>
              <a:gd name="connsiteY279" fmla="*/ 304324 h 2133391"/>
              <a:gd name="connsiteX280" fmla="*/ 1088586 w 6177884"/>
              <a:gd name="connsiteY280" fmla="*/ 276064 h 2133391"/>
              <a:gd name="connsiteX281" fmla="*/ 1096566 w 6177884"/>
              <a:gd name="connsiteY281" fmla="*/ 265784 h 2133391"/>
              <a:gd name="connsiteX282" fmla="*/ 1103592 w 6177884"/>
              <a:gd name="connsiteY282" fmla="*/ 252431 h 2133391"/>
              <a:gd name="connsiteX283" fmla="*/ 1170744 w 6177884"/>
              <a:gd name="connsiteY283" fmla="*/ 170223 h 2133391"/>
              <a:gd name="connsiteX284" fmla="*/ 1175274 w 6177884"/>
              <a:gd name="connsiteY284" fmla="*/ 164386 h 2133391"/>
              <a:gd name="connsiteX285" fmla="*/ 1572139 w 6177884"/>
              <a:gd name="connsiteY28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6177884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cubicBezTo>
                  <a:pt x="5031407" y="491561"/>
                  <a:pt x="5082778" y="301376"/>
                  <a:pt x="5219767" y="164386"/>
                </a:cubicBezTo>
                <a:cubicBezTo>
                  <a:pt x="5329358" y="54795"/>
                  <a:pt x="5472995" y="0"/>
                  <a:pt x="5616632" y="0"/>
                </a:cubicBezTo>
                <a:cubicBezTo>
                  <a:pt x="5760269" y="0"/>
                  <a:pt x="5903906" y="54795"/>
                  <a:pt x="6013497" y="164386"/>
                </a:cubicBezTo>
                <a:cubicBezTo>
                  <a:pt x="6232680" y="383569"/>
                  <a:pt x="6232680" y="738934"/>
                  <a:pt x="6013497" y="958117"/>
                </a:cubicBezTo>
                <a:cubicBezTo>
                  <a:pt x="5876508" y="1095106"/>
                  <a:pt x="5686323" y="1146477"/>
                  <a:pt x="5509437" y="1112230"/>
                </a:cubicBezTo>
                <a:lnTo>
                  <a:pt x="5451698" y="1095119"/>
                </a:lnTo>
                <a:lnTo>
                  <a:pt x="5451439" y="1096866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A4ED4EA-4376-A9E8-1E1E-DF2FE02E9E99}"/>
              </a:ext>
            </a:extLst>
          </p:cNvPr>
          <p:cNvSpPr/>
          <p:nvPr/>
        </p:nvSpPr>
        <p:spPr>
          <a:xfrm>
            <a:off x="1845769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3ACB307-E68B-CBFE-0F57-A52AC8642725}"/>
              </a:ext>
            </a:extLst>
          </p:cNvPr>
          <p:cNvSpPr/>
          <p:nvPr/>
        </p:nvSpPr>
        <p:spPr>
          <a:xfrm>
            <a:off x="3299108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AE484A-FC47-BC4D-0723-7C219156595D}"/>
              </a:ext>
            </a:extLst>
          </p:cNvPr>
          <p:cNvSpPr/>
          <p:nvPr/>
        </p:nvSpPr>
        <p:spPr>
          <a:xfrm>
            <a:off x="4751573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615AA1F-72CE-2EBF-D365-6FF946FD77C6}"/>
              </a:ext>
            </a:extLst>
          </p:cNvPr>
          <p:cNvSpPr/>
          <p:nvPr/>
        </p:nvSpPr>
        <p:spPr>
          <a:xfrm>
            <a:off x="6204865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D047324-D886-B45E-BF45-C38150CF0473}"/>
              </a:ext>
            </a:extLst>
          </p:cNvPr>
          <p:cNvSpPr/>
          <p:nvPr/>
        </p:nvSpPr>
        <p:spPr>
          <a:xfrm>
            <a:off x="7657376" y="3712481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0FEFCE5-4B6A-954A-2CEF-121E46615201}"/>
              </a:ext>
            </a:extLst>
          </p:cNvPr>
          <p:cNvSpPr/>
          <p:nvPr/>
        </p:nvSpPr>
        <p:spPr>
          <a:xfrm>
            <a:off x="9110621" y="2259876"/>
            <a:ext cx="1236088" cy="123608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FB909FF-5FA6-C9C2-8D68-535C44198ADA}"/>
              </a:ext>
            </a:extLst>
          </p:cNvPr>
          <p:cNvSpPr/>
          <p:nvPr/>
        </p:nvSpPr>
        <p:spPr>
          <a:xfrm>
            <a:off x="1915520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9FA079-1C8E-BAA7-56E8-8F0286CCB330}"/>
              </a:ext>
            </a:extLst>
          </p:cNvPr>
          <p:cNvSpPr/>
          <p:nvPr/>
        </p:nvSpPr>
        <p:spPr>
          <a:xfrm>
            <a:off x="3368859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0827EC-8469-43B7-193C-C5716B12B519}"/>
              </a:ext>
            </a:extLst>
          </p:cNvPr>
          <p:cNvSpPr/>
          <p:nvPr/>
        </p:nvSpPr>
        <p:spPr>
          <a:xfrm>
            <a:off x="6274616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45F93D-2D67-D8A8-0C68-0D201EC9736A}"/>
              </a:ext>
            </a:extLst>
          </p:cNvPr>
          <p:cNvSpPr/>
          <p:nvPr/>
        </p:nvSpPr>
        <p:spPr>
          <a:xfrm>
            <a:off x="9180372" y="232962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04AFD3-2964-1C31-3EF1-663C4E32C52B}"/>
              </a:ext>
            </a:extLst>
          </p:cNvPr>
          <p:cNvSpPr/>
          <p:nvPr/>
        </p:nvSpPr>
        <p:spPr>
          <a:xfrm>
            <a:off x="4821324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DE6A726-7D04-88C1-7F73-9E76679121C9}"/>
              </a:ext>
            </a:extLst>
          </p:cNvPr>
          <p:cNvSpPr/>
          <p:nvPr/>
        </p:nvSpPr>
        <p:spPr>
          <a:xfrm>
            <a:off x="7727127" y="3782232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F0BA5F7F-277E-59D4-1DF8-9D46D1269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98053" y="3964765"/>
            <a:ext cx="731520" cy="731520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AF47A2FB-9C23-B084-B1B5-9A543D9097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551392" y="2512160"/>
            <a:ext cx="731520" cy="731520"/>
          </a:xfrm>
          <a:prstGeom prst="rect">
            <a:avLst/>
          </a:prstGeom>
        </p:spPr>
      </p:pic>
      <p:pic>
        <p:nvPicPr>
          <p:cNvPr id="13" name="Graphic 12" descr="Flask with solid fill">
            <a:extLst>
              <a:ext uri="{FF2B5EF4-FFF2-40B4-BE49-F238E27FC236}">
                <a16:creationId xmlns:a16="http://schemas.microsoft.com/office/drawing/2014/main" id="{CEE4CD51-3E04-B318-0F16-EA2E3B9B51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03857" y="3964765"/>
            <a:ext cx="731520" cy="731520"/>
          </a:xfrm>
          <a:prstGeom prst="rect">
            <a:avLst/>
          </a:prstGeom>
        </p:spPr>
      </p:pic>
      <p:pic>
        <p:nvPicPr>
          <p:cNvPr id="14" name="Graphic 13" descr="Signal with solid fill">
            <a:extLst>
              <a:ext uri="{FF2B5EF4-FFF2-40B4-BE49-F238E27FC236}">
                <a16:creationId xmlns:a16="http://schemas.microsoft.com/office/drawing/2014/main" id="{D01F6E2B-E9CC-572A-CFD1-AACEB12DF0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457149" y="2512160"/>
            <a:ext cx="731520" cy="731520"/>
          </a:xfrm>
          <a:prstGeom prst="rect">
            <a:avLst/>
          </a:prstGeom>
        </p:spPr>
      </p:pic>
      <p:pic>
        <p:nvPicPr>
          <p:cNvPr id="15" name="Graphic 14" descr="Network with solid fill">
            <a:extLst>
              <a:ext uri="{FF2B5EF4-FFF2-40B4-BE49-F238E27FC236}">
                <a16:creationId xmlns:a16="http://schemas.microsoft.com/office/drawing/2014/main" id="{95D4B07F-5694-1EB1-E19B-02DB8D85CD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362905" y="2512160"/>
            <a:ext cx="731520" cy="731520"/>
          </a:xfrm>
          <a:prstGeom prst="rect">
            <a:avLst/>
          </a:prstGeom>
        </p:spPr>
      </p:pic>
      <p:pic>
        <p:nvPicPr>
          <p:cNvPr id="16" name="Graphic 15" descr="Checklist with solid fill">
            <a:extLst>
              <a:ext uri="{FF2B5EF4-FFF2-40B4-BE49-F238E27FC236}">
                <a16:creationId xmlns:a16="http://schemas.microsoft.com/office/drawing/2014/main" id="{CC43BB05-CE1E-3AC1-E245-37745BC00F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909660" y="3964765"/>
            <a:ext cx="731520" cy="7315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CBE5562-C6A4-799E-9549-E28F08976F0C}"/>
              </a:ext>
            </a:extLst>
          </p:cNvPr>
          <p:cNvGrpSpPr/>
          <p:nvPr/>
        </p:nvGrpSpPr>
        <p:grpSpPr>
          <a:xfrm>
            <a:off x="1244351" y="5205119"/>
            <a:ext cx="2438923" cy="920821"/>
            <a:chOff x="332936" y="2627766"/>
            <a:chExt cx="2926080" cy="92082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A6E440-9EF5-51CF-A122-0E6317F05C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FD475E-A85D-69F7-245C-A738FAFC10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58AC55-0FE2-B8CB-C7C6-C87D8910E047}"/>
              </a:ext>
            </a:extLst>
          </p:cNvPr>
          <p:cNvGrpSpPr/>
          <p:nvPr/>
        </p:nvGrpSpPr>
        <p:grpSpPr>
          <a:xfrm>
            <a:off x="4150155" y="5205119"/>
            <a:ext cx="2438923" cy="920821"/>
            <a:chOff x="332936" y="2627766"/>
            <a:chExt cx="2926080" cy="9208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71B1342-81F0-1516-4339-B5AC4CFEAA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F46D99-E345-9372-338B-57E4F2A0D4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52F2F9-5461-4F76-B2B4-D1B62A04896E}"/>
              </a:ext>
            </a:extLst>
          </p:cNvPr>
          <p:cNvGrpSpPr/>
          <p:nvPr/>
        </p:nvGrpSpPr>
        <p:grpSpPr>
          <a:xfrm>
            <a:off x="7055959" y="5205119"/>
            <a:ext cx="2438923" cy="920821"/>
            <a:chOff x="332936" y="2627766"/>
            <a:chExt cx="2926080" cy="92082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DD35E7-E30D-6392-860F-276DE21356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776BFA-DA00-0FC9-B59D-BE65BE9A1C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CF669D-E0C0-634E-9545-F9DA38308DDD}"/>
              </a:ext>
            </a:extLst>
          </p:cNvPr>
          <p:cNvGrpSpPr/>
          <p:nvPr/>
        </p:nvGrpSpPr>
        <p:grpSpPr>
          <a:xfrm>
            <a:off x="2697690" y="1027160"/>
            <a:ext cx="2438923" cy="920821"/>
            <a:chOff x="332936" y="2627766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7F0B5A0-A6C9-AD1F-B8C9-137A204D89A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00CA63A-E26B-2399-B4EB-24C00ADEFC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EDE2F35-F64D-B669-036A-C8B142C872E5}"/>
              </a:ext>
            </a:extLst>
          </p:cNvPr>
          <p:cNvGrpSpPr/>
          <p:nvPr/>
        </p:nvGrpSpPr>
        <p:grpSpPr>
          <a:xfrm>
            <a:off x="5603447" y="1027160"/>
            <a:ext cx="2438923" cy="920821"/>
            <a:chOff x="332936" y="2627766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E8A50F8-C3E8-9DC2-5438-4013CA023C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773F185-748C-5626-E60D-8934BE74ED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CE4C129-2887-A845-3BF3-CC9485E0DCC5}"/>
              </a:ext>
            </a:extLst>
          </p:cNvPr>
          <p:cNvGrpSpPr/>
          <p:nvPr/>
        </p:nvGrpSpPr>
        <p:grpSpPr>
          <a:xfrm>
            <a:off x="8509203" y="1027160"/>
            <a:ext cx="2438923" cy="920821"/>
            <a:chOff x="332936" y="2627766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C63BFD7-156F-8D38-C1FD-3EBCFB1B9B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85A38DF-B581-B776-1587-3D5D83940F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77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302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Chain Process Diagram – Slide Template</vt:lpstr>
      <vt:lpstr>6-Step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2025-07-08T21:24:45Z</dcterms:modified>
  <cp:category>Charts &amp; Diagrams</cp:category>
</cp:coreProperties>
</file>