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69" r:id="rId4"/>
    <p:sldId id="376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84F5F"/>
    <a:srgbClr val="F595A6"/>
    <a:srgbClr val="CEBA8B"/>
    <a:srgbClr val="D0BA94"/>
    <a:srgbClr val="941651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76" d="100"/>
          <a:sy n="76" d="100"/>
        </p:scale>
        <p:origin x="852" y="2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0566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7913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353EE6-82BA-2B67-C998-BBDEAD5049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265AD1-0182-D24D-35E8-AE192A7976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5-Step Chain Process Diagram – Slide Template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8B634CDF-E923-D439-30C0-6CCF12FA48E7}"/>
              </a:ext>
            </a:extLst>
          </p:cNvPr>
          <p:cNvSpPr/>
          <p:nvPr/>
        </p:nvSpPr>
        <p:spPr>
          <a:xfrm>
            <a:off x="2386641" y="2072604"/>
            <a:ext cx="7418718" cy="3063240"/>
          </a:xfrm>
          <a:custGeom>
            <a:avLst/>
            <a:gdLst>
              <a:gd name="connsiteX0" fmla="*/ 1572139 w 5166760"/>
              <a:gd name="connsiteY0" fmla="*/ 0 h 2133391"/>
              <a:gd name="connsiteX1" fmla="*/ 1572258 w 5166760"/>
              <a:gd name="connsiteY1" fmla="*/ 12 h 2133391"/>
              <a:gd name="connsiteX2" fmla="*/ 1572376 w 5166760"/>
              <a:gd name="connsiteY2" fmla="*/ 0 h 2133391"/>
              <a:gd name="connsiteX3" fmla="*/ 1969241 w 5166760"/>
              <a:gd name="connsiteY3" fmla="*/ 164386 h 2133391"/>
              <a:gd name="connsiteX4" fmla="*/ 1973753 w 5166760"/>
              <a:gd name="connsiteY4" fmla="*/ 170199 h 2133391"/>
              <a:gd name="connsiteX5" fmla="*/ 2040924 w 5166760"/>
              <a:gd name="connsiteY5" fmla="*/ 252431 h 2133391"/>
              <a:gd name="connsiteX6" fmla="*/ 2047952 w 5166760"/>
              <a:gd name="connsiteY6" fmla="*/ 265786 h 2133391"/>
              <a:gd name="connsiteX7" fmla="*/ 2055930 w 5166760"/>
              <a:gd name="connsiteY7" fmla="*/ 276064 h 2133391"/>
              <a:gd name="connsiteX8" fmla="*/ 2068229 w 5166760"/>
              <a:gd name="connsiteY8" fmla="*/ 304320 h 2133391"/>
              <a:gd name="connsiteX9" fmla="*/ 2092295 w 5166760"/>
              <a:gd name="connsiteY9" fmla="*/ 350052 h 2133391"/>
              <a:gd name="connsiteX10" fmla="*/ 2101167 w 5166760"/>
              <a:gd name="connsiteY10" fmla="*/ 379988 h 2133391"/>
              <a:gd name="connsiteX11" fmla="*/ 2110512 w 5166760"/>
              <a:gd name="connsiteY11" fmla="*/ 401456 h 2133391"/>
              <a:gd name="connsiteX12" fmla="*/ 2114477 w 5166760"/>
              <a:gd name="connsiteY12" fmla="*/ 424901 h 2133391"/>
              <a:gd name="connsiteX13" fmla="*/ 2123117 w 5166760"/>
              <a:gd name="connsiteY13" fmla="*/ 454056 h 2133391"/>
              <a:gd name="connsiteX14" fmla="*/ 2127967 w 5166760"/>
              <a:gd name="connsiteY14" fmla="*/ 504655 h 2133391"/>
              <a:gd name="connsiteX15" fmla="*/ 2132986 w 5166760"/>
              <a:gd name="connsiteY15" fmla="*/ 534328 h 2133391"/>
              <a:gd name="connsiteX16" fmla="*/ 2132054 w 5166760"/>
              <a:gd name="connsiteY16" fmla="*/ 547301 h 2133391"/>
              <a:gd name="connsiteX17" fmla="*/ 2133392 w 5166760"/>
              <a:gd name="connsiteY17" fmla="*/ 561252 h 2133391"/>
              <a:gd name="connsiteX18" fmla="*/ 2124061 w 5166760"/>
              <a:gd name="connsiteY18" fmla="*/ 658598 h 2133391"/>
              <a:gd name="connsiteX19" fmla="*/ 2123354 w 5166760"/>
              <a:gd name="connsiteY19" fmla="*/ 668447 h 2133391"/>
              <a:gd name="connsiteX20" fmla="*/ 2102957 w 5166760"/>
              <a:gd name="connsiteY20" fmla="*/ 737273 h 2133391"/>
              <a:gd name="connsiteX21" fmla="*/ 2098597 w 5166760"/>
              <a:gd name="connsiteY21" fmla="*/ 797980 h 2133391"/>
              <a:gd name="connsiteX22" fmla="*/ 2174174 w 5166760"/>
              <a:gd name="connsiteY22" fmla="*/ 968726 h 2133391"/>
              <a:gd name="connsiteX23" fmla="*/ 2406823 w 5166760"/>
              <a:gd name="connsiteY23" fmla="*/ 1039857 h 2133391"/>
              <a:gd name="connsiteX24" fmla="*/ 2411034 w 5166760"/>
              <a:gd name="connsiteY24" fmla="*/ 1038609 h 2133391"/>
              <a:gd name="connsiteX25" fmla="*/ 2423703 w 5166760"/>
              <a:gd name="connsiteY25" fmla="*/ 1034003 h 2133391"/>
              <a:gd name="connsiteX26" fmla="*/ 2464928 w 5166760"/>
              <a:gd name="connsiteY26" fmla="*/ 1024461 h 2133391"/>
              <a:gd name="connsiteX27" fmla="*/ 2476067 w 5166760"/>
              <a:gd name="connsiteY27" fmla="*/ 1021160 h 2133391"/>
              <a:gd name="connsiteX28" fmla="*/ 2483344 w 5166760"/>
              <a:gd name="connsiteY28" fmla="*/ 1020199 h 2133391"/>
              <a:gd name="connsiteX29" fmla="*/ 2489594 w 5166760"/>
              <a:gd name="connsiteY29" fmla="*/ 1018752 h 2133391"/>
              <a:gd name="connsiteX30" fmla="*/ 2515168 w 5166760"/>
              <a:gd name="connsiteY30" fmla="*/ 1015994 h 2133391"/>
              <a:gd name="connsiteX31" fmla="*/ 2542893 w 5166760"/>
              <a:gd name="connsiteY31" fmla="*/ 1012331 h 2133391"/>
              <a:gd name="connsiteX32" fmla="*/ 2549909 w 5166760"/>
              <a:gd name="connsiteY32" fmla="*/ 1012247 h 2133391"/>
              <a:gd name="connsiteX33" fmla="*/ 2556576 w 5166760"/>
              <a:gd name="connsiteY33" fmla="*/ 1011528 h 2133391"/>
              <a:gd name="connsiteX34" fmla="*/ 2583381 w 5166760"/>
              <a:gd name="connsiteY34" fmla="*/ 1011848 h 2133391"/>
              <a:gd name="connsiteX35" fmla="*/ 2610186 w 5166760"/>
              <a:gd name="connsiteY35" fmla="*/ 1011528 h 2133391"/>
              <a:gd name="connsiteX36" fmla="*/ 2616853 w 5166760"/>
              <a:gd name="connsiteY36" fmla="*/ 1012247 h 2133391"/>
              <a:gd name="connsiteX37" fmla="*/ 2623869 w 5166760"/>
              <a:gd name="connsiteY37" fmla="*/ 1012331 h 2133391"/>
              <a:gd name="connsiteX38" fmla="*/ 2651596 w 5166760"/>
              <a:gd name="connsiteY38" fmla="*/ 1015994 h 2133391"/>
              <a:gd name="connsiteX39" fmla="*/ 2677168 w 5166760"/>
              <a:gd name="connsiteY39" fmla="*/ 1018752 h 2133391"/>
              <a:gd name="connsiteX40" fmla="*/ 2683417 w 5166760"/>
              <a:gd name="connsiteY40" fmla="*/ 1020199 h 2133391"/>
              <a:gd name="connsiteX41" fmla="*/ 2690695 w 5166760"/>
              <a:gd name="connsiteY41" fmla="*/ 1021160 h 2133391"/>
              <a:gd name="connsiteX42" fmla="*/ 2701834 w 5166760"/>
              <a:gd name="connsiteY42" fmla="*/ 1024461 h 2133391"/>
              <a:gd name="connsiteX43" fmla="*/ 2743059 w 5166760"/>
              <a:gd name="connsiteY43" fmla="*/ 1034003 h 2133391"/>
              <a:gd name="connsiteX44" fmla="*/ 2764898 w 5166760"/>
              <a:gd name="connsiteY44" fmla="*/ 1041943 h 2133391"/>
              <a:gd name="connsiteX45" fmla="*/ 2820227 w 5166760"/>
              <a:gd name="connsiteY45" fmla="*/ 1045917 h 2133391"/>
              <a:gd name="connsiteX46" fmla="*/ 2990974 w 5166760"/>
              <a:gd name="connsiteY46" fmla="*/ 970340 h 2133391"/>
              <a:gd name="connsiteX47" fmla="*/ 3062104 w 5166760"/>
              <a:gd name="connsiteY47" fmla="*/ 737691 h 2133391"/>
              <a:gd name="connsiteX48" fmla="*/ 3057074 w 5166760"/>
              <a:gd name="connsiteY48" fmla="*/ 720715 h 2133391"/>
              <a:gd name="connsiteX49" fmla="*/ 3058856 w 5166760"/>
              <a:gd name="connsiteY49" fmla="*/ 720575 h 2133391"/>
              <a:gd name="connsiteX50" fmla="*/ 3043408 w 5166760"/>
              <a:gd name="connsiteY50" fmla="*/ 668447 h 2133391"/>
              <a:gd name="connsiteX51" fmla="*/ 3042701 w 5166760"/>
              <a:gd name="connsiteY51" fmla="*/ 658597 h 2133391"/>
              <a:gd name="connsiteX52" fmla="*/ 3033371 w 5166760"/>
              <a:gd name="connsiteY52" fmla="*/ 561252 h 2133391"/>
              <a:gd name="connsiteX53" fmla="*/ 3034708 w 5166760"/>
              <a:gd name="connsiteY53" fmla="*/ 547303 h 2133391"/>
              <a:gd name="connsiteX54" fmla="*/ 3033776 w 5166760"/>
              <a:gd name="connsiteY54" fmla="*/ 534328 h 2133391"/>
              <a:gd name="connsiteX55" fmla="*/ 3038796 w 5166760"/>
              <a:gd name="connsiteY55" fmla="*/ 504649 h 2133391"/>
              <a:gd name="connsiteX56" fmla="*/ 3043645 w 5166760"/>
              <a:gd name="connsiteY56" fmla="*/ 454056 h 2133391"/>
              <a:gd name="connsiteX57" fmla="*/ 3052284 w 5166760"/>
              <a:gd name="connsiteY57" fmla="*/ 424905 h 2133391"/>
              <a:gd name="connsiteX58" fmla="*/ 3056250 w 5166760"/>
              <a:gd name="connsiteY58" fmla="*/ 401456 h 2133391"/>
              <a:gd name="connsiteX59" fmla="*/ 3065597 w 5166760"/>
              <a:gd name="connsiteY59" fmla="*/ 379984 h 2133391"/>
              <a:gd name="connsiteX60" fmla="*/ 3074467 w 5166760"/>
              <a:gd name="connsiteY60" fmla="*/ 350052 h 2133391"/>
              <a:gd name="connsiteX61" fmla="*/ 3098530 w 5166760"/>
              <a:gd name="connsiteY61" fmla="*/ 304325 h 2133391"/>
              <a:gd name="connsiteX62" fmla="*/ 3110832 w 5166760"/>
              <a:gd name="connsiteY62" fmla="*/ 276064 h 2133391"/>
              <a:gd name="connsiteX63" fmla="*/ 3118812 w 5166760"/>
              <a:gd name="connsiteY63" fmla="*/ 265784 h 2133391"/>
              <a:gd name="connsiteX64" fmla="*/ 3125838 w 5166760"/>
              <a:gd name="connsiteY64" fmla="*/ 252431 h 2133391"/>
              <a:gd name="connsiteX65" fmla="*/ 3192990 w 5166760"/>
              <a:gd name="connsiteY65" fmla="*/ 170222 h 2133391"/>
              <a:gd name="connsiteX66" fmla="*/ 3197520 w 5166760"/>
              <a:gd name="connsiteY66" fmla="*/ 164386 h 2133391"/>
              <a:gd name="connsiteX67" fmla="*/ 3594385 w 5166760"/>
              <a:gd name="connsiteY67" fmla="*/ 0 h 2133391"/>
              <a:gd name="connsiteX68" fmla="*/ 3594504 w 5166760"/>
              <a:gd name="connsiteY68" fmla="*/ 12 h 2133391"/>
              <a:gd name="connsiteX69" fmla="*/ 3594622 w 5166760"/>
              <a:gd name="connsiteY69" fmla="*/ 0 h 2133391"/>
              <a:gd name="connsiteX70" fmla="*/ 3991487 w 5166760"/>
              <a:gd name="connsiteY70" fmla="*/ 164386 h 2133391"/>
              <a:gd name="connsiteX71" fmla="*/ 3995998 w 5166760"/>
              <a:gd name="connsiteY71" fmla="*/ 170198 h 2133391"/>
              <a:gd name="connsiteX72" fmla="*/ 4063170 w 5166760"/>
              <a:gd name="connsiteY72" fmla="*/ 252431 h 2133391"/>
              <a:gd name="connsiteX73" fmla="*/ 4070199 w 5166760"/>
              <a:gd name="connsiteY73" fmla="*/ 265787 h 2133391"/>
              <a:gd name="connsiteX74" fmla="*/ 4078176 w 5166760"/>
              <a:gd name="connsiteY74" fmla="*/ 276064 h 2133391"/>
              <a:gd name="connsiteX75" fmla="*/ 4090473 w 5166760"/>
              <a:gd name="connsiteY75" fmla="*/ 304315 h 2133391"/>
              <a:gd name="connsiteX76" fmla="*/ 4114541 w 5166760"/>
              <a:gd name="connsiteY76" fmla="*/ 350052 h 2133391"/>
              <a:gd name="connsiteX77" fmla="*/ 4123414 w 5166760"/>
              <a:gd name="connsiteY77" fmla="*/ 379990 h 2133391"/>
              <a:gd name="connsiteX78" fmla="*/ 4132757 w 5166760"/>
              <a:gd name="connsiteY78" fmla="*/ 401456 h 2133391"/>
              <a:gd name="connsiteX79" fmla="*/ 4136722 w 5166760"/>
              <a:gd name="connsiteY79" fmla="*/ 424898 h 2133391"/>
              <a:gd name="connsiteX80" fmla="*/ 4145364 w 5166760"/>
              <a:gd name="connsiteY80" fmla="*/ 454056 h 2133391"/>
              <a:gd name="connsiteX81" fmla="*/ 4150214 w 5166760"/>
              <a:gd name="connsiteY81" fmla="*/ 504659 h 2133391"/>
              <a:gd name="connsiteX82" fmla="*/ 4155232 w 5166760"/>
              <a:gd name="connsiteY82" fmla="*/ 534328 h 2133391"/>
              <a:gd name="connsiteX83" fmla="*/ 4154301 w 5166760"/>
              <a:gd name="connsiteY83" fmla="*/ 547300 h 2133391"/>
              <a:gd name="connsiteX84" fmla="*/ 4155638 w 5166760"/>
              <a:gd name="connsiteY84" fmla="*/ 561252 h 2133391"/>
              <a:gd name="connsiteX85" fmla="*/ 4146307 w 5166760"/>
              <a:gd name="connsiteY85" fmla="*/ 658602 h 2133391"/>
              <a:gd name="connsiteX86" fmla="*/ 4145600 w 5166760"/>
              <a:gd name="connsiteY86" fmla="*/ 668447 h 2133391"/>
              <a:gd name="connsiteX87" fmla="*/ 4125203 w 5166760"/>
              <a:gd name="connsiteY87" fmla="*/ 737273 h 2133391"/>
              <a:gd name="connsiteX88" fmla="*/ 4120843 w 5166760"/>
              <a:gd name="connsiteY88" fmla="*/ 797980 h 2133391"/>
              <a:gd name="connsiteX89" fmla="*/ 4196420 w 5166760"/>
              <a:gd name="connsiteY89" fmla="*/ 968726 h 2133391"/>
              <a:gd name="connsiteX90" fmla="*/ 4429069 w 5166760"/>
              <a:gd name="connsiteY90" fmla="*/ 1039857 h 2133391"/>
              <a:gd name="connsiteX91" fmla="*/ 4446044 w 5166760"/>
              <a:gd name="connsiteY91" fmla="*/ 1034826 h 2133391"/>
              <a:gd name="connsiteX92" fmla="*/ 4446186 w 5166760"/>
              <a:gd name="connsiteY92" fmla="*/ 1036608 h 2133391"/>
              <a:gd name="connsiteX93" fmla="*/ 4498312 w 5166760"/>
              <a:gd name="connsiteY93" fmla="*/ 1021160 h 2133391"/>
              <a:gd name="connsiteX94" fmla="*/ 5002373 w 5166760"/>
              <a:gd name="connsiteY94" fmla="*/ 1175273 h 2133391"/>
              <a:gd name="connsiteX95" fmla="*/ 5002373 w 5166760"/>
              <a:gd name="connsiteY95" fmla="*/ 1969003 h 2133391"/>
              <a:gd name="connsiteX96" fmla="*/ 4208644 w 5166760"/>
              <a:gd name="connsiteY96" fmla="*/ 1969003 h 2133391"/>
              <a:gd name="connsiteX97" fmla="*/ 4054530 w 5166760"/>
              <a:gd name="connsiteY97" fmla="*/ 1464942 h 2133391"/>
              <a:gd name="connsiteX98" fmla="*/ 4071641 w 5166760"/>
              <a:gd name="connsiteY98" fmla="*/ 1407204 h 2133391"/>
              <a:gd name="connsiteX99" fmla="*/ 4069894 w 5166760"/>
              <a:gd name="connsiteY99" fmla="*/ 1406944 h 2133391"/>
              <a:gd name="connsiteX100" fmla="*/ 4073227 w 5166760"/>
              <a:gd name="connsiteY100" fmla="*/ 1395699 h 2133391"/>
              <a:gd name="connsiteX101" fmla="*/ 4002096 w 5166760"/>
              <a:gd name="connsiteY101" fmla="*/ 1163050 h 2133391"/>
              <a:gd name="connsiteX102" fmla="*/ 3831349 w 5166760"/>
              <a:gd name="connsiteY102" fmla="*/ 1087473 h 2133391"/>
              <a:gd name="connsiteX103" fmla="*/ 3776020 w 5166760"/>
              <a:gd name="connsiteY103" fmla="*/ 1091447 h 2133391"/>
              <a:gd name="connsiteX104" fmla="*/ 3754182 w 5166760"/>
              <a:gd name="connsiteY104" fmla="*/ 1099387 h 2133391"/>
              <a:gd name="connsiteX105" fmla="*/ 3712958 w 5166760"/>
              <a:gd name="connsiteY105" fmla="*/ 1108929 h 2133391"/>
              <a:gd name="connsiteX106" fmla="*/ 3701818 w 5166760"/>
              <a:gd name="connsiteY106" fmla="*/ 1112230 h 2133391"/>
              <a:gd name="connsiteX107" fmla="*/ 3694538 w 5166760"/>
              <a:gd name="connsiteY107" fmla="*/ 1113192 h 2133391"/>
              <a:gd name="connsiteX108" fmla="*/ 3688291 w 5166760"/>
              <a:gd name="connsiteY108" fmla="*/ 1114638 h 2133391"/>
              <a:gd name="connsiteX109" fmla="*/ 3662726 w 5166760"/>
              <a:gd name="connsiteY109" fmla="*/ 1117395 h 2133391"/>
              <a:gd name="connsiteX110" fmla="*/ 3634992 w 5166760"/>
              <a:gd name="connsiteY110" fmla="*/ 1121059 h 2133391"/>
              <a:gd name="connsiteX111" fmla="*/ 3627975 w 5166760"/>
              <a:gd name="connsiteY111" fmla="*/ 1121143 h 2133391"/>
              <a:gd name="connsiteX112" fmla="*/ 3621309 w 5166760"/>
              <a:gd name="connsiteY112" fmla="*/ 1121862 h 2133391"/>
              <a:gd name="connsiteX113" fmla="*/ 3594504 w 5166760"/>
              <a:gd name="connsiteY113" fmla="*/ 1121542 h 2133391"/>
              <a:gd name="connsiteX114" fmla="*/ 3567699 w 5166760"/>
              <a:gd name="connsiteY114" fmla="*/ 1121862 h 2133391"/>
              <a:gd name="connsiteX115" fmla="*/ 3561033 w 5166760"/>
              <a:gd name="connsiteY115" fmla="*/ 1121143 h 2133391"/>
              <a:gd name="connsiteX116" fmla="*/ 3554016 w 5166760"/>
              <a:gd name="connsiteY116" fmla="*/ 1121059 h 2133391"/>
              <a:gd name="connsiteX117" fmla="*/ 3526284 w 5166760"/>
              <a:gd name="connsiteY117" fmla="*/ 1117395 h 2133391"/>
              <a:gd name="connsiteX118" fmla="*/ 3500717 w 5166760"/>
              <a:gd name="connsiteY118" fmla="*/ 1114638 h 2133391"/>
              <a:gd name="connsiteX119" fmla="*/ 3494469 w 5166760"/>
              <a:gd name="connsiteY119" fmla="*/ 1113192 h 2133391"/>
              <a:gd name="connsiteX120" fmla="*/ 3487190 w 5166760"/>
              <a:gd name="connsiteY120" fmla="*/ 1112230 h 2133391"/>
              <a:gd name="connsiteX121" fmla="*/ 3476050 w 5166760"/>
              <a:gd name="connsiteY121" fmla="*/ 1108929 h 2133391"/>
              <a:gd name="connsiteX122" fmla="*/ 3434826 w 5166760"/>
              <a:gd name="connsiteY122" fmla="*/ 1099387 h 2133391"/>
              <a:gd name="connsiteX123" fmla="*/ 3422159 w 5166760"/>
              <a:gd name="connsiteY123" fmla="*/ 1094781 h 2133391"/>
              <a:gd name="connsiteX124" fmla="*/ 3417947 w 5166760"/>
              <a:gd name="connsiteY124" fmla="*/ 1093533 h 2133391"/>
              <a:gd name="connsiteX125" fmla="*/ 3185297 w 5166760"/>
              <a:gd name="connsiteY125" fmla="*/ 1164664 h 2133391"/>
              <a:gd name="connsiteX126" fmla="*/ 3109721 w 5166760"/>
              <a:gd name="connsiteY126" fmla="*/ 1335411 h 2133391"/>
              <a:gd name="connsiteX127" fmla="*/ 3114080 w 5166760"/>
              <a:gd name="connsiteY127" fmla="*/ 1396120 h 2133391"/>
              <a:gd name="connsiteX128" fmla="*/ 3134477 w 5166760"/>
              <a:gd name="connsiteY128" fmla="*/ 1464942 h 2133391"/>
              <a:gd name="connsiteX129" fmla="*/ 3135186 w 5166760"/>
              <a:gd name="connsiteY129" fmla="*/ 1474805 h 2133391"/>
              <a:gd name="connsiteX130" fmla="*/ 3144515 w 5166760"/>
              <a:gd name="connsiteY130" fmla="*/ 1572138 h 2133391"/>
              <a:gd name="connsiteX131" fmla="*/ 3143178 w 5166760"/>
              <a:gd name="connsiteY131" fmla="*/ 1586086 h 2133391"/>
              <a:gd name="connsiteX132" fmla="*/ 3144110 w 5166760"/>
              <a:gd name="connsiteY132" fmla="*/ 1599062 h 2133391"/>
              <a:gd name="connsiteX133" fmla="*/ 3139089 w 5166760"/>
              <a:gd name="connsiteY133" fmla="*/ 1628742 h 2133391"/>
              <a:gd name="connsiteX134" fmla="*/ 3134240 w 5166760"/>
              <a:gd name="connsiteY134" fmla="*/ 1679333 h 2133391"/>
              <a:gd name="connsiteX135" fmla="*/ 3125601 w 5166760"/>
              <a:gd name="connsiteY135" fmla="*/ 1708485 h 2133391"/>
              <a:gd name="connsiteX136" fmla="*/ 3121635 w 5166760"/>
              <a:gd name="connsiteY136" fmla="*/ 1731934 h 2133391"/>
              <a:gd name="connsiteX137" fmla="*/ 3112288 w 5166760"/>
              <a:gd name="connsiteY137" fmla="*/ 1753406 h 2133391"/>
              <a:gd name="connsiteX138" fmla="*/ 3103418 w 5166760"/>
              <a:gd name="connsiteY138" fmla="*/ 1783337 h 2133391"/>
              <a:gd name="connsiteX139" fmla="*/ 3079355 w 5166760"/>
              <a:gd name="connsiteY139" fmla="*/ 1829063 h 2133391"/>
              <a:gd name="connsiteX140" fmla="*/ 3067053 w 5166760"/>
              <a:gd name="connsiteY140" fmla="*/ 1857326 h 2133391"/>
              <a:gd name="connsiteX141" fmla="*/ 3059073 w 5166760"/>
              <a:gd name="connsiteY141" fmla="*/ 1867607 h 2133391"/>
              <a:gd name="connsiteX142" fmla="*/ 3052047 w 5166760"/>
              <a:gd name="connsiteY142" fmla="*/ 1880958 h 2133391"/>
              <a:gd name="connsiteX143" fmla="*/ 2984895 w 5166760"/>
              <a:gd name="connsiteY143" fmla="*/ 1963167 h 2133391"/>
              <a:gd name="connsiteX144" fmla="*/ 2980364 w 5166760"/>
              <a:gd name="connsiteY144" fmla="*/ 1969003 h 2133391"/>
              <a:gd name="connsiteX145" fmla="*/ 2583499 w 5166760"/>
              <a:gd name="connsiteY145" fmla="*/ 2133391 h 2133391"/>
              <a:gd name="connsiteX146" fmla="*/ 2583381 w 5166760"/>
              <a:gd name="connsiteY146" fmla="*/ 2133379 h 2133391"/>
              <a:gd name="connsiteX147" fmla="*/ 2583263 w 5166760"/>
              <a:gd name="connsiteY147" fmla="*/ 2133391 h 2133391"/>
              <a:gd name="connsiteX148" fmla="*/ 2186397 w 5166760"/>
              <a:gd name="connsiteY148" fmla="*/ 1969003 h 2133391"/>
              <a:gd name="connsiteX149" fmla="*/ 2181866 w 5166760"/>
              <a:gd name="connsiteY149" fmla="*/ 1963166 h 2133391"/>
              <a:gd name="connsiteX150" fmla="*/ 2114715 w 5166760"/>
              <a:gd name="connsiteY150" fmla="*/ 1880958 h 2133391"/>
              <a:gd name="connsiteX151" fmla="*/ 2107690 w 5166760"/>
              <a:gd name="connsiteY151" fmla="*/ 1867608 h 2133391"/>
              <a:gd name="connsiteX152" fmla="*/ 2099709 w 5166760"/>
              <a:gd name="connsiteY152" fmla="*/ 1857326 h 2133391"/>
              <a:gd name="connsiteX153" fmla="*/ 2087405 w 5166760"/>
              <a:gd name="connsiteY153" fmla="*/ 1829061 h 2133391"/>
              <a:gd name="connsiteX154" fmla="*/ 2063344 w 5166760"/>
              <a:gd name="connsiteY154" fmla="*/ 1783337 h 2133391"/>
              <a:gd name="connsiteX155" fmla="*/ 2054475 w 5166760"/>
              <a:gd name="connsiteY155" fmla="*/ 1753408 h 2133391"/>
              <a:gd name="connsiteX156" fmla="*/ 2045127 w 5166760"/>
              <a:gd name="connsiteY156" fmla="*/ 1731934 h 2133391"/>
              <a:gd name="connsiteX157" fmla="*/ 2041160 w 5166760"/>
              <a:gd name="connsiteY157" fmla="*/ 1708482 h 2133391"/>
              <a:gd name="connsiteX158" fmla="*/ 2032522 w 5166760"/>
              <a:gd name="connsiteY158" fmla="*/ 1679333 h 2133391"/>
              <a:gd name="connsiteX159" fmla="*/ 2027673 w 5166760"/>
              <a:gd name="connsiteY159" fmla="*/ 1628746 h 2133391"/>
              <a:gd name="connsiteX160" fmla="*/ 2022652 w 5166760"/>
              <a:gd name="connsiteY160" fmla="*/ 1599062 h 2133391"/>
              <a:gd name="connsiteX161" fmla="*/ 2023584 w 5166760"/>
              <a:gd name="connsiteY161" fmla="*/ 1586084 h 2133391"/>
              <a:gd name="connsiteX162" fmla="*/ 2022248 w 5166760"/>
              <a:gd name="connsiteY162" fmla="*/ 1572138 h 2133391"/>
              <a:gd name="connsiteX163" fmla="*/ 2031574 w 5166760"/>
              <a:gd name="connsiteY163" fmla="*/ 1474833 h 2133391"/>
              <a:gd name="connsiteX164" fmla="*/ 2032284 w 5166760"/>
              <a:gd name="connsiteY164" fmla="*/ 1464942 h 2133391"/>
              <a:gd name="connsiteX165" fmla="*/ 2049395 w 5166760"/>
              <a:gd name="connsiteY165" fmla="*/ 1407204 h 2133391"/>
              <a:gd name="connsiteX166" fmla="*/ 2047648 w 5166760"/>
              <a:gd name="connsiteY166" fmla="*/ 1406944 h 2133391"/>
              <a:gd name="connsiteX167" fmla="*/ 2050981 w 5166760"/>
              <a:gd name="connsiteY167" fmla="*/ 1395699 h 2133391"/>
              <a:gd name="connsiteX168" fmla="*/ 1979850 w 5166760"/>
              <a:gd name="connsiteY168" fmla="*/ 1163050 h 2133391"/>
              <a:gd name="connsiteX169" fmla="*/ 1809103 w 5166760"/>
              <a:gd name="connsiteY169" fmla="*/ 1087473 h 2133391"/>
              <a:gd name="connsiteX170" fmla="*/ 1753775 w 5166760"/>
              <a:gd name="connsiteY170" fmla="*/ 1091447 h 2133391"/>
              <a:gd name="connsiteX171" fmla="*/ 1731936 w 5166760"/>
              <a:gd name="connsiteY171" fmla="*/ 1099387 h 2133391"/>
              <a:gd name="connsiteX172" fmla="*/ 1690711 w 5166760"/>
              <a:gd name="connsiteY172" fmla="*/ 1108929 h 2133391"/>
              <a:gd name="connsiteX173" fmla="*/ 1679572 w 5166760"/>
              <a:gd name="connsiteY173" fmla="*/ 1112230 h 2133391"/>
              <a:gd name="connsiteX174" fmla="*/ 1672293 w 5166760"/>
              <a:gd name="connsiteY174" fmla="*/ 1113192 h 2133391"/>
              <a:gd name="connsiteX175" fmla="*/ 1666045 w 5166760"/>
              <a:gd name="connsiteY175" fmla="*/ 1114638 h 2133391"/>
              <a:gd name="connsiteX176" fmla="*/ 1640477 w 5166760"/>
              <a:gd name="connsiteY176" fmla="*/ 1117395 h 2133391"/>
              <a:gd name="connsiteX177" fmla="*/ 1612746 w 5166760"/>
              <a:gd name="connsiteY177" fmla="*/ 1121059 h 2133391"/>
              <a:gd name="connsiteX178" fmla="*/ 1605729 w 5166760"/>
              <a:gd name="connsiteY178" fmla="*/ 1121143 h 2133391"/>
              <a:gd name="connsiteX179" fmla="*/ 1599064 w 5166760"/>
              <a:gd name="connsiteY179" fmla="*/ 1121862 h 2133391"/>
              <a:gd name="connsiteX180" fmla="*/ 1572258 w 5166760"/>
              <a:gd name="connsiteY180" fmla="*/ 1121542 h 2133391"/>
              <a:gd name="connsiteX181" fmla="*/ 1545453 w 5166760"/>
              <a:gd name="connsiteY181" fmla="*/ 1121862 h 2133391"/>
              <a:gd name="connsiteX182" fmla="*/ 1538787 w 5166760"/>
              <a:gd name="connsiteY182" fmla="*/ 1121143 h 2133391"/>
              <a:gd name="connsiteX183" fmla="*/ 1531770 w 5166760"/>
              <a:gd name="connsiteY183" fmla="*/ 1121059 h 2133391"/>
              <a:gd name="connsiteX184" fmla="*/ 1504040 w 5166760"/>
              <a:gd name="connsiteY184" fmla="*/ 1117396 h 2133391"/>
              <a:gd name="connsiteX185" fmla="*/ 1478471 w 5166760"/>
              <a:gd name="connsiteY185" fmla="*/ 1114638 h 2133391"/>
              <a:gd name="connsiteX186" fmla="*/ 1472223 w 5166760"/>
              <a:gd name="connsiteY186" fmla="*/ 1113192 h 2133391"/>
              <a:gd name="connsiteX187" fmla="*/ 1464944 w 5166760"/>
              <a:gd name="connsiteY187" fmla="*/ 1112230 h 2133391"/>
              <a:gd name="connsiteX188" fmla="*/ 1453803 w 5166760"/>
              <a:gd name="connsiteY188" fmla="*/ 1108928 h 2133391"/>
              <a:gd name="connsiteX189" fmla="*/ 1412580 w 5166760"/>
              <a:gd name="connsiteY189" fmla="*/ 1099387 h 2133391"/>
              <a:gd name="connsiteX190" fmla="*/ 1399913 w 5166760"/>
              <a:gd name="connsiteY190" fmla="*/ 1094781 h 2133391"/>
              <a:gd name="connsiteX191" fmla="*/ 1395701 w 5166760"/>
              <a:gd name="connsiteY191" fmla="*/ 1093533 h 2133391"/>
              <a:gd name="connsiteX192" fmla="*/ 1163051 w 5166760"/>
              <a:gd name="connsiteY192" fmla="*/ 1164664 h 2133391"/>
              <a:gd name="connsiteX193" fmla="*/ 1087475 w 5166760"/>
              <a:gd name="connsiteY193" fmla="*/ 1335411 h 2133391"/>
              <a:gd name="connsiteX194" fmla="*/ 1091834 w 5166760"/>
              <a:gd name="connsiteY194" fmla="*/ 1396120 h 2133391"/>
              <a:gd name="connsiteX195" fmla="*/ 1112232 w 5166760"/>
              <a:gd name="connsiteY195" fmla="*/ 1464942 h 2133391"/>
              <a:gd name="connsiteX196" fmla="*/ 958118 w 5166760"/>
              <a:gd name="connsiteY196" fmla="*/ 1969003 h 2133391"/>
              <a:gd name="connsiteX197" fmla="*/ 164388 w 5166760"/>
              <a:gd name="connsiteY197" fmla="*/ 1969003 h 2133391"/>
              <a:gd name="connsiteX198" fmla="*/ 164388 w 5166760"/>
              <a:gd name="connsiteY198" fmla="*/ 1175273 h 2133391"/>
              <a:gd name="connsiteX199" fmla="*/ 668449 w 5166760"/>
              <a:gd name="connsiteY199" fmla="*/ 1021160 h 2133391"/>
              <a:gd name="connsiteX200" fmla="*/ 737275 w 5166760"/>
              <a:gd name="connsiteY200" fmla="*/ 1041557 h 2133391"/>
              <a:gd name="connsiteX201" fmla="*/ 797981 w 5166760"/>
              <a:gd name="connsiteY201" fmla="*/ 1045917 h 2133391"/>
              <a:gd name="connsiteX202" fmla="*/ 968728 w 5166760"/>
              <a:gd name="connsiteY202" fmla="*/ 970340 h 2133391"/>
              <a:gd name="connsiteX203" fmla="*/ 1039858 w 5166760"/>
              <a:gd name="connsiteY203" fmla="*/ 737691 h 2133391"/>
              <a:gd name="connsiteX204" fmla="*/ 1034827 w 5166760"/>
              <a:gd name="connsiteY204" fmla="*/ 720715 h 2133391"/>
              <a:gd name="connsiteX205" fmla="*/ 1036610 w 5166760"/>
              <a:gd name="connsiteY205" fmla="*/ 720575 h 2133391"/>
              <a:gd name="connsiteX206" fmla="*/ 1021162 w 5166760"/>
              <a:gd name="connsiteY206" fmla="*/ 668447 h 2133391"/>
              <a:gd name="connsiteX207" fmla="*/ 1020455 w 5166760"/>
              <a:gd name="connsiteY207" fmla="*/ 658598 h 2133391"/>
              <a:gd name="connsiteX208" fmla="*/ 1011125 w 5166760"/>
              <a:gd name="connsiteY208" fmla="*/ 561252 h 2133391"/>
              <a:gd name="connsiteX209" fmla="*/ 1012462 w 5166760"/>
              <a:gd name="connsiteY209" fmla="*/ 547301 h 2133391"/>
              <a:gd name="connsiteX210" fmla="*/ 1011530 w 5166760"/>
              <a:gd name="connsiteY210" fmla="*/ 534328 h 2133391"/>
              <a:gd name="connsiteX211" fmla="*/ 1016549 w 5166760"/>
              <a:gd name="connsiteY211" fmla="*/ 504655 h 2133391"/>
              <a:gd name="connsiteX212" fmla="*/ 1021399 w 5166760"/>
              <a:gd name="connsiteY212" fmla="*/ 454056 h 2133391"/>
              <a:gd name="connsiteX213" fmla="*/ 1030039 w 5166760"/>
              <a:gd name="connsiteY213" fmla="*/ 424902 h 2133391"/>
              <a:gd name="connsiteX214" fmla="*/ 1034005 w 5166760"/>
              <a:gd name="connsiteY214" fmla="*/ 401456 h 2133391"/>
              <a:gd name="connsiteX215" fmla="*/ 1043350 w 5166760"/>
              <a:gd name="connsiteY215" fmla="*/ 379986 h 2133391"/>
              <a:gd name="connsiteX216" fmla="*/ 1052221 w 5166760"/>
              <a:gd name="connsiteY216" fmla="*/ 350052 h 2133391"/>
              <a:gd name="connsiteX217" fmla="*/ 1076285 w 5166760"/>
              <a:gd name="connsiteY217" fmla="*/ 304324 h 2133391"/>
              <a:gd name="connsiteX218" fmla="*/ 1088586 w 5166760"/>
              <a:gd name="connsiteY218" fmla="*/ 276064 h 2133391"/>
              <a:gd name="connsiteX219" fmla="*/ 1096566 w 5166760"/>
              <a:gd name="connsiteY219" fmla="*/ 265784 h 2133391"/>
              <a:gd name="connsiteX220" fmla="*/ 1103592 w 5166760"/>
              <a:gd name="connsiteY220" fmla="*/ 252431 h 2133391"/>
              <a:gd name="connsiteX221" fmla="*/ 1170744 w 5166760"/>
              <a:gd name="connsiteY221" fmla="*/ 170223 h 2133391"/>
              <a:gd name="connsiteX222" fmla="*/ 1175274 w 5166760"/>
              <a:gd name="connsiteY222" fmla="*/ 164386 h 2133391"/>
              <a:gd name="connsiteX223" fmla="*/ 1572139 w 5166760"/>
              <a:gd name="connsiteY223" fmla="*/ 0 h 213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</a:cxnLst>
            <a:rect l="l" t="t" r="r" b="b"/>
            <a:pathLst>
              <a:path w="5166760" h="2133391">
                <a:moveTo>
                  <a:pt x="1572139" y="0"/>
                </a:moveTo>
                <a:lnTo>
                  <a:pt x="1572258" y="12"/>
                </a:lnTo>
                <a:lnTo>
                  <a:pt x="1572376" y="0"/>
                </a:lnTo>
                <a:cubicBezTo>
                  <a:pt x="1716013" y="0"/>
                  <a:pt x="1859650" y="54795"/>
                  <a:pt x="1969241" y="164386"/>
                </a:cubicBezTo>
                <a:lnTo>
                  <a:pt x="1973753" y="170199"/>
                </a:lnTo>
                <a:lnTo>
                  <a:pt x="2040924" y="252431"/>
                </a:lnTo>
                <a:lnTo>
                  <a:pt x="2047952" y="265786"/>
                </a:lnTo>
                <a:lnTo>
                  <a:pt x="2055930" y="276064"/>
                </a:lnTo>
                <a:lnTo>
                  <a:pt x="2068229" y="304320"/>
                </a:lnTo>
                <a:lnTo>
                  <a:pt x="2092295" y="350052"/>
                </a:lnTo>
                <a:lnTo>
                  <a:pt x="2101167" y="379988"/>
                </a:lnTo>
                <a:lnTo>
                  <a:pt x="2110512" y="401456"/>
                </a:lnTo>
                <a:lnTo>
                  <a:pt x="2114477" y="424901"/>
                </a:lnTo>
                <a:lnTo>
                  <a:pt x="2123117" y="454056"/>
                </a:lnTo>
                <a:lnTo>
                  <a:pt x="2127967" y="504655"/>
                </a:lnTo>
                <a:lnTo>
                  <a:pt x="2132986" y="534328"/>
                </a:lnTo>
                <a:lnTo>
                  <a:pt x="2132054" y="547301"/>
                </a:lnTo>
                <a:lnTo>
                  <a:pt x="2133392" y="561252"/>
                </a:lnTo>
                <a:lnTo>
                  <a:pt x="2124061" y="658598"/>
                </a:lnTo>
                <a:lnTo>
                  <a:pt x="2123354" y="668447"/>
                </a:lnTo>
                <a:lnTo>
                  <a:pt x="2102957" y="737273"/>
                </a:lnTo>
                <a:lnTo>
                  <a:pt x="2098597" y="797980"/>
                </a:lnTo>
                <a:cubicBezTo>
                  <a:pt x="2101560" y="860074"/>
                  <a:pt x="2126753" y="921305"/>
                  <a:pt x="2174174" y="968726"/>
                </a:cubicBezTo>
                <a:cubicBezTo>
                  <a:pt x="2237401" y="1031953"/>
                  <a:pt x="2325181" y="1055663"/>
                  <a:pt x="2406823" y="1039857"/>
                </a:cubicBezTo>
                <a:lnTo>
                  <a:pt x="2411034" y="1038609"/>
                </a:lnTo>
                <a:lnTo>
                  <a:pt x="2423703" y="1034003"/>
                </a:lnTo>
                <a:lnTo>
                  <a:pt x="2464928" y="1024461"/>
                </a:lnTo>
                <a:lnTo>
                  <a:pt x="2476067" y="1021160"/>
                </a:lnTo>
                <a:lnTo>
                  <a:pt x="2483344" y="1020199"/>
                </a:lnTo>
                <a:lnTo>
                  <a:pt x="2489594" y="1018752"/>
                </a:lnTo>
                <a:lnTo>
                  <a:pt x="2515168" y="1015994"/>
                </a:lnTo>
                <a:lnTo>
                  <a:pt x="2542893" y="1012331"/>
                </a:lnTo>
                <a:lnTo>
                  <a:pt x="2549909" y="1012247"/>
                </a:lnTo>
                <a:lnTo>
                  <a:pt x="2556576" y="1011528"/>
                </a:lnTo>
                <a:lnTo>
                  <a:pt x="2583381" y="1011848"/>
                </a:lnTo>
                <a:lnTo>
                  <a:pt x="2610186" y="1011528"/>
                </a:lnTo>
                <a:lnTo>
                  <a:pt x="2616853" y="1012247"/>
                </a:lnTo>
                <a:lnTo>
                  <a:pt x="2623869" y="1012331"/>
                </a:lnTo>
                <a:lnTo>
                  <a:pt x="2651596" y="1015994"/>
                </a:lnTo>
                <a:lnTo>
                  <a:pt x="2677168" y="1018752"/>
                </a:lnTo>
                <a:lnTo>
                  <a:pt x="2683417" y="1020199"/>
                </a:lnTo>
                <a:lnTo>
                  <a:pt x="2690695" y="1021160"/>
                </a:lnTo>
                <a:lnTo>
                  <a:pt x="2701834" y="1024461"/>
                </a:lnTo>
                <a:lnTo>
                  <a:pt x="2743059" y="1034003"/>
                </a:lnTo>
                <a:lnTo>
                  <a:pt x="2764898" y="1041943"/>
                </a:lnTo>
                <a:lnTo>
                  <a:pt x="2820227" y="1045917"/>
                </a:lnTo>
                <a:cubicBezTo>
                  <a:pt x="2882322" y="1042954"/>
                  <a:pt x="2943553" y="1017761"/>
                  <a:pt x="2990974" y="970340"/>
                </a:cubicBezTo>
                <a:cubicBezTo>
                  <a:pt x="3054201" y="907113"/>
                  <a:pt x="3077911" y="819333"/>
                  <a:pt x="3062104" y="737691"/>
                </a:cubicBezTo>
                <a:lnTo>
                  <a:pt x="3057074" y="720715"/>
                </a:lnTo>
                <a:lnTo>
                  <a:pt x="3058856" y="720575"/>
                </a:lnTo>
                <a:lnTo>
                  <a:pt x="3043408" y="668447"/>
                </a:lnTo>
                <a:lnTo>
                  <a:pt x="3042701" y="658597"/>
                </a:lnTo>
                <a:lnTo>
                  <a:pt x="3033371" y="561252"/>
                </a:lnTo>
                <a:lnTo>
                  <a:pt x="3034708" y="547303"/>
                </a:lnTo>
                <a:lnTo>
                  <a:pt x="3033776" y="534328"/>
                </a:lnTo>
                <a:lnTo>
                  <a:pt x="3038796" y="504649"/>
                </a:lnTo>
                <a:lnTo>
                  <a:pt x="3043645" y="454056"/>
                </a:lnTo>
                <a:lnTo>
                  <a:pt x="3052284" y="424905"/>
                </a:lnTo>
                <a:lnTo>
                  <a:pt x="3056250" y="401456"/>
                </a:lnTo>
                <a:lnTo>
                  <a:pt x="3065597" y="379984"/>
                </a:lnTo>
                <a:lnTo>
                  <a:pt x="3074467" y="350052"/>
                </a:lnTo>
                <a:lnTo>
                  <a:pt x="3098530" y="304325"/>
                </a:lnTo>
                <a:lnTo>
                  <a:pt x="3110832" y="276064"/>
                </a:lnTo>
                <a:lnTo>
                  <a:pt x="3118812" y="265784"/>
                </a:lnTo>
                <a:lnTo>
                  <a:pt x="3125838" y="252431"/>
                </a:lnTo>
                <a:lnTo>
                  <a:pt x="3192990" y="170222"/>
                </a:lnTo>
                <a:lnTo>
                  <a:pt x="3197520" y="164386"/>
                </a:lnTo>
                <a:cubicBezTo>
                  <a:pt x="3307112" y="54795"/>
                  <a:pt x="3450749" y="0"/>
                  <a:pt x="3594385" y="0"/>
                </a:cubicBezTo>
                <a:lnTo>
                  <a:pt x="3594504" y="12"/>
                </a:lnTo>
                <a:lnTo>
                  <a:pt x="3594622" y="0"/>
                </a:lnTo>
                <a:cubicBezTo>
                  <a:pt x="3738259" y="0"/>
                  <a:pt x="3881896" y="54795"/>
                  <a:pt x="3991487" y="164386"/>
                </a:cubicBezTo>
                <a:lnTo>
                  <a:pt x="3995998" y="170198"/>
                </a:lnTo>
                <a:lnTo>
                  <a:pt x="4063170" y="252431"/>
                </a:lnTo>
                <a:lnTo>
                  <a:pt x="4070199" y="265787"/>
                </a:lnTo>
                <a:lnTo>
                  <a:pt x="4078176" y="276064"/>
                </a:lnTo>
                <a:lnTo>
                  <a:pt x="4090473" y="304315"/>
                </a:lnTo>
                <a:lnTo>
                  <a:pt x="4114541" y="350052"/>
                </a:lnTo>
                <a:lnTo>
                  <a:pt x="4123414" y="379990"/>
                </a:lnTo>
                <a:lnTo>
                  <a:pt x="4132757" y="401456"/>
                </a:lnTo>
                <a:lnTo>
                  <a:pt x="4136722" y="424898"/>
                </a:lnTo>
                <a:lnTo>
                  <a:pt x="4145364" y="454056"/>
                </a:lnTo>
                <a:lnTo>
                  <a:pt x="4150214" y="504659"/>
                </a:lnTo>
                <a:lnTo>
                  <a:pt x="4155232" y="534328"/>
                </a:lnTo>
                <a:lnTo>
                  <a:pt x="4154301" y="547300"/>
                </a:lnTo>
                <a:lnTo>
                  <a:pt x="4155638" y="561252"/>
                </a:lnTo>
                <a:lnTo>
                  <a:pt x="4146307" y="658602"/>
                </a:lnTo>
                <a:lnTo>
                  <a:pt x="4145600" y="668447"/>
                </a:lnTo>
                <a:lnTo>
                  <a:pt x="4125203" y="737273"/>
                </a:lnTo>
                <a:lnTo>
                  <a:pt x="4120843" y="797980"/>
                </a:lnTo>
                <a:cubicBezTo>
                  <a:pt x="4123806" y="860074"/>
                  <a:pt x="4148999" y="921305"/>
                  <a:pt x="4196420" y="968726"/>
                </a:cubicBezTo>
                <a:cubicBezTo>
                  <a:pt x="4259647" y="1031953"/>
                  <a:pt x="4347426" y="1055663"/>
                  <a:pt x="4429069" y="1039857"/>
                </a:cubicBezTo>
                <a:lnTo>
                  <a:pt x="4446044" y="1034826"/>
                </a:lnTo>
                <a:lnTo>
                  <a:pt x="4446186" y="1036608"/>
                </a:lnTo>
                <a:lnTo>
                  <a:pt x="4498312" y="1021160"/>
                </a:lnTo>
                <a:cubicBezTo>
                  <a:pt x="4675199" y="986913"/>
                  <a:pt x="4865384" y="1038283"/>
                  <a:pt x="5002373" y="1175273"/>
                </a:cubicBezTo>
                <a:cubicBezTo>
                  <a:pt x="5221556" y="1394455"/>
                  <a:pt x="5221556" y="1749820"/>
                  <a:pt x="5002373" y="1969003"/>
                </a:cubicBezTo>
                <a:cubicBezTo>
                  <a:pt x="4783191" y="2188186"/>
                  <a:pt x="4427826" y="2188186"/>
                  <a:pt x="4208644" y="1969003"/>
                </a:cubicBezTo>
                <a:cubicBezTo>
                  <a:pt x="4071654" y="1832014"/>
                  <a:pt x="4020283" y="1641829"/>
                  <a:pt x="4054530" y="1464942"/>
                </a:cubicBezTo>
                <a:lnTo>
                  <a:pt x="4071641" y="1407204"/>
                </a:lnTo>
                <a:lnTo>
                  <a:pt x="4069894" y="1406944"/>
                </a:lnTo>
                <a:lnTo>
                  <a:pt x="4073227" y="1395699"/>
                </a:lnTo>
                <a:cubicBezTo>
                  <a:pt x="4089033" y="1314057"/>
                  <a:pt x="4065323" y="1226277"/>
                  <a:pt x="4002096" y="1163050"/>
                </a:cubicBezTo>
                <a:cubicBezTo>
                  <a:pt x="3954676" y="1115629"/>
                  <a:pt x="3893443" y="1090437"/>
                  <a:pt x="3831349" y="1087473"/>
                </a:cubicBezTo>
                <a:lnTo>
                  <a:pt x="3776020" y="1091447"/>
                </a:lnTo>
                <a:lnTo>
                  <a:pt x="3754182" y="1099387"/>
                </a:lnTo>
                <a:lnTo>
                  <a:pt x="3712958" y="1108929"/>
                </a:lnTo>
                <a:lnTo>
                  <a:pt x="3701818" y="1112230"/>
                </a:lnTo>
                <a:lnTo>
                  <a:pt x="3694538" y="1113192"/>
                </a:lnTo>
                <a:lnTo>
                  <a:pt x="3688291" y="1114638"/>
                </a:lnTo>
                <a:lnTo>
                  <a:pt x="3662726" y="1117395"/>
                </a:lnTo>
                <a:lnTo>
                  <a:pt x="3634992" y="1121059"/>
                </a:lnTo>
                <a:lnTo>
                  <a:pt x="3627975" y="1121143"/>
                </a:lnTo>
                <a:lnTo>
                  <a:pt x="3621309" y="1121862"/>
                </a:lnTo>
                <a:lnTo>
                  <a:pt x="3594504" y="1121542"/>
                </a:lnTo>
                <a:lnTo>
                  <a:pt x="3567699" y="1121862"/>
                </a:lnTo>
                <a:lnTo>
                  <a:pt x="3561033" y="1121143"/>
                </a:lnTo>
                <a:lnTo>
                  <a:pt x="3554016" y="1121059"/>
                </a:lnTo>
                <a:lnTo>
                  <a:pt x="3526284" y="1117395"/>
                </a:lnTo>
                <a:lnTo>
                  <a:pt x="3500717" y="1114638"/>
                </a:lnTo>
                <a:lnTo>
                  <a:pt x="3494469" y="1113192"/>
                </a:lnTo>
                <a:lnTo>
                  <a:pt x="3487190" y="1112230"/>
                </a:lnTo>
                <a:lnTo>
                  <a:pt x="3476050" y="1108929"/>
                </a:lnTo>
                <a:lnTo>
                  <a:pt x="3434826" y="1099387"/>
                </a:lnTo>
                <a:lnTo>
                  <a:pt x="3422159" y="1094781"/>
                </a:lnTo>
                <a:lnTo>
                  <a:pt x="3417947" y="1093533"/>
                </a:lnTo>
                <a:cubicBezTo>
                  <a:pt x="3336305" y="1077727"/>
                  <a:pt x="3248525" y="1101437"/>
                  <a:pt x="3185297" y="1164664"/>
                </a:cubicBezTo>
                <a:cubicBezTo>
                  <a:pt x="3137877" y="1212085"/>
                  <a:pt x="3112685" y="1273317"/>
                  <a:pt x="3109721" y="1335411"/>
                </a:cubicBezTo>
                <a:lnTo>
                  <a:pt x="3114080" y="1396120"/>
                </a:lnTo>
                <a:lnTo>
                  <a:pt x="3134477" y="1464942"/>
                </a:lnTo>
                <a:lnTo>
                  <a:pt x="3135186" y="1474805"/>
                </a:lnTo>
                <a:lnTo>
                  <a:pt x="3144515" y="1572138"/>
                </a:lnTo>
                <a:lnTo>
                  <a:pt x="3143178" y="1586086"/>
                </a:lnTo>
                <a:lnTo>
                  <a:pt x="3144110" y="1599062"/>
                </a:lnTo>
                <a:lnTo>
                  <a:pt x="3139089" y="1628742"/>
                </a:lnTo>
                <a:lnTo>
                  <a:pt x="3134240" y="1679333"/>
                </a:lnTo>
                <a:lnTo>
                  <a:pt x="3125601" y="1708485"/>
                </a:lnTo>
                <a:lnTo>
                  <a:pt x="3121635" y="1731934"/>
                </a:lnTo>
                <a:lnTo>
                  <a:pt x="3112288" y="1753406"/>
                </a:lnTo>
                <a:lnTo>
                  <a:pt x="3103418" y="1783337"/>
                </a:lnTo>
                <a:lnTo>
                  <a:pt x="3079355" y="1829063"/>
                </a:lnTo>
                <a:lnTo>
                  <a:pt x="3067053" y="1857326"/>
                </a:lnTo>
                <a:lnTo>
                  <a:pt x="3059073" y="1867607"/>
                </a:lnTo>
                <a:lnTo>
                  <a:pt x="3052047" y="1880958"/>
                </a:lnTo>
                <a:lnTo>
                  <a:pt x="2984895" y="1963167"/>
                </a:lnTo>
                <a:lnTo>
                  <a:pt x="2980364" y="1969003"/>
                </a:lnTo>
                <a:cubicBezTo>
                  <a:pt x="2870773" y="2078595"/>
                  <a:pt x="2727136" y="2133391"/>
                  <a:pt x="2583499" y="2133391"/>
                </a:cubicBezTo>
                <a:lnTo>
                  <a:pt x="2583381" y="2133379"/>
                </a:lnTo>
                <a:lnTo>
                  <a:pt x="2583263" y="2133391"/>
                </a:lnTo>
                <a:cubicBezTo>
                  <a:pt x="2439626" y="2133391"/>
                  <a:pt x="2295989" y="2078595"/>
                  <a:pt x="2186397" y="1969003"/>
                </a:cubicBezTo>
                <a:lnTo>
                  <a:pt x="2181866" y="1963166"/>
                </a:lnTo>
                <a:lnTo>
                  <a:pt x="2114715" y="1880958"/>
                </a:lnTo>
                <a:lnTo>
                  <a:pt x="2107690" y="1867608"/>
                </a:lnTo>
                <a:lnTo>
                  <a:pt x="2099709" y="1857326"/>
                </a:lnTo>
                <a:lnTo>
                  <a:pt x="2087405" y="1829061"/>
                </a:lnTo>
                <a:lnTo>
                  <a:pt x="2063344" y="1783337"/>
                </a:lnTo>
                <a:lnTo>
                  <a:pt x="2054475" y="1753408"/>
                </a:lnTo>
                <a:lnTo>
                  <a:pt x="2045127" y="1731934"/>
                </a:lnTo>
                <a:lnTo>
                  <a:pt x="2041160" y="1708482"/>
                </a:lnTo>
                <a:lnTo>
                  <a:pt x="2032522" y="1679333"/>
                </a:lnTo>
                <a:lnTo>
                  <a:pt x="2027673" y="1628746"/>
                </a:lnTo>
                <a:lnTo>
                  <a:pt x="2022652" y="1599062"/>
                </a:lnTo>
                <a:lnTo>
                  <a:pt x="2023584" y="1586084"/>
                </a:lnTo>
                <a:lnTo>
                  <a:pt x="2022248" y="1572138"/>
                </a:lnTo>
                <a:lnTo>
                  <a:pt x="2031574" y="1474833"/>
                </a:lnTo>
                <a:lnTo>
                  <a:pt x="2032284" y="1464942"/>
                </a:lnTo>
                <a:lnTo>
                  <a:pt x="2049395" y="1407204"/>
                </a:lnTo>
                <a:lnTo>
                  <a:pt x="2047648" y="1406944"/>
                </a:lnTo>
                <a:lnTo>
                  <a:pt x="2050981" y="1395699"/>
                </a:lnTo>
                <a:cubicBezTo>
                  <a:pt x="2066787" y="1314057"/>
                  <a:pt x="2043077" y="1226277"/>
                  <a:pt x="1979850" y="1163050"/>
                </a:cubicBezTo>
                <a:cubicBezTo>
                  <a:pt x="1932429" y="1115629"/>
                  <a:pt x="1871197" y="1090437"/>
                  <a:pt x="1809103" y="1087473"/>
                </a:cubicBezTo>
                <a:lnTo>
                  <a:pt x="1753775" y="1091447"/>
                </a:lnTo>
                <a:lnTo>
                  <a:pt x="1731936" y="1099387"/>
                </a:lnTo>
                <a:lnTo>
                  <a:pt x="1690711" y="1108929"/>
                </a:lnTo>
                <a:lnTo>
                  <a:pt x="1679572" y="1112230"/>
                </a:lnTo>
                <a:lnTo>
                  <a:pt x="1672293" y="1113192"/>
                </a:lnTo>
                <a:lnTo>
                  <a:pt x="1666045" y="1114638"/>
                </a:lnTo>
                <a:lnTo>
                  <a:pt x="1640477" y="1117395"/>
                </a:lnTo>
                <a:lnTo>
                  <a:pt x="1612746" y="1121059"/>
                </a:lnTo>
                <a:lnTo>
                  <a:pt x="1605729" y="1121143"/>
                </a:lnTo>
                <a:lnTo>
                  <a:pt x="1599064" y="1121862"/>
                </a:lnTo>
                <a:lnTo>
                  <a:pt x="1572258" y="1121542"/>
                </a:lnTo>
                <a:lnTo>
                  <a:pt x="1545453" y="1121862"/>
                </a:lnTo>
                <a:lnTo>
                  <a:pt x="1538787" y="1121143"/>
                </a:lnTo>
                <a:lnTo>
                  <a:pt x="1531770" y="1121059"/>
                </a:lnTo>
                <a:lnTo>
                  <a:pt x="1504040" y="1117396"/>
                </a:lnTo>
                <a:lnTo>
                  <a:pt x="1478471" y="1114638"/>
                </a:lnTo>
                <a:lnTo>
                  <a:pt x="1472223" y="1113192"/>
                </a:lnTo>
                <a:lnTo>
                  <a:pt x="1464944" y="1112230"/>
                </a:lnTo>
                <a:lnTo>
                  <a:pt x="1453803" y="1108928"/>
                </a:lnTo>
                <a:lnTo>
                  <a:pt x="1412580" y="1099387"/>
                </a:lnTo>
                <a:lnTo>
                  <a:pt x="1399913" y="1094781"/>
                </a:lnTo>
                <a:lnTo>
                  <a:pt x="1395701" y="1093533"/>
                </a:lnTo>
                <a:cubicBezTo>
                  <a:pt x="1314059" y="1077727"/>
                  <a:pt x="1226278" y="1101437"/>
                  <a:pt x="1163051" y="1164664"/>
                </a:cubicBezTo>
                <a:cubicBezTo>
                  <a:pt x="1115631" y="1212085"/>
                  <a:pt x="1090439" y="1273317"/>
                  <a:pt x="1087475" y="1335411"/>
                </a:cubicBezTo>
                <a:lnTo>
                  <a:pt x="1091834" y="1396120"/>
                </a:lnTo>
                <a:lnTo>
                  <a:pt x="1112232" y="1464942"/>
                </a:lnTo>
                <a:cubicBezTo>
                  <a:pt x="1146479" y="1641829"/>
                  <a:pt x="1095108" y="1832014"/>
                  <a:pt x="958118" y="1969003"/>
                </a:cubicBezTo>
                <a:cubicBezTo>
                  <a:pt x="738936" y="2188186"/>
                  <a:pt x="383571" y="2188186"/>
                  <a:pt x="164388" y="1969003"/>
                </a:cubicBezTo>
                <a:cubicBezTo>
                  <a:pt x="-54795" y="1749820"/>
                  <a:pt x="-54795" y="1394455"/>
                  <a:pt x="164388" y="1175273"/>
                </a:cubicBezTo>
                <a:cubicBezTo>
                  <a:pt x="301377" y="1038283"/>
                  <a:pt x="491563" y="986913"/>
                  <a:pt x="668449" y="1021160"/>
                </a:cubicBezTo>
                <a:lnTo>
                  <a:pt x="737275" y="1041557"/>
                </a:lnTo>
                <a:lnTo>
                  <a:pt x="797981" y="1045917"/>
                </a:lnTo>
                <a:cubicBezTo>
                  <a:pt x="860076" y="1042954"/>
                  <a:pt x="921307" y="1017761"/>
                  <a:pt x="968728" y="970340"/>
                </a:cubicBezTo>
                <a:cubicBezTo>
                  <a:pt x="1031955" y="907113"/>
                  <a:pt x="1055665" y="819333"/>
                  <a:pt x="1039858" y="737691"/>
                </a:cubicBezTo>
                <a:lnTo>
                  <a:pt x="1034827" y="720715"/>
                </a:lnTo>
                <a:lnTo>
                  <a:pt x="1036610" y="720575"/>
                </a:lnTo>
                <a:lnTo>
                  <a:pt x="1021162" y="668447"/>
                </a:lnTo>
                <a:lnTo>
                  <a:pt x="1020455" y="658598"/>
                </a:lnTo>
                <a:lnTo>
                  <a:pt x="1011125" y="561252"/>
                </a:lnTo>
                <a:lnTo>
                  <a:pt x="1012462" y="547301"/>
                </a:lnTo>
                <a:lnTo>
                  <a:pt x="1011530" y="534328"/>
                </a:lnTo>
                <a:lnTo>
                  <a:pt x="1016549" y="504655"/>
                </a:lnTo>
                <a:lnTo>
                  <a:pt x="1021399" y="454056"/>
                </a:lnTo>
                <a:lnTo>
                  <a:pt x="1030039" y="424902"/>
                </a:lnTo>
                <a:lnTo>
                  <a:pt x="1034005" y="401456"/>
                </a:lnTo>
                <a:lnTo>
                  <a:pt x="1043350" y="379986"/>
                </a:lnTo>
                <a:lnTo>
                  <a:pt x="1052221" y="350052"/>
                </a:lnTo>
                <a:lnTo>
                  <a:pt x="1076285" y="304324"/>
                </a:lnTo>
                <a:lnTo>
                  <a:pt x="1088586" y="276064"/>
                </a:lnTo>
                <a:lnTo>
                  <a:pt x="1096566" y="265784"/>
                </a:lnTo>
                <a:lnTo>
                  <a:pt x="1103592" y="252431"/>
                </a:lnTo>
                <a:lnTo>
                  <a:pt x="1170744" y="170223"/>
                </a:lnTo>
                <a:lnTo>
                  <a:pt x="1175274" y="164386"/>
                </a:lnTo>
                <a:cubicBezTo>
                  <a:pt x="1284866" y="54795"/>
                  <a:pt x="1428502" y="0"/>
                  <a:pt x="1572139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/>
              </a:gs>
              <a:gs pos="55000">
                <a:schemeClr val="accent1"/>
              </a:gs>
              <a:gs pos="29000">
                <a:schemeClr val="accent2"/>
              </a:gs>
              <a:gs pos="100000">
                <a:schemeClr val="accent6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1037D12F-13D8-6AAD-8834-D439AB17F066}"/>
              </a:ext>
            </a:extLst>
          </p:cNvPr>
          <p:cNvSpPr/>
          <p:nvPr/>
        </p:nvSpPr>
        <p:spPr>
          <a:xfrm>
            <a:off x="2574952" y="3712398"/>
            <a:ext cx="1235137" cy="1235137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6DAF7AE2-0FA1-8A96-E9F9-C44354B04752}"/>
              </a:ext>
            </a:extLst>
          </p:cNvPr>
          <p:cNvSpPr/>
          <p:nvPr/>
        </p:nvSpPr>
        <p:spPr>
          <a:xfrm>
            <a:off x="4027173" y="2260911"/>
            <a:ext cx="1235137" cy="1235137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E605BCB5-A4EF-F7F3-C51A-075F56BC736C}"/>
              </a:ext>
            </a:extLst>
          </p:cNvPr>
          <p:cNvSpPr/>
          <p:nvPr/>
        </p:nvSpPr>
        <p:spPr>
          <a:xfrm>
            <a:off x="5478521" y="3712398"/>
            <a:ext cx="1235137" cy="1235137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BC7D0BDC-FC6D-3071-1797-634A73C5556A}"/>
              </a:ext>
            </a:extLst>
          </p:cNvPr>
          <p:cNvSpPr/>
          <p:nvPr/>
        </p:nvSpPr>
        <p:spPr>
          <a:xfrm>
            <a:off x="6930694" y="2260911"/>
            <a:ext cx="1235137" cy="1235137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CB5D6D40-401F-6A5C-5799-EEA3B7D40428}"/>
              </a:ext>
            </a:extLst>
          </p:cNvPr>
          <p:cNvSpPr/>
          <p:nvPr/>
        </p:nvSpPr>
        <p:spPr>
          <a:xfrm>
            <a:off x="8382088" y="3712398"/>
            <a:ext cx="1235137" cy="1235137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0496655A-93F3-7E3D-F469-649DC72249EB}"/>
              </a:ext>
            </a:extLst>
          </p:cNvPr>
          <p:cNvSpPr/>
          <p:nvPr/>
        </p:nvSpPr>
        <p:spPr>
          <a:xfrm>
            <a:off x="2644227" y="3781673"/>
            <a:ext cx="1096586" cy="109658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10C6A3B7-DA7A-0D0A-53FC-5D4158C87114}"/>
              </a:ext>
            </a:extLst>
          </p:cNvPr>
          <p:cNvSpPr/>
          <p:nvPr/>
        </p:nvSpPr>
        <p:spPr>
          <a:xfrm>
            <a:off x="4096448" y="2330186"/>
            <a:ext cx="1096586" cy="109658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7C6DA78-50E0-B51C-6867-A1E3BA42A9C5}"/>
              </a:ext>
            </a:extLst>
          </p:cNvPr>
          <p:cNvSpPr/>
          <p:nvPr/>
        </p:nvSpPr>
        <p:spPr>
          <a:xfrm>
            <a:off x="5547796" y="3781673"/>
            <a:ext cx="1096586" cy="109658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1D0F4AFD-0037-2F50-4F4E-E07949C91462}"/>
              </a:ext>
            </a:extLst>
          </p:cNvPr>
          <p:cNvSpPr/>
          <p:nvPr/>
        </p:nvSpPr>
        <p:spPr>
          <a:xfrm>
            <a:off x="6999969" y="2330186"/>
            <a:ext cx="1096586" cy="109658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770224ED-7B8C-025D-97C7-56400DFBB068}"/>
              </a:ext>
            </a:extLst>
          </p:cNvPr>
          <p:cNvSpPr/>
          <p:nvPr/>
        </p:nvSpPr>
        <p:spPr>
          <a:xfrm>
            <a:off x="8451363" y="3781673"/>
            <a:ext cx="1096586" cy="109658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Graphic 9" descr="Acorn with solid fill">
            <a:extLst>
              <a:ext uri="{FF2B5EF4-FFF2-40B4-BE49-F238E27FC236}">
                <a16:creationId xmlns:a16="http://schemas.microsoft.com/office/drawing/2014/main" id="{1D7D80AD-6C9E-A222-FA72-64CFA133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826760" y="3964206"/>
            <a:ext cx="731520" cy="731520"/>
          </a:xfrm>
          <a:prstGeom prst="rect">
            <a:avLst/>
          </a:prstGeom>
        </p:spPr>
      </p:pic>
      <p:pic>
        <p:nvPicPr>
          <p:cNvPr id="11" name="Graphic 10" descr="Shoe footprints with solid fill">
            <a:extLst>
              <a:ext uri="{FF2B5EF4-FFF2-40B4-BE49-F238E27FC236}">
                <a16:creationId xmlns:a16="http://schemas.microsoft.com/office/drawing/2014/main" id="{C1148316-0978-DD82-CD3B-EE8429C553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278981" y="2512719"/>
            <a:ext cx="731520" cy="731520"/>
          </a:xfrm>
          <a:prstGeom prst="rect">
            <a:avLst/>
          </a:prstGeom>
        </p:spPr>
      </p:pic>
      <p:pic>
        <p:nvPicPr>
          <p:cNvPr id="12" name="Graphic 11" descr="Dumbbell with solid fill">
            <a:extLst>
              <a:ext uri="{FF2B5EF4-FFF2-40B4-BE49-F238E27FC236}">
                <a16:creationId xmlns:a16="http://schemas.microsoft.com/office/drawing/2014/main" id="{A8307916-A0C7-670A-8A1F-8C02E402727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730329" y="3964206"/>
            <a:ext cx="731520" cy="731520"/>
          </a:xfrm>
          <a:prstGeom prst="rect">
            <a:avLst/>
          </a:prstGeom>
        </p:spPr>
      </p:pic>
      <p:pic>
        <p:nvPicPr>
          <p:cNvPr id="13" name="Graphic 12" descr="Arrow: Clockwise curve with solid fill">
            <a:extLst>
              <a:ext uri="{FF2B5EF4-FFF2-40B4-BE49-F238E27FC236}">
                <a16:creationId xmlns:a16="http://schemas.microsoft.com/office/drawing/2014/main" id="{126A5BD3-752A-37A2-0B54-C2CD954CDEA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7182502" y="2512719"/>
            <a:ext cx="731520" cy="731520"/>
          </a:xfrm>
          <a:prstGeom prst="rect">
            <a:avLst/>
          </a:prstGeom>
        </p:spPr>
      </p:pic>
      <p:pic>
        <p:nvPicPr>
          <p:cNvPr id="14" name="Graphic 13" descr="Mountains with solid fill">
            <a:extLst>
              <a:ext uri="{FF2B5EF4-FFF2-40B4-BE49-F238E27FC236}">
                <a16:creationId xmlns:a16="http://schemas.microsoft.com/office/drawing/2014/main" id="{784D8435-0125-45FF-C69F-D089CF09DDC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8633896" y="3964206"/>
            <a:ext cx="731520" cy="731520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E04F7E7A-A9B2-7E48-6C50-DC9255BCC0E1}"/>
              </a:ext>
            </a:extLst>
          </p:cNvPr>
          <p:cNvGrpSpPr/>
          <p:nvPr/>
        </p:nvGrpSpPr>
        <p:grpSpPr>
          <a:xfrm>
            <a:off x="1973058" y="5205119"/>
            <a:ext cx="2438923" cy="920821"/>
            <a:chOff x="332936" y="2627766"/>
            <a:chExt cx="2926080" cy="920821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FCB8567-BF1C-160A-36A6-B837004C766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rgbClr val="784F5F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C1EEBB6-01D0-13FD-F9B7-CFBC5450641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nec.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DD60452-F498-886F-DB8B-BA36BD4043B2}"/>
              </a:ext>
            </a:extLst>
          </p:cNvPr>
          <p:cNvGrpSpPr/>
          <p:nvPr/>
        </p:nvGrpSpPr>
        <p:grpSpPr>
          <a:xfrm>
            <a:off x="4876538" y="5205119"/>
            <a:ext cx="2438923" cy="920821"/>
            <a:chOff x="332936" y="2627766"/>
            <a:chExt cx="2926080" cy="920821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F8E4ECB-4C94-1048-C13B-776CA11BD50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rgbClr val="784F5F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4D78C4F-E027-5980-E6D8-8DF344249CE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nec.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8432CEA-0BA5-3052-2CA2-45CC3C61A165}"/>
              </a:ext>
            </a:extLst>
          </p:cNvPr>
          <p:cNvGrpSpPr/>
          <p:nvPr/>
        </p:nvGrpSpPr>
        <p:grpSpPr>
          <a:xfrm>
            <a:off x="7780194" y="5205119"/>
            <a:ext cx="2438923" cy="920821"/>
            <a:chOff x="332936" y="2627766"/>
            <a:chExt cx="2926080" cy="920821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9053BF6-9980-DEE3-7AA5-54BAC48341D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rgbClr val="784F5F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F0109FF-CD04-9938-377F-BACC02EE089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nec.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41DBFCEC-D8C5-524B-D784-D46078EEE45C}"/>
              </a:ext>
            </a:extLst>
          </p:cNvPr>
          <p:cNvGrpSpPr/>
          <p:nvPr/>
        </p:nvGrpSpPr>
        <p:grpSpPr>
          <a:xfrm>
            <a:off x="3426112" y="1027160"/>
            <a:ext cx="2438923" cy="920821"/>
            <a:chOff x="332936" y="2627766"/>
            <a:chExt cx="2926080" cy="920821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B8524D4-A1F7-5AC7-B32A-B3A50115122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rgbClr val="784F5F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AAD6533C-CAF3-31D1-F294-215EC1F4552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nec.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4ABDD5B5-E0D7-3803-16EE-431BEFEC60E2}"/>
              </a:ext>
            </a:extLst>
          </p:cNvPr>
          <p:cNvGrpSpPr/>
          <p:nvPr/>
        </p:nvGrpSpPr>
        <p:grpSpPr>
          <a:xfrm>
            <a:off x="6326966" y="1027160"/>
            <a:ext cx="2438923" cy="920821"/>
            <a:chOff x="332936" y="2627766"/>
            <a:chExt cx="2926080" cy="920821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2BF69C4-5CAF-720E-437E-B6750C06409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rgbClr val="784F5F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C8188DB-BB1A-310A-183A-D3997F929D1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137233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30BD65-7810-CF55-2CE0-658D89C796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8E4DF8-7BD2-1A5E-E82E-DBE636E517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5-Step Chain Process Diagram – Slide Template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0A333104-5311-2321-8FFA-688291462E3A}"/>
              </a:ext>
            </a:extLst>
          </p:cNvPr>
          <p:cNvSpPr/>
          <p:nvPr/>
        </p:nvSpPr>
        <p:spPr>
          <a:xfrm>
            <a:off x="2386641" y="2072604"/>
            <a:ext cx="7418718" cy="3063240"/>
          </a:xfrm>
          <a:custGeom>
            <a:avLst/>
            <a:gdLst>
              <a:gd name="connsiteX0" fmla="*/ 1572139 w 5166760"/>
              <a:gd name="connsiteY0" fmla="*/ 0 h 2133391"/>
              <a:gd name="connsiteX1" fmla="*/ 1572258 w 5166760"/>
              <a:gd name="connsiteY1" fmla="*/ 12 h 2133391"/>
              <a:gd name="connsiteX2" fmla="*/ 1572376 w 5166760"/>
              <a:gd name="connsiteY2" fmla="*/ 0 h 2133391"/>
              <a:gd name="connsiteX3" fmla="*/ 1969241 w 5166760"/>
              <a:gd name="connsiteY3" fmla="*/ 164386 h 2133391"/>
              <a:gd name="connsiteX4" fmla="*/ 1973753 w 5166760"/>
              <a:gd name="connsiteY4" fmla="*/ 170199 h 2133391"/>
              <a:gd name="connsiteX5" fmla="*/ 2040924 w 5166760"/>
              <a:gd name="connsiteY5" fmla="*/ 252431 h 2133391"/>
              <a:gd name="connsiteX6" fmla="*/ 2047952 w 5166760"/>
              <a:gd name="connsiteY6" fmla="*/ 265786 h 2133391"/>
              <a:gd name="connsiteX7" fmla="*/ 2055930 w 5166760"/>
              <a:gd name="connsiteY7" fmla="*/ 276064 h 2133391"/>
              <a:gd name="connsiteX8" fmla="*/ 2068229 w 5166760"/>
              <a:gd name="connsiteY8" fmla="*/ 304320 h 2133391"/>
              <a:gd name="connsiteX9" fmla="*/ 2092295 w 5166760"/>
              <a:gd name="connsiteY9" fmla="*/ 350052 h 2133391"/>
              <a:gd name="connsiteX10" fmla="*/ 2101167 w 5166760"/>
              <a:gd name="connsiteY10" fmla="*/ 379988 h 2133391"/>
              <a:gd name="connsiteX11" fmla="*/ 2110512 w 5166760"/>
              <a:gd name="connsiteY11" fmla="*/ 401456 h 2133391"/>
              <a:gd name="connsiteX12" fmla="*/ 2114477 w 5166760"/>
              <a:gd name="connsiteY12" fmla="*/ 424901 h 2133391"/>
              <a:gd name="connsiteX13" fmla="*/ 2123117 w 5166760"/>
              <a:gd name="connsiteY13" fmla="*/ 454056 h 2133391"/>
              <a:gd name="connsiteX14" fmla="*/ 2127967 w 5166760"/>
              <a:gd name="connsiteY14" fmla="*/ 504655 h 2133391"/>
              <a:gd name="connsiteX15" fmla="*/ 2132986 w 5166760"/>
              <a:gd name="connsiteY15" fmla="*/ 534328 h 2133391"/>
              <a:gd name="connsiteX16" fmla="*/ 2132054 w 5166760"/>
              <a:gd name="connsiteY16" fmla="*/ 547301 h 2133391"/>
              <a:gd name="connsiteX17" fmla="*/ 2133392 w 5166760"/>
              <a:gd name="connsiteY17" fmla="*/ 561252 h 2133391"/>
              <a:gd name="connsiteX18" fmla="*/ 2124061 w 5166760"/>
              <a:gd name="connsiteY18" fmla="*/ 658598 h 2133391"/>
              <a:gd name="connsiteX19" fmla="*/ 2123354 w 5166760"/>
              <a:gd name="connsiteY19" fmla="*/ 668447 h 2133391"/>
              <a:gd name="connsiteX20" fmla="*/ 2102957 w 5166760"/>
              <a:gd name="connsiteY20" fmla="*/ 737273 h 2133391"/>
              <a:gd name="connsiteX21" fmla="*/ 2098597 w 5166760"/>
              <a:gd name="connsiteY21" fmla="*/ 797980 h 2133391"/>
              <a:gd name="connsiteX22" fmla="*/ 2174174 w 5166760"/>
              <a:gd name="connsiteY22" fmla="*/ 968726 h 2133391"/>
              <a:gd name="connsiteX23" fmla="*/ 2406823 w 5166760"/>
              <a:gd name="connsiteY23" fmla="*/ 1039857 h 2133391"/>
              <a:gd name="connsiteX24" fmla="*/ 2411034 w 5166760"/>
              <a:gd name="connsiteY24" fmla="*/ 1038609 h 2133391"/>
              <a:gd name="connsiteX25" fmla="*/ 2423703 w 5166760"/>
              <a:gd name="connsiteY25" fmla="*/ 1034003 h 2133391"/>
              <a:gd name="connsiteX26" fmla="*/ 2464928 w 5166760"/>
              <a:gd name="connsiteY26" fmla="*/ 1024461 h 2133391"/>
              <a:gd name="connsiteX27" fmla="*/ 2476067 w 5166760"/>
              <a:gd name="connsiteY27" fmla="*/ 1021160 h 2133391"/>
              <a:gd name="connsiteX28" fmla="*/ 2483344 w 5166760"/>
              <a:gd name="connsiteY28" fmla="*/ 1020199 h 2133391"/>
              <a:gd name="connsiteX29" fmla="*/ 2489594 w 5166760"/>
              <a:gd name="connsiteY29" fmla="*/ 1018752 h 2133391"/>
              <a:gd name="connsiteX30" fmla="*/ 2515168 w 5166760"/>
              <a:gd name="connsiteY30" fmla="*/ 1015994 h 2133391"/>
              <a:gd name="connsiteX31" fmla="*/ 2542893 w 5166760"/>
              <a:gd name="connsiteY31" fmla="*/ 1012331 h 2133391"/>
              <a:gd name="connsiteX32" fmla="*/ 2549909 w 5166760"/>
              <a:gd name="connsiteY32" fmla="*/ 1012247 h 2133391"/>
              <a:gd name="connsiteX33" fmla="*/ 2556576 w 5166760"/>
              <a:gd name="connsiteY33" fmla="*/ 1011528 h 2133391"/>
              <a:gd name="connsiteX34" fmla="*/ 2583381 w 5166760"/>
              <a:gd name="connsiteY34" fmla="*/ 1011848 h 2133391"/>
              <a:gd name="connsiteX35" fmla="*/ 2610186 w 5166760"/>
              <a:gd name="connsiteY35" fmla="*/ 1011528 h 2133391"/>
              <a:gd name="connsiteX36" fmla="*/ 2616853 w 5166760"/>
              <a:gd name="connsiteY36" fmla="*/ 1012247 h 2133391"/>
              <a:gd name="connsiteX37" fmla="*/ 2623869 w 5166760"/>
              <a:gd name="connsiteY37" fmla="*/ 1012331 h 2133391"/>
              <a:gd name="connsiteX38" fmla="*/ 2651596 w 5166760"/>
              <a:gd name="connsiteY38" fmla="*/ 1015994 h 2133391"/>
              <a:gd name="connsiteX39" fmla="*/ 2677168 w 5166760"/>
              <a:gd name="connsiteY39" fmla="*/ 1018752 h 2133391"/>
              <a:gd name="connsiteX40" fmla="*/ 2683417 w 5166760"/>
              <a:gd name="connsiteY40" fmla="*/ 1020199 h 2133391"/>
              <a:gd name="connsiteX41" fmla="*/ 2690695 w 5166760"/>
              <a:gd name="connsiteY41" fmla="*/ 1021160 h 2133391"/>
              <a:gd name="connsiteX42" fmla="*/ 2701834 w 5166760"/>
              <a:gd name="connsiteY42" fmla="*/ 1024461 h 2133391"/>
              <a:gd name="connsiteX43" fmla="*/ 2743059 w 5166760"/>
              <a:gd name="connsiteY43" fmla="*/ 1034003 h 2133391"/>
              <a:gd name="connsiteX44" fmla="*/ 2764898 w 5166760"/>
              <a:gd name="connsiteY44" fmla="*/ 1041943 h 2133391"/>
              <a:gd name="connsiteX45" fmla="*/ 2820227 w 5166760"/>
              <a:gd name="connsiteY45" fmla="*/ 1045917 h 2133391"/>
              <a:gd name="connsiteX46" fmla="*/ 2990974 w 5166760"/>
              <a:gd name="connsiteY46" fmla="*/ 970340 h 2133391"/>
              <a:gd name="connsiteX47" fmla="*/ 3062104 w 5166760"/>
              <a:gd name="connsiteY47" fmla="*/ 737691 h 2133391"/>
              <a:gd name="connsiteX48" fmla="*/ 3057074 w 5166760"/>
              <a:gd name="connsiteY48" fmla="*/ 720715 h 2133391"/>
              <a:gd name="connsiteX49" fmla="*/ 3058856 w 5166760"/>
              <a:gd name="connsiteY49" fmla="*/ 720575 h 2133391"/>
              <a:gd name="connsiteX50" fmla="*/ 3043408 w 5166760"/>
              <a:gd name="connsiteY50" fmla="*/ 668447 h 2133391"/>
              <a:gd name="connsiteX51" fmla="*/ 3042701 w 5166760"/>
              <a:gd name="connsiteY51" fmla="*/ 658597 h 2133391"/>
              <a:gd name="connsiteX52" fmla="*/ 3033371 w 5166760"/>
              <a:gd name="connsiteY52" fmla="*/ 561252 h 2133391"/>
              <a:gd name="connsiteX53" fmla="*/ 3034708 w 5166760"/>
              <a:gd name="connsiteY53" fmla="*/ 547303 h 2133391"/>
              <a:gd name="connsiteX54" fmla="*/ 3033776 w 5166760"/>
              <a:gd name="connsiteY54" fmla="*/ 534328 h 2133391"/>
              <a:gd name="connsiteX55" fmla="*/ 3038796 w 5166760"/>
              <a:gd name="connsiteY55" fmla="*/ 504649 h 2133391"/>
              <a:gd name="connsiteX56" fmla="*/ 3043645 w 5166760"/>
              <a:gd name="connsiteY56" fmla="*/ 454056 h 2133391"/>
              <a:gd name="connsiteX57" fmla="*/ 3052284 w 5166760"/>
              <a:gd name="connsiteY57" fmla="*/ 424905 h 2133391"/>
              <a:gd name="connsiteX58" fmla="*/ 3056250 w 5166760"/>
              <a:gd name="connsiteY58" fmla="*/ 401456 h 2133391"/>
              <a:gd name="connsiteX59" fmla="*/ 3065597 w 5166760"/>
              <a:gd name="connsiteY59" fmla="*/ 379984 h 2133391"/>
              <a:gd name="connsiteX60" fmla="*/ 3074467 w 5166760"/>
              <a:gd name="connsiteY60" fmla="*/ 350052 h 2133391"/>
              <a:gd name="connsiteX61" fmla="*/ 3098530 w 5166760"/>
              <a:gd name="connsiteY61" fmla="*/ 304325 h 2133391"/>
              <a:gd name="connsiteX62" fmla="*/ 3110832 w 5166760"/>
              <a:gd name="connsiteY62" fmla="*/ 276064 h 2133391"/>
              <a:gd name="connsiteX63" fmla="*/ 3118812 w 5166760"/>
              <a:gd name="connsiteY63" fmla="*/ 265784 h 2133391"/>
              <a:gd name="connsiteX64" fmla="*/ 3125838 w 5166760"/>
              <a:gd name="connsiteY64" fmla="*/ 252431 h 2133391"/>
              <a:gd name="connsiteX65" fmla="*/ 3192990 w 5166760"/>
              <a:gd name="connsiteY65" fmla="*/ 170222 h 2133391"/>
              <a:gd name="connsiteX66" fmla="*/ 3197520 w 5166760"/>
              <a:gd name="connsiteY66" fmla="*/ 164386 h 2133391"/>
              <a:gd name="connsiteX67" fmla="*/ 3594385 w 5166760"/>
              <a:gd name="connsiteY67" fmla="*/ 0 h 2133391"/>
              <a:gd name="connsiteX68" fmla="*/ 3594504 w 5166760"/>
              <a:gd name="connsiteY68" fmla="*/ 12 h 2133391"/>
              <a:gd name="connsiteX69" fmla="*/ 3594622 w 5166760"/>
              <a:gd name="connsiteY69" fmla="*/ 0 h 2133391"/>
              <a:gd name="connsiteX70" fmla="*/ 3991487 w 5166760"/>
              <a:gd name="connsiteY70" fmla="*/ 164386 h 2133391"/>
              <a:gd name="connsiteX71" fmla="*/ 3995998 w 5166760"/>
              <a:gd name="connsiteY71" fmla="*/ 170198 h 2133391"/>
              <a:gd name="connsiteX72" fmla="*/ 4063170 w 5166760"/>
              <a:gd name="connsiteY72" fmla="*/ 252431 h 2133391"/>
              <a:gd name="connsiteX73" fmla="*/ 4070199 w 5166760"/>
              <a:gd name="connsiteY73" fmla="*/ 265787 h 2133391"/>
              <a:gd name="connsiteX74" fmla="*/ 4078176 w 5166760"/>
              <a:gd name="connsiteY74" fmla="*/ 276064 h 2133391"/>
              <a:gd name="connsiteX75" fmla="*/ 4090473 w 5166760"/>
              <a:gd name="connsiteY75" fmla="*/ 304315 h 2133391"/>
              <a:gd name="connsiteX76" fmla="*/ 4114541 w 5166760"/>
              <a:gd name="connsiteY76" fmla="*/ 350052 h 2133391"/>
              <a:gd name="connsiteX77" fmla="*/ 4123414 w 5166760"/>
              <a:gd name="connsiteY77" fmla="*/ 379990 h 2133391"/>
              <a:gd name="connsiteX78" fmla="*/ 4132757 w 5166760"/>
              <a:gd name="connsiteY78" fmla="*/ 401456 h 2133391"/>
              <a:gd name="connsiteX79" fmla="*/ 4136722 w 5166760"/>
              <a:gd name="connsiteY79" fmla="*/ 424898 h 2133391"/>
              <a:gd name="connsiteX80" fmla="*/ 4145364 w 5166760"/>
              <a:gd name="connsiteY80" fmla="*/ 454056 h 2133391"/>
              <a:gd name="connsiteX81" fmla="*/ 4150214 w 5166760"/>
              <a:gd name="connsiteY81" fmla="*/ 504659 h 2133391"/>
              <a:gd name="connsiteX82" fmla="*/ 4155232 w 5166760"/>
              <a:gd name="connsiteY82" fmla="*/ 534328 h 2133391"/>
              <a:gd name="connsiteX83" fmla="*/ 4154301 w 5166760"/>
              <a:gd name="connsiteY83" fmla="*/ 547300 h 2133391"/>
              <a:gd name="connsiteX84" fmla="*/ 4155638 w 5166760"/>
              <a:gd name="connsiteY84" fmla="*/ 561252 h 2133391"/>
              <a:gd name="connsiteX85" fmla="*/ 4146307 w 5166760"/>
              <a:gd name="connsiteY85" fmla="*/ 658602 h 2133391"/>
              <a:gd name="connsiteX86" fmla="*/ 4145600 w 5166760"/>
              <a:gd name="connsiteY86" fmla="*/ 668447 h 2133391"/>
              <a:gd name="connsiteX87" fmla="*/ 4125203 w 5166760"/>
              <a:gd name="connsiteY87" fmla="*/ 737273 h 2133391"/>
              <a:gd name="connsiteX88" fmla="*/ 4120843 w 5166760"/>
              <a:gd name="connsiteY88" fmla="*/ 797980 h 2133391"/>
              <a:gd name="connsiteX89" fmla="*/ 4196420 w 5166760"/>
              <a:gd name="connsiteY89" fmla="*/ 968726 h 2133391"/>
              <a:gd name="connsiteX90" fmla="*/ 4429069 w 5166760"/>
              <a:gd name="connsiteY90" fmla="*/ 1039857 h 2133391"/>
              <a:gd name="connsiteX91" fmla="*/ 4446044 w 5166760"/>
              <a:gd name="connsiteY91" fmla="*/ 1034826 h 2133391"/>
              <a:gd name="connsiteX92" fmla="*/ 4446186 w 5166760"/>
              <a:gd name="connsiteY92" fmla="*/ 1036608 h 2133391"/>
              <a:gd name="connsiteX93" fmla="*/ 4498312 w 5166760"/>
              <a:gd name="connsiteY93" fmla="*/ 1021160 h 2133391"/>
              <a:gd name="connsiteX94" fmla="*/ 5002373 w 5166760"/>
              <a:gd name="connsiteY94" fmla="*/ 1175273 h 2133391"/>
              <a:gd name="connsiteX95" fmla="*/ 5002373 w 5166760"/>
              <a:gd name="connsiteY95" fmla="*/ 1969003 h 2133391"/>
              <a:gd name="connsiteX96" fmla="*/ 4208644 w 5166760"/>
              <a:gd name="connsiteY96" fmla="*/ 1969003 h 2133391"/>
              <a:gd name="connsiteX97" fmla="*/ 4054530 w 5166760"/>
              <a:gd name="connsiteY97" fmla="*/ 1464942 h 2133391"/>
              <a:gd name="connsiteX98" fmla="*/ 4071641 w 5166760"/>
              <a:gd name="connsiteY98" fmla="*/ 1407204 h 2133391"/>
              <a:gd name="connsiteX99" fmla="*/ 4069894 w 5166760"/>
              <a:gd name="connsiteY99" fmla="*/ 1406944 h 2133391"/>
              <a:gd name="connsiteX100" fmla="*/ 4073227 w 5166760"/>
              <a:gd name="connsiteY100" fmla="*/ 1395699 h 2133391"/>
              <a:gd name="connsiteX101" fmla="*/ 4002096 w 5166760"/>
              <a:gd name="connsiteY101" fmla="*/ 1163050 h 2133391"/>
              <a:gd name="connsiteX102" fmla="*/ 3831349 w 5166760"/>
              <a:gd name="connsiteY102" fmla="*/ 1087473 h 2133391"/>
              <a:gd name="connsiteX103" fmla="*/ 3776020 w 5166760"/>
              <a:gd name="connsiteY103" fmla="*/ 1091447 h 2133391"/>
              <a:gd name="connsiteX104" fmla="*/ 3754182 w 5166760"/>
              <a:gd name="connsiteY104" fmla="*/ 1099387 h 2133391"/>
              <a:gd name="connsiteX105" fmla="*/ 3712958 w 5166760"/>
              <a:gd name="connsiteY105" fmla="*/ 1108929 h 2133391"/>
              <a:gd name="connsiteX106" fmla="*/ 3701818 w 5166760"/>
              <a:gd name="connsiteY106" fmla="*/ 1112230 h 2133391"/>
              <a:gd name="connsiteX107" fmla="*/ 3694538 w 5166760"/>
              <a:gd name="connsiteY107" fmla="*/ 1113192 h 2133391"/>
              <a:gd name="connsiteX108" fmla="*/ 3688291 w 5166760"/>
              <a:gd name="connsiteY108" fmla="*/ 1114638 h 2133391"/>
              <a:gd name="connsiteX109" fmla="*/ 3662726 w 5166760"/>
              <a:gd name="connsiteY109" fmla="*/ 1117395 h 2133391"/>
              <a:gd name="connsiteX110" fmla="*/ 3634992 w 5166760"/>
              <a:gd name="connsiteY110" fmla="*/ 1121059 h 2133391"/>
              <a:gd name="connsiteX111" fmla="*/ 3627975 w 5166760"/>
              <a:gd name="connsiteY111" fmla="*/ 1121143 h 2133391"/>
              <a:gd name="connsiteX112" fmla="*/ 3621309 w 5166760"/>
              <a:gd name="connsiteY112" fmla="*/ 1121862 h 2133391"/>
              <a:gd name="connsiteX113" fmla="*/ 3594504 w 5166760"/>
              <a:gd name="connsiteY113" fmla="*/ 1121542 h 2133391"/>
              <a:gd name="connsiteX114" fmla="*/ 3567699 w 5166760"/>
              <a:gd name="connsiteY114" fmla="*/ 1121862 h 2133391"/>
              <a:gd name="connsiteX115" fmla="*/ 3561033 w 5166760"/>
              <a:gd name="connsiteY115" fmla="*/ 1121143 h 2133391"/>
              <a:gd name="connsiteX116" fmla="*/ 3554016 w 5166760"/>
              <a:gd name="connsiteY116" fmla="*/ 1121059 h 2133391"/>
              <a:gd name="connsiteX117" fmla="*/ 3526284 w 5166760"/>
              <a:gd name="connsiteY117" fmla="*/ 1117395 h 2133391"/>
              <a:gd name="connsiteX118" fmla="*/ 3500717 w 5166760"/>
              <a:gd name="connsiteY118" fmla="*/ 1114638 h 2133391"/>
              <a:gd name="connsiteX119" fmla="*/ 3494469 w 5166760"/>
              <a:gd name="connsiteY119" fmla="*/ 1113192 h 2133391"/>
              <a:gd name="connsiteX120" fmla="*/ 3487190 w 5166760"/>
              <a:gd name="connsiteY120" fmla="*/ 1112230 h 2133391"/>
              <a:gd name="connsiteX121" fmla="*/ 3476050 w 5166760"/>
              <a:gd name="connsiteY121" fmla="*/ 1108929 h 2133391"/>
              <a:gd name="connsiteX122" fmla="*/ 3434826 w 5166760"/>
              <a:gd name="connsiteY122" fmla="*/ 1099387 h 2133391"/>
              <a:gd name="connsiteX123" fmla="*/ 3422159 w 5166760"/>
              <a:gd name="connsiteY123" fmla="*/ 1094781 h 2133391"/>
              <a:gd name="connsiteX124" fmla="*/ 3417947 w 5166760"/>
              <a:gd name="connsiteY124" fmla="*/ 1093533 h 2133391"/>
              <a:gd name="connsiteX125" fmla="*/ 3185297 w 5166760"/>
              <a:gd name="connsiteY125" fmla="*/ 1164664 h 2133391"/>
              <a:gd name="connsiteX126" fmla="*/ 3109721 w 5166760"/>
              <a:gd name="connsiteY126" fmla="*/ 1335411 h 2133391"/>
              <a:gd name="connsiteX127" fmla="*/ 3114080 w 5166760"/>
              <a:gd name="connsiteY127" fmla="*/ 1396120 h 2133391"/>
              <a:gd name="connsiteX128" fmla="*/ 3134477 w 5166760"/>
              <a:gd name="connsiteY128" fmla="*/ 1464942 h 2133391"/>
              <a:gd name="connsiteX129" fmla="*/ 3135186 w 5166760"/>
              <a:gd name="connsiteY129" fmla="*/ 1474805 h 2133391"/>
              <a:gd name="connsiteX130" fmla="*/ 3144515 w 5166760"/>
              <a:gd name="connsiteY130" fmla="*/ 1572138 h 2133391"/>
              <a:gd name="connsiteX131" fmla="*/ 3143178 w 5166760"/>
              <a:gd name="connsiteY131" fmla="*/ 1586086 h 2133391"/>
              <a:gd name="connsiteX132" fmla="*/ 3144110 w 5166760"/>
              <a:gd name="connsiteY132" fmla="*/ 1599062 h 2133391"/>
              <a:gd name="connsiteX133" fmla="*/ 3139089 w 5166760"/>
              <a:gd name="connsiteY133" fmla="*/ 1628742 h 2133391"/>
              <a:gd name="connsiteX134" fmla="*/ 3134240 w 5166760"/>
              <a:gd name="connsiteY134" fmla="*/ 1679333 h 2133391"/>
              <a:gd name="connsiteX135" fmla="*/ 3125601 w 5166760"/>
              <a:gd name="connsiteY135" fmla="*/ 1708485 h 2133391"/>
              <a:gd name="connsiteX136" fmla="*/ 3121635 w 5166760"/>
              <a:gd name="connsiteY136" fmla="*/ 1731934 h 2133391"/>
              <a:gd name="connsiteX137" fmla="*/ 3112288 w 5166760"/>
              <a:gd name="connsiteY137" fmla="*/ 1753406 h 2133391"/>
              <a:gd name="connsiteX138" fmla="*/ 3103418 w 5166760"/>
              <a:gd name="connsiteY138" fmla="*/ 1783337 h 2133391"/>
              <a:gd name="connsiteX139" fmla="*/ 3079355 w 5166760"/>
              <a:gd name="connsiteY139" fmla="*/ 1829063 h 2133391"/>
              <a:gd name="connsiteX140" fmla="*/ 3067053 w 5166760"/>
              <a:gd name="connsiteY140" fmla="*/ 1857326 h 2133391"/>
              <a:gd name="connsiteX141" fmla="*/ 3059073 w 5166760"/>
              <a:gd name="connsiteY141" fmla="*/ 1867607 h 2133391"/>
              <a:gd name="connsiteX142" fmla="*/ 3052047 w 5166760"/>
              <a:gd name="connsiteY142" fmla="*/ 1880958 h 2133391"/>
              <a:gd name="connsiteX143" fmla="*/ 2984895 w 5166760"/>
              <a:gd name="connsiteY143" fmla="*/ 1963167 h 2133391"/>
              <a:gd name="connsiteX144" fmla="*/ 2980364 w 5166760"/>
              <a:gd name="connsiteY144" fmla="*/ 1969003 h 2133391"/>
              <a:gd name="connsiteX145" fmla="*/ 2583499 w 5166760"/>
              <a:gd name="connsiteY145" fmla="*/ 2133391 h 2133391"/>
              <a:gd name="connsiteX146" fmla="*/ 2583381 w 5166760"/>
              <a:gd name="connsiteY146" fmla="*/ 2133379 h 2133391"/>
              <a:gd name="connsiteX147" fmla="*/ 2583263 w 5166760"/>
              <a:gd name="connsiteY147" fmla="*/ 2133391 h 2133391"/>
              <a:gd name="connsiteX148" fmla="*/ 2186397 w 5166760"/>
              <a:gd name="connsiteY148" fmla="*/ 1969003 h 2133391"/>
              <a:gd name="connsiteX149" fmla="*/ 2181866 w 5166760"/>
              <a:gd name="connsiteY149" fmla="*/ 1963166 h 2133391"/>
              <a:gd name="connsiteX150" fmla="*/ 2114715 w 5166760"/>
              <a:gd name="connsiteY150" fmla="*/ 1880958 h 2133391"/>
              <a:gd name="connsiteX151" fmla="*/ 2107690 w 5166760"/>
              <a:gd name="connsiteY151" fmla="*/ 1867608 h 2133391"/>
              <a:gd name="connsiteX152" fmla="*/ 2099709 w 5166760"/>
              <a:gd name="connsiteY152" fmla="*/ 1857326 h 2133391"/>
              <a:gd name="connsiteX153" fmla="*/ 2087405 w 5166760"/>
              <a:gd name="connsiteY153" fmla="*/ 1829061 h 2133391"/>
              <a:gd name="connsiteX154" fmla="*/ 2063344 w 5166760"/>
              <a:gd name="connsiteY154" fmla="*/ 1783337 h 2133391"/>
              <a:gd name="connsiteX155" fmla="*/ 2054475 w 5166760"/>
              <a:gd name="connsiteY155" fmla="*/ 1753408 h 2133391"/>
              <a:gd name="connsiteX156" fmla="*/ 2045127 w 5166760"/>
              <a:gd name="connsiteY156" fmla="*/ 1731934 h 2133391"/>
              <a:gd name="connsiteX157" fmla="*/ 2041160 w 5166760"/>
              <a:gd name="connsiteY157" fmla="*/ 1708482 h 2133391"/>
              <a:gd name="connsiteX158" fmla="*/ 2032522 w 5166760"/>
              <a:gd name="connsiteY158" fmla="*/ 1679333 h 2133391"/>
              <a:gd name="connsiteX159" fmla="*/ 2027673 w 5166760"/>
              <a:gd name="connsiteY159" fmla="*/ 1628746 h 2133391"/>
              <a:gd name="connsiteX160" fmla="*/ 2022652 w 5166760"/>
              <a:gd name="connsiteY160" fmla="*/ 1599062 h 2133391"/>
              <a:gd name="connsiteX161" fmla="*/ 2023584 w 5166760"/>
              <a:gd name="connsiteY161" fmla="*/ 1586084 h 2133391"/>
              <a:gd name="connsiteX162" fmla="*/ 2022248 w 5166760"/>
              <a:gd name="connsiteY162" fmla="*/ 1572138 h 2133391"/>
              <a:gd name="connsiteX163" fmla="*/ 2031574 w 5166760"/>
              <a:gd name="connsiteY163" fmla="*/ 1474833 h 2133391"/>
              <a:gd name="connsiteX164" fmla="*/ 2032284 w 5166760"/>
              <a:gd name="connsiteY164" fmla="*/ 1464942 h 2133391"/>
              <a:gd name="connsiteX165" fmla="*/ 2049395 w 5166760"/>
              <a:gd name="connsiteY165" fmla="*/ 1407204 h 2133391"/>
              <a:gd name="connsiteX166" fmla="*/ 2047648 w 5166760"/>
              <a:gd name="connsiteY166" fmla="*/ 1406944 h 2133391"/>
              <a:gd name="connsiteX167" fmla="*/ 2050981 w 5166760"/>
              <a:gd name="connsiteY167" fmla="*/ 1395699 h 2133391"/>
              <a:gd name="connsiteX168" fmla="*/ 1979850 w 5166760"/>
              <a:gd name="connsiteY168" fmla="*/ 1163050 h 2133391"/>
              <a:gd name="connsiteX169" fmla="*/ 1809103 w 5166760"/>
              <a:gd name="connsiteY169" fmla="*/ 1087473 h 2133391"/>
              <a:gd name="connsiteX170" fmla="*/ 1753775 w 5166760"/>
              <a:gd name="connsiteY170" fmla="*/ 1091447 h 2133391"/>
              <a:gd name="connsiteX171" fmla="*/ 1731936 w 5166760"/>
              <a:gd name="connsiteY171" fmla="*/ 1099387 h 2133391"/>
              <a:gd name="connsiteX172" fmla="*/ 1690711 w 5166760"/>
              <a:gd name="connsiteY172" fmla="*/ 1108929 h 2133391"/>
              <a:gd name="connsiteX173" fmla="*/ 1679572 w 5166760"/>
              <a:gd name="connsiteY173" fmla="*/ 1112230 h 2133391"/>
              <a:gd name="connsiteX174" fmla="*/ 1672293 w 5166760"/>
              <a:gd name="connsiteY174" fmla="*/ 1113192 h 2133391"/>
              <a:gd name="connsiteX175" fmla="*/ 1666045 w 5166760"/>
              <a:gd name="connsiteY175" fmla="*/ 1114638 h 2133391"/>
              <a:gd name="connsiteX176" fmla="*/ 1640477 w 5166760"/>
              <a:gd name="connsiteY176" fmla="*/ 1117395 h 2133391"/>
              <a:gd name="connsiteX177" fmla="*/ 1612746 w 5166760"/>
              <a:gd name="connsiteY177" fmla="*/ 1121059 h 2133391"/>
              <a:gd name="connsiteX178" fmla="*/ 1605729 w 5166760"/>
              <a:gd name="connsiteY178" fmla="*/ 1121143 h 2133391"/>
              <a:gd name="connsiteX179" fmla="*/ 1599064 w 5166760"/>
              <a:gd name="connsiteY179" fmla="*/ 1121862 h 2133391"/>
              <a:gd name="connsiteX180" fmla="*/ 1572258 w 5166760"/>
              <a:gd name="connsiteY180" fmla="*/ 1121542 h 2133391"/>
              <a:gd name="connsiteX181" fmla="*/ 1545453 w 5166760"/>
              <a:gd name="connsiteY181" fmla="*/ 1121862 h 2133391"/>
              <a:gd name="connsiteX182" fmla="*/ 1538787 w 5166760"/>
              <a:gd name="connsiteY182" fmla="*/ 1121143 h 2133391"/>
              <a:gd name="connsiteX183" fmla="*/ 1531770 w 5166760"/>
              <a:gd name="connsiteY183" fmla="*/ 1121059 h 2133391"/>
              <a:gd name="connsiteX184" fmla="*/ 1504040 w 5166760"/>
              <a:gd name="connsiteY184" fmla="*/ 1117396 h 2133391"/>
              <a:gd name="connsiteX185" fmla="*/ 1478471 w 5166760"/>
              <a:gd name="connsiteY185" fmla="*/ 1114638 h 2133391"/>
              <a:gd name="connsiteX186" fmla="*/ 1472223 w 5166760"/>
              <a:gd name="connsiteY186" fmla="*/ 1113192 h 2133391"/>
              <a:gd name="connsiteX187" fmla="*/ 1464944 w 5166760"/>
              <a:gd name="connsiteY187" fmla="*/ 1112230 h 2133391"/>
              <a:gd name="connsiteX188" fmla="*/ 1453803 w 5166760"/>
              <a:gd name="connsiteY188" fmla="*/ 1108928 h 2133391"/>
              <a:gd name="connsiteX189" fmla="*/ 1412580 w 5166760"/>
              <a:gd name="connsiteY189" fmla="*/ 1099387 h 2133391"/>
              <a:gd name="connsiteX190" fmla="*/ 1399913 w 5166760"/>
              <a:gd name="connsiteY190" fmla="*/ 1094781 h 2133391"/>
              <a:gd name="connsiteX191" fmla="*/ 1395701 w 5166760"/>
              <a:gd name="connsiteY191" fmla="*/ 1093533 h 2133391"/>
              <a:gd name="connsiteX192" fmla="*/ 1163051 w 5166760"/>
              <a:gd name="connsiteY192" fmla="*/ 1164664 h 2133391"/>
              <a:gd name="connsiteX193" fmla="*/ 1087475 w 5166760"/>
              <a:gd name="connsiteY193" fmla="*/ 1335411 h 2133391"/>
              <a:gd name="connsiteX194" fmla="*/ 1091834 w 5166760"/>
              <a:gd name="connsiteY194" fmla="*/ 1396120 h 2133391"/>
              <a:gd name="connsiteX195" fmla="*/ 1112232 w 5166760"/>
              <a:gd name="connsiteY195" fmla="*/ 1464942 h 2133391"/>
              <a:gd name="connsiteX196" fmla="*/ 958118 w 5166760"/>
              <a:gd name="connsiteY196" fmla="*/ 1969003 h 2133391"/>
              <a:gd name="connsiteX197" fmla="*/ 164388 w 5166760"/>
              <a:gd name="connsiteY197" fmla="*/ 1969003 h 2133391"/>
              <a:gd name="connsiteX198" fmla="*/ 164388 w 5166760"/>
              <a:gd name="connsiteY198" fmla="*/ 1175273 h 2133391"/>
              <a:gd name="connsiteX199" fmla="*/ 668449 w 5166760"/>
              <a:gd name="connsiteY199" fmla="*/ 1021160 h 2133391"/>
              <a:gd name="connsiteX200" fmla="*/ 737275 w 5166760"/>
              <a:gd name="connsiteY200" fmla="*/ 1041557 h 2133391"/>
              <a:gd name="connsiteX201" fmla="*/ 797981 w 5166760"/>
              <a:gd name="connsiteY201" fmla="*/ 1045917 h 2133391"/>
              <a:gd name="connsiteX202" fmla="*/ 968728 w 5166760"/>
              <a:gd name="connsiteY202" fmla="*/ 970340 h 2133391"/>
              <a:gd name="connsiteX203" fmla="*/ 1039858 w 5166760"/>
              <a:gd name="connsiteY203" fmla="*/ 737691 h 2133391"/>
              <a:gd name="connsiteX204" fmla="*/ 1034827 w 5166760"/>
              <a:gd name="connsiteY204" fmla="*/ 720715 h 2133391"/>
              <a:gd name="connsiteX205" fmla="*/ 1036610 w 5166760"/>
              <a:gd name="connsiteY205" fmla="*/ 720575 h 2133391"/>
              <a:gd name="connsiteX206" fmla="*/ 1021162 w 5166760"/>
              <a:gd name="connsiteY206" fmla="*/ 668447 h 2133391"/>
              <a:gd name="connsiteX207" fmla="*/ 1020455 w 5166760"/>
              <a:gd name="connsiteY207" fmla="*/ 658598 h 2133391"/>
              <a:gd name="connsiteX208" fmla="*/ 1011125 w 5166760"/>
              <a:gd name="connsiteY208" fmla="*/ 561252 h 2133391"/>
              <a:gd name="connsiteX209" fmla="*/ 1012462 w 5166760"/>
              <a:gd name="connsiteY209" fmla="*/ 547301 h 2133391"/>
              <a:gd name="connsiteX210" fmla="*/ 1011530 w 5166760"/>
              <a:gd name="connsiteY210" fmla="*/ 534328 h 2133391"/>
              <a:gd name="connsiteX211" fmla="*/ 1016549 w 5166760"/>
              <a:gd name="connsiteY211" fmla="*/ 504655 h 2133391"/>
              <a:gd name="connsiteX212" fmla="*/ 1021399 w 5166760"/>
              <a:gd name="connsiteY212" fmla="*/ 454056 h 2133391"/>
              <a:gd name="connsiteX213" fmla="*/ 1030039 w 5166760"/>
              <a:gd name="connsiteY213" fmla="*/ 424902 h 2133391"/>
              <a:gd name="connsiteX214" fmla="*/ 1034005 w 5166760"/>
              <a:gd name="connsiteY214" fmla="*/ 401456 h 2133391"/>
              <a:gd name="connsiteX215" fmla="*/ 1043350 w 5166760"/>
              <a:gd name="connsiteY215" fmla="*/ 379986 h 2133391"/>
              <a:gd name="connsiteX216" fmla="*/ 1052221 w 5166760"/>
              <a:gd name="connsiteY216" fmla="*/ 350052 h 2133391"/>
              <a:gd name="connsiteX217" fmla="*/ 1076285 w 5166760"/>
              <a:gd name="connsiteY217" fmla="*/ 304324 h 2133391"/>
              <a:gd name="connsiteX218" fmla="*/ 1088586 w 5166760"/>
              <a:gd name="connsiteY218" fmla="*/ 276064 h 2133391"/>
              <a:gd name="connsiteX219" fmla="*/ 1096566 w 5166760"/>
              <a:gd name="connsiteY219" fmla="*/ 265784 h 2133391"/>
              <a:gd name="connsiteX220" fmla="*/ 1103592 w 5166760"/>
              <a:gd name="connsiteY220" fmla="*/ 252431 h 2133391"/>
              <a:gd name="connsiteX221" fmla="*/ 1170744 w 5166760"/>
              <a:gd name="connsiteY221" fmla="*/ 170223 h 2133391"/>
              <a:gd name="connsiteX222" fmla="*/ 1175274 w 5166760"/>
              <a:gd name="connsiteY222" fmla="*/ 164386 h 2133391"/>
              <a:gd name="connsiteX223" fmla="*/ 1572139 w 5166760"/>
              <a:gd name="connsiteY223" fmla="*/ 0 h 213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</a:cxnLst>
            <a:rect l="l" t="t" r="r" b="b"/>
            <a:pathLst>
              <a:path w="5166760" h="2133391">
                <a:moveTo>
                  <a:pt x="1572139" y="0"/>
                </a:moveTo>
                <a:lnTo>
                  <a:pt x="1572258" y="12"/>
                </a:lnTo>
                <a:lnTo>
                  <a:pt x="1572376" y="0"/>
                </a:lnTo>
                <a:cubicBezTo>
                  <a:pt x="1716013" y="0"/>
                  <a:pt x="1859650" y="54795"/>
                  <a:pt x="1969241" y="164386"/>
                </a:cubicBezTo>
                <a:lnTo>
                  <a:pt x="1973753" y="170199"/>
                </a:lnTo>
                <a:lnTo>
                  <a:pt x="2040924" y="252431"/>
                </a:lnTo>
                <a:lnTo>
                  <a:pt x="2047952" y="265786"/>
                </a:lnTo>
                <a:lnTo>
                  <a:pt x="2055930" y="276064"/>
                </a:lnTo>
                <a:lnTo>
                  <a:pt x="2068229" y="304320"/>
                </a:lnTo>
                <a:lnTo>
                  <a:pt x="2092295" y="350052"/>
                </a:lnTo>
                <a:lnTo>
                  <a:pt x="2101167" y="379988"/>
                </a:lnTo>
                <a:lnTo>
                  <a:pt x="2110512" y="401456"/>
                </a:lnTo>
                <a:lnTo>
                  <a:pt x="2114477" y="424901"/>
                </a:lnTo>
                <a:lnTo>
                  <a:pt x="2123117" y="454056"/>
                </a:lnTo>
                <a:lnTo>
                  <a:pt x="2127967" y="504655"/>
                </a:lnTo>
                <a:lnTo>
                  <a:pt x="2132986" y="534328"/>
                </a:lnTo>
                <a:lnTo>
                  <a:pt x="2132054" y="547301"/>
                </a:lnTo>
                <a:lnTo>
                  <a:pt x="2133392" y="561252"/>
                </a:lnTo>
                <a:lnTo>
                  <a:pt x="2124061" y="658598"/>
                </a:lnTo>
                <a:lnTo>
                  <a:pt x="2123354" y="668447"/>
                </a:lnTo>
                <a:lnTo>
                  <a:pt x="2102957" y="737273"/>
                </a:lnTo>
                <a:lnTo>
                  <a:pt x="2098597" y="797980"/>
                </a:lnTo>
                <a:cubicBezTo>
                  <a:pt x="2101560" y="860074"/>
                  <a:pt x="2126753" y="921305"/>
                  <a:pt x="2174174" y="968726"/>
                </a:cubicBezTo>
                <a:cubicBezTo>
                  <a:pt x="2237401" y="1031953"/>
                  <a:pt x="2325181" y="1055663"/>
                  <a:pt x="2406823" y="1039857"/>
                </a:cubicBezTo>
                <a:lnTo>
                  <a:pt x="2411034" y="1038609"/>
                </a:lnTo>
                <a:lnTo>
                  <a:pt x="2423703" y="1034003"/>
                </a:lnTo>
                <a:lnTo>
                  <a:pt x="2464928" y="1024461"/>
                </a:lnTo>
                <a:lnTo>
                  <a:pt x="2476067" y="1021160"/>
                </a:lnTo>
                <a:lnTo>
                  <a:pt x="2483344" y="1020199"/>
                </a:lnTo>
                <a:lnTo>
                  <a:pt x="2489594" y="1018752"/>
                </a:lnTo>
                <a:lnTo>
                  <a:pt x="2515168" y="1015994"/>
                </a:lnTo>
                <a:lnTo>
                  <a:pt x="2542893" y="1012331"/>
                </a:lnTo>
                <a:lnTo>
                  <a:pt x="2549909" y="1012247"/>
                </a:lnTo>
                <a:lnTo>
                  <a:pt x="2556576" y="1011528"/>
                </a:lnTo>
                <a:lnTo>
                  <a:pt x="2583381" y="1011848"/>
                </a:lnTo>
                <a:lnTo>
                  <a:pt x="2610186" y="1011528"/>
                </a:lnTo>
                <a:lnTo>
                  <a:pt x="2616853" y="1012247"/>
                </a:lnTo>
                <a:lnTo>
                  <a:pt x="2623869" y="1012331"/>
                </a:lnTo>
                <a:lnTo>
                  <a:pt x="2651596" y="1015994"/>
                </a:lnTo>
                <a:lnTo>
                  <a:pt x="2677168" y="1018752"/>
                </a:lnTo>
                <a:lnTo>
                  <a:pt x="2683417" y="1020199"/>
                </a:lnTo>
                <a:lnTo>
                  <a:pt x="2690695" y="1021160"/>
                </a:lnTo>
                <a:lnTo>
                  <a:pt x="2701834" y="1024461"/>
                </a:lnTo>
                <a:lnTo>
                  <a:pt x="2743059" y="1034003"/>
                </a:lnTo>
                <a:lnTo>
                  <a:pt x="2764898" y="1041943"/>
                </a:lnTo>
                <a:lnTo>
                  <a:pt x="2820227" y="1045917"/>
                </a:lnTo>
                <a:cubicBezTo>
                  <a:pt x="2882322" y="1042954"/>
                  <a:pt x="2943553" y="1017761"/>
                  <a:pt x="2990974" y="970340"/>
                </a:cubicBezTo>
                <a:cubicBezTo>
                  <a:pt x="3054201" y="907113"/>
                  <a:pt x="3077911" y="819333"/>
                  <a:pt x="3062104" y="737691"/>
                </a:cubicBezTo>
                <a:lnTo>
                  <a:pt x="3057074" y="720715"/>
                </a:lnTo>
                <a:lnTo>
                  <a:pt x="3058856" y="720575"/>
                </a:lnTo>
                <a:lnTo>
                  <a:pt x="3043408" y="668447"/>
                </a:lnTo>
                <a:lnTo>
                  <a:pt x="3042701" y="658597"/>
                </a:lnTo>
                <a:lnTo>
                  <a:pt x="3033371" y="561252"/>
                </a:lnTo>
                <a:lnTo>
                  <a:pt x="3034708" y="547303"/>
                </a:lnTo>
                <a:lnTo>
                  <a:pt x="3033776" y="534328"/>
                </a:lnTo>
                <a:lnTo>
                  <a:pt x="3038796" y="504649"/>
                </a:lnTo>
                <a:lnTo>
                  <a:pt x="3043645" y="454056"/>
                </a:lnTo>
                <a:lnTo>
                  <a:pt x="3052284" y="424905"/>
                </a:lnTo>
                <a:lnTo>
                  <a:pt x="3056250" y="401456"/>
                </a:lnTo>
                <a:lnTo>
                  <a:pt x="3065597" y="379984"/>
                </a:lnTo>
                <a:lnTo>
                  <a:pt x="3074467" y="350052"/>
                </a:lnTo>
                <a:lnTo>
                  <a:pt x="3098530" y="304325"/>
                </a:lnTo>
                <a:lnTo>
                  <a:pt x="3110832" y="276064"/>
                </a:lnTo>
                <a:lnTo>
                  <a:pt x="3118812" y="265784"/>
                </a:lnTo>
                <a:lnTo>
                  <a:pt x="3125838" y="252431"/>
                </a:lnTo>
                <a:lnTo>
                  <a:pt x="3192990" y="170222"/>
                </a:lnTo>
                <a:lnTo>
                  <a:pt x="3197520" y="164386"/>
                </a:lnTo>
                <a:cubicBezTo>
                  <a:pt x="3307112" y="54795"/>
                  <a:pt x="3450749" y="0"/>
                  <a:pt x="3594385" y="0"/>
                </a:cubicBezTo>
                <a:lnTo>
                  <a:pt x="3594504" y="12"/>
                </a:lnTo>
                <a:lnTo>
                  <a:pt x="3594622" y="0"/>
                </a:lnTo>
                <a:cubicBezTo>
                  <a:pt x="3738259" y="0"/>
                  <a:pt x="3881896" y="54795"/>
                  <a:pt x="3991487" y="164386"/>
                </a:cubicBezTo>
                <a:lnTo>
                  <a:pt x="3995998" y="170198"/>
                </a:lnTo>
                <a:lnTo>
                  <a:pt x="4063170" y="252431"/>
                </a:lnTo>
                <a:lnTo>
                  <a:pt x="4070199" y="265787"/>
                </a:lnTo>
                <a:lnTo>
                  <a:pt x="4078176" y="276064"/>
                </a:lnTo>
                <a:lnTo>
                  <a:pt x="4090473" y="304315"/>
                </a:lnTo>
                <a:lnTo>
                  <a:pt x="4114541" y="350052"/>
                </a:lnTo>
                <a:lnTo>
                  <a:pt x="4123414" y="379990"/>
                </a:lnTo>
                <a:lnTo>
                  <a:pt x="4132757" y="401456"/>
                </a:lnTo>
                <a:lnTo>
                  <a:pt x="4136722" y="424898"/>
                </a:lnTo>
                <a:lnTo>
                  <a:pt x="4145364" y="454056"/>
                </a:lnTo>
                <a:lnTo>
                  <a:pt x="4150214" y="504659"/>
                </a:lnTo>
                <a:lnTo>
                  <a:pt x="4155232" y="534328"/>
                </a:lnTo>
                <a:lnTo>
                  <a:pt x="4154301" y="547300"/>
                </a:lnTo>
                <a:lnTo>
                  <a:pt x="4155638" y="561252"/>
                </a:lnTo>
                <a:lnTo>
                  <a:pt x="4146307" y="658602"/>
                </a:lnTo>
                <a:lnTo>
                  <a:pt x="4145600" y="668447"/>
                </a:lnTo>
                <a:lnTo>
                  <a:pt x="4125203" y="737273"/>
                </a:lnTo>
                <a:lnTo>
                  <a:pt x="4120843" y="797980"/>
                </a:lnTo>
                <a:cubicBezTo>
                  <a:pt x="4123806" y="860074"/>
                  <a:pt x="4148999" y="921305"/>
                  <a:pt x="4196420" y="968726"/>
                </a:cubicBezTo>
                <a:cubicBezTo>
                  <a:pt x="4259647" y="1031953"/>
                  <a:pt x="4347426" y="1055663"/>
                  <a:pt x="4429069" y="1039857"/>
                </a:cubicBezTo>
                <a:lnTo>
                  <a:pt x="4446044" y="1034826"/>
                </a:lnTo>
                <a:lnTo>
                  <a:pt x="4446186" y="1036608"/>
                </a:lnTo>
                <a:lnTo>
                  <a:pt x="4498312" y="1021160"/>
                </a:lnTo>
                <a:cubicBezTo>
                  <a:pt x="4675199" y="986913"/>
                  <a:pt x="4865384" y="1038283"/>
                  <a:pt x="5002373" y="1175273"/>
                </a:cubicBezTo>
                <a:cubicBezTo>
                  <a:pt x="5221556" y="1394455"/>
                  <a:pt x="5221556" y="1749820"/>
                  <a:pt x="5002373" y="1969003"/>
                </a:cubicBezTo>
                <a:cubicBezTo>
                  <a:pt x="4783191" y="2188186"/>
                  <a:pt x="4427826" y="2188186"/>
                  <a:pt x="4208644" y="1969003"/>
                </a:cubicBezTo>
                <a:cubicBezTo>
                  <a:pt x="4071654" y="1832014"/>
                  <a:pt x="4020283" y="1641829"/>
                  <a:pt x="4054530" y="1464942"/>
                </a:cubicBezTo>
                <a:lnTo>
                  <a:pt x="4071641" y="1407204"/>
                </a:lnTo>
                <a:lnTo>
                  <a:pt x="4069894" y="1406944"/>
                </a:lnTo>
                <a:lnTo>
                  <a:pt x="4073227" y="1395699"/>
                </a:lnTo>
                <a:cubicBezTo>
                  <a:pt x="4089033" y="1314057"/>
                  <a:pt x="4065323" y="1226277"/>
                  <a:pt x="4002096" y="1163050"/>
                </a:cubicBezTo>
                <a:cubicBezTo>
                  <a:pt x="3954676" y="1115629"/>
                  <a:pt x="3893443" y="1090437"/>
                  <a:pt x="3831349" y="1087473"/>
                </a:cubicBezTo>
                <a:lnTo>
                  <a:pt x="3776020" y="1091447"/>
                </a:lnTo>
                <a:lnTo>
                  <a:pt x="3754182" y="1099387"/>
                </a:lnTo>
                <a:lnTo>
                  <a:pt x="3712958" y="1108929"/>
                </a:lnTo>
                <a:lnTo>
                  <a:pt x="3701818" y="1112230"/>
                </a:lnTo>
                <a:lnTo>
                  <a:pt x="3694538" y="1113192"/>
                </a:lnTo>
                <a:lnTo>
                  <a:pt x="3688291" y="1114638"/>
                </a:lnTo>
                <a:lnTo>
                  <a:pt x="3662726" y="1117395"/>
                </a:lnTo>
                <a:lnTo>
                  <a:pt x="3634992" y="1121059"/>
                </a:lnTo>
                <a:lnTo>
                  <a:pt x="3627975" y="1121143"/>
                </a:lnTo>
                <a:lnTo>
                  <a:pt x="3621309" y="1121862"/>
                </a:lnTo>
                <a:lnTo>
                  <a:pt x="3594504" y="1121542"/>
                </a:lnTo>
                <a:lnTo>
                  <a:pt x="3567699" y="1121862"/>
                </a:lnTo>
                <a:lnTo>
                  <a:pt x="3561033" y="1121143"/>
                </a:lnTo>
                <a:lnTo>
                  <a:pt x="3554016" y="1121059"/>
                </a:lnTo>
                <a:lnTo>
                  <a:pt x="3526284" y="1117395"/>
                </a:lnTo>
                <a:lnTo>
                  <a:pt x="3500717" y="1114638"/>
                </a:lnTo>
                <a:lnTo>
                  <a:pt x="3494469" y="1113192"/>
                </a:lnTo>
                <a:lnTo>
                  <a:pt x="3487190" y="1112230"/>
                </a:lnTo>
                <a:lnTo>
                  <a:pt x="3476050" y="1108929"/>
                </a:lnTo>
                <a:lnTo>
                  <a:pt x="3434826" y="1099387"/>
                </a:lnTo>
                <a:lnTo>
                  <a:pt x="3422159" y="1094781"/>
                </a:lnTo>
                <a:lnTo>
                  <a:pt x="3417947" y="1093533"/>
                </a:lnTo>
                <a:cubicBezTo>
                  <a:pt x="3336305" y="1077727"/>
                  <a:pt x="3248525" y="1101437"/>
                  <a:pt x="3185297" y="1164664"/>
                </a:cubicBezTo>
                <a:cubicBezTo>
                  <a:pt x="3137877" y="1212085"/>
                  <a:pt x="3112685" y="1273317"/>
                  <a:pt x="3109721" y="1335411"/>
                </a:cubicBezTo>
                <a:lnTo>
                  <a:pt x="3114080" y="1396120"/>
                </a:lnTo>
                <a:lnTo>
                  <a:pt x="3134477" y="1464942"/>
                </a:lnTo>
                <a:lnTo>
                  <a:pt x="3135186" y="1474805"/>
                </a:lnTo>
                <a:lnTo>
                  <a:pt x="3144515" y="1572138"/>
                </a:lnTo>
                <a:lnTo>
                  <a:pt x="3143178" y="1586086"/>
                </a:lnTo>
                <a:lnTo>
                  <a:pt x="3144110" y="1599062"/>
                </a:lnTo>
                <a:lnTo>
                  <a:pt x="3139089" y="1628742"/>
                </a:lnTo>
                <a:lnTo>
                  <a:pt x="3134240" y="1679333"/>
                </a:lnTo>
                <a:lnTo>
                  <a:pt x="3125601" y="1708485"/>
                </a:lnTo>
                <a:lnTo>
                  <a:pt x="3121635" y="1731934"/>
                </a:lnTo>
                <a:lnTo>
                  <a:pt x="3112288" y="1753406"/>
                </a:lnTo>
                <a:lnTo>
                  <a:pt x="3103418" y="1783337"/>
                </a:lnTo>
                <a:lnTo>
                  <a:pt x="3079355" y="1829063"/>
                </a:lnTo>
                <a:lnTo>
                  <a:pt x="3067053" y="1857326"/>
                </a:lnTo>
                <a:lnTo>
                  <a:pt x="3059073" y="1867607"/>
                </a:lnTo>
                <a:lnTo>
                  <a:pt x="3052047" y="1880958"/>
                </a:lnTo>
                <a:lnTo>
                  <a:pt x="2984895" y="1963167"/>
                </a:lnTo>
                <a:lnTo>
                  <a:pt x="2980364" y="1969003"/>
                </a:lnTo>
                <a:cubicBezTo>
                  <a:pt x="2870773" y="2078595"/>
                  <a:pt x="2727136" y="2133391"/>
                  <a:pt x="2583499" y="2133391"/>
                </a:cubicBezTo>
                <a:lnTo>
                  <a:pt x="2583381" y="2133379"/>
                </a:lnTo>
                <a:lnTo>
                  <a:pt x="2583263" y="2133391"/>
                </a:lnTo>
                <a:cubicBezTo>
                  <a:pt x="2439626" y="2133391"/>
                  <a:pt x="2295989" y="2078595"/>
                  <a:pt x="2186397" y="1969003"/>
                </a:cubicBezTo>
                <a:lnTo>
                  <a:pt x="2181866" y="1963166"/>
                </a:lnTo>
                <a:lnTo>
                  <a:pt x="2114715" y="1880958"/>
                </a:lnTo>
                <a:lnTo>
                  <a:pt x="2107690" y="1867608"/>
                </a:lnTo>
                <a:lnTo>
                  <a:pt x="2099709" y="1857326"/>
                </a:lnTo>
                <a:lnTo>
                  <a:pt x="2087405" y="1829061"/>
                </a:lnTo>
                <a:lnTo>
                  <a:pt x="2063344" y="1783337"/>
                </a:lnTo>
                <a:lnTo>
                  <a:pt x="2054475" y="1753408"/>
                </a:lnTo>
                <a:lnTo>
                  <a:pt x="2045127" y="1731934"/>
                </a:lnTo>
                <a:lnTo>
                  <a:pt x="2041160" y="1708482"/>
                </a:lnTo>
                <a:lnTo>
                  <a:pt x="2032522" y="1679333"/>
                </a:lnTo>
                <a:lnTo>
                  <a:pt x="2027673" y="1628746"/>
                </a:lnTo>
                <a:lnTo>
                  <a:pt x="2022652" y="1599062"/>
                </a:lnTo>
                <a:lnTo>
                  <a:pt x="2023584" y="1586084"/>
                </a:lnTo>
                <a:lnTo>
                  <a:pt x="2022248" y="1572138"/>
                </a:lnTo>
                <a:lnTo>
                  <a:pt x="2031574" y="1474833"/>
                </a:lnTo>
                <a:lnTo>
                  <a:pt x="2032284" y="1464942"/>
                </a:lnTo>
                <a:lnTo>
                  <a:pt x="2049395" y="1407204"/>
                </a:lnTo>
                <a:lnTo>
                  <a:pt x="2047648" y="1406944"/>
                </a:lnTo>
                <a:lnTo>
                  <a:pt x="2050981" y="1395699"/>
                </a:lnTo>
                <a:cubicBezTo>
                  <a:pt x="2066787" y="1314057"/>
                  <a:pt x="2043077" y="1226277"/>
                  <a:pt x="1979850" y="1163050"/>
                </a:cubicBezTo>
                <a:cubicBezTo>
                  <a:pt x="1932429" y="1115629"/>
                  <a:pt x="1871197" y="1090437"/>
                  <a:pt x="1809103" y="1087473"/>
                </a:cubicBezTo>
                <a:lnTo>
                  <a:pt x="1753775" y="1091447"/>
                </a:lnTo>
                <a:lnTo>
                  <a:pt x="1731936" y="1099387"/>
                </a:lnTo>
                <a:lnTo>
                  <a:pt x="1690711" y="1108929"/>
                </a:lnTo>
                <a:lnTo>
                  <a:pt x="1679572" y="1112230"/>
                </a:lnTo>
                <a:lnTo>
                  <a:pt x="1672293" y="1113192"/>
                </a:lnTo>
                <a:lnTo>
                  <a:pt x="1666045" y="1114638"/>
                </a:lnTo>
                <a:lnTo>
                  <a:pt x="1640477" y="1117395"/>
                </a:lnTo>
                <a:lnTo>
                  <a:pt x="1612746" y="1121059"/>
                </a:lnTo>
                <a:lnTo>
                  <a:pt x="1605729" y="1121143"/>
                </a:lnTo>
                <a:lnTo>
                  <a:pt x="1599064" y="1121862"/>
                </a:lnTo>
                <a:lnTo>
                  <a:pt x="1572258" y="1121542"/>
                </a:lnTo>
                <a:lnTo>
                  <a:pt x="1545453" y="1121862"/>
                </a:lnTo>
                <a:lnTo>
                  <a:pt x="1538787" y="1121143"/>
                </a:lnTo>
                <a:lnTo>
                  <a:pt x="1531770" y="1121059"/>
                </a:lnTo>
                <a:lnTo>
                  <a:pt x="1504040" y="1117396"/>
                </a:lnTo>
                <a:lnTo>
                  <a:pt x="1478471" y="1114638"/>
                </a:lnTo>
                <a:lnTo>
                  <a:pt x="1472223" y="1113192"/>
                </a:lnTo>
                <a:lnTo>
                  <a:pt x="1464944" y="1112230"/>
                </a:lnTo>
                <a:lnTo>
                  <a:pt x="1453803" y="1108928"/>
                </a:lnTo>
                <a:lnTo>
                  <a:pt x="1412580" y="1099387"/>
                </a:lnTo>
                <a:lnTo>
                  <a:pt x="1399913" y="1094781"/>
                </a:lnTo>
                <a:lnTo>
                  <a:pt x="1395701" y="1093533"/>
                </a:lnTo>
                <a:cubicBezTo>
                  <a:pt x="1314059" y="1077727"/>
                  <a:pt x="1226278" y="1101437"/>
                  <a:pt x="1163051" y="1164664"/>
                </a:cubicBezTo>
                <a:cubicBezTo>
                  <a:pt x="1115631" y="1212085"/>
                  <a:pt x="1090439" y="1273317"/>
                  <a:pt x="1087475" y="1335411"/>
                </a:cubicBezTo>
                <a:lnTo>
                  <a:pt x="1091834" y="1396120"/>
                </a:lnTo>
                <a:lnTo>
                  <a:pt x="1112232" y="1464942"/>
                </a:lnTo>
                <a:cubicBezTo>
                  <a:pt x="1146479" y="1641829"/>
                  <a:pt x="1095108" y="1832014"/>
                  <a:pt x="958118" y="1969003"/>
                </a:cubicBezTo>
                <a:cubicBezTo>
                  <a:pt x="738936" y="2188186"/>
                  <a:pt x="383571" y="2188186"/>
                  <a:pt x="164388" y="1969003"/>
                </a:cubicBezTo>
                <a:cubicBezTo>
                  <a:pt x="-54795" y="1749820"/>
                  <a:pt x="-54795" y="1394455"/>
                  <a:pt x="164388" y="1175273"/>
                </a:cubicBezTo>
                <a:cubicBezTo>
                  <a:pt x="301377" y="1038283"/>
                  <a:pt x="491563" y="986913"/>
                  <a:pt x="668449" y="1021160"/>
                </a:cubicBezTo>
                <a:lnTo>
                  <a:pt x="737275" y="1041557"/>
                </a:lnTo>
                <a:lnTo>
                  <a:pt x="797981" y="1045917"/>
                </a:lnTo>
                <a:cubicBezTo>
                  <a:pt x="860076" y="1042954"/>
                  <a:pt x="921307" y="1017761"/>
                  <a:pt x="968728" y="970340"/>
                </a:cubicBezTo>
                <a:cubicBezTo>
                  <a:pt x="1031955" y="907113"/>
                  <a:pt x="1055665" y="819333"/>
                  <a:pt x="1039858" y="737691"/>
                </a:cubicBezTo>
                <a:lnTo>
                  <a:pt x="1034827" y="720715"/>
                </a:lnTo>
                <a:lnTo>
                  <a:pt x="1036610" y="720575"/>
                </a:lnTo>
                <a:lnTo>
                  <a:pt x="1021162" y="668447"/>
                </a:lnTo>
                <a:lnTo>
                  <a:pt x="1020455" y="658598"/>
                </a:lnTo>
                <a:lnTo>
                  <a:pt x="1011125" y="561252"/>
                </a:lnTo>
                <a:lnTo>
                  <a:pt x="1012462" y="547301"/>
                </a:lnTo>
                <a:lnTo>
                  <a:pt x="1011530" y="534328"/>
                </a:lnTo>
                <a:lnTo>
                  <a:pt x="1016549" y="504655"/>
                </a:lnTo>
                <a:lnTo>
                  <a:pt x="1021399" y="454056"/>
                </a:lnTo>
                <a:lnTo>
                  <a:pt x="1030039" y="424902"/>
                </a:lnTo>
                <a:lnTo>
                  <a:pt x="1034005" y="401456"/>
                </a:lnTo>
                <a:lnTo>
                  <a:pt x="1043350" y="379986"/>
                </a:lnTo>
                <a:lnTo>
                  <a:pt x="1052221" y="350052"/>
                </a:lnTo>
                <a:lnTo>
                  <a:pt x="1076285" y="304324"/>
                </a:lnTo>
                <a:lnTo>
                  <a:pt x="1088586" y="276064"/>
                </a:lnTo>
                <a:lnTo>
                  <a:pt x="1096566" y="265784"/>
                </a:lnTo>
                <a:lnTo>
                  <a:pt x="1103592" y="252431"/>
                </a:lnTo>
                <a:lnTo>
                  <a:pt x="1170744" y="170223"/>
                </a:lnTo>
                <a:lnTo>
                  <a:pt x="1175274" y="164386"/>
                </a:lnTo>
                <a:cubicBezTo>
                  <a:pt x="1284866" y="54795"/>
                  <a:pt x="1428502" y="0"/>
                  <a:pt x="1572139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/>
              </a:gs>
              <a:gs pos="55000">
                <a:schemeClr val="accent1"/>
              </a:gs>
              <a:gs pos="29000">
                <a:schemeClr val="accent2"/>
              </a:gs>
              <a:gs pos="100000">
                <a:schemeClr val="accent6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3BE73438-8E59-D579-9BB4-DF977D0CAC7B}"/>
              </a:ext>
            </a:extLst>
          </p:cNvPr>
          <p:cNvSpPr/>
          <p:nvPr/>
        </p:nvSpPr>
        <p:spPr>
          <a:xfrm>
            <a:off x="2574952" y="3712398"/>
            <a:ext cx="1235137" cy="1235137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CEA22D72-5DFD-AA86-2FF8-D30A8F0309C7}"/>
              </a:ext>
            </a:extLst>
          </p:cNvPr>
          <p:cNvSpPr/>
          <p:nvPr/>
        </p:nvSpPr>
        <p:spPr>
          <a:xfrm>
            <a:off x="4027173" y="2260911"/>
            <a:ext cx="1235137" cy="1235137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A3685BE2-2F20-AB7A-1EC7-197507F456DD}"/>
              </a:ext>
            </a:extLst>
          </p:cNvPr>
          <p:cNvSpPr/>
          <p:nvPr/>
        </p:nvSpPr>
        <p:spPr>
          <a:xfrm>
            <a:off x="5478521" y="3712398"/>
            <a:ext cx="1235137" cy="1235137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C9A7BD31-B1C0-24E5-AEA3-6F81A7689153}"/>
              </a:ext>
            </a:extLst>
          </p:cNvPr>
          <p:cNvSpPr/>
          <p:nvPr/>
        </p:nvSpPr>
        <p:spPr>
          <a:xfrm>
            <a:off x="6930694" y="2260911"/>
            <a:ext cx="1235137" cy="1235137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B89DE82D-DC9A-CC00-BC8A-6904AD07705F}"/>
              </a:ext>
            </a:extLst>
          </p:cNvPr>
          <p:cNvSpPr/>
          <p:nvPr/>
        </p:nvSpPr>
        <p:spPr>
          <a:xfrm>
            <a:off x="8382088" y="3712398"/>
            <a:ext cx="1235137" cy="1235137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8FA5B9D4-EB89-12B9-60A5-0F6155F336F0}"/>
              </a:ext>
            </a:extLst>
          </p:cNvPr>
          <p:cNvSpPr/>
          <p:nvPr/>
        </p:nvSpPr>
        <p:spPr>
          <a:xfrm>
            <a:off x="2644227" y="3781673"/>
            <a:ext cx="1096586" cy="109658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26C31B37-7FB1-B375-4AA9-D48D66D7ED37}"/>
              </a:ext>
            </a:extLst>
          </p:cNvPr>
          <p:cNvSpPr/>
          <p:nvPr/>
        </p:nvSpPr>
        <p:spPr>
          <a:xfrm>
            <a:off x="4096448" y="2330186"/>
            <a:ext cx="1096586" cy="109658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A2C37E03-36E2-E1BD-C599-68ECF57D6863}"/>
              </a:ext>
            </a:extLst>
          </p:cNvPr>
          <p:cNvSpPr/>
          <p:nvPr/>
        </p:nvSpPr>
        <p:spPr>
          <a:xfrm>
            <a:off x="5547796" y="3781673"/>
            <a:ext cx="1096586" cy="109658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1443694-935F-54E0-B80D-228F8720F854}"/>
              </a:ext>
            </a:extLst>
          </p:cNvPr>
          <p:cNvSpPr/>
          <p:nvPr/>
        </p:nvSpPr>
        <p:spPr>
          <a:xfrm>
            <a:off x="6999969" y="2330186"/>
            <a:ext cx="1096586" cy="109658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277226C-B1EE-1EF1-5B1A-3079200A7CD6}"/>
              </a:ext>
            </a:extLst>
          </p:cNvPr>
          <p:cNvSpPr/>
          <p:nvPr/>
        </p:nvSpPr>
        <p:spPr>
          <a:xfrm>
            <a:off x="8451363" y="3781673"/>
            <a:ext cx="1096586" cy="109658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Graphic 9" descr="Acorn with solid fill">
            <a:extLst>
              <a:ext uri="{FF2B5EF4-FFF2-40B4-BE49-F238E27FC236}">
                <a16:creationId xmlns:a16="http://schemas.microsoft.com/office/drawing/2014/main" id="{1A4816FE-E827-6402-9F63-05F55875F9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826760" y="3964206"/>
            <a:ext cx="731520" cy="731520"/>
          </a:xfrm>
          <a:prstGeom prst="rect">
            <a:avLst/>
          </a:prstGeom>
        </p:spPr>
      </p:pic>
      <p:pic>
        <p:nvPicPr>
          <p:cNvPr id="11" name="Graphic 10" descr="Shoe footprints with solid fill">
            <a:extLst>
              <a:ext uri="{FF2B5EF4-FFF2-40B4-BE49-F238E27FC236}">
                <a16:creationId xmlns:a16="http://schemas.microsoft.com/office/drawing/2014/main" id="{32217E55-AD59-9856-89A1-93D6BB8429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278981" y="2512719"/>
            <a:ext cx="731520" cy="731520"/>
          </a:xfrm>
          <a:prstGeom prst="rect">
            <a:avLst/>
          </a:prstGeom>
        </p:spPr>
      </p:pic>
      <p:pic>
        <p:nvPicPr>
          <p:cNvPr id="12" name="Graphic 11" descr="Dumbbell with solid fill">
            <a:extLst>
              <a:ext uri="{FF2B5EF4-FFF2-40B4-BE49-F238E27FC236}">
                <a16:creationId xmlns:a16="http://schemas.microsoft.com/office/drawing/2014/main" id="{4FED4003-BA63-9129-AF46-C062ADB2CD8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730329" y="3964206"/>
            <a:ext cx="731520" cy="731520"/>
          </a:xfrm>
          <a:prstGeom prst="rect">
            <a:avLst/>
          </a:prstGeom>
        </p:spPr>
      </p:pic>
      <p:pic>
        <p:nvPicPr>
          <p:cNvPr id="13" name="Graphic 12" descr="Arrow: Clockwise curve with solid fill">
            <a:extLst>
              <a:ext uri="{FF2B5EF4-FFF2-40B4-BE49-F238E27FC236}">
                <a16:creationId xmlns:a16="http://schemas.microsoft.com/office/drawing/2014/main" id="{518F03AE-DF1D-9921-8429-FF9706021A2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7182502" y="2512719"/>
            <a:ext cx="731520" cy="731520"/>
          </a:xfrm>
          <a:prstGeom prst="rect">
            <a:avLst/>
          </a:prstGeom>
        </p:spPr>
      </p:pic>
      <p:pic>
        <p:nvPicPr>
          <p:cNvPr id="14" name="Graphic 13" descr="Mountains with solid fill">
            <a:extLst>
              <a:ext uri="{FF2B5EF4-FFF2-40B4-BE49-F238E27FC236}">
                <a16:creationId xmlns:a16="http://schemas.microsoft.com/office/drawing/2014/main" id="{D86A8B95-FB61-6B11-E64C-4A76A57A96B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8633896" y="3964206"/>
            <a:ext cx="731520" cy="731520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099835AD-9DA4-ABE2-5B24-B4E1F81EEF91}"/>
              </a:ext>
            </a:extLst>
          </p:cNvPr>
          <p:cNvGrpSpPr/>
          <p:nvPr/>
        </p:nvGrpSpPr>
        <p:grpSpPr>
          <a:xfrm>
            <a:off x="1973058" y="5205119"/>
            <a:ext cx="2438923" cy="920821"/>
            <a:chOff x="332936" y="2627766"/>
            <a:chExt cx="2926080" cy="920821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4F8BEFA-E2E0-FA51-D50E-FD7B10290EC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B6E67A8-2F8B-1A18-8280-7D7E75EF186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nec.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83D1D3B-38F4-F2FE-68E1-5D56623A95B3}"/>
              </a:ext>
            </a:extLst>
          </p:cNvPr>
          <p:cNvGrpSpPr/>
          <p:nvPr/>
        </p:nvGrpSpPr>
        <p:grpSpPr>
          <a:xfrm>
            <a:off x="4876538" y="5205119"/>
            <a:ext cx="2438923" cy="920821"/>
            <a:chOff x="332936" y="2627766"/>
            <a:chExt cx="2926080" cy="920821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6CA87DC-27A3-5D6E-2BB5-89886955813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94EEE35-971D-D15E-6C01-A92ADCEA572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nec.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722332C-9EFF-2C5E-A9DA-3725CD98DA39}"/>
              </a:ext>
            </a:extLst>
          </p:cNvPr>
          <p:cNvGrpSpPr/>
          <p:nvPr/>
        </p:nvGrpSpPr>
        <p:grpSpPr>
          <a:xfrm>
            <a:off x="7780194" y="5205119"/>
            <a:ext cx="2438923" cy="920821"/>
            <a:chOff x="332936" y="2627766"/>
            <a:chExt cx="2926080" cy="920821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C9A612E8-5460-1425-6A00-D99A04B581D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AE27110-7E57-7CF3-8965-67AD4B5092D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nec.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C0730A57-DB62-AB58-F0E0-745DDBCB66AF}"/>
              </a:ext>
            </a:extLst>
          </p:cNvPr>
          <p:cNvGrpSpPr/>
          <p:nvPr/>
        </p:nvGrpSpPr>
        <p:grpSpPr>
          <a:xfrm>
            <a:off x="3426112" y="1027160"/>
            <a:ext cx="2438923" cy="920821"/>
            <a:chOff x="332936" y="2627766"/>
            <a:chExt cx="2926080" cy="920821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08B6FBF-A3F8-DC20-CAF2-E1351B96467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38826D3-B47E-D67F-7244-18A5E781472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nec.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7248FDFA-FB77-0E00-275B-915465E3C81B}"/>
              </a:ext>
            </a:extLst>
          </p:cNvPr>
          <p:cNvGrpSpPr/>
          <p:nvPr/>
        </p:nvGrpSpPr>
        <p:grpSpPr>
          <a:xfrm>
            <a:off x="6326966" y="1027160"/>
            <a:ext cx="2438923" cy="920821"/>
            <a:chOff x="332936" y="2627766"/>
            <a:chExt cx="2926080" cy="920821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1C87FBDE-9413-1F29-38F1-0AA23738AD5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C9AC806B-ECD7-4E61-218A-4889C48DB81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782029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9515</TotalTime>
  <Words>264</Words>
  <Application>Microsoft Office PowerPoint</Application>
  <PresentationFormat>Widescreen</PresentationFormat>
  <Paragraphs>29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5-Step Chain Process Diagram – Slide Template</vt:lpstr>
      <vt:lpstr>5-Step Chain Process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5-Step Chain Process Diagram</dc:title>
  <dc:creator>PresentationGO.com</dc:creator>
  <dc:description>© Copyright PresentationGO.com - Do not distribute or sale without written permission.</dc:description>
  <cp:lastModifiedBy>Christophe Barroche</cp:lastModifiedBy>
  <cp:revision>51</cp:revision>
  <dcterms:created xsi:type="dcterms:W3CDTF">2014-11-26T05:14:11Z</dcterms:created>
  <dcterms:modified xsi:type="dcterms:W3CDTF">2025-07-08T21:24:26Z</dcterms:modified>
  <cp:category>Charts &amp; Diagrams</cp:category>
</cp:coreProperties>
</file>