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8" r:id="rId4"/>
    <p:sldId id="375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4F5F"/>
    <a:srgbClr val="F595A6"/>
    <a:srgbClr val="CEBA8B"/>
    <a:srgbClr val="D0BA94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76" d="100"/>
          <a:sy n="76" d="100"/>
        </p:scale>
        <p:origin x="852" y="2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3691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2942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80D2F5-BE5C-3B6F-BC9A-2EFC680211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C4AC2-A3F9-97F3-6F37-605931AF0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Chain Process Diagram – Slide Template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529A6AA-8073-B6E3-160F-932C9B0B6220}"/>
              </a:ext>
            </a:extLst>
          </p:cNvPr>
          <p:cNvSpPr/>
          <p:nvPr/>
        </p:nvSpPr>
        <p:spPr>
          <a:xfrm>
            <a:off x="3112553" y="2072604"/>
            <a:ext cx="5966894" cy="3063240"/>
          </a:xfrm>
          <a:custGeom>
            <a:avLst/>
            <a:gdLst>
              <a:gd name="connsiteX0" fmla="*/ 2257364 w 5966894"/>
              <a:gd name="connsiteY0" fmla="*/ 0 h 3063240"/>
              <a:gd name="connsiteX1" fmla="*/ 2257534 w 5966894"/>
              <a:gd name="connsiteY1" fmla="*/ 16 h 3063240"/>
              <a:gd name="connsiteX2" fmla="*/ 2257704 w 5966894"/>
              <a:gd name="connsiteY2" fmla="*/ 0 h 3063240"/>
              <a:gd name="connsiteX3" fmla="*/ 2827545 w 5966894"/>
              <a:gd name="connsiteY3" fmla="*/ 236035 h 3063240"/>
              <a:gd name="connsiteX4" fmla="*/ 2895544 w 5966894"/>
              <a:gd name="connsiteY4" fmla="*/ 313190 h 3063240"/>
              <a:gd name="connsiteX5" fmla="*/ 2921668 w 5966894"/>
              <a:gd name="connsiteY5" fmla="*/ 351677 h 3063240"/>
              <a:gd name="connsiteX6" fmla="*/ 2930472 w 5966894"/>
              <a:gd name="connsiteY6" fmla="*/ 362455 h 3063240"/>
              <a:gd name="connsiteX7" fmla="*/ 2935604 w 5966894"/>
              <a:gd name="connsiteY7" fmla="*/ 372208 h 3063240"/>
              <a:gd name="connsiteX8" fmla="*/ 2952017 w 5966894"/>
              <a:gd name="connsiteY8" fmla="*/ 396388 h 3063240"/>
              <a:gd name="connsiteX9" fmla="*/ 2996966 w 5966894"/>
              <a:gd name="connsiteY9" fmla="*/ 484508 h 3063240"/>
              <a:gd name="connsiteX10" fmla="*/ 3002031 w 5966894"/>
              <a:gd name="connsiteY10" fmla="*/ 498439 h 3063240"/>
              <a:gd name="connsiteX11" fmla="*/ 3004233 w 5966894"/>
              <a:gd name="connsiteY11" fmla="*/ 502624 h 3063240"/>
              <a:gd name="connsiteX12" fmla="*/ 3007233 w 5966894"/>
              <a:gd name="connsiteY12" fmla="*/ 512746 h 3063240"/>
              <a:gd name="connsiteX13" fmla="*/ 3030389 w 5966894"/>
              <a:gd name="connsiteY13" fmla="*/ 576432 h 3063240"/>
              <a:gd name="connsiteX14" fmla="*/ 3045658 w 5966894"/>
              <a:gd name="connsiteY14" fmla="*/ 642404 h 3063240"/>
              <a:gd name="connsiteX15" fmla="*/ 3048490 w 5966894"/>
              <a:gd name="connsiteY15" fmla="*/ 651959 h 3063240"/>
              <a:gd name="connsiteX16" fmla="*/ 3048928 w 5966894"/>
              <a:gd name="connsiteY16" fmla="*/ 656531 h 3063240"/>
              <a:gd name="connsiteX17" fmla="*/ 3052286 w 5966894"/>
              <a:gd name="connsiteY17" fmla="*/ 671042 h 3063240"/>
              <a:gd name="connsiteX18" fmla="*/ 3062659 w 5966894"/>
              <a:gd name="connsiteY18" fmla="*/ 767218 h 3063240"/>
              <a:gd name="connsiteX19" fmla="*/ 3062313 w 5966894"/>
              <a:gd name="connsiteY19" fmla="*/ 796189 h 3063240"/>
              <a:gd name="connsiteX20" fmla="*/ 3063242 w 5966894"/>
              <a:gd name="connsiteY20" fmla="*/ 805876 h 3063240"/>
              <a:gd name="connsiteX21" fmla="*/ 3062050 w 5966894"/>
              <a:gd name="connsiteY21" fmla="*/ 818317 h 3063240"/>
              <a:gd name="connsiteX22" fmla="*/ 3061506 w 5966894"/>
              <a:gd name="connsiteY22" fmla="*/ 863841 h 3063240"/>
              <a:gd name="connsiteX23" fmla="*/ 3048829 w 5966894"/>
              <a:gd name="connsiteY23" fmla="*/ 959794 h 3063240"/>
              <a:gd name="connsiteX24" fmla="*/ 3019542 w 5966894"/>
              <a:gd name="connsiteY24" fmla="*/ 1058618 h 3063240"/>
              <a:gd name="connsiteX25" fmla="*/ 3013281 w 5966894"/>
              <a:gd name="connsiteY25" fmla="*/ 1145784 h 3063240"/>
              <a:gd name="connsiteX26" fmla="*/ 3121799 w 5966894"/>
              <a:gd name="connsiteY26" fmla="*/ 1390951 h 3063240"/>
              <a:gd name="connsiteX27" fmla="*/ 3455849 w 5966894"/>
              <a:gd name="connsiteY27" fmla="*/ 1493085 h 3063240"/>
              <a:gd name="connsiteX28" fmla="*/ 3461899 w 5966894"/>
              <a:gd name="connsiteY28" fmla="*/ 1491292 h 3063240"/>
              <a:gd name="connsiteX29" fmla="*/ 3480087 w 5966894"/>
              <a:gd name="connsiteY29" fmla="*/ 1484679 h 3063240"/>
              <a:gd name="connsiteX30" fmla="*/ 3539283 w 5966894"/>
              <a:gd name="connsiteY30" fmla="*/ 1470978 h 3063240"/>
              <a:gd name="connsiteX31" fmla="*/ 3555274 w 5966894"/>
              <a:gd name="connsiteY31" fmla="*/ 1466239 h 3063240"/>
              <a:gd name="connsiteX32" fmla="*/ 3565722 w 5966894"/>
              <a:gd name="connsiteY32" fmla="*/ 1464858 h 3063240"/>
              <a:gd name="connsiteX33" fmla="*/ 3574697 w 5966894"/>
              <a:gd name="connsiteY33" fmla="*/ 1462781 h 3063240"/>
              <a:gd name="connsiteX34" fmla="*/ 3611421 w 5966894"/>
              <a:gd name="connsiteY34" fmla="*/ 1458820 h 3063240"/>
              <a:gd name="connsiteX35" fmla="*/ 3651226 w 5966894"/>
              <a:gd name="connsiteY35" fmla="*/ 1453561 h 3063240"/>
              <a:gd name="connsiteX36" fmla="*/ 3661300 w 5966894"/>
              <a:gd name="connsiteY36" fmla="*/ 1453441 h 3063240"/>
              <a:gd name="connsiteX37" fmla="*/ 3670873 w 5966894"/>
              <a:gd name="connsiteY37" fmla="*/ 1452408 h 3063240"/>
              <a:gd name="connsiteX38" fmla="*/ 3709362 w 5966894"/>
              <a:gd name="connsiteY38" fmla="*/ 1452867 h 3063240"/>
              <a:gd name="connsiteX39" fmla="*/ 3747850 w 5966894"/>
              <a:gd name="connsiteY39" fmla="*/ 1452408 h 3063240"/>
              <a:gd name="connsiteX40" fmla="*/ 3757422 w 5966894"/>
              <a:gd name="connsiteY40" fmla="*/ 1453441 h 3063240"/>
              <a:gd name="connsiteX41" fmla="*/ 3767497 w 5966894"/>
              <a:gd name="connsiteY41" fmla="*/ 1453561 h 3063240"/>
              <a:gd name="connsiteX42" fmla="*/ 3807305 w 5966894"/>
              <a:gd name="connsiteY42" fmla="*/ 1458821 h 3063240"/>
              <a:gd name="connsiteX43" fmla="*/ 3844026 w 5966894"/>
              <a:gd name="connsiteY43" fmla="*/ 1462781 h 3063240"/>
              <a:gd name="connsiteX44" fmla="*/ 3853000 w 5966894"/>
              <a:gd name="connsiteY44" fmla="*/ 1464858 h 3063240"/>
              <a:gd name="connsiteX45" fmla="*/ 3863449 w 5966894"/>
              <a:gd name="connsiteY45" fmla="*/ 1466239 h 3063240"/>
              <a:gd name="connsiteX46" fmla="*/ 3879442 w 5966894"/>
              <a:gd name="connsiteY46" fmla="*/ 1470978 h 3063240"/>
              <a:gd name="connsiteX47" fmla="*/ 3938635 w 5966894"/>
              <a:gd name="connsiteY47" fmla="*/ 1484679 h 3063240"/>
              <a:gd name="connsiteX48" fmla="*/ 3969993 w 5966894"/>
              <a:gd name="connsiteY48" fmla="*/ 1496080 h 3063240"/>
              <a:gd name="connsiteX49" fmla="*/ 4049438 w 5966894"/>
              <a:gd name="connsiteY49" fmla="*/ 1501786 h 3063240"/>
              <a:gd name="connsiteX50" fmla="*/ 4294606 w 5966894"/>
              <a:gd name="connsiteY50" fmla="*/ 1393268 h 3063240"/>
              <a:gd name="connsiteX51" fmla="*/ 4396739 w 5966894"/>
              <a:gd name="connsiteY51" fmla="*/ 1059218 h 3063240"/>
              <a:gd name="connsiteX52" fmla="*/ 4389516 w 5966894"/>
              <a:gd name="connsiteY52" fmla="*/ 1034843 h 3063240"/>
              <a:gd name="connsiteX53" fmla="*/ 4392075 w 5966894"/>
              <a:gd name="connsiteY53" fmla="*/ 1034642 h 3063240"/>
              <a:gd name="connsiteX54" fmla="*/ 4369894 w 5966894"/>
              <a:gd name="connsiteY54" fmla="*/ 959794 h 3063240"/>
              <a:gd name="connsiteX55" fmla="*/ 4591177 w 5966894"/>
              <a:gd name="connsiteY55" fmla="*/ 236035 h 3063240"/>
              <a:gd name="connsiteX56" fmla="*/ 5161017 w 5966894"/>
              <a:gd name="connsiteY56" fmla="*/ 0 h 3063240"/>
              <a:gd name="connsiteX57" fmla="*/ 5730860 w 5966894"/>
              <a:gd name="connsiteY57" fmla="*/ 236035 h 3063240"/>
              <a:gd name="connsiteX58" fmla="*/ 5730860 w 5966894"/>
              <a:gd name="connsiteY58" fmla="*/ 1375718 h 3063240"/>
              <a:gd name="connsiteX59" fmla="*/ 5007101 w 5966894"/>
              <a:gd name="connsiteY59" fmla="*/ 1597002 h 3063240"/>
              <a:gd name="connsiteX60" fmla="*/ 4924197 w 5966894"/>
              <a:gd name="connsiteY60" fmla="*/ 1572433 h 3063240"/>
              <a:gd name="connsiteX61" fmla="*/ 4923824 w 5966894"/>
              <a:gd name="connsiteY61" fmla="*/ 1574941 h 3063240"/>
              <a:gd name="connsiteX62" fmla="*/ 4907678 w 5966894"/>
              <a:gd name="connsiteY62" fmla="*/ 1570156 h 3063240"/>
              <a:gd name="connsiteX63" fmla="*/ 4573626 w 5966894"/>
              <a:gd name="connsiteY63" fmla="*/ 1672290 h 3063240"/>
              <a:gd name="connsiteX64" fmla="*/ 4465110 w 5966894"/>
              <a:gd name="connsiteY64" fmla="*/ 1917458 h 3063240"/>
              <a:gd name="connsiteX65" fmla="*/ 4471369 w 5966894"/>
              <a:gd name="connsiteY65" fmla="*/ 2004627 h 3063240"/>
              <a:gd name="connsiteX66" fmla="*/ 4500656 w 5966894"/>
              <a:gd name="connsiteY66" fmla="*/ 2103445 h 3063240"/>
              <a:gd name="connsiteX67" fmla="*/ 4501674 w 5966894"/>
              <a:gd name="connsiteY67" fmla="*/ 2117619 h 3063240"/>
              <a:gd name="connsiteX68" fmla="*/ 4515068 w 5966894"/>
              <a:gd name="connsiteY68" fmla="*/ 2257363 h 3063240"/>
              <a:gd name="connsiteX69" fmla="*/ 4513148 w 5966894"/>
              <a:gd name="connsiteY69" fmla="*/ 2277388 h 3063240"/>
              <a:gd name="connsiteX70" fmla="*/ 4514486 w 5966894"/>
              <a:gd name="connsiteY70" fmla="*/ 2296022 h 3063240"/>
              <a:gd name="connsiteX71" fmla="*/ 4507277 w 5966894"/>
              <a:gd name="connsiteY71" fmla="*/ 2338644 h 3063240"/>
              <a:gd name="connsiteX72" fmla="*/ 4500315 w 5966894"/>
              <a:gd name="connsiteY72" fmla="*/ 2411281 h 3063240"/>
              <a:gd name="connsiteX73" fmla="*/ 4487912 w 5966894"/>
              <a:gd name="connsiteY73" fmla="*/ 2453134 h 3063240"/>
              <a:gd name="connsiteX74" fmla="*/ 4482216 w 5966894"/>
              <a:gd name="connsiteY74" fmla="*/ 2486808 h 3063240"/>
              <a:gd name="connsiteX75" fmla="*/ 4468794 w 5966894"/>
              <a:gd name="connsiteY75" fmla="*/ 2517641 h 3063240"/>
              <a:gd name="connsiteX76" fmla="*/ 4456058 w 5966894"/>
              <a:gd name="connsiteY76" fmla="*/ 2560615 h 3063240"/>
              <a:gd name="connsiteX77" fmla="*/ 4421510 w 5966894"/>
              <a:gd name="connsiteY77" fmla="*/ 2626267 h 3063240"/>
              <a:gd name="connsiteX78" fmla="*/ 4403844 w 5966894"/>
              <a:gd name="connsiteY78" fmla="*/ 2666852 h 3063240"/>
              <a:gd name="connsiteX79" fmla="*/ 4392385 w 5966894"/>
              <a:gd name="connsiteY79" fmla="*/ 2681615 h 3063240"/>
              <a:gd name="connsiteX80" fmla="*/ 4382297 w 5966894"/>
              <a:gd name="connsiteY80" fmla="*/ 2700784 h 3063240"/>
              <a:gd name="connsiteX81" fmla="*/ 4285880 w 5966894"/>
              <a:gd name="connsiteY81" fmla="*/ 2818819 h 3063240"/>
              <a:gd name="connsiteX82" fmla="*/ 4279372 w 5966894"/>
              <a:gd name="connsiteY82" fmla="*/ 2827204 h 3063240"/>
              <a:gd name="connsiteX83" fmla="*/ 3709532 w 5966894"/>
              <a:gd name="connsiteY83" fmla="*/ 3063240 h 3063240"/>
              <a:gd name="connsiteX84" fmla="*/ 3709361 w 5966894"/>
              <a:gd name="connsiteY84" fmla="*/ 3063224 h 3063240"/>
              <a:gd name="connsiteX85" fmla="*/ 3709191 w 5966894"/>
              <a:gd name="connsiteY85" fmla="*/ 3063240 h 3063240"/>
              <a:gd name="connsiteX86" fmla="*/ 3139350 w 5966894"/>
              <a:gd name="connsiteY86" fmla="*/ 2827204 h 3063240"/>
              <a:gd name="connsiteX87" fmla="*/ 3132841 w 5966894"/>
              <a:gd name="connsiteY87" fmla="*/ 2818819 h 3063240"/>
              <a:gd name="connsiteX88" fmla="*/ 3036425 w 5966894"/>
              <a:gd name="connsiteY88" fmla="*/ 2700784 h 3063240"/>
              <a:gd name="connsiteX89" fmla="*/ 3026338 w 5966894"/>
              <a:gd name="connsiteY89" fmla="*/ 2681616 h 3063240"/>
              <a:gd name="connsiteX90" fmla="*/ 3014878 w 5966894"/>
              <a:gd name="connsiteY90" fmla="*/ 2666852 h 3063240"/>
              <a:gd name="connsiteX91" fmla="*/ 2997210 w 5966894"/>
              <a:gd name="connsiteY91" fmla="*/ 2626263 h 3063240"/>
              <a:gd name="connsiteX92" fmla="*/ 2962664 w 5966894"/>
              <a:gd name="connsiteY92" fmla="*/ 2560615 h 3063240"/>
              <a:gd name="connsiteX93" fmla="*/ 2949929 w 5966894"/>
              <a:gd name="connsiteY93" fmla="*/ 2517644 h 3063240"/>
              <a:gd name="connsiteX94" fmla="*/ 2936506 w 5966894"/>
              <a:gd name="connsiteY94" fmla="*/ 2486808 h 3063240"/>
              <a:gd name="connsiteX95" fmla="*/ 2930810 w 5966894"/>
              <a:gd name="connsiteY95" fmla="*/ 2453131 h 3063240"/>
              <a:gd name="connsiteX96" fmla="*/ 2918407 w 5966894"/>
              <a:gd name="connsiteY96" fmla="*/ 2411281 h 3063240"/>
              <a:gd name="connsiteX97" fmla="*/ 2911446 w 5966894"/>
              <a:gd name="connsiteY97" fmla="*/ 2338651 h 3063240"/>
              <a:gd name="connsiteX98" fmla="*/ 2904236 w 5966894"/>
              <a:gd name="connsiteY98" fmla="*/ 2296022 h 3063240"/>
              <a:gd name="connsiteX99" fmla="*/ 2905574 w 5966894"/>
              <a:gd name="connsiteY99" fmla="*/ 2277384 h 3063240"/>
              <a:gd name="connsiteX100" fmla="*/ 2903655 w 5966894"/>
              <a:gd name="connsiteY100" fmla="*/ 2257363 h 3063240"/>
              <a:gd name="connsiteX101" fmla="*/ 2917045 w 5966894"/>
              <a:gd name="connsiteY101" fmla="*/ 2117662 h 3063240"/>
              <a:gd name="connsiteX102" fmla="*/ 2918066 w 5966894"/>
              <a:gd name="connsiteY102" fmla="*/ 2103445 h 3063240"/>
              <a:gd name="connsiteX103" fmla="*/ 2942634 w 5966894"/>
              <a:gd name="connsiteY103" fmla="*/ 2020542 h 3063240"/>
              <a:gd name="connsiteX104" fmla="*/ 2940126 w 5966894"/>
              <a:gd name="connsiteY104" fmla="*/ 2020169 h 3063240"/>
              <a:gd name="connsiteX105" fmla="*/ 2944912 w 5966894"/>
              <a:gd name="connsiteY105" fmla="*/ 2004022 h 3063240"/>
              <a:gd name="connsiteX106" fmla="*/ 2842778 w 5966894"/>
              <a:gd name="connsiteY106" fmla="*/ 1669972 h 3063240"/>
              <a:gd name="connsiteX107" fmla="*/ 2597610 w 5966894"/>
              <a:gd name="connsiteY107" fmla="*/ 1561454 h 3063240"/>
              <a:gd name="connsiteX108" fmla="*/ 2518167 w 5966894"/>
              <a:gd name="connsiteY108" fmla="*/ 1567160 h 3063240"/>
              <a:gd name="connsiteX109" fmla="*/ 2486810 w 5966894"/>
              <a:gd name="connsiteY109" fmla="*/ 1578561 h 3063240"/>
              <a:gd name="connsiteX110" fmla="*/ 2427611 w 5966894"/>
              <a:gd name="connsiteY110" fmla="*/ 1592263 h 3063240"/>
              <a:gd name="connsiteX111" fmla="*/ 2411622 w 5966894"/>
              <a:gd name="connsiteY111" fmla="*/ 1597002 h 3063240"/>
              <a:gd name="connsiteX112" fmla="*/ 2401173 w 5966894"/>
              <a:gd name="connsiteY112" fmla="*/ 1598382 h 3063240"/>
              <a:gd name="connsiteX113" fmla="*/ 2392200 w 5966894"/>
              <a:gd name="connsiteY113" fmla="*/ 1600459 h 3063240"/>
              <a:gd name="connsiteX114" fmla="*/ 2355482 w 5966894"/>
              <a:gd name="connsiteY114" fmla="*/ 1604419 h 3063240"/>
              <a:gd name="connsiteX115" fmla="*/ 2315670 w 5966894"/>
              <a:gd name="connsiteY115" fmla="*/ 1609679 h 3063240"/>
              <a:gd name="connsiteX116" fmla="*/ 2305595 w 5966894"/>
              <a:gd name="connsiteY116" fmla="*/ 1609799 h 3063240"/>
              <a:gd name="connsiteX117" fmla="*/ 2296024 w 5966894"/>
              <a:gd name="connsiteY117" fmla="*/ 1610832 h 3063240"/>
              <a:gd name="connsiteX118" fmla="*/ 2257535 w 5966894"/>
              <a:gd name="connsiteY118" fmla="*/ 1610373 h 3063240"/>
              <a:gd name="connsiteX119" fmla="*/ 2219046 w 5966894"/>
              <a:gd name="connsiteY119" fmla="*/ 1610832 h 3063240"/>
              <a:gd name="connsiteX120" fmla="*/ 2209474 w 5966894"/>
              <a:gd name="connsiteY120" fmla="*/ 1609799 h 3063240"/>
              <a:gd name="connsiteX121" fmla="*/ 2199400 w 5966894"/>
              <a:gd name="connsiteY121" fmla="*/ 1609679 h 3063240"/>
              <a:gd name="connsiteX122" fmla="*/ 2159590 w 5966894"/>
              <a:gd name="connsiteY122" fmla="*/ 1604419 h 3063240"/>
              <a:gd name="connsiteX123" fmla="*/ 2122869 w 5966894"/>
              <a:gd name="connsiteY123" fmla="*/ 1600459 h 3063240"/>
              <a:gd name="connsiteX124" fmla="*/ 2113896 w 5966894"/>
              <a:gd name="connsiteY124" fmla="*/ 1598382 h 3063240"/>
              <a:gd name="connsiteX125" fmla="*/ 2103448 w 5966894"/>
              <a:gd name="connsiteY125" fmla="*/ 1597002 h 3063240"/>
              <a:gd name="connsiteX126" fmla="*/ 2087454 w 5966894"/>
              <a:gd name="connsiteY126" fmla="*/ 1592262 h 3063240"/>
              <a:gd name="connsiteX127" fmla="*/ 2028260 w 5966894"/>
              <a:gd name="connsiteY127" fmla="*/ 1578561 h 3063240"/>
              <a:gd name="connsiteX128" fmla="*/ 2010071 w 5966894"/>
              <a:gd name="connsiteY128" fmla="*/ 1571948 h 3063240"/>
              <a:gd name="connsiteX129" fmla="*/ 2004025 w 5966894"/>
              <a:gd name="connsiteY129" fmla="*/ 1570156 h 3063240"/>
              <a:gd name="connsiteX130" fmla="*/ 1669973 w 5966894"/>
              <a:gd name="connsiteY130" fmla="*/ 1672290 h 3063240"/>
              <a:gd name="connsiteX131" fmla="*/ 1561457 w 5966894"/>
              <a:gd name="connsiteY131" fmla="*/ 1917458 h 3063240"/>
              <a:gd name="connsiteX132" fmla="*/ 1567715 w 5966894"/>
              <a:gd name="connsiteY132" fmla="*/ 2004627 h 3063240"/>
              <a:gd name="connsiteX133" fmla="*/ 1597004 w 5966894"/>
              <a:gd name="connsiteY133" fmla="*/ 2103445 h 3063240"/>
              <a:gd name="connsiteX134" fmla="*/ 1375719 w 5966894"/>
              <a:gd name="connsiteY134" fmla="*/ 2827204 h 3063240"/>
              <a:gd name="connsiteX135" fmla="*/ 236037 w 5966894"/>
              <a:gd name="connsiteY135" fmla="*/ 2827204 h 3063240"/>
              <a:gd name="connsiteX136" fmla="*/ 236037 w 5966894"/>
              <a:gd name="connsiteY136" fmla="*/ 1687523 h 3063240"/>
              <a:gd name="connsiteX137" fmla="*/ 959796 w 5966894"/>
              <a:gd name="connsiteY137" fmla="*/ 1466239 h 3063240"/>
              <a:gd name="connsiteX138" fmla="*/ 1058620 w 5966894"/>
              <a:gd name="connsiteY138" fmla="*/ 1495526 h 3063240"/>
              <a:gd name="connsiteX139" fmla="*/ 1145785 w 5966894"/>
              <a:gd name="connsiteY139" fmla="*/ 1501786 h 3063240"/>
              <a:gd name="connsiteX140" fmla="*/ 1390953 w 5966894"/>
              <a:gd name="connsiteY140" fmla="*/ 1393268 h 3063240"/>
              <a:gd name="connsiteX141" fmla="*/ 1493085 w 5966894"/>
              <a:gd name="connsiteY141" fmla="*/ 1059218 h 3063240"/>
              <a:gd name="connsiteX142" fmla="*/ 1485862 w 5966894"/>
              <a:gd name="connsiteY142" fmla="*/ 1034843 h 3063240"/>
              <a:gd name="connsiteX143" fmla="*/ 1488422 w 5966894"/>
              <a:gd name="connsiteY143" fmla="*/ 1034642 h 3063240"/>
              <a:gd name="connsiteX144" fmla="*/ 1466241 w 5966894"/>
              <a:gd name="connsiteY144" fmla="*/ 959794 h 3063240"/>
              <a:gd name="connsiteX145" fmla="*/ 1453563 w 5966894"/>
              <a:gd name="connsiteY145" fmla="*/ 863841 h 3063240"/>
              <a:gd name="connsiteX146" fmla="*/ 1453020 w 5966894"/>
              <a:gd name="connsiteY146" fmla="*/ 818313 h 3063240"/>
              <a:gd name="connsiteX147" fmla="*/ 1451828 w 5966894"/>
              <a:gd name="connsiteY147" fmla="*/ 805876 h 3063240"/>
              <a:gd name="connsiteX148" fmla="*/ 1452756 w 5966894"/>
              <a:gd name="connsiteY148" fmla="*/ 796193 h 3063240"/>
              <a:gd name="connsiteX149" fmla="*/ 1452411 w 5966894"/>
              <a:gd name="connsiteY149" fmla="*/ 767218 h 3063240"/>
              <a:gd name="connsiteX150" fmla="*/ 1462783 w 5966894"/>
              <a:gd name="connsiteY150" fmla="*/ 671042 h 3063240"/>
              <a:gd name="connsiteX151" fmla="*/ 1466142 w 5966894"/>
              <a:gd name="connsiteY151" fmla="*/ 656529 h 3063240"/>
              <a:gd name="connsiteX152" fmla="*/ 1466580 w 5966894"/>
              <a:gd name="connsiteY152" fmla="*/ 651959 h 3063240"/>
              <a:gd name="connsiteX153" fmla="*/ 1469410 w 5966894"/>
              <a:gd name="connsiteY153" fmla="*/ 642410 h 3063240"/>
              <a:gd name="connsiteX154" fmla="*/ 1484681 w 5966894"/>
              <a:gd name="connsiteY154" fmla="*/ 576432 h 3063240"/>
              <a:gd name="connsiteX155" fmla="*/ 1507840 w 5966894"/>
              <a:gd name="connsiteY155" fmla="*/ 512736 h 3063240"/>
              <a:gd name="connsiteX156" fmla="*/ 1510837 w 5966894"/>
              <a:gd name="connsiteY156" fmla="*/ 502624 h 3063240"/>
              <a:gd name="connsiteX157" fmla="*/ 1513037 w 5966894"/>
              <a:gd name="connsiteY157" fmla="*/ 498444 h 3063240"/>
              <a:gd name="connsiteX158" fmla="*/ 1518104 w 5966894"/>
              <a:gd name="connsiteY158" fmla="*/ 484508 h 3063240"/>
              <a:gd name="connsiteX159" fmla="*/ 1563052 w 5966894"/>
              <a:gd name="connsiteY159" fmla="*/ 396388 h 3063240"/>
              <a:gd name="connsiteX160" fmla="*/ 1579470 w 5966894"/>
              <a:gd name="connsiteY160" fmla="*/ 372200 h 3063240"/>
              <a:gd name="connsiteX161" fmla="*/ 1584598 w 5966894"/>
              <a:gd name="connsiteY161" fmla="*/ 362455 h 3063240"/>
              <a:gd name="connsiteX162" fmla="*/ 1593395 w 5966894"/>
              <a:gd name="connsiteY162" fmla="*/ 351685 h 3063240"/>
              <a:gd name="connsiteX163" fmla="*/ 1619525 w 5966894"/>
              <a:gd name="connsiteY163" fmla="*/ 313190 h 3063240"/>
              <a:gd name="connsiteX164" fmla="*/ 1687523 w 5966894"/>
              <a:gd name="connsiteY164" fmla="*/ 236035 h 3063240"/>
              <a:gd name="connsiteX165" fmla="*/ 2257364 w 5966894"/>
              <a:gd name="connsiteY165" fmla="*/ 0 h 3063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</a:cxnLst>
            <a:rect l="l" t="t" r="r" b="b"/>
            <a:pathLst>
              <a:path w="5966894" h="3063240">
                <a:moveTo>
                  <a:pt x="2257364" y="0"/>
                </a:moveTo>
                <a:lnTo>
                  <a:pt x="2257534" y="16"/>
                </a:lnTo>
                <a:lnTo>
                  <a:pt x="2257704" y="0"/>
                </a:lnTo>
                <a:cubicBezTo>
                  <a:pt x="2463946" y="0"/>
                  <a:pt x="2670188" y="78678"/>
                  <a:pt x="2827545" y="236035"/>
                </a:cubicBezTo>
                <a:cubicBezTo>
                  <a:pt x="2852132" y="260622"/>
                  <a:pt x="2874798" y="286403"/>
                  <a:pt x="2895544" y="313190"/>
                </a:cubicBezTo>
                <a:lnTo>
                  <a:pt x="2921668" y="351677"/>
                </a:lnTo>
                <a:lnTo>
                  <a:pt x="2930472" y="362455"/>
                </a:lnTo>
                <a:lnTo>
                  <a:pt x="2935604" y="372208"/>
                </a:lnTo>
                <a:lnTo>
                  <a:pt x="2952017" y="396388"/>
                </a:lnTo>
                <a:cubicBezTo>
                  <a:pt x="2968921" y="425003"/>
                  <a:pt x="2983904" y="454438"/>
                  <a:pt x="2996966" y="484508"/>
                </a:cubicBezTo>
                <a:lnTo>
                  <a:pt x="3002031" y="498439"/>
                </a:lnTo>
                <a:lnTo>
                  <a:pt x="3004233" y="502624"/>
                </a:lnTo>
                <a:lnTo>
                  <a:pt x="3007233" y="512746"/>
                </a:lnTo>
                <a:lnTo>
                  <a:pt x="3030389" y="576432"/>
                </a:lnTo>
                <a:lnTo>
                  <a:pt x="3045658" y="642404"/>
                </a:lnTo>
                <a:lnTo>
                  <a:pt x="3048490" y="651959"/>
                </a:lnTo>
                <a:lnTo>
                  <a:pt x="3048928" y="656531"/>
                </a:lnTo>
                <a:lnTo>
                  <a:pt x="3052286" y="671042"/>
                </a:lnTo>
                <a:cubicBezTo>
                  <a:pt x="3057665" y="702902"/>
                  <a:pt x="3061122" y="735023"/>
                  <a:pt x="3062659" y="767218"/>
                </a:cubicBezTo>
                <a:lnTo>
                  <a:pt x="3062313" y="796189"/>
                </a:lnTo>
                <a:lnTo>
                  <a:pt x="3063242" y="805876"/>
                </a:lnTo>
                <a:lnTo>
                  <a:pt x="3062050" y="818317"/>
                </a:lnTo>
                <a:lnTo>
                  <a:pt x="3061506" y="863841"/>
                </a:lnTo>
                <a:cubicBezTo>
                  <a:pt x="3059201" y="896000"/>
                  <a:pt x="3054975" y="928046"/>
                  <a:pt x="3048829" y="959794"/>
                </a:cubicBezTo>
                <a:lnTo>
                  <a:pt x="3019542" y="1058618"/>
                </a:lnTo>
                <a:lnTo>
                  <a:pt x="3013281" y="1145784"/>
                </a:lnTo>
                <a:cubicBezTo>
                  <a:pt x="3017536" y="1234942"/>
                  <a:pt x="3053709" y="1322861"/>
                  <a:pt x="3121799" y="1390951"/>
                </a:cubicBezTo>
                <a:cubicBezTo>
                  <a:pt x="3212584" y="1481736"/>
                  <a:pt x="3338623" y="1515780"/>
                  <a:pt x="3455849" y="1493085"/>
                </a:cubicBezTo>
                <a:lnTo>
                  <a:pt x="3461899" y="1491292"/>
                </a:lnTo>
                <a:lnTo>
                  <a:pt x="3480087" y="1484679"/>
                </a:lnTo>
                <a:lnTo>
                  <a:pt x="3539283" y="1470978"/>
                </a:lnTo>
                <a:lnTo>
                  <a:pt x="3555274" y="1466239"/>
                </a:lnTo>
                <a:lnTo>
                  <a:pt x="3565722" y="1464858"/>
                </a:lnTo>
                <a:lnTo>
                  <a:pt x="3574697" y="1462781"/>
                </a:lnTo>
                <a:lnTo>
                  <a:pt x="3611421" y="1458820"/>
                </a:lnTo>
                <a:lnTo>
                  <a:pt x="3651226" y="1453561"/>
                </a:lnTo>
                <a:lnTo>
                  <a:pt x="3661300" y="1453441"/>
                </a:lnTo>
                <a:lnTo>
                  <a:pt x="3670873" y="1452408"/>
                </a:lnTo>
                <a:lnTo>
                  <a:pt x="3709362" y="1452867"/>
                </a:lnTo>
                <a:lnTo>
                  <a:pt x="3747850" y="1452408"/>
                </a:lnTo>
                <a:lnTo>
                  <a:pt x="3757422" y="1453441"/>
                </a:lnTo>
                <a:lnTo>
                  <a:pt x="3767497" y="1453561"/>
                </a:lnTo>
                <a:lnTo>
                  <a:pt x="3807305" y="1458821"/>
                </a:lnTo>
                <a:lnTo>
                  <a:pt x="3844026" y="1462781"/>
                </a:lnTo>
                <a:lnTo>
                  <a:pt x="3853000" y="1464858"/>
                </a:lnTo>
                <a:lnTo>
                  <a:pt x="3863449" y="1466239"/>
                </a:lnTo>
                <a:lnTo>
                  <a:pt x="3879442" y="1470978"/>
                </a:lnTo>
                <a:lnTo>
                  <a:pt x="3938635" y="1484679"/>
                </a:lnTo>
                <a:lnTo>
                  <a:pt x="3969993" y="1496080"/>
                </a:lnTo>
                <a:lnTo>
                  <a:pt x="4049438" y="1501786"/>
                </a:lnTo>
                <a:cubicBezTo>
                  <a:pt x="4138598" y="1497532"/>
                  <a:pt x="4226517" y="1461358"/>
                  <a:pt x="4294606" y="1393268"/>
                </a:cubicBezTo>
                <a:cubicBezTo>
                  <a:pt x="4385391" y="1302483"/>
                  <a:pt x="4419435" y="1176444"/>
                  <a:pt x="4396739" y="1059218"/>
                </a:cubicBezTo>
                <a:lnTo>
                  <a:pt x="4389516" y="1034843"/>
                </a:lnTo>
                <a:lnTo>
                  <a:pt x="4392075" y="1034642"/>
                </a:lnTo>
                <a:lnTo>
                  <a:pt x="4369894" y="959794"/>
                </a:lnTo>
                <a:cubicBezTo>
                  <a:pt x="4320719" y="705811"/>
                  <a:pt x="4394480" y="432733"/>
                  <a:pt x="4591177" y="236035"/>
                </a:cubicBezTo>
                <a:cubicBezTo>
                  <a:pt x="4748535" y="78678"/>
                  <a:pt x="4954777" y="0"/>
                  <a:pt x="5161017" y="0"/>
                </a:cubicBezTo>
                <a:cubicBezTo>
                  <a:pt x="5367259" y="0"/>
                  <a:pt x="5573501" y="78678"/>
                  <a:pt x="5730860" y="236035"/>
                </a:cubicBezTo>
                <a:cubicBezTo>
                  <a:pt x="6045573" y="550750"/>
                  <a:pt x="6045573" y="1061003"/>
                  <a:pt x="5730860" y="1375718"/>
                </a:cubicBezTo>
                <a:cubicBezTo>
                  <a:pt x="5534162" y="1572414"/>
                  <a:pt x="5261084" y="1646176"/>
                  <a:pt x="5007101" y="1597002"/>
                </a:cubicBezTo>
                <a:lnTo>
                  <a:pt x="4924197" y="1572433"/>
                </a:lnTo>
                <a:lnTo>
                  <a:pt x="4923824" y="1574941"/>
                </a:lnTo>
                <a:lnTo>
                  <a:pt x="4907678" y="1570156"/>
                </a:lnTo>
                <a:cubicBezTo>
                  <a:pt x="4790452" y="1547461"/>
                  <a:pt x="4664412" y="1581505"/>
                  <a:pt x="4573626" y="1672290"/>
                </a:cubicBezTo>
                <a:cubicBezTo>
                  <a:pt x="4505538" y="1740379"/>
                  <a:pt x="4469366" y="1828300"/>
                  <a:pt x="4465110" y="1917458"/>
                </a:cubicBezTo>
                <a:lnTo>
                  <a:pt x="4471369" y="2004627"/>
                </a:lnTo>
                <a:lnTo>
                  <a:pt x="4500656" y="2103445"/>
                </a:lnTo>
                <a:lnTo>
                  <a:pt x="4501674" y="2117619"/>
                </a:lnTo>
                <a:lnTo>
                  <a:pt x="4515068" y="2257363"/>
                </a:lnTo>
                <a:lnTo>
                  <a:pt x="4513148" y="2277388"/>
                </a:lnTo>
                <a:lnTo>
                  <a:pt x="4514486" y="2296022"/>
                </a:lnTo>
                <a:lnTo>
                  <a:pt x="4507277" y="2338644"/>
                </a:lnTo>
                <a:lnTo>
                  <a:pt x="4500315" y="2411281"/>
                </a:lnTo>
                <a:lnTo>
                  <a:pt x="4487912" y="2453134"/>
                </a:lnTo>
                <a:lnTo>
                  <a:pt x="4482216" y="2486808"/>
                </a:lnTo>
                <a:lnTo>
                  <a:pt x="4468794" y="2517641"/>
                </a:lnTo>
                <a:lnTo>
                  <a:pt x="4456058" y="2560615"/>
                </a:lnTo>
                <a:lnTo>
                  <a:pt x="4421510" y="2626267"/>
                </a:lnTo>
                <a:lnTo>
                  <a:pt x="4403844" y="2666852"/>
                </a:lnTo>
                <a:lnTo>
                  <a:pt x="4392385" y="2681615"/>
                </a:lnTo>
                <a:lnTo>
                  <a:pt x="4382297" y="2700784"/>
                </a:lnTo>
                <a:lnTo>
                  <a:pt x="4285880" y="2818819"/>
                </a:lnTo>
                <a:lnTo>
                  <a:pt x="4279372" y="2827204"/>
                </a:lnTo>
                <a:cubicBezTo>
                  <a:pt x="4122015" y="2984562"/>
                  <a:pt x="3915773" y="3063241"/>
                  <a:pt x="3709532" y="3063240"/>
                </a:cubicBezTo>
                <a:lnTo>
                  <a:pt x="3709361" y="3063224"/>
                </a:lnTo>
                <a:lnTo>
                  <a:pt x="3709191" y="3063240"/>
                </a:lnTo>
                <a:cubicBezTo>
                  <a:pt x="3502949" y="3063241"/>
                  <a:pt x="3296707" y="2984562"/>
                  <a:pt x="3139350" y="2827204"/>
                </a:cubicBezTo>
                <a:lnTo>
                  <a:pt x="3132841" y="2818819"/>
                </a:lnTo>
                <a:lnTo>
                  <a:pt x="3036425" y="2700784"/>
                </a:lnTo>
                <a:lnTo>
                  <a:pt x="3026338" y="2681616"/>
                </a:lnTo>
                <a:lnTo>
                  <a:pt x="3014878" y="2666852"/>
                </a:lnTo>
                <a:lnTo>
                  <a:pt x="2997210" y="2626263"/>
                </a:lnTo>
                <a:lnTo>
                  <a:pt x="2962664" y="2560615"/>
                </a:lnTo>
                <a:lnTo>
                  <a:pt x="2949929" y="2517644"/>
                </a:lnTo>
                <a:lnTo>
                  <a:pt x="2936506" y="2486808"/>
                </a:lnTo>
                <a:lnTo>
                  <a:pt x="2930810" y="2453131"/>
                </a:lnTo>
                <a:lnTo>
                  <a:pt x="2918407" y="2411281"/>
                </a:lnTo>
                <a:lnTo>
                  <a:pt x="2911446" y="2338651"/>
                </a:lnTo>
                <a:lnTo>
                  <a:pt x="2904236" y="2296022"/>
                </a:lnTo>
                <a:lnTo>
                  <a:pt x="2905574" y="2277384"/>
                </a:lnTo>
                <a:lnTo>
                  <a:pt x="2903655" y="2257363"/>
                </a:lnTo>
                <a:lnTo>
                  <a:pt x="2917045" y="2117662"/>
                </a:lnTo>
                <a:lnTo>
                  <a:pt x="2918066" y="2103445"/>
                </a:lnTo>
                <a:lnTo>
                  <a:pt x="2942634" y="2020542"/>
                </a:lnTo>
                <a:lnTo>
                  <a:pt x="2940126" y="2020169"/>
                </a:lnTo>
                <a:lnTo>
                  <a:pt x="2944912" y="2004022"/>
                </a:lnTo>
                <a:cubicBezTo>
                  <a:pt x="2967607" y="1886796"/>
                  <a:pt x="2933563" y="1760757"/>
                  <a:pt x="2842778" y="1669972"/>
                </a:cubicBezTo>
                <a:cubicBezTo>
                  <a:pt x="2774688" y="1601882"/>
                  <a:pt x="2686768" y="1565710"/>
                  <a:pt x="2597610" y="1561454"/>
                </a:cubicBezTo>
                <a:lnTo>
                  <a:pt x="2518167" y="1567160"/>
                </a:lnTo>
                <a:lnTo>
                  <a:pt x="2486810" y="1578561"/>
                </a:lnTo>
                <a:lnTo>
                  <a:pt x="2427611" y="1592263"/>
                </a:lnTo>
                <a:lnTo>
                  <a:pt x="2411622" y="1597002"/>
                </a:lnTo>
                <a:lnTo>
                  <a:pt x="2401173" y="1598382"/>
                </a:lnTo>
                <a:lnTo>
                  <a:pt x="2392200" y="1600459"/>
                </a:lnTo>
                <a:lnTo>
                  <a:pt x="2355482" y="1604419"/>
                </a:lnTo>
                <a:lnTo>
                  <a:pt x="2315670" y="1609679"/>
                </a:lnTo>
                <a:lnTo>
                  <a:pt x="2305595" y="1609799"/>
                </a:lnTo>
                <a:lnTo>
                  <a:pt x="2296024" y="1610832"/>
                </a:lnTo>
                <a:lnTo>
                  <a:pt x="2257535" y="1610373"/>
                </a:lnTo>
                <a:lnTo>
                  <a:pt x="2219046" y="1610832"/>
                </a:lnTo>
                <a:lnTo>
                  <a:pt x="2209474" y="1609799"/>
                </a:lnTo>
                <a:lnTo>
                  <a:pt x="2199400" y="1609679"/>
                </a:lnTo>
                <a:lnTo>
                  <a:pt x="2159590" y="1604419"/>
                </a:lnTo>
                <a:lnTo>
                  <a:pt x="2122869" y="1600459"/>
                </a:lnTo>
                <a:lnTo>
                  <a:pt x="2113896" y="1598382"/>
                </a:lnTo>
                <a:lnTo>
                  <a:pt x="2103448" y="1597002"/>
                </a:lnTo>
                <a:lnTo>
                  <a:pt x="2087454" y="1592262"/>
                </a:lnTo>
                <a:lnTo>
                  <a:pt x="2028260" y="1578561"/>
                </a:lnTo>
                <a:lnTo>
                  <a:pt x="2010071" y="1571948"/>
                </a:lnTo>
                <a:lnTo>
                  <a:pt x="2004025" y="1570156"/>
                </a:lnTo>
                <a:cubicBezTo>
                  <a:pt x="1886799" y="1547461"/>
                  <a:pt x="1760758" y="1581505"/>
                  <a:pt x="1669973" y="1672290"/>
                </a:cubicBezTo>
                <a:cubicBezTo>
                  <a:pt x="1601885" y="1740379"/>
                  <a:pt x="1565712" y="1828300"/>
                  <a:pt x="1561457" y="1917458"/>
                </a:cubicBezTo>
                <a:lnTo>
                  <a:pt x="1567715" y="2004627"/>
                </a:lnTo>
                <a:lnTo>
                  <a:pt x="1597004" y="2103445"/>
                </a:lnTo>
                <a:cubicBezTo>
                  <a:pt x="1646178" y="2357430"/>
                  <a:pt x="1572416" y="2630508"/>
                  <a:pt x="1375719" y="2827204"/>
                </a:cubicBezTo>
                <a:cubicBezTo>
                  <a:pt x="1061005" y="3141919"/>
                  <a:pt x="550752" y="3141919"/>
                  <a:pt x="236037" y="2827204"/>
                </a:cubicBezTo>
                <a:cubicBezTo>
                  <a:pt x="-78679" y="2512489"/>
                  <a:pt x="-78679" y="2002236"/>
                  <a:pt x="236037" y="1687523"/>
                </a:cubicBezTo>
                <a:cubicBezTo>
                  <a:pt x="432733" y="1490825"/>
                  <a:pt x="705813" y="1417065"/>
                  <a:pt x="959796" y="1466239"/>
                </a:cubicBezTo>
                <a:lnTo>
                  <a:pt x="1058620" y="1495526"/>
                </a:lnTo>
                <a:lnTo>
                  <a:pt x="1145785" y="1501786"/>
                </a:lnTo>
                <a:cubicBezTo>
                  <a:pt x="1234944" y="1497532"/>
                  <a:pt x="1322863" y="1461358"/>
                  <a:pt x="1390953" y="1393268"/>
                </a:cubicBezTo>
                <a:cubicBezTo>
                  <a:pt x="1481738" y="1302483"/>
                  <a:pt x="1515782" y="1176444"/>
                  <a:pt x="1493085" y="1059218"/>
                </a:cubicBezTo>
                <a:lnTo>
                  <a:pt x="1485862" y="1034843"/>
                </a:lnTo>
                <a:lnTo>
                  <a:pt x="1488422" y="1034642"/>
                </a:lnTo>
                <a:lnTo>
                  <a:pt x="1466241" y="959794"/>
                </a:lnTo>
                <a:cubicBezTo>
                  <a:pt x="1460094" y="928046"/>
                  <a:pt x="1455868" y="896000"/>
                  <a:pt x="1453563" y="863841"/>
                </a:cubicBezTo>
                <a:lnTo>
                  <a:pt x="1453020" y="818313"/>
                </a:lnTo>
                <a:lnTo>
                  <a:pt x="1451828" y="805876"/>
                </a:lnTo>
                <a:lnTo>
                  <a:pt x="1452756" y="796193"/>
                </a:lnTo>
                <a:lnTo>
                  <a:pt x="1452411" y="767218"/>
                </a:lnTo>
                <a:cubicBezTo>
                  <a:pt x="1453947" y="735023"/>
                  <a:pt x="1457405" y="702902"/>
                  <a:pt x="1462783" y="671042"/>
                </a:cubicBezTo>
                <a:lnTo>
                  <a:pt x="1466142" y="656529"/>
                </a:lnTo>
                <a:lnTo>
                  <a:pt x="1466580" y="651959"/>
                </a:lnTo>
                <a:lnTo>
                  <a:pt x="1469410" y="642410"/>
                </a:lnTo>
                <a:lnTo>
                  <a:pt x="1484681" y="576432"/>
                </a:lnTo>
                <a:lnTo>
                  <a:pt x="1507840" y="512736"/>
                </a:lnTo>
                <a:lnTo>
                  <a:pt x="1510837" y="502624"/>
                </a:lnTo>
                <a:lnTo>
                  <a:pt x="1513037" y="498444"/>
                </a:lnTo>
                <a:lnTo>
                  <a:pt x="1518104" y="484508"/>
                </a:lnTo>
                <a:cubicBezTo>
                  <a:pt x="1531165" y="454438"/>
                  <a:pt x="1546148" y="425003"/>
                  <a:pt x="1563052" y="396388"/>
                </a:cubicBezTo>
                <a:lnTo>
                  <a:pt x="1579470" y="372200"/>
                </a:lnTo>
                <a:lnTo>
                  <a:pt x="1584598" y="362455"/>
                </a:lnTo>
                <a:lnTo>
                  <a:pt x="1593395" y="351685"/>
                </a:lnTo>
                <a:lnTo>
                  <a:pt x="1619525" y="313190"/>
                </a:lnTo>
                <a:cubicBezTo>
                  <a:pt x="1640270" y="286403"/>
                  <a:pt x="1662936" y="260622"/>
                  <a:pt x="1687523" y="236035"/>
                </a:cubicBezTo>
                <a:cubicBezTo>
                  <a:pt x="1844882" y="78678"/>
                  <a:pt x="2051122" y="0"/>
                  <a:pt x="2257364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/>
              </a:gs>
              <a:gs pos="55000">
                <a:schemeClr val="accent1"/>
              </a:gs>
              <a:gs pos="29000">
                <a:schemeClr val="accent2"/>
              </a:gs>
              <a:gs pos="100000">
                <a:schemeClr val="accent6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E7A462B-9A6B-1ADF-2B31-966CA3F38582}"/>
              </a:ext>
            </a:extLst>
          </p:cNvPr>
          <p:cNvSpPr/>
          <p:nvPr/>
        </p:nvSpPr>
        <p:spPr>
          <a:xfrm>
            <a:off x="3300862" y="3712398"/>
            <a:ext cx="1235137" cy="1235137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743BF9F-6CBA-15AC-2B8B-9B28FF47F077}"/>
              </a:ext>
            </a:extLst>
          </p:cNvPr>
          <p:cNvSpPr/>
          <p:nvPr/>
        </p:nvSpPr>
        <p:spPr>
          <a:xfrm>
            <a:off x="4753083" y="2260911"/>
            <a:ext cx="1235137" cy="1235137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7924750-9BBB-7B27-9653-90036FCB10E6}"/>
              </a:ext>
            </a:extLst>
          </p:cNvPr>
          <p:cNvSpPr/>
          <p:nvPr/>
        </p:nvSpPr>
        <p:spPr>
          <a:xfrm>
            <a:off x="6204432" y="3712398"/>
            <a:ext cx="1235137" cy="1235137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B21A0E8-64E0-8F53-D00F-B32465E9127D}"/>
              </a:ext>
            </a:extLst>
          </p:cNvPr>
          <p:cNvSpPr/>
          <p:nvPr/>
        </p:nvSpPr>
        <p:spPr>
          <a:xfrm>
            <a:off x="7656606" y="2260911"/>
            <a:ext cx="1235137" cy="1235137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D0B74217-8F21-0C96-490E-CBC2C1C48B4F}"/>
              </a:ext>
            </a:extLst>
          </p:cNvPr>
          <p:cNvSpPr/>
          <p:nvPr/>
        </p:nvSpPr>
        <p:spPr>
          <a:xfrm>
            <a:off x="3370137" y="3781673"/>
            <a:ext cx="1096586" cy="10965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F27C608-E65C-B4C8-9D9E-524474249FAA}"/>
              </a:ext>
            </a:extLst>
          </p:cNvPr>
          <p:cNvSpPr/>
          <p:nvPr/>
        </p:nvSpPr>
        <p:spPr>
          <a:xfrm>
            <a:off x="4822358" y="2330186"/>
            <a:ext cx="1096586" cy="10965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CEC8EBD-5610-58C5-F221-39C1392C39A5}"/>
              </a:ext>
            </a:extLst>
          </p:cNvPr>
          <p:cNvSpPr/>
          <p:nvPr/>
        </p:nvSpPr>
        <p:spPr>
          <a:xfrm>
            <a:off x="6273707" y="3781673"/>
            <a:ext cx="1096586" cy="10965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7ED381C-E974-6DF1-B4F4-F89209B192A6}"/>
              </a:ext>
            </a:extLst>
          </p:cNvPr>
          <p:cNvSpPr/>
          <p:nvPr/>
        </p:nvSpPr>
        <p:spPr>
          <a:xfrm>
            <a:off x="7725881" y="2330186"/>
            <a:ext cx="1096586" cy="10965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 descr="Pen with solid fill">
            <a:extLst>
              <a:ext uri="{FF2B5EF4-FFF2-40B4-BE49-F238E27FC236}">
                <a16:creationId xmlns:a16="http://schemas.microsoft.com/office/drawing/2014/main" id="{4FFF6EC4-0C58-43E9-C189-A2009C6F2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552670" y="3964206"/>
            <a:ext cx="731520" cy="731520"/>
          </a:xfrm>
          <a:prstGeom prst="rect">
            <a:avLst/>
          </a:prstGeom>
        </p:spPr>
      </p:pic>
      <p:pic>
        <p:nvPicPr>
          <p:cNvPr id="10" name="Graphic 9" descr="Large paint brush with solid fill">
            <a:extLst>
              <a:ext uri="{FF2B5EF4-FFF2-40B4-BE49-F238E27FC236}">
                <a16:creationId xmlns:a16="http://schemas.microsoft.com/office/drawing/2014/main" id="{1DC5E443-2169-B458-B736-55AD7EA526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004891" y="2512719"/>
            <a:ext cx="731520" cy="731520"/>
          </a:xfrm>
          <a:prstGeom prst="rect">
            <a:avLst/>
          </a:prstGeom>
        </p:spPr>
      </p:pic>
      <p:pic>
        <p:nvPicPr>
          <p:cNvPr id="12" name="Graphic 11" descr="Gears with solid fill">
            <a:extLst>
              <a:ext uri="{FF2B5EF4-FFF2-40B4-BE49-F238E27FC236}">
                <a16:creationId xmlns:a16="http://schemas.microsoft.com/office/drawing/2014/main" id="{CC88F996-982F-6967-921E-6D3188C941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456240" y="3964206"/>
            <a:ext cx="731520" cy="731520"/>
          </a:xfrm>
          <a:prstGeom prst="rect">
            <a:avLst/>
          </a:prstGeom>
        </p:spPr>
      </p:pic>
      <p:pic>
        <p:nvPicPr>
          <p:cNvPr id="13" name="Graphic 12" descr="Rocket with solid fill">
            <a:extLst>
              <a:ext uri="{FF2B5EF4-FFF2-40B4-BE49-F238E27FC236}">
                <a16:creationId xmlns:a16="http://schemas.microsoft.com/office/drawing/2014/main" id="{C3ADF644-A214-08F5-5726-E690CCA881E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908414" y="2512719"/>
            <a:ext cx="731520" cy="73152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F209E0C4-6EBB-CEC7-2ED8-899B81D8CA56}"/>
              </a:ext>
            </a:extLst>
          </p:cNvPr>
          <p:cNvGrpSpPr/>
          <p:nvPr/>
        </p:nvGrpSpPr>
        <p:grpSpPr>
          <a:xfrm>
            <a:off x="9374900" y="2141071"/>
            <a:ext cx="2363227" cy="1474819"/>
            <a:chOff x="8921977" y="2947244"/>
            <a:chExt cx="2926080" cy="1474819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FC385ED-E486-DD31-682B-A1770AE8128B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41A0A9C-43FC-6F25-5B22-1A06C6571A45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0DC8F28-20A2-0691-04B7-0CFFDCA0C261}"/>
              </a:ext>
            </a:extLst>
          </p:cNvPr>
          <p:cNvGrpSpPr/>
          <p:nvPr/>
        </p:nvGrpSpPr>
        <p:grpSpPr>
          <a:xfrm>
            <a:off x="453873" y="3592558"/>
            <a:ext cx="2363227" cy="1474819"/>
            <a:chOff x="332936" y="2947244"/>
            <a:chExt cx="2926080" cy="1474819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1A8FA64-2468-6C33-BFE2-B3EF4178FCEF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5222CDC-AB2C-2585-DA4E-F9C378E59EFE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9B399AE-6D86-36C9-556E-C0186C2D4251}"/>
              </a:ext>
            </a:extLst>
          </p:cNvPr>
          <p:cNvGrpSpPr/>
          <p:nvPr/>
        </p:nvGrpSpPr>
        <p:grpSpPr>
          <a:xfrm>
            <a:off x="8002150" y="4478818"/>
            <a:ext cx="2926080" cy="1290153"/>
            <a:chOff x="8921977" y="4652338"/>
            <a:chExt cx="2926080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FE35D38-B9BF-6195-9AAE-A27F0995F0E1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B792AF3-331E-2DF0-8DF5-B4A6D313D2F6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C8D0767-69ED-5BCA-E72C-1CF399F5E7AE}"/>
              </a:ext>
            </a:extLst>
          </p:cNvPr>
          <p:cNvGrpSpPr/>
          <p:nvPr/>
        </p:nvGrpSpPr>
        <p:grpSpPr>
          <a:xfrm>
            <a:off x="1062085" y="1462804"/>
            <a:ext cx="2926080" cy="1290153"/>
            <a:chOff x="332936" y="2627766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097641E-C7D8-DDC6-1DC6-F035BE18E09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342D4BC-4498-6FCB-3510-D4372F78149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5344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81D6E3-88DB-FFFD-4693-FEEB6BDC7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06D2D-B7EC-776D-879E-01FDF569E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Chain Process Diagram – Slide Template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C44AF537-70F6-BC84-D539-A874EEE751DD}"/>
              </a:ext>
            </a:extLst>
          </p:cNvPr>
          <p:cNvSpPr/>
          <p:nvPr/>
        </p:nvSpPr>
        <p:spPr>
          <a:xfrm>
            <a:off x="3112553" y="2072604"/>
            <a:ext cx="5966894" cy="3063240"/>
          </a:xfrm>
          <a:custGeom>
            <a:avLst/>
            <a:gdLst>
              <a:gd name="connsiteX0" fmla="*/ 2257364 w 5966894"/>
              <a:gd name="connsiteY0" fmla="*/ 0 h 3063240"/>
              <a:gd name="connsiteX1" fmla="*/ 2257534 w 5966894"/>
              <a:gd name="connsiteY1" fmla="*/ 16 h 3063240"/>
              <a:gd name="connsiteX2" fmla="*/ 2257704 w 5966894"/>
              <a:gd name="connsiteY2" fmla="*/ 0 h 3063240"/>
              <a:gd name="connsiteX3" fmla="*/ 2827545 w 5966894"/>
              <a:gd name="connsiteY3" fmla="*/ 236035 h 3063240"/>
              <a:gd name="connsiteX4" fmla="*/ 2895544 w 5966894"/>
              <a:gd name="connsiteY4" fmla="*/ 313190 h 3063240"/>
              <a:gd name="connsiteX5" fmla="*/ 2921668 w 5966894"/>
              <a:gd name="connsiteY5" fmla="*/ 351677 h 3063240"/>
              <a:gd name="connsiteX6" fmla="*/ 2930472 w 5966894"/>
              <a:gd name="connsiteY6" fmla="*/ 362455 h 3063240"/>
              <a:gd name="connsiteX7" fmla="*/ 2935604 w 5966894"/>
              <a:gd name="connsiteY7" fmla="*/ 372208 h 3063240"/>
              <a:gd name="connsiteX8" fmla="*/ 2952017 w 5966894"/>
              <a:gd name="connsiteY8" fmla="*/ 396388 h 3063240"/>
              <a:gd name="connsiteX9" fmla="*/ 2996966 w 5966894"/>
              <a:gd name="connsiteY9" fmla="*/ 484508 h 3063240"/>
              <a:gd name="connsiteX10" fmla="*/ 3002031 w 5966894"/>
              <a:gd name="connsiteY10" fmla="*/ 498439 h 3063240"/>
              <a:gd name="connsiteX11" fmla="*/ 3004233 w 5966894"/>
              <a:gd name="connsiteY11" fmla="*/ 502624 h 3063240"/>
              <a:gd name="connsiteX12" fmla="*/ 3007233 w 5966894"/>
              <a:gd name="connsiteY12" fmla="*/ 512746 h 3063240"/>
              <a:gd name="connsiteX13" fmla="*/ 3030389 w 5966894"/>
              <a:gd name="connsiteY13" fmla="*/ 576432 h 3063240"/>
              <a:gd name="connsiteX14" fmla="*/ 3045658 w 5966894"/>
              <a:gd name="connsiteY14" fmla="*/ 642404 h 3063240"/>
              <a:gd name="connsiteX15" fmla="*/ 3048490 w 5966894"/>
              <a:gd name="connsiteY15" fmla="*/ 651959 h 3063240"/>
              <a:gd name="connsiteX16" fmla="*/ 3048928 w 5966894"/>
              <a:gd name="connsiteY16" fmla="*/ 656531 h 3063240"/>
              <a:gd name="connsiteX17" fmla="*/ 3052286 w 5966894"/>
              <a:gd name="connsiteY17" fmla="*/ 671042 h 3063240"/>
              <a:gd name="connsiteX18" fmla="*/ 3062659 w 5966894"/>
              <a:gd name="connsiteY18" fmla="*/ 767218 h 3063240"/>
              <a:gd name="connsiteX19" fmla="*/ 3062313 w 5966894"/>
              <a:gd name="connsiteY19" fmla="*/ 796189 h 3063240"/>
              <a:gd name="connsiteX20" fmla="*/ 3063242 w 5966894"/>
              <a:gd name="connsiteY20" fmla="*/ 805876 h 3063240"/>
              <a:gd name="connsiteX21" fmla="*/ 3062050 w 5966894"/>
              <a:gd name="connsiteY21" fmla="*/ 818317 h 3063240"/>
              <a:gd name="connsiteX22" fmla="*/ 3061506 w 5966894"/>
              <a:gd name="connsiteY22" fmla="*/ 863841 h 3063240"/>
              <a:gd name="connsiteX23" fmla="*/ 3048829 w 5966894"/>
              <a:gd name="connsiteY23" fmla="*/ 959794 h 3063240"/>
              <a:gd name="connsiteX24" fmla="*/ 3019542 w 5966894"/>
              <a:gd name="connsiteY24" fmla="*/ 1058618 h 3063240"/>
              <a:gd name="connsiteX25" fmla="*/ 3013281 w 5966894"/>
              <a:gd name="connsiteY25" fmla="*/ 1145784 h 3063240"/>
              <a:gd name="connsiteX26" fmla="*/ 3121799 w 5966894"/>
              <a:gd name="connsiteY26" fmla="*/ 1390951 h 3063240"/>
              <a:gd name="connsiteX27" fmla="*/ 3455849 w 5966894"/>
              <a:gd name="connsiteY27" fmla="*/ 1493085 h 3063240"/>
              <a:gd name="connsiteX28" fmla="*/ 3461899 w 5966894"/>
              <a:gd name="connsiteY28" fmla="*/ 1491292 h 3063240"/>
              <a:gd name="connsiteX29" fmla="*/ 3480087 w 5966894"/>
              <a:gd name="connsiteY29" fmla="*/ 1484679 h 3063240"/>
              <a:gd name="connsiteX30" fmla="*/ 3539283 w 5966894"/>
              <a:gd name="connsiteY30" fmla="*/ 1470978 h 3063240"/>
              <a:gd name="connsiteX31" fmla="*/ 3555274 w 5966894"/>
              <a:gd name="connsiteY31" fmla="*/ 1466239 h 3063240"/>
              <a:gd name="connsiteX32" fmla="*/ 3565722 w 5966894"/>
              <a:gd name="connsiteY32" fmla="*/ 1464858 h 3063240"/>
              <a:gd name="connsiteX33" fmla="*/ 3574697 w 5966894"/>
              <a:gd name="connsiteY33" fmla="*/ 1462781 h 3063240"/>
              <a:gd name="connsiteX34" fmla="*/ 3611421 w 5966894"/>
              <a:gd name="connsiteY34" fmla="*/ 1458820 h 3063240"/>
              <a:gd name="connsiteX35" fmla="*/ 3651226 w 5966894"/>
              <a:gd name="connsiteY35" fmla="*/ 1453561 h 3063240"/>
              <a:gd name="connsiteX36" fmla="*/ 3661300 w 5966894"/>
              <a:gd name="connsiteY36" fmla="*/ 1453441 h 3063240"/>
              <a:gd name="connsiteX37" fmla="*/ 3670873 w 5966894"/>
              <a:gd name="connsiteY37" fmla="*/ 1452408 h 3063240"/>
              <a:gd name="connsiteX38" fmla="*/ 3709362 w 5966894"/>
              <a:gd name="connsiteY38" fmla="*/ 1452867 h 3063240"/>
              <a:gd name="connsiteX39" fmla="*/ 3747850 w 5966894"/>
              <a:gd name="connsiteY39" fmla="*/ 1452408 h 3063240"/>
              <a:gd name="connsiteX40" fmla="*/ 3757422 w 5966894"/>
              <a:gd name="connsiteY40" fmla="*/ 1453441 h 3063240"/>
              <a:gd name="connsiteX41" fmla="*/ 3767497 w 5966894"/>
              <a:gd name="connsiteY41" fmla="*/ 1453561 h 3063240"/>
              <a:gd name="connsiteX42" fmla="*/ 3807305 w 5966894"/>
              <a:gd name="connsiteY42" fmla="*/ 1458821 h 3063240"/>
              <a:gd name="connsiteX43" fmla="*/ 3844026 w 5966894"/>
              <a:gd name="connsiteY43" fmla="*/ 1462781 h 3063240"/>
              <a:gd name="connsiteX44" fmla="*/ 3853000 w 5966894"/>
              <a:gd name="connsiteY44" fmla="*/ 1464858 h 3063240"/>
              <a:gd name="connsiteX45" fmla="*/ 3863449 w 5966894"/>
              <a:gd name="connsiteY45" fmla="*/ 1466239 h 3063240"/>
              <a:gd name="connsiteX46" fmla="*/ 3879442 w 5966894"/>
              <a:gd name="connsiteY46" fmla="*/ 1470978 h 3063240"/>
              <a:gd name="connsiteX47" fmla="*/ 3938635 w 5966894"/>
              <a:gd name="connsiteY47" fmla="*/ 1484679 h 3063240"/>
              <a:gd name="connsiteX48" fmla="*/ 3969993 w 5966894"/>
              <a:gd name="connsiteY48" fmla="*/ 1496080 h 3063240"/>
              <a:gd name="connsiteX49" fmla="*/ 4049438 w 5966894"/>
              <a:gd name="connsiteY49" fmla="*/ 1501786 h 3063240"/>
              <a:gd name="connsiteX50" fmla="*/ 4294606 w 5966894"/>
              <a:gd name="connsiteY50" fmla="*/ 1393268 h 3063240"/>
              <a:gd name="connsiteX51" fmla="*/ 4396739 w 5966894"/>
              <a:gd name="connsiteY51" fmla="*/ 1059218 h 3063240"/>
              <a:gd name="connsiteX52" fmla="*/ 4389516 w 5966894"/>
              <a:gd name="connsiteY52" fmla="*/ 1034843 h 3063240"/>
              <a:gd name="connsiteX53" fmla="*/ 4392075 w 5966894"/>
              <a:gd name="connsiteY53" fmla="*/ 1034642 h 3063240"/>
              <a:gd name="connsiteX54" fmla="*/ 4369894 w 5966894"/>
              <a:gd name="connsiteY54" fmla="*/ 959794 h 3063240"/>
              <a:gd name="connsiteX55" fmla="*/ 4591177 w 5966894"/>
              <a:gd name="connsiteY55" fmla="*/ 236035 h 3063240"/>
              <a:gd name="connsiteX56" fmla="*/ 5161017 w 5966894"/>
              <a:gd name="connsiteY56" fmla="*/ 0 h 3063240"/>
              <a:gd name="connsiteX57" fmla="*/ 5730860 w 5966894"/>
              <a:gd name="connsiteY57" fmla="*/ 236035 h 3063240"/>
              <a:gd name="connsiteX58" fmla="*/ 5730860 w 5966894"/>
              <a:gd name="connsiteY58" fmla="*/ 1375718 h 3063240"/>
              <a:gd name="connsiteX59" fmla="*/ 5007101 w 5966894"/>
              <a:gd name="connsiteY59" fmla="*/ 1597002 h 3063240"/>
              <a:gd name="connsiteX60" fmla="*/ 4924197 w 5966894"/>
              <a:gd name="connsiteY60" fmla="*/ 1572433 h 3063240"/>
              <a:gd name="connsiteX61" fmla="*/ 4923824 w 5966894"/>
              <a:gd name="connsiteY61" fmla="*/ 1574941 h 3063240"/>
              <a:gd name="connsiteX62" fmla="*/ 4907678 w 5966894"/>
              <a:gd name="connsiteY62" fmla="*/ 1570156 h 3063240"/>
              <a:gd name="connsiteX63" fmla="*/ 4573626 w 5966894"/>
              <a:gd name="connsiteY63" fmla="*/ 1672290 h 3063240"/>
              <a:gd name="connsiteX64" fmla="*/ 4465110 w 5966894"/>
              <a:gd name="connsiteY64" fmla="*/ 1917458 h 3063240"/>
              <a:gd name="connsiteX65" fmla="*/ 4471369 w 5966894"/>
              <a:gd name="connsiteY65" fmla="*/ 2004627 h 3063240"/>
              <a:gd name="connsiteX66" fmla="*/ 4500656 w 5966894"/>
              <a:gd name="connsiteY66" fmla="*/ 2103445 h 3063240"/>
              <a:gd name="connsiteX67" fmla="*/ 4501674 w 5966894"/>
              <a:gd name="connsiteY67" fmla="*/ 2117619 h 3063240"/>
              <a:gd name="connsiteX68" fmla="*/ 4515068 w 5966894"/>
              <a:gd name="connsiteY68" fmla="*/ 2257363 h 3063240"/>
              <a:gd name="connsiteX69" fmla="*/ 4513148 w 5966894"/>
              <a:gd name="connsiteY69" fmla="*/ 2277388 h 3063240"/>
              <a:gd name="connsiteX70" fmla="*/ 4514486 w 5966894"/>
              <a:gd name="connsiteY70" fmla="*/ 2296022 h 3063240"/>
              <a:gd name="connsiteX71" fmla="*/ 4507277 w 5966894"/>
              <a:gd name="connsiteY71" fmla="*/ 2338644 h 3063240"/>
              <a:gd name="connsiteX72" fmla="*/ 4500315 w 5966894"/>
              <a:gd name="connsiteY72" fmla="*/ 2411281 h 3063240"/>
              <a:gd name="connsiteX73" fmla="*/ 4487912 w 5966894"/>
              <a:gd name="connsiteY73" fmla="*/ 2453134 h 3063240"/>
              <a:gd name="connsiteX74" fmla="*/ 4482216 w 5966894"/>
              <a:gd name="connsiteY74" fmla="*/ 2486808 h 3063240"/>
              <a:gd name="connsiteX75" fmla="*/ 4468794 w 5966894"/>
              <a:gd name="connsiteY75" fmla="*/ 2517641 h 3063240"/>
              <a:gd name="connsiteX76" fmla="*/ 4456058 w 5966894"/>
              <a:gd name="connsiteY76" fmla="*/ 2560615 h 3063240"/>
              <a:gd name="connsiteX77" fmla="*/ 4421510 w 5966894"/>
              <a:gd name="connsiteY77" fmla="*/ 2626267 h 3063240"/>
              <a:gd name="connsiteX78" fmla="*/ 4403844 w 5966894"/>
              <a:gd name="connsiteY78" fmla="*/ 2666852 h 3063240"/>
              <a:gd name="connsiteX79" fmla="*/ 4392385 w 5966894"/>
              <a:gd name="connsiteY79" fmla="*/ 2681615 h 3063240"/>
              <a:gd name="connsiteX80" fmla="*/ 4382297 w 5966894"/>
              <a:gd name="connsiteY80" fmla="*/ 2700784 h 3063240"/>
              <a:gd name="connsiteX81" fmla="*/ 4285880 w 5966894"/>
              <a:gd name="connsiteY81" fmla="*/ 2818819 h 3063240"/>
              <a:gd name="connsiteX82" fmla="*/ 4279372 w 5966894"/>
              <a:gd name="connsiteY82" fmla="*/ 2827204 h 3063240"/>
              <a:gd name="connsiteX83" fmla="*/ 3709532 w 5966894"/>
              <a:gd name="connsiteY83" fmla="*/ 3063240 h 3063240"/>
              <a:gd name="connsiteX84" fmla="*/ 3709361 w 5966894"/>
              <a:gd name="connsiteY84" fmla="*/ 3063224 h 3063240"/>
              <a:gd name="connsiteX85" fmla="*/ 3709191 w 5966894"/>
              <a:gd name="connsiteY85" fmla="*/ 3063240 h 3063240"/>
              <a:gd name="connsiteX86" fmla="*/ 3139350 w 5966894"/>
              <a:gd name="connsiteY86" fmla="*/ 2827204 h 3063240"/>
              <a:gd name="connsiteX87" fmla="*/ 3132841 w 5966894"/>
              <a:gd name="connsiteY87" fmla="*/ 2818819 h 3063240"/>
              <a:gd name="connsiteX88" fmla="*/ 3036425 w 5966894"/>
              <a:gd name="connsiteY88" fmla="*/ 2700784 h 3063240"/>
              <a:gd name="connsiteX89" fmla="*/ 3026338 w 5966894"/>
              <a:gd name="connsiteY89" fmla="*/ 2681616 h 3063240"/>
              <a:gd name="connsiteX90" fmla="*/ 3014878 w 5966894"/>
              <a:gd name="connsiteY90" fmla="*/ 2666852 h 3063240"/>
              <a:gd name="connsiteX91" fmla="*/ 2997210 w 5966894"/>
              <a:gd name="connsiteY91" fmla="*/ 2626263 h 3063240"/>
              <a:gd name="connsiteX92" fmla="*/ 2962664 w 5966894"/>
              <a:gd name="connsiteY92" fmla="*/ 2560615 h 3063240"/>
              <a:gd name="connsiteX93" fmla="*/ 2949929 w 5966894"/>
              <a:gd name="connsiteY93" fmla="*/ 2517644 h 3063240"/>
              <a:gd name="connsiteX94" fmla="*/ 2936506 w 5966894"/>
              <a:gd name="connsiteY94" fmla="*/ 2486808 h 3063240"/>
              <a:gd name="connsiteX95" fmla="*/ 2930810 w 5966894"/>
              <a:gd name="connsiteY95" fmla="*/ 2453131 h 3063240"/>
              <a:gd name="connsiteX96" fmla="*/ 2918407 w 5966894"/>
              <a:gd name="connsiteY96" fmla="*/ 2411281 h 3063240"/>
              <a:gd name="connsiteX97" fmla="*/ 2911446 w 5966894"/>
              <a:gd name="connsiteY97" fmla="*/ 2338651 h 3063240"/>
              <a:gd name="connsiteX98" fmla="*/ 2904236 w 5966894"/>
              <a:gd name="connsiteY98" fmla="*/ 2296022 h 3063240"/>
              <a:gd name="connsiteX99" fmla="*/ 2905574 w 5966894"/>
              <a:gd name="connsiteY99" fmla="*/ 2277384 h 3063240"/>
              <a:gd name="connsiteX100" fmla="*/ 2903655 w 5966894"/>
              <a:gd name="connsiteY100" fmla="*/ 2257363 h 3063240"/>
              <a:gd name="connsiteX101" fmla="*/ 2917045 w 5966894"/>
              <a:gd name="connsiteY101" fmla="*/ 2117662 h 3063240"/>
              <a:gd name="connsiteX102" fmla="*/ 2918066 w 5966894"/>
              <a:gd name="connsiteY102" fmla="*/ 2103445 h 3063240"/>
              <a:gd name="connsiteX103" fmla="*/ 2942634 w 5966894"/>
              <a:gd name="connsiteY103" fmla="*/ 2020542 h 3063240"/>
              <a:gd name="connsiteX104" fmla="*/ 2940126 w 5966894"/>
              <a:gd name="connsiteY104" fmla="*/ 2020169 h 3063240"/>
              <a:gd name="connsiteX105" fmla="*/ 2944912 w 5966894"/>
              <a:gd name="connsiteY105" fmla="*/ 2004022 h 3063240"/>
              <a:gd name="connsiteX106" fmla="*/ 2842778 w 5966894"/>
              <a:gd name="connsiteY106" fmla="*/ 1669972 h 3063240"/>
              <a:gd name="connsiteX107" fmla="*/ 2597610 w 5966894"/>
              <a:gd name="connsiteY107" fmla="*/ 1561454 h 3063240"/>
              <a:gd name="connsiteX108" fmla="*/ 2518167 w 5966894"/>
              <a:gd name="connsiteY108" fmla="*/ 1567160 h 3063240"/>
              <a:gd name="connsiteX109" fmla="*/ 2486810 w 5966894"/>
              <a:gd name="connsiteY109" fmla="*/ 1578561 h 3063240"/>
              <a:gd name="connsiteX110" fmla="*/ 2427611 w 5966894"/>
              <a:gd name="connsiteY110" fmla="*/ 1592263 h 3063240"/>
              <a:gd name="connsiteX111" fmla="*/ 2411622 w 5966894"/>
              <a:gd name="connsiteY111" fmla="*/ 1597002 h 3063240"/>
              <a:gd name="connsiteX112" fmla="*/ 2401173 w 5966894"/>
              <a:gd name="connsiteY112" fmla="*/ 1598382 h 3063240"/>
              <a:gd name="connsiteX113" fmla="*/ 2392200 w 5966894"/>
              <a:gd name="connsiteY113" fmla="*/ 1600459 h 3063240"/>
              <a:gd name="connsiteX114" fmla="*/ 2355482 w 5966894"/>
              <a:gd name="connsiteY114" fmla="*/ 1604419 h 3063240"/>
              <a:gd name="connsiteX115" fmla="*/ 2315670 w 5966894"/>
              <a:gd name="connsiteY115" fmla="*/ 1609679 h 3063240"/>
              <a:gd name="connsiteX116" fmla="*/ 2305595 w 5966894"/>
              <a:gd name="connsiteY116" fmla="*/ 1609799 h 3063240"/>
              <a:gd name="connsiteX117" fmla="*/ 2296024 w 5966894"/>
              <a:gd name="connsiteY117" fmla="*/ 1610832 h 3063240"/>
              <a:gd name="connsiteX118" fmla="*/ 2257535 w 5966894"/>
              <a:gd name="connsiteY118" fmla="*/ 1610373 h 3063240"/>
              <a:gd name="connsiteX119" fmla="*/ 2219046 w 5966894"/>
              <a:gd name="connsiteY119" fmla="*/ 1610832 h 3063240"/>
              <a:gd name="connsiteX120" fmla="*/ 2209474 w 5966894"/>
              <a:gd name="connsiteY120" fmla="*/ 1609799 h 3063240"/>
              <a:gd name="connsiteX121" fmla="*/ 2199400 w 5966894"/>
              <a:gd name="connsiteY121" fmla="*/ 1609679 h 3063240"/>
              <a:gd name="connsiteX122" fmla="*/ 2159590 w 5966894"/>
              <a:gd name="connsiteY122" fmla="*/ 1604419 h 3063240"/>
              <a:gd name="connsiteX123" fmla="*/ 2122869 w 5966894"/>
              <a:gd name="connsiteY123" fmla="*/ 1600459 h 3063240"/>
              <a:gd name="connsiteX124" fmla="*/ 2113896 w 5966894"/>
              <a:gd name="connsiteY124" fmla="*/ 1598382 h 3063240"/>
              <a:gd name="connsiteX125" fmla="*/ 2103448 w 5966894"/>
              <a:gd name="connsiteY125" fmla="*/ 1597002 h 3063240"/>
              <a:gd name="connsiteX126" fmla="*/ 2087454 w 5966894"/>
              <a:gd name="connsiteY126" fmla="*/ 1592262 h 3063240"/>
              <a:gd name="connsiteX127" fmla="*/ 2028260 w 5966894"/>
              <a:gd name="connsiteY127" fmla="*/ 1578561 h 3063240"/>
              <a:gd name="connsiteX128" fmla="*/ 2010071 w 5966894"/>
              <a:gd name="connsiteY128" fmla="*/ 1571948 h 3063240"/>
              <a:gd name="connsiteX129" fmla="*/ 2004025 w 5966894"/>
              <a:gd name="connsiteY129" fmla="*/ 1570156 h 3063240"/>
              <a:gd name="connsiteX130" fmla="*/ 1669973 w 5966894"/>
              <a:gd name="connsiteY130" fmla="*/ 1672290 h 3063240"/>
              <a:gd name="connsiteX131" fmla="*/ 1561457 w 5966894"/>
              <a:gd name="connsiteY131" fmla="*/ 1917458 h 3063240"/>
              <a:gd name="connsiteX132" fmla="*/ 1567715 w 5966894"/>
              <a:gd name="connsiteY132" fmla="*/ 2004627 h 3063240"/>
              <a:gd name="connsiteX133" fmla="*/ 1597004 w 5966894"/>
              <a:gd name="connsiteY133" fmla="*/ 2103445 h 3063240"/>
              <a:gd name="connsiteX134" fmla="*/ 1375719 w 5966894"/>
              <a:gd name="connsiteY134" fmla="*/ 2827204 h 3063240"/>
              <a:gd name="connsiteX135" fmla="*/ 236037 w 5966894"/>
              <a:gd name="connsiteY135" fmla="*/ 2827204 h 3063240"/>
              <a:gd name="connsiteX136" fmla="*/ 236037 w 5966894"/>
              <a:gd name="connsiteY136" fmla="*/ 1687523 h 3063240"/>
              <a:gd name="connsiteX137" fmla="*/ 959796 w 5966894"/>
              <a:gd name="connsiteY137" fmla="*/ 1466239 h 3063240"/>
              <a:gd name="connsiteX138" fmla="*/ 1058620 w 5966894"/>
              <a:gd name="connsiteY138" fmla="*/ 1495526 h 3063240"/>
              <a:gd name="connsiteX139" fmla="*/ 1145785 w 5966894"/>
              <a:gd name="connsiteY139" fmla="*/ 1501786 h 3063240"/>
              <a:gd name="connsiteX140" fmla="*/ 1390953 w 5966894"/>
              <a:gd name="connsiteY140" fmla="*/ 1393268 h 3063240"/>
              <a:gd name="connsiteX141" fmla="*/ 1493085 w 5966894"/>
              <a:gd name="connsiteY141" fmla="*/ 1059218 h 3063240"/>
              <a:gd name="connsiteX142" fmla="*/ 1485862 w 5966894"/>
              <a:gd name="connsiteY142" fmla="*/ 1034843 h 3063240"/>
              <a:gd name="connsiteX143" fmla="*/ 1488422 w 5966894"/>
              <a:gd name="connsiteY143" fmla="*/ 1034642 h 3063240"/>
              <a:gd name="connsiteX144" fmla="*/ 1466241 w 5966894"/>
              <a:gd name="connsiteY144" fmla="*/ 959794 h 3063240"/>
              <a:gd name="connsiteX145" fmla="*/ 1453563 w 5966894"/>
              <a:gd name="connsiteY145" fmla="*/ 863841 h 3063240"/>
              <a:gd name="connsiteX146" fmla="*/ 1453020 w 5966894"/>
              <a:gd name="connsiteY146" fmla="*/ 818313 h 3063240"/>
              <a:gd name="connsiteX147" fmla="*/ 1451828 w 5966894"/>
              <a:gd name="connsiteY147" fmla="*/ 805876 h 3063240"/>
              <a:gd name="connsiteX148" fmla="*/ 1452756 w 5966894"/>
              <a:gd name="connsiteY148" fmla="*/ 796193 h 3063240"/>
              <a:gd name="connsiteX149" fmla="*/ 1452411 w 5966894"/>
              <a:gd name="connsiteY149" fmla="*/ 767218 h 3063240"/>
              <a:gd name="connsiteX150" fmla="*/ 1462783 w 5966894"/>
              <a:gd name="connsiteY150" fmla="*/ 671042 h 3063240"/>
              <a:gd name="connsiteX151" fmla="*/ 1466142 w 5966894"/>
              <a:gd name="connsiteY151" fmla="*/ 656529 h 3063240"/>
              <a:gd name="connsiteX152" fmla="*/ 1466580 w 5966894"/>
              <a:gd name="connsiteY152" fmla="*/ 651959 h 3063240"/>
              <a:gd name="connsiteX153" fmla="*/ 1469410 w 5966894"/>
              <a:gd name="connsiteY153" fmla="*/ 642410 h 3063240"/>
              <a:gd name="connsiteX154" fmla="*/ 1484681 w 5966894"/>
              <a:gd name="connsiteY154" fmla="*/ 576432 h 3063240"/>
              <a:gd name="connsiteX155" fmla="*/ 1507840 w 5966894"/>
              <a:gd name="connsiteY155" fmla="*/ 512736 h 3063240"/>
              <a:gd name="connsiteX156" fmla="*/ 1510837 w 5966894"/>
              <a:gd name="connsiteY156" fmla="*/ 502624 h 3063240"/>
              <a:gd name="connsiteX157" fmla="*/ 1513037 w 5966894"/>
              <a:gd name="connsiteY157" fmla="*/ 498444 h 3063240"/>
              <a:gd name="connsiteX158" fmla="*/ 1518104 w 5966894"/>
              <a:gd name="connsiteY158" fmla="*/ 484508 h 3063240"/>
              <a:gd name="connsiteX159" fmla="*/ 1563052 w 5966894"/>
              <a:gd name="connsiteY159" fmla="*/ 396388 h 3063240"/>
              <a:gd name="connsiteX160" fmla="*/ 1579470 w 5966894"/>
              <a:gd name="connsiteY160" fmla="*/ 372200 h 3063240"/>
              <a:gd name="connsiteX161" fmla="*/ 1584598 w 5966894"/>
              <a:gd name="connsiteY161" fmla="*/ 362455 h 3063240"/>
              <a:gd name="connsiteX162" fmla="*/ 1593395 w 5966894"/>
              <a:gd name="connsiteY162" fmla="*/ 351685 h 3063240"/>
              <a:gd name="connsiteX163" fmla="*/ 1619525 w 5966894"/>
              <a:gd name="connsiteY163" fmla="*/ 313190 h 3063240"/>
              <a:gd name="connsiteX164" fmla="*/ 1687523 w 5966894"/>
              <a:gd name="connsiteY164" fmla="*/ 236035 h 3063240"/>
              <a:gd name="connsiteX165" fmla="*/ 2257364 w 5966894"/>
              <a:gd name="connsiteY165" fmla="*/ 0 h 3063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</a:cxnLst>
            <a:rect l="l" t="t" r="r" b="b"/>
            <a:pathLst>
              <a:path w="5966894" h="3063240">
                <a:moveTo>
                  <a:pt x="2257364" y="0"/>
                </a:moveTo>
                <a:lnTo>
                  <a:pt x="2257534" y="16"/>
                </a:lnTo>
                <a:lnTo>
                  <a:pt x="2257704" y="0"/>
                </a:lnTo>
                <a:cubicBezTo>
                  <a:pt x="2463946" y="0"/>
                  <a:pt x="2670188" y="78678"/>
                  <a:pt x="2827545" y="236035"/>
                </a:cubicBezTo>
                <a:cubicBezTo>
                  <a:pt x="2852132" y="260622"/>
                  <a:pt x="2874798" y="286403"/>
                  <a:pt x="2895544" y="313190"/>
                </a:cubicBezTo>
                <a:lnTo>
                  <a:pt x="2921668" y="351677"/>
                </a:lnTo>
                <a:lnTo>
                  <a:pt x="2930472" y="362455"/>
                </a:lnTo>
                <a:lnTo>
                  <a:pt x="2935604" y="372208"/>
                </a:lnTo>
                <a:lnTo>
                  <a:pt x="2952017" y="396388"/>
                </a:lnTo>
                <a:cubicBezTo>
                  <a:pt x="2968921" y="425003"/>
                  <a:pt x="2983904" y="454438"/>
                  <a:pt x="2996966" y="484508"/>
                </a:cubicBezTo>
                <a:lnTo>
                  <a:pt x="3002031" y="498439"/>
                </a:lnTo>
                <a:lnTo>
                  <a:pt x="3004233" y="502624"/>
                </a:lnTo>
                <a:lnTo>
                  <a:pt x="3007233" y="512746"/>
                </a:lnTo>
                <a:lnTo>
                  <a:pt x="3030389" y="576432"/>
                </a:lnTo>
                <a:lnTo>
                  <a:pt x="3045658" y="642404"/>
                </a:lnTo>
                <a:lnTo>
                  <a:pt x="3048490" y="651959"/>
                </a:lnTo>
                <a:lnTo>
                  <a:pt x="3048928" y="656531"/>
                </a:lnTo>
                <a:lnTo>
                  <a:pt x="3052286" y="671042"/>
                </a:lnTo>
                <a:cubicBezTo>
                  <a:pt x="3057665" y="702902"/>
                  <a:pt x="3061122" y="735023"/>
                  <a:pt x="3062659" y="767218"/>
                </a:cubicBezTo>
                <a:lnTo>
                  <a:pt x="3062313" y="796189"/>
                </a:lnTo>
                <a:lnTo>
                  <a:pt x="3063242" y="805876"/>
                </a:lnTo>
                <a:lnTo>
                  <a:pt x="3062050" y="818317"/>
                </a:lnTo>
                <a:lnTo>
                  <a:pt x="3061506" y="863841"/>
                </a:lnTo>
                <a:cubicBezTo>
                  <a:pt x="3059201" y="896000"/>
                  <a:pt x="3054975" y="928046"/>
                  <a:pt x="3048829" y="959794"/>
                </a:cubicBezTo>
                <a:lnTo>
                  <a:pt x="3019542" y="1058618"/>
                </a:lnTo>
                <a:lnTo>
                  <a:pt x="3013281" y="1145784"/>
                </a:lnTo>
                <a:cubicBezTo>
                  <a:pt x="3017536" y="1234942"/>
                  <a:pt x="3053709" y="1322861"/>
                  <a:pt x="3121799" y="1390951"/>
                </a:cubicBezTo>
                <a:cubicBezTo>
                  <a:pt x="3212584" y="1481736"/>
                  <a:pt x="3338623" y="1515780"/>
                  <a:pt x="3455849" y="1493085"/>
                </a:cubicBezTo>
                <a:lnTo>
                  <a:pt x="3461899" y="1491292"/>
                </a:lnTo>
                <a:lnTo>
                  <a:pt x="3480087" y="1484679"/>
                </a:lnTo>
                <a:lnTo>
                  <a:pt x="3539283" y="1470978"/>
                </a:lnTo>
                <a:lnTo>
                  <a:pt x="3555274" y="1466239"/>
                </a:lnTo>
                <a:lnTo>
                  <a:pt x="3565722" y="1464858"/>
                </a:lnTo>
                <a:lnTo>
                  <a:pt x="3574697" y="1462781"/>
                </a:lnTo>
                <a:lnTo>
                  <a:pt x="3611421" y="1458820"/>
                </a:lnTo>
                <a:lnTo>
                  <a:pt x="3651226" y="1453561"/>
                </a:lnTo>
                <a:lnTo>
                  <a:pt x="3661300" y="1453441"/>
                </a:lnTo>
                <a:lnTo>
                  <a:pt x="3670873" y="1452408"/>
                </a:lnTo>
                <a:lnTo>
                  <a:pt x="3709362" y="1452867"/>
                </a:lnTo>
                <a:lnTo>
                  <a:pt x="3747850" y="1452408"/>
                </a:lnTo>
                <a:lnTo>
                  <a:pt x="3757422" y="1453441"/>
                </a:lnTo>
                <a:lnTo>
                  <a:pt x="3767497" y="1453561"/>
                </a:lnTo>
                <a:lnTo>
                  <a:pt x="3807305" y="1458821"/>
                </a:lnTo>
                <a:lnTo>
                  <a:pt x="3844026" y="1462781"/>
                </a:lnTo>
                <a:lnTo>
                  <a:pt x="3853000" y="1464858"/>
                </a:lnTo>
                <a:lnTo>
                  <a:pt x="3863449" y="1466239"/>
                </a:lnTo>
                <a:lnTo>
                  <a:pt x="3879442" y="1470978"/>
                </a:lnTo>
                <a:lnTo>
                  <a:pt x="3938635" y="1484679"/>
                </a:lnTo>
                <a:lnTo>
                  <a:pt x="3969993" y="1496080"/>
                </a:lnTo>
                <a:lnTo>
                  <a:pt x="4049438" y="1501786"/>
                </a:lnTo>
                <a:cubicBezTo>
                  <a:pt x="4138598" y="1497532"/>
                  <a:pt x="4226517" y="1461358"/>
                  <a:pt x="4294606" y="1393268"/>
                </a:cubicBezTo>
                <a:cubicBezTo>
                  <a:pt x="4385391" y="1302483"/>
                  <a:pt x="4419435" y="1176444"/>
                  <a:pt x="4396739" y="1059218"/>
                </a:cubicBezTo>
                <a:lnTo>
                  <a:pt x="4389516" y="1034843"/>
                </a:lnTo>
                <a:lnTo>
                  <a:pt x="4392075" y="1034642"/>
                </a:lnTo>
                <a:lnTo>
                  <a:pt x="4369894" y="959794"/>
                </a:lnTo>
                <a:cubicBezTo>
                  <a:pt x="4320719" y="705811"/>
                  <a:pt x="4394480" y="432733"/>
                  <a:pt x="4591177" y="236035"/>
                </a:cubicBezTo>
                <a:cubicBezTo>
                  <a:pt x="4748535" y="78678"/>
                  <a:pt x="4954777" y="0"/>
                  <a:pt x="5161017" y="0"/>
                </a:cubicBezTo>
                <a:cubicBezTo>
                  <a:pt x="5367259" y="0"/>
                  <a:pt x="5573501" y="78678"/>
                  <a:pt x="5730860" y="236035"/>
                </a:cubicBezTo>
                <a:cubicBezTo>
                  <a:pt x="6045573" y="550750"/>
                  <a:pt x="6045573" y="1061003"/>
                  <a:pt x="5730860" y="1375718"/>
                </a:cubicBezTo>
                <a:cubicBezTo>
                  <a:pt x="5534162" y="1572414"/>
                  <a:pt x="5261084" y="1646176"/>
                  <a:pt x="5007101" y="1597002"/>
                </a:cubicBezTo>
                <a:lnTo>
                  <a:pt x="4924197" y="1572433"/>
                </a:lnTo>
                <a:lnTo>
                  <a:pt x="4923824" y="1574941"/>
                </a:lnTo>
                <a:lnTo>
                  <a:pt x="4907678" y="1570156"/>
                </a:lnTo>
                <a:cubicBezTo>
                  <a:pt x="4790452" y="1547461"/>
                  <a:pt x="4664412" y="1581505"/>
                  <a:pt x="4573626" y="1672290"/>
                </a:cubicBezTo>
                <a:cubicBezTo>
                  <a:pt x="4505538" y="1740379"/>
                  <a:pt x="4469366" y="1828300"/>
                  <a:pt x="4465110" y="1917458"/>
                </a:cubicBezTo>
                <a:lnTo>
                  <a:pt x="4471369" y="2004627"/>
                </a:lnTo>
                <a:lnTo>
                  <a:pt x="4500656" y="2103445"/>
                </a:lnTo>
                <a:lnTo>
                  <a:pt x="4501674" y="2117619"/>
                </a:lnTo>
                <a:lnTo>
                  <a:pt x="4515068" y="2257363"/>
                </a:lnTo>
                <a:lnTo>
                  <a:pt x="4513148" y="2277388"/>
                </a:lnTo>
                <a:lnTo>
                  <a:pt x="4514486" y="2296022"/>
                </a:lnTo>
                <a:lnTo>
                  <a:pt x="4507277" y="2338644"/>
                </a:lnTo>
                <a:lnTo>
                  <a:pt x="4500315" y="2411281"/>
                </a:lnTo>
                <a:lnTo>
                  <a:pt x="4487912" y="2453134"/>
                </a:lnTo>
                <a:lnTo>
                  <a:pt x="4482216" y="2486808"/>
                </a:lnTo>
                <a:lnTo>
                  <a:pt x="4468794" y="2517641"/>
                </a:lnTo>
                <a:lnTo>
                  <a:pt x="4456058" y="2560615"/>
                </a:lnTo>
                <a:lnTo>
                  <a:pt x="4421510" y="2626267"/>
                </a:lnTo>
                <a:lnTo>
                  <a:pt x="4403844" y="2666852"/>
                </a:lnTo>
                <a:lnTo>
                  <a:pt x="4392385" y="2681615"/>
                </a:lnTo>
                <a:lnTo>
                  <a:pt x="4382297" y="2700784"/>
                </a:lnTo>
                <a:lnTo>
                  <a:pt x="4285880" y="2818819"/>
                </a:lnTo>
                <a:lnTo>
                  <a:pt x="4279372" y="2827204"/>
                </a:lnTo>
                <a:cubicBezTo>
                  <a:pt x="4122015" y="2984562"/>
                  <a:pt x="3915773" y="3063241"/>
                  <a:pt x="3709532" y="3063240"/>
                </a:cubicBezTo>
                <a:lnTo>
                  <a:pt x="3709361" y="3063224"/>
                </a:lnTo>
                <a:lnTo>
                  <a:pt x="3709191" y="3063240"/>
                </a:lnTo>
                <a:cubicBezTo>
                  <a:pt x="3502949" y="3063241"/>
                  <a:pt x="3296707" y="2984562"/>
                  <a:pt x="3139350" y="2827204"/>
                </a:cubicBezTo>
                <a:lnTo>
                  <a:pt x="3132841" y="2818819"/>
                </a:lnTo>
                <a:lnTo>
                  <a:pt x="3036425" y="2700784"/>
                </a:lnTo>
                <a:lnTo>
                  <a:pt x="3026338" y="2681616"/>
                </a:lnTo>
                <a:lnTo>
                  <a:pt x="3014878" y="2666852"/>
                </a:lnTo>
                <a:lnTo>
                  <a:pt x="2997210" y="2626263"/>
                </a:lnTo>
                <a:lnTo>
                  <a:pt x="2962664" y="2560615"/>
                </a:lnTo>
                <a:lnTo>
                  <a:pt x="2949929" y="2517644"/>
                </a:lnTo>
                <a:lnTo>
                  <a:pt x="2936506" y="2486808"/>
                </a:lnTo>
                <a:lnTo>
                  <a:pt x="2930810" y="2453131"/>
                </a:lnTo>
                <a:lnTo>
                  <a:pt x="2918407" y="2411281"/>
                </a:lnTo>
                <a:lnTo>
                  <a:pt x="2911446" y="2338651"/>
                </a:lnTo>
                <a:lnTo>
                  <a:pt x="2904236" y="2296022"/>
                </a:lnTo>
                <a:lnTo>
                  <a:pt x="2905574" y="2277384"/>
                </a:lnTo>
                <a:lnTo>
                  <a:pt x="2903655" y="2257363"/>
                </a:lnTo>
                <a:lnTo>
                  <a:pt x="2917045" y="2117662"/>
                </a:lnTo>
                <a:lnTo>
                  <a:pt x="2918066" y="2103445"/>
                </a:lnTo>
                <a:lnTo>
                  <a:pt x="2942634" y="2020542"/>
                </a:lnTo>
                <a:lnTo>
                  <a:pt x="2940126" y="2020169"/>
                </a:lnTo>
                <a:lnTo>
                  <a:pt x="2944912" y="2004022"/>
                </a:lnTo>
                <a:cubicBezTo>
                  <a:pt x="2967607" y="1886796"/>
                  <a:pt x="2933563" y="1760757"/>
                  <a:pt x="2842778" y="1669972"/>
                </a:cubicBezTo>
                <a:cubicBezTo>
                  <a:pt x="2774688" y="1601882"/>
                  <a:pt x="2686768" y="1565710"/>
                  <a:pt x="2597610" y="1561454"/>
                </a:cubicBezTo>
                <a:lnTo>
                  <a:pt x="2518167" y="1567160"/>
                </a:lnTo>
                <a:lnTo>
                  <a:pt x="2486810" y="1578561"/>
                </a:lnTo>
                <a:lnTo>
                  <a:pt x="2427611" y="1592263"/>
                </a:lnTo>
                <a:lnTo>
                  <a:pt x="2411622" y="1597002"/>
                </a:lnTo>
                <a:lnTo>
                  <a:pt x="2401173" y="1598382"/>
                </a:lnTo>
                <a:lnTo>
                  <a:pt x="2392200" y="1600459"/>
                </a:lnTo>
                <a:lnTo>
                  <a:pt x="2355482" y="1604419"/>
                </a:lnTo>
                <a:lnTo>
                  <a:pt x="2315670" y="1609679"/>
                </a:lnTo>
                <a:lnTo>
                  <a:pt x="2305595" y="1609799"/>
                </a:lnTo>
                <a:lnTo>
                  <a:pt x="2296024" y="1610832"/>
                </a:lnTo>
                <a:lnTo>
                  <a:pt x="2257535" y="1610373"/>
                </a:lnTo>
                <a:lnTo>
                  <a:pt x="2219046" y="1610832"/>
                </a:lnTo>
                <a:lnTo>
                  <a:pt x="2209474" y="1609799"/>
                </a:lnTo>
                <a:lnTo>
                  <a:pt x="2199400" y="1609679"/>
                </a:lnTo>
                <a:lnTo>
                  <a:pt x="2159590" y="1604419"/>
                </a:lnTo>
                <a:lnTo>
                  <a:pt x="2122869" y="1600459"/>
                </a:lnTo>
                <a:lnTo>
                  <a:pt x="2113896" y="1598382"/>
                </a:lnTo>
                <a:lnTo>
                  <a:pt x="2103448" y="1597002"/>
                </a:lnTo>
                <a:lnTo>
                  <a:pt x="2087454" y="1592262"/>
                </a:lnTo>
                <a:lnTo>
                  <a:pt x="2028260" y="1578561"/>
                </a:lnTo>
                <a:lnTo>
                  <a:pt x="2010071" y="1571948"/>
                </a:lnTo>
                <a:lnTo>
                  <a:pt x="2004025" y="1570156"/>
                </a:lnTo>
                <a:cubicBezTo>
                  <a:pt x="1886799" y="1547461"/>
                  <a:pt x="1760758" y="1581505"/>
                  <a:pt x="1669973" y="1672290"/>
                </a:cubicBezTo>
                <a:cubicBezTo>
                  <a:pt x="1601885" y="1740379"/>
                  <a:pt x="1565712" y="1828300"/>
                  <a:pt x="1561457" y="1917458"/>
                </a:cubicBezTo>
                <a:lnTo>
                  <a:pt x="1567715" y="2004627"/>
                </a:lnTo>
                <a:lnTo>
                  <a:pt x="1597004" y="2103445"/>
                </a:lnTo>
                <a:cubicBezTo>
                  <a:pt x="1646178" y="2357430"/>
                  <a:pt x="1572416" y="2630508"/>
                  <a:pt x="1375719" y="2827204"/>
                </a:cubicBezTo>
                <a:cubicBezTo>
                  <a:pt x="1061005" y="3141919"/>
                  <a:pt x="550752" y="3141919"/>
                  <a:pt x="236037" y="2827204"/>
                </a:cubicBezTo>
                <a:cubicBezTo>
                  <a:pt x="-78679" y="2512489"/>
                  <a:pt x="-78679" y="2002236"/>
                  <a:pt x="236037" y="1687523"/>
                </a:cubicBezTo>
                <a:cubicBezTo>
                  <a:pt x="432733" y="1490825"/>
                  <a:pt x="705813" y="1417065"/>
                  <a:pt x="959796" y="1466239"/>
                </a:cubicBezTo>
                <a:lnTo>
                  <a:pt x="1058620" y="1495526"/>
                </a:lnTo>
                <a:lnTo>
                  <a:pt x="1145785" y="1501786"/>
                </a:lnTo>
                <a:cubicBezTo>
                  <a:pt x="1234944" y="1497532"/>
                  <a:pt x="1322863" y="1461358"/>
                  <a:pt x="1390953" y="1393268"/>
                </a:cubicBezTo>
                <a:cubicBezTo>
                  <a:pt x="1481738" y="1302483"/>
                  <a:pt x="1515782" y="1176444"/>
                  <a:pt x="1493085" y="1059218"/>
                </a:cubicBezTo>
                <a:lnTo>
                  <a:pt x="1485862" y="1034843"/>
                </a:lnTo>
                <a:lnTo>
                  <a:pt x="1488422" y="1034642"/>
                </a:lnTo>
                <a:lnTo>
                  <a:pt x="1466241" y="959794"/>
                </a:lnTo>
                <a:cubicBezTo>
                  <a:pt x="1460094" y="928046"/>
                  <a:pt x="1455868" y="896000"/>
                  <a:pt x="1453563" y="863841"/>
                </a:cubicBezTo>
                <a:lnTo>
                  <a:pt x="1453020" y="818313"/>
                </a:lnTo>
                <a:lnTo>
                  <a:pt x="1451828" y="805876"/>
                </a:lnTo>
                <a:lnTo>
                  <a:pt x="1452756" y="796193"/>
                </a:lnTo>
                <a:lnTo>
                  <a:pt x="1452411" y="767218"/>
                </a:lnTo>
                <a:cubicBezTo>
                  <a:pt x="1453947" y="735023"/>
                  <a:pt x="1457405" y="702902"/>
                  <a:pt x="1462783" y="671042"/>
                </a:cubicBezTo>
                <a:lnTo>
                  <a:pt x="1466142" y="656529"/>
                </a:lnTo>
                <a:lnTo>
                  <a:pt x="1466580" y="651959"/>
                </a:lnTo>
                <a:lnTo>
                  <a:pt x="1469410" y="642410"/>
                </a:lnTo>
                <a:lnTo>
                  <a:pt x="1484681" y="576432"/>
                </a:lnTo>
                <a:lnTo>
                  <a:pt x="1507840" y="512736"/>
                </a:lnTo>
                <a:lnTo>
                  <a:pt x="1510837" y="502624"/>
                </a:lnTo>
                <a:lnTo>
                  <a:pt x="1513037" y="498444"/>
                </a:lnTo>
                <a:lnTo>
                  <a:pt x="1518104" y="484508"/>
                </a:lnTo>
                <a:cubicBezTo>
                  <a:pt x="1531165" y="454438"/>
                  <a:pt x="1546148" y="425003"/>
                  <a:pt x="1563052" y="396388"/>
                </a:cubicBezTo>
                <a:lnTo>
                  <a:pt x="1579470" y="372200"/>
                </a:lnTo>
                <a:lnTo>
                  <a:pt x="1584598" y="362455"/>
                </a:lnTo>
                <a:lnTo>
                  <a:pt x="1593395" y="351685"/>
                </a:lnTo>
                <a:lnTo>
                  <a:pt x="1619525" y="313190"/>
                </a:lnTo>
                <a:cubicBezTo>
                  <a:pt x="1640270" y="286403"/>
                  <a:pt x="1662936" y="260622"/>
                  <a:pt x="1687523" y="236035"/>
                </a:cubicBezTo>
                <a:cubicBezTo>
                  <a:pt x="1844882" y="78678"/>
                  <a:pt x="2051122" y="0"/>
                  <a:pt x="2257364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/>
              </a:gs>
              <a:gs pos="55000">
                <a:schemeClr val="accent1"/>
              </a:gs>
              <a:gs pos="29000">
                <a:schemeClr val="accent2"/>
              </a:gs>
              <a:gs pos="100000">
                <a:schemeClr val="accent6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92393D7-1654-C05C-611B-FD973B09E091}"/>
              </a:ext>
            </a:extLst>
          </p:cNvPr>
          <p:cNvSpPr/>
          <p:nvPr/>
        </p:nvSpPr>
        <p:spPr>
          <a:xfrm>
            <a:off x="3300862" y="3712398"/>
            <a:ext cx="1235137" cy="1235137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BA265E3-9758-F700-9D0D-AB3748282505}"/>
              </a:ext>
            </a:extLst>
          </p:cNvPr>
          <p:cNvSpPr/>
          <p:nvPr/>
        </p:nvSpPr>
        <p:spPr>
          <a:xfrm>
            <a:off x="4753083" y="2260911"/>
            <a:ext cx="1235137" cy="1235137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F7F5039-BED9-7FDB-18C7-F1482988D2F0}"/>
              </a:ext>
            </a:extLst>
          </p:cNvPr>
          <p:cNvSpPr/>
          <p:nvPr/>
        </p:nvSpPr>
        <p:spPr>
          <a:xfrm>
            <a:off x="6204432" y="3712398"/>
            <a:ext cx="1235137" cy="1235137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364B82D4-F428-FECD-E11A-7D17FA29189D}"/>
              </a:ext>
            </a:extLst>
          </p:cNvPr>
          <p:cNvSpPr/>
          <p:nvPr/>
        </p:nvSpPr>
        <p:spPr>
          <a:xfrm>
            <a:off x="7656606" y="2260911"/>
            <a:ext cx="1235137" cy="1235137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558CD5A-2E30-F0F4-3F36-509131F887E4}"/>
              </a:ext>
            </a:extLst>
          </p:cNvPr>
          <p:cNvSpPr/>
          <p:nvPr/>
        </p:nvSpPr>
        <p:spPr>
          <a:xfrm>
            <a:off x="3370137" y="3781673"/>
            <a:ext cx="1096586" cy="10965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5D88D54-157F-95A2-BFB5-3504024EAC66}"/>
              </a:ext>
            </a:extLst>
          </p:cNvPr>
          <p:cNvSpPr/>
          <p:nvPr/>
        </p:nvSpPr>
        <p:spPr>
          <a:xfrm>
            <a:off x="4822358" y="2330186"/>
            <a:ext cx="1096586" cy="10965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990CB29-5404-7149-5075-A62196356AE7}"/>
              </a:ext>
            </a:extLst>
          </p:cNvPr>
          <p:cNvSpPr/>
          <p:nvPr/>
        </p:nvSpPr>
        <p:spPr>
          <a:xfrm>
            <a:off x="6273707" y="3781673"/>
            <a:ext cx="1096586" cy="10965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E5EA832-5AE8-7797-0AC5-DFC4008C11C7}"/>
              </a:ext>
            </a:extLst>
          </p:cNvPr>
          <p:cNvSpPr/>
          <p:nvPr/>
        </p:nvSpPr>
        <p:spPr>
          <a:xfrm>
            <a:off x="7725881" y="2330186"/>
            <a:ext cx="1096586" cy="10965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 descr="Pen with solid fill">
            <a:extLst>
              <a:ext uri="{FF2B5EF4-FFF2-40B4-BE49-F238E27FC236}">
                <a16:creationId xmlns:a16="http://schemas.microsoft.com/office/drawing/2014/main" id="{4DE14DA8-6166-1669-DBB4-CA109498B1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552670" y="3964206"/>
            <a:ext cx="731520" cy="731520"/>
          </a:xfrm>
          <a:prstGeom prst="rect">
            <a:avLst/>
          </a:prstGeom>
        </p:spPr>
      </p:pic>
      <p:pic>
        <p:nvPicPr>
          <p:cNvPr id="10" name="Graphic 9" descr="Large paint brush with solid fill">
            <a:extLst>
              <a:ext uri="{FF2B5EF4-FFF2-40B4-BE49-F238E27FC236}">
                <a16:creationId xmlns:a16="http://schemas.microsoft.com/office/drawing/2014/main" id="{44A86AE9-5F03-CDD7-1A63-48AB879331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004891" y="2512719"/>
            <a:ext cx="731520" cy="731520"/>
          </a:xfrm>
          <a:prstGeom prst="rect">
            <a:avLst/>
          </a:prstGeom>
        </p:spPr>
      </p:pic>
      <p:pic>
        <p:nvPicPr>
          <p:cNvPr id="12" name="Graphic 11" descr="Gears with solid fill">
            <a:extLst>
              <a:ext uri="{FF2B5EF4-FFF2-40B4-BE49-F238E27FC236}">
                <a16:creationId xmlns:a16="http://schemas.microsoft.com/office/drawing/2014/main" id="{4D0ED096-A610-C4E0-6373-2B2660BE11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456240" y="3964206"/>
            <a:ext cx="731520" cy="731520"/>
          </a:xfrm>
          <a:prstGeom prst="rect">
            <a:avLst/>
          </a:prstGeom>
        </p:spPr>
      </p:pic>
      <p:pic>
        <p:nvPicPr>
          <p:cNvPr id="13" name="Graphic 12" descr="Rocket with solid fill">
            <a:extLst>
              <a:ext uri="{FF2B5EF4-FFF2-40B4-BE49-F238E27FC236}">
                <a16:creationId xmlns:a16="http://schemas.microsoft.com/office/drawing/2014/main" id="{3E45DB76-299B-2FA8-C5F5-ED9487B8DBB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908414" y="2512719"/>
            <a:ext cx="731520" cy="73152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7F50B2AB-6627-10D3-FC01-48200ACCF1A0}"/>
              </a:ext>
            </a:extLst>
          </p:cNvPr>
          <p:cNvGrpSpPr/>
          <p:nvPr/>
        </p:nvGrpSpPr>
        <p:grpSpPr>
          <a:xfrm>
            <a:off x="9374900" y="2141071"/>
            <a:ext cx="2363227" cy="1474819"/>
            <a:chOff x="8921977" y="2947244"/>
            <a:chExt cx="2926080" cy="1474819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06373DE-492A-DD0E-1F9C-91A0519DBB8C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DC54C27-1448-2103-2764-56F7BFD3FDCE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7671B1A-9C0C-A958-5EE5-CCE9DB67741D}"/>
              </a:ext>
            </a:extLst>
          </p:cNvPr>
          <p:cNvGrpSpPr/>
          <p:nvPr/>
        </p:nvGrpSpPr>
        <p:grpSpPr>
          <a:xfrm>
            <a:off x="453873" y="3592558"/>
            <a:ext cx="2363227" cy="1474819"/>
            <a:chOff x="332936" y="2947244"/>
            <a:chExt cx="2926080" cy="1474819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4D8BC53-5F27-CFC7-95BE-18893D8101C2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DDA72C8-4CB4-292E-73D1-10476F58A5C7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59003CF-D69B-5399-7F67-D31FA758F499}"/>
              </a:ext>
            </a:extLst>
          </p:cNvPr>
          <p:cNvGrpSpPr/>
          <p:nvPr/>
        </p:nvGrpSpPr>
        <p:grpSpPr>
          <a:xfrm>
            <a:off x="8002150" y="4478818"/>
            <a:ext cx="2926080" cy="1290153"/>
            <a:chOff x="8921977" y="4652338"/>
            <a:chExt cx="2926080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F6BDF40-042A-B514-7E73-D97A38BB8490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FF4EAB0-85B7-A91A-32F8-095836C41B12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07A0AA5-771F-1A14-8DE7-FF5446865845}"/>
              </a:ext>
            </a:extLst>
          </p:cNvPr>
          <p:cNvGrpSpPr/>
          <p:nvPr/>
        </p:nvGrpSpPr>
        <p:grpSpPr>
          <a:xfrm>
            <a:off x="1062085" y="1462804"/>
            <a:ext cx="2926080" cy="1290153"/>
            <a:chOff x="332936" y="2627766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22C5B2D-12D1-7359-70BC-8528A716E4C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C8A1AAE-C8B6-F44F-4028-5C491841996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64618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9516</TotalTime>
  <Words>386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4-Step Chain Process Diagram – Slide Template</vt:lpstr>
      <vt:lpstr>4-Step Chain Process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Chain Process Diagram</dc:title>
  <dc:creator>PresentationGO.com</dc:creator>
  <dc:description>© Copyright PresentationGO.com - Do not distribute or sale without written permission.</dc:description>
  <cp:lastModifiedBy>Christophe Barroche</cp:lastModifiedBy>
  <cp:revision>52</cp:revision>
  <dcterms:created xsi:type="dcterms:W3CDTF">2014-11-26T05:14:11Z</dcterms:created>
  <dcterms:modified xsi:type="dcterms:W3CDTF">2025-07-08T21:24:08Z</dcterms:modified>
  <cp:category>Charts &amp; Diagrams</cp:category>
</cp:coreProperties>
</file>