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5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41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FFA6-2BCD-D6DA-29DB-0B06CD32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9B96C-F073-0DAE-A7CA-A0D5BC12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9843C79-54B9-48F4-268E-9133F6D56085}"/>
              </a:ext>
            </a:extLst>
          </p:cNvPr>
          <p:cNvSpPr/>
          <p:nvPr/>
        </p:nvSpPr>
        <p:spPr>
          <a:xfrm>
            <a:off x="2443377" y="2472033"/>
            <a:ext cx="4257246" cy="2888322"/>
          </a:xfrm>
          <a:custGeom>
            <a:avLst/>
            <a:gdLst>
              <a:gd name="connsiteX0" fmla="*/ 2257363 w 4515067"/>
              <a:gd name="connsiteY0" fmla="*/ 0 h 3063240"/>
              <a:gd name="connsiteX1" fmla="*/ 2257534 w 4515067"/>
              <a:gd name="connsiteY1" fmla="*/ 17 h 3063240"/>
              <a:gd name="connsiteX2" fmla="*/ 2257704 w 4515067"/>
              <a:gd name="connsiteY2" fmla="*/ 0 h 3063240"/>
              <a:gd name="connsiteX3" fmla="*/ 2827545 w 4515067"/>
              <a:gd name="connsiteY3" fmla="*/ 236035 h 3063240"/>
              <a:gd name="connsiteX4" fmla="*/ 2895544 w 4515067"/>
              <a:gd name="connsiteY4" fmla="*/ 313190 h 3063240"/>
              <a:gd name="connsiteX5" fmla="*/ 2921673 w 4515067"/>
              <a:gd name="connsiteY5" fmla="*/ 351684 h 3063240"/>
              <a:gd name="connsiteX6" fmla="*/ 2930471 w 4515067"/>
              <a:gd name="connsiteY6" fmla="*/ 362455 h 3063240"/>
              <a:gd name="connsiteX7" fmla="*/ 2935600 w 4515067"/>
              <a:gd name="connsiteY7" fmla="*/ 372201 h 3063240"/>
              <a:gd name="connsiteX8" fmla="*/ 2952017 w 4515067"/>
              <a:gd name="connsiteY8" fmla="*/ 396388 h 3063240"/>
              <a:gd name="connsiteX9" fmla="*/ 2996966 w 4515067"/>
              <a:gd name="connsiteY9" fmla="*/ 484508 h 3063240"/>
              <a:gd name="connsiteX10" fmla="*/ 3002033 w 4515067"/>
              <a:gd name="connsiteY10" fmla="*/ 498446 h 3063240"/>
              <a:gd name="connsiteX11" fmla="*/ 3004232 w 4515067"/>
              <a:gd name="connsiteY11" fmla="*/ 502624 h 3063240"/>
              <a:gd name="connsiteX12" fmla="*/ 3007227 w 4515067"/>
              <a:gd name="connsiteY12" fmla="*/ 512731 h 3063240"/>
              <a:gd name="connsiteX13" fmla="*/ 3030389 w 4515067"/>
              <a:gd name="connsiteY13" fmla="*/ 576432 h 3063240"/>
              <a:gd name="connsiteX14" fmla="*/ 3045662 w 4515067"/>
              <a:gd name="connsiteY14" fmla="*/ 642420 h 3063240"/>
              <a:gd name="connsiteX15" fmla="*/ 3048489 w 4515067"/>
              <a:gd name="connsiteY15" fmla="*/ 651959 h 3063240"/>
              <a:gd name="connsiteX16" fmla="*/ 3048926 w 4515067"/>
              <a:gd name="connsiteY16" fmla="*/ 656524 h 3063240"/>
              <a:gd name="connsiteX17" fmla="*/ 3052286 w 4515067"/>
              <a:gd name="connsiteY17" fmla="*/ 671042 h 3063240"/>
              <a:gd name="connsiteX18" fmla="*/ 3062659 w 4515067"/>
              <a:gd name="connsiteY18" fmla="*/ 767218 h 3063240"/>
              <a:gd name="connsiteX19" fmla="*/ 3062313 w 4515067"/>
              <a:gd name="connsiteY19" fmla="*/ 796199 h 3063240"/>
              <a:gd name="connsiteX20" fmla="*/ 3063241 w 4515067"/>
              <a:gd name="connsiteY20" fmla="*/ 805876 h 3063240"/>
              <a:gd name="connsiteX21" fmla="*/ 3062050 w 4515067"/>
              <a:gd name="connsiteY21" fmla="*/ 818305 h 3063240"/>
              <a:gd name="connsiteX22" fmla="*/ 3061506 w 4515067"/>
              <a:gd name="connsiteY22" fmla="*/ 863841 h 3063240"/>
              <a:gd name="connsiteX23" fmla="*/ 3048829 w 4515067"/>
              <a:gd name="connsiteY23" fmla="*/ 959794 h 3063240"/>
              <a:gd name="connsiteX24" fmla="*/ 3019542 w 4515067"/>
              <a:gd name="connsiteY24" fmla="*/ 1058618 h 3063240"/>
              <a:gd name="connsiteX25" fmla="*/ 3013281 w 4515067"/>
              <a:gd name="connsiteY25" fmla="*/ 1145784 h 3063240"/>
              <a:gd name="connsiteX26" fmla="*/ 3121799 w 4515067"/>
              <a:gd name="connsiteY26" fmla="*/ 1390951 h 3063240"/>
              <a:gd name="connsiteX27" fmla="*/ 3455849 w 4515067"/>
              <a:gd name="connsiteY27" fmla="*/ 1493085 h 3063240"/>
              <a:gd name="connsiteX28" fmla="*/ 3480225 w 4515067"/>
              <a:gd name="connsiteY28" fmla="*/ 1485861 h 3063240"/>
              <a:gd name="connsiteX29" fmla="*/ 3480426 w 4515067"/>
              <a:gd name="connsiteY29" fmla="*/ 1488420 h 3063240"/>
              <a:gd name="connsiteX30" fmla="*/ 3555274 w 4515067"/>
              <a:gd name="connsiteY30" fmla="*/ 1466239 h 3063240"/>
              <a:gd name="connsiteX31" fmla="*/ 4279031 w 4515067"/>
              <a:gd name="connsiteY31" fmla="*/ 1687523 h 3063240"/>
              <a:gd name="connsiteX32" fmla="*/ 4279031 w 4515067"/>
              <a:gd name="connsiteY32" fmla="*/ 2827204 h 3063240"/>
              <a:gd name="connsiteX33" fmla="*/ 3139350 w 4515067"/>
              <a:gd name="connsiteY33" fmla="*/ 2827204 h 3063240"/>
              <a:gd name="connsiteX34" fmla="*/ 2918066 w 4515067"/>
              <a:gd name="connsiteY34" fmla="*/ 2103445 h 3063240"/>
              <a:gd name="connsiteX35" fmla="*/ 2942634 w 4515067"/>
              <a:gd name="connsiteY35" fmla="*/ 2020542 h 3063240"/>
              <a:gd name="connsiteX36" fmla="*/ 2940126 w 4515067"/>
              <a:gd name="connsiteY36" fmla="*/ 2020169 h 3063240"/>
              <a:gd name="connsiteX37" fmla="*/ 2944912 w 4515067"/>
              <a:gd name="connsiteY37" fmla="*/ 2004022 h 3063240"/>
              <a:gd name="connsiteX38" fmla="*/ 2842778 w 4515067"/>
              <a:gd name="connsiteY38" fmla="*/ 1669972 h 3063240"/>
              <a:gd name="connsiteX39" fmla="*/ 2597610 w 4515067"/>
              <a:gd name="connsiteY39" fmla="*/ 1561454 h 3063240"/>
              <a:gd name="connsiteX40" fmla="*/ 2518166 w 4515067"/>
              <a:gd name="connsiteY40" fmla="*/ 1567160 h 3063240"/>
              <a:gd name="connsiteX41" fmla="*/ 2486809 w 4515067"/>
              <a:gd name="connsiteY41" fmla="*/ 1578561 h 3063240"/>
              <a:gd name="connsiteX42" fmla="*/ 2427614 w 4515067"/>
              <a:gd name="connsiteY42" fmla="*/ 1592262 h 3063240"/>
              <a:gd name="connsiteX43" fmla="*/ 2411622 w 4515067"/>
              <a:gd name="connsiteY43" fmla="*/ 1597002 h 3063240"/>
              <a:gd name="connsiteX44" fmla="*/ 2401171 w 4515067"/>
              <a:gd name="connsiteY44" fmla="*/ 1598383 h 3063240"/>
              <a:gd name="connsiteX45" fmla="*/ 2392199 w 4515067"/>
              <a:gd name="connsiteY45" fmla="*/ 1600459 h 3063240"/>
              <a:gd name="connsiteX46" fmla="*/ 2355485 w 4515067"/>
              <a:gd name="connsiteY46" fmla="*/ 1604419 h 3063240"/>
              <a:gd name="connsiteX47" fmla="*/ 2315670 w 4515067"/>
              <a:gd name="connsiteY47" fmla="*/ 1609679 h 3063240"/>
              <a:gd name="connsiteX48" fmla="*/ 2305595 w 4515067"/>
              <a:gd name="connsiteY48" fmla="*/ 1609799 h 3063240"/>
              <a:gd name="connsiteX49" fmla="*/ 2296023 w 4515067"/>
              <a:gd name="connsiteY49" fmla="*/ 1610832 h 3063240"/>
              <a:gd name="connsiteX50" fmla="*/ 2257535 w 4515067"/>
              <a:gd name="connsiteY50" fmla="*/ 1610373 h 3063240"/>
              <a:gd name="connsiteX51" fmla="*/ 2219046 w 4515067"/>
              <a:gd name="connsiteY51" fmla="*/ 1610832 h 3063240"/>
              <a:gd name="connsiteX52" fmla="*/ 2209474 w 4515067"/>
              <a:gd name="connsiteY52" fmla="*/ 1609799 h 3063240"/>
              <a:gd name="connsiteX53" fmla="*/ 2199400 w 4515067"/>
              <a:gd name="connsiteY53" fmla="*/ 1609679 h 3063240"/>
              <a:gd name="connsiteX54" fmla="*/ 2159587 w 4515067"/>
              <a:gd name="connsiteY54" fmla="*/ 1604419 h 3063240"/>
              <a:gd name="connsiteX55" fmla="*/ 2122869 w 4515067"/>
              <a:gd name="connsiteY55" fmla="*/ 1600459 h 3063240"/>
              <a:gd name="connsiteX56" fmla="*/ 2113897 w 4515067"/>
              <a:gd name="connsiteY56" fmla="*/ 1598382 h 3063240"/>
              <a:gd name="connsiteX57" fmla="*/ 2103447 w 4515067"/>
              <a:gd name="connsiteY57" fmla="*/ 1597002 h 3063240"/>
              <a:gd name="connsiteX58" fmla="*/ 2087452 w 4515067"/>
              <a:gd name="connsiteY58" fmla="*/ 1592261 h 3063240"/>
              <a:gd name="connsiteX59" fmla="*/ 2028260 w 4515067"/>
              <a:gd name="connsiteY59" fmla="*/ 1578561 h 3063240"/>
              <a:gd name="connsiteX60" fmla="*/ 2010073 w 4515067"/>
              <a:gd name="connsiteY60" fmla="*/ 1571949 h 3063240"/>
              <a:gd name="connsiteX61" fmla="*/ 2004024 w 4515067"/>
              <a:gd name="connsiteY61" fmla="*/ 1570156 h 3063240"/>
              <a:gd name="connsiteX62" fmla="*/ 1669972 w 4515067"/>
              <a:gd name="connsiteY62" fmla="*/ 1672290 h 3063240"/>
              <a:gd name="connsiteX63" fmla="*/ 1561456 w 4515067"/>
              <a:gd name="connsiteY63" fmla="*/ 1917458 h 3063240"/>
              <a:gd name="connsiteX64" fmla="*/ 1567715 w 4515067"/>
              <a:gd name="connsiteY64" fmla="*/ 2004627 h 3063240"/>
              <a:gd name="connsiteX65" fmla="*/ 1597004 w 4515067"/>
              <a:gd name="connsiteY65" fmla="*/ 2103445 h 3063240"/>
              <a:gd name="connsiteX66" fmla="*/ 1375718 w 4515067"/>
              <a:gd name="connsiteY66" fmla="*/ 2827204 h 3063240"/>
              <a:gd name="connsiteX67" fmla="*/ 236037 w 4515067"/>
              <a:gd name="connsiteY67" fmla="*/ 2827204 h 3063240"/>
              <a:gd name="connsiteX68" fmla="*/ 236037 w 4515067"/>
              <a:gd name="connsiteY68" fmla="*/ 1687523 h 3063240"/>
              <a:gd name="connsiteX69" fmla="*/ 959795 w 4515067"/>
              <a:gd name="connsiteY69" fmla="*/ 1466239 h 3063240"/>
              <a:gd name="connsiteX70" fmla="*/ 1058619 w 4515067"/>
              <a:gd name="connsiteY70" fmla="*/ 1495526 h 3063240"/>
              <a:gd name="connsiteX71" fmla="*/ 1145785 w 4515067"/>
              <a:gd name="connsiteY71" fmla="*/ 1501786 h 3063240"/>
              <a:gd name="connsiteX72" fmla="*/ 1390953 w 4515067"/>
              <a:gd name="connsiteY72" fmla="*/ 1393268 h 3063240"/>
              <a:gd name="connsiteX73" fmla="*/ 1493085 w 4515067"/>
              <a:gd name="connsiteY73" fmla="*/ 1059218 h 3063240"/>
              <a:gd name="connsiteX74" fmla="*/ 1485861 w 4515067"/>
              <a:gd name="connsiteY74" fmla="*/ 1034843 h 3063240"/>
              <a:gd name="connsiteX75" fmla="*/ 1488421 w 4515067"/>
              <a:gd name="connsiteY75" fmla="*/ 1034642 h 3063240"/>
              <a:gd name="connsiteX76" fmla="*/ 1466240 w 4515067"/>
              <a:gd name="connsiteY76" fmla="*/ 959794 h 3063240"/>
              <a:gd name="connsiteX77" fmla="*/ 1453563 w 4515067"/>
              <a:gd name="connsiteY77" fmla="*/ 863841 h 3063240"/>
              <a:gd name="connsiteX78" fmla="*/ 1453019 w 4515067"/>
              <a:gd name="connsiteY78" fmla="*/ 818305 h 3063240"/>
              <a:gd name="connsiteX79" fmla="*/ 1451828 w 4515067"/>
              <a:gd name="connsiteY79" fmla="*/ 805876 h 3063240"/>
              <a:gd name="connsiteX80" fmla="*/ 1452756 w 4515067"/>
              <a:gd name="connsiteY80" fmla="*/ 796199 h 3063240"/>
              <a:gd name="connsiteX81" fmla="*/ 1452410 w 4515067"/>
              <a:gd name="connsiteY81" fmla="*/ 767218 h 3063240"/>
              <a:gd name="connsiteX82" fmla="*/ 1462782 w 4515067"/>
              <a:gd name="connsiteY82" fmla="*/ 671042 h 3063240"/>
              <a:gd name="connsiteX83" fmla="*/ 1466143 w 4515067"/>
              <a:gd name="connsiteY83" fmla="*/ 656523 h 3063240"/>
              <a:gd name="connsiteX84" fmla="*/ 1466580 w 4515067"/>
              <a:gd name="connsiteY84" fmla="*/ 651959 h 3063240"/>
              <a:gd name="connsiteX85" fmla="*/ 1469406 w 4515067"/>
              <a:gd name="connsiteY85" fmla="*/ 642423 h 3063240"/>
              <a:gd name="connsiteX86" fmla="*/ 1484680 w 4515067"/>
              <a:gd name="connsiteY86" fmla="*/ 576432 h 3063240"/>
              <a:gd name="connsiteX87" fmla="*/ 1507843 w 4515067"/>
              <a:gd name="connsiteY87" fmla="*/ 512726 h 3063240"/>
              <a:gd name="connsiteX88" fmla="*/ 1510837 w 4515067"/>
              <a:gd name="connsiteY88" fmla="*/ 502624 h 3063240"/>
              <a:gd name="connsiteX89" fmla="*/ 1513034 w 4515067"/>
              <a:gd name="connsiteY89" fmla="*/ 498448 h 3063240"/>
              <a:gd name="connsiteX90" fmla="*/ 1518103 w 4515067"/>
              <a:gd name="connsiteY90" fmla="*/ 484508 h 3063240"/>
              <a:gd name="connsiteX91" fmla="*/ 1563051 w 4515067"/>
              <a:gd name="connsiteY91" fmla="*/ 396388 h 3063240"/>
              <a:gd name="connsiteX92" fmla="*/ 1579472 w 4515067"/>
              <a:gd name="connsiteY92" fmla="*/ 372196 h 3063240"/>
              <a:gd name="connsiteX93" fmla="*/ 1584598 w 4515067"/>
              <a:gd name="connsiteY93" fmla="*/ 362455 h 3063240"/>
              <a:gd name="connsiteX94" fmla="*/ 1593391 w 4515067"/>
              <a:gd name="connsiteY94" fmla="*/ 351690 h 3063240"/>
              <a:gd name="connsiteX95" fmla="*/ 1619524 w 4515067"/>
              <a:gd name="connsiteY95" fmla="*/ 313190 h 3063240"/>
              <a:gd name="connsiteX96" fmla="*/ 1687523 w 4515067"/>
              <a:gd name="connsiteY96" fmla="*/ 236035 h 3063240"/>
              <a:gd name="connsiteX97" fmla="*/ 2257363 w 4515067"/>
              <a:gd name="connsiteY97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515067" h="3063240">
                <a:moveTo>
                  <a:pt x="2257363" y="0"/>
                </a:moveTo>
                <a:lnTo>
                  <a:pt x="2257534" y="17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73" y="351684"/>
                </a:lnTo>
                <a:lnTo>
                  <a:pt x="2930471" y="362455"/>
                </a:lnTo>
                <a:lnTo>
                  <a:pt x="2935600" y="372201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3" y="498446"/>
                </a:lnTo>
                <a:lnTo>
                  <a:pt x="3004232" y="502624"/>
                </a:lnTo>
                <a:lnTo>
                  <a:pt x="3007227" y="512731"/>
                </a:lnTo>
                <a:lnTo>
                  <a:pt x="3030389" y="576432"/>
                </a:lnTo>
                <a:lnTo>
                  <a:pt x="3045662" y="642420"/>
                </a:lnTo>
                <a:lnTo>
                  <a:pt x="3048489" y="651959"/>
                </a:lnTo>
                <a:lnTo>
                  <a:pt x="3048926" y="656524"/>
                </a:lnTo>
                <a:lnTo>
                  <a:pt x="3052286" y="671042"/>
                </a:lnTo>
                <a:cubicBezTo>
                  <a:pt x="3057665" y="702902"/>
                  <a:pt x="3061122" y="735022"/>
                  <a:pt x="3062659" y="767218"/>
                </a:cubicBezTo>
                <a:lnTo>
                  <a:pt x="3062313" y="796199"/>
                </a:lnTo>
                <a:lnTo>
                  <a:pt x="3063241" y="805876"/>
                </a:lnTo>
                <a:lnTo>
                  <a:pt x="3062050" y="818305"/>
                </a:lnTo>
                <a:lnTo>
                  <a:pt x="3061506" y="863841"/>
                </a:lnTo>
                <a:cubicBezTo>
                  <a:pt x="3059201" y="896000"/>
                  <a:pt x="3054976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80225" y="1485861"/>
                </a:lnTo>
                <a:lnTo>
                  <a:pt x="3480426" y="1488420"/>
                </a:lnTo>
                <a:lnTo>
                  <a:pt x="3555274" y="1466239"/>
                </a:lnTo>
                <a:cubicBezTo>
                  <a:pt x="3809257" y="1417065"/>
                  <a:pt x="4082335" y="1490825"/>
                  <a:pt x="4279031" y="1687523"/>
                </a:cubicBezTo>
                <a:cubicBezTo>
                  <a:pt x="4593746" y="2002236"/>
                  <a:pt x="4593746" y="2512489"/>
                  <a:pt x="4279031" y="2827204"/>
                </a:cubicBezTo>
                <a:cubicBezTo>
                  <a:pt x="3964317" y="3141919"/>
                  <a:pt x="3454065" y="3141919"/>
                  <a:pt x="3139350" y="2827204"/>
                </a:cubicBezTo>
                <a:cubicBezTo>
                  <a:pt x="2942653" y="2630508"/>
                  <a:pt x="2868892" y="2357430"/>
                  <a:pt x="2918066" y="2103445"/>
                </a:cubicBez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6" y="1567160"/>
                </a:lnTo>
                <a:lnTo>
                  <a:pt x="2486809" y="1578561"/>
                </a:lnTo>
                <a:lnTo>
                  <a:pt x="2427614" y="1592262"/>
                </a:lnTo>
                <a:lnTo>
                  <a:pt x="2411622" y="1597002"/>
                </a:lnTo>
                <a:lnTo>
                  <a:pt x="2401171" y="1598383"/>
                </a:lnTo>
                <a:lnTo>
                  <a:pt x="2392199" y="1600459"/>
                </a:lnTo>
                <a:lnTo>
                  <a:pt x="2355485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3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87" y="1604419"/>
                </a:lnTo>
                <a:lnTo>
                  <a:pt x="2122869" y="1600459"/>
                </a:lnTo>
                <a:lnTo>
                  <a:pt x="2113897" y="1598382"/>
                </a:lnTo>
                <a:lnTo>
                  <a:pt x="2103447" y="1597002"/>
                </a:lnTo>
                <a:lnTo>
                  <a:pt x="2087452" y="1592261"/>
                </a:lnTo>
                <a:lnTo>
                  <a:pt x="2028260" y="1578561"/>
                </a:lnTo>
                <a:lnTo>
                  <a:pt x="2010073" y="1571949"/>
                </a:lnTo>
                <a:lnTo>
                  <a:pt x="2004024" y="1570156"/>
                </a:lnTo>
                <a:cubicBezTo>
                  <a:pt x="1886798" y="1547461"/>
                  <a:pt x="1760757" y="1581505"/>
                  <a:pt x="1669972" y="1672290"/>
                </a:cubicBezTo>
                <a:cubicBezTo>
                  <a:pt x="1601884" y="1740379"/>
                  <a:pt x="1565712" y="1828300"/>
                  <a:pt x="1561456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7" y="2357430"/>
                  <a:pt x="1572416" y="2630508"/>
                  <a:pt x="1375718" y="2827204"/>
                </a:cubicBezTo>
                <a:cubicBezTo>
                  <a:pt x="1061004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5" y="1466239"/>
                </a:cubicBezTo>
                <a:lnTo>
                  <a:pt x="1058619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7" y="1302483"/>
                  <a:pt x="1515781" y="1176444"/>
                  <a:pt x="1493085" y="1059218"/>
                </a:cubicBezTo>
                <a:lnTo>
                  <a:pt x="1485861" y="1034843"/>
                </a:lnTo>
                <a:lnTo>
                  <a:pt x="1488421" y="1034642"/>
                </a:lnTo>
                <a:lnTo>
                  <a:pt x="1466240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19" y="818305"/>
                </a:lnTo>
                <a:lnTo>
                  <a:pt x="1451828" y="805876"/>
                </a:lnTo>
                <a:lnTo>
                  <a:pt x="1452756" y="796199"/>
                </a:lnTo>
                <a:lnTo>
                  <a:pt x="1452410" y="767218"/>
                </a:lnTo>
                <a:cubicBezTo>
                  <a:pt x="1453947" y="735022"/>
                  <a:pt x="1457404" y="702902"/>
                  <a:pt x="1462782" y="671042"/>
                </a:cubicBezTo>
                <a:lnTo>
                  <a:pt x="1466143" y="656523"/>
                </a:lnTo>
                <a:lnTo>
                  <a:pt x="1466580" y="651959"/>
                </a:lnTo>
                <a:lnTo>
                  <a:pt x="1469406" y="642423"/>
                </a:lnTo>
                <a:lnTo>
                  <a:pt x="1484680" y="576432"/>
                </a:lnTo>
                <a:lnTo>
                  <a:pt x="1507843" y="512726"/>
                </a:lnTo>
                <a:lnTo>
                  <a:pt x="1510837" y="502624"/>
                </a:lnTo>
                <a:lnTo>
                  <a:pt x="1513034" y="498448"/>
                </a:lnTo>
                <a:lnTo>
                  <a:pt x="1518103" y="484508"/>
                </a:lnTo>
                <a:cubicBezTo>
                  <a:pt x="1531165" y="454438"/>
                  <a:pt x="1546147" y="425003"/>
                  <a:pt x="1563051" y="396388"/>
                </a:cubicBezTo>
                <a:lnTo>
                  <a:pt x="1579472" y="372196"/>
                </a:lnTo>
                <a:lnTo>
                  <a:pt x="1584598" y="362455"/>
                </a:lnTo>
                <a:lnTo>
                  <a:pt x="1593391" y="351690"/>
                </a:lnTo>
                <a:lnTo>
                  <a:pt x="1619524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1" y="78678"/>
                  <a:pt x="2051122" y="0"/>
                  <a:pt x="225736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DAD1105-BD16-6B86-A3C3-267B565474D8}"/>
              </a:ext>
            </a:extLst>
          </p:cNvPr>
          <p:cNvSpPr/>
          <p:nvPr/>
        </p:nvSpPr>
        <p:spPr>
          <a:xfrm>
            <a:off x="2620932" y="4018192"/>
            <a:ext cx="1164608" cy="11646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9BEC9D2-23E1-3B7F-987C-AB7636D1EBAB}"/>
              </a:ext>
            </a:extLst>
          </p:cNvPr>
          <p:cNvSpPr/>
          <p:nvPr/>
        </p:nvSpPr>
        <p:spPr>
          <a:xfrm>
            <a:off x="3990228" y="2649587"/>
            <a:ext cx="1164608" cy="11646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9B43A7-BDC8-E573-0459-D7F23097E277}"/>
              </a:ext>
            </a:extLst>
          </p:cNvPr>
          <p:cNvSpPr/>
          <p:nvPr/>
        </p:nvSpPr>
        <p:spPr>
          <a:xfrm>
            <a:off x="5358702" y="4018192"/>
            <a:ext cx="1164608" cy="11646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403C79-A7B1-2ECD-6A18-22DC9B7BBC4F}"/>
              </a:ext>
            </a:extLst>
          </p:cNvPr>
          <p:cNvSpPr/>
          <p:nvPr/>
        </p:nvSpPr>
        <p:spPr>
          <a:xfrm>
            <a:off x="2686251" y="4083509"/>
            <a:ext cx="1033969" cy="10339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29CF8E-5F3B-0538-585C-5873F8681591}"/>
              </a:ext>
            </a:extLst>
          </p:cNvPr>
          <p:cNvSpPr/>
          <p:nvPr/>
        </p:nvSpPr>
        <p:spPr>
          <a:xfrm>
            <a:off x="4055014" y="2714906"/>
            <a:ext cx="1033969" cy="10339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0CD12C3-F224-1D6D-5530-A7915E2D067E}"/>
              </a:ext>
            </a:extLst>
          </p:cNvPr>
          <p:cNvSpPr/>
          <p:nvPr/>
        </p:nvSpPr>
        <p:spPr>
          <a:xfrm>
            <a:off x="5424021" y="4083509"/>
            <a:ext cx="1033969" cy="10339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A4ABC012-B68D-F2E4-FB49-E8404234F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361" y="4255620"/>
            <a:ext cx="689749" cy="689749"/>
          </a:xfrm>
          <a:prstGeom prst="rect">
            <a:avLst/>
          </a:prstGeom>
        </p:spPr>
      </p:pic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26228958-244A-5552-728A-9D3AF6F8A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27124" y="2887016"/>
            <a:ext cx="689749" cy="689749"/>
          </a:xfrm>
          <a:prstGeom prst="rect">
            <a:avLst/>
          </a:prstGeom>
        </p:spPr>
      </p:pic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FF6E120A-D14F-DA9B-EF65-6EC5CA9F92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96131" y="4255620"/>
            <a:ext cx="689749" cy="6897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A813D87-BB92-0032-6CFC-616D5ED8853B}"/>
              </a:ext>
            </a:extLst>
          </p:cNvPr>
          <p:cNvGrpSpPr/>
          <p:nvPr/>
        </p:nvGrpSpPr>
        <p:grpSpPr>
          <a:xfrm>
            <a:off x="378242" y="3873349"/>
            <a:ext cx="1740643" cy="1413892"/>
            <a:chOff x="332936" y="2875429"/>
            <a:chExt cx="2926080" cy="18851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6F534B-E527-3E58-56BF-5B22AE2EEF5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14DA66-1138-2BA0-309B-FA24EAF21931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B8479C-EC6D-B763-8E72-17DE31599743}"/>
              </a:ext>
            </a:extLst>
          </p:cNvPr>
          <p:cNvGrpSpPr/>
          <p:nvPr/>
        </p:nvGrpSpPr>
        <p:grpSpPr>
          <a:xfrm>
            <a:off x="7025115" y="3873349"/>
            <a:ext cx="1740643" cy="1413892"/>
            <a:chOff x="8921977" y="1170335"/>
            <a:chExt cx="2926080" cy="188518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0435E8-B318-B3C5-BF23-3AF482BE5B0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9EAF3D-A4CE-3E97-7BE1-6B5F0179986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473AAA-3B15-DFAA-B72A-E99A97D1AC09}"/>
              </a:ext>
            </a:extLst>
          </p:cNvPr>
          <p:cNvGrpSpPr/>
          <p:nvPr/>
        </p:nvGrpSpPr>
        <p:grpSpPr>
          <a:xfrm>
            <a:off x="3474720" y="1195185"/>
            <a:ext cx="2194560" cy="1106115"/>
            <a:chOff x="332936" y="2555951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5EFBD5-548C-BB9B-2EE8-B0CE8065A9D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62579D-662E-7111-67C8-2F4C1D372BC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12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C6DCA-7305-F334-450A-A129009A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9FA2-6068-27CB-139B-02C9DE759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0443D94-A42B-1509-36A0-1CF9114860C1}"/>
              </a:ext>
            </a:extLst>
          </p:cNvPr>
          <p:cNvSpPr/>
          <p:nvPr/>
        </p:nvSpPr>
        <p:spPr>
          <a:xfrm>
            <a:off x="2443377" y="2472033"/>
            <a:ext cx="4257246" cy="2888322"/>
          </a:xfrm>
          <a:custGeom>
            <a:avLst/>
            <a:gdLst>
              <a:gd name="connsiteX0" fmla="*/ 2257363 w 4515067"/>
              <a:gd name="connsiteY0" fmla="*/ 0 h 3063240"/>
              <a:gd name="connsiteX1" fmla="*/ 2257534 w 4515067"/>
              <a:gd name="connsiteY1" fmla="*/ 17 h 3063240"/>
              <a:gd name="connsiteX2" fmla="*/ 2257704 w 4515067"/>
              <a:gd name="connsiteY2" fmla="*/ 0 h 3063240"/>
              <a:gd name="connsiteX3" fmla="*/ 2827545 w 4515067"/>
              <a:gd name="connsiteY3" fmla="*/ 236035 h 3063240"/>
              <a:gd name="connsiteX4" fmla="*/ 2895544 w 4515067"/>
              <a:gd name="connsiteY4" fmla="*/ 313190 h 3063240"/>
              <a:gd name="connsiteX5" fmla="*/ 2921673 w 4515067"/>
              <a:gd name="connsiteY5" fmla="*/ 351684 h 3063240"/>
              <a:gd name="connsiteX6" fmla="*/ 2930471 w 4515067"/>
              <a:gd name="connsiteY6" fmla="*/ 362455 h 3063240"/>
              <a:gd name="connsiteX7" fmla="*/ 2935600 w 4515067"/>
              <a:gd name="connsiteY7" fmla="*/ 372201 h 3063240"/>
              <a:gd name="connsiteX8" fmla="*/ 2952017 w 4515067"/>
              <a:gd name="connsiteY8" fmla="*/ 396388 h 3063240"/>
              <a:gd name="connsiteX9" fmla="*/ 2996966 w 4515067"/>
              <a:gd name="connsiteY9" fmla="*/ 484508 h 3063240"/>
              <a:gd name="connsiteX10" fmla="*/ 3002033 w 4515067"/>
              <a:gd name="connsiteY10" fmla="*/ 498446 h 3063240"/>
              <a:gd name="connsiteX11" fmla="*/ 3004232 w 4515067"/>
              <a:gd name="connsiteY11" fmla="*/ 502624 h 3063240"/>
              <a:gd name="connsiteX12" fmla="*/ 3007227 w 4515067"/>
              <a:gd name="connsiteY12" fmla="*/ 512731 h 3063240"/>
              <a:gd name="connsiteX13" fmla="*/ 3030389 w 4515067"/>
              <a:gd name="connsiteY13" fmla="*/ 576432 h 3063240"/>
              <a:gd name="connsiteX14" fmla="*/ 3045662 w 4515067"/>
              <a:gd name="connsiteY14" fmla="*/ 642420 h 3063240"/>
              <a:gd name="connsiteX15" fmla="*/ 3048489 w 4515067"/>
              <a:gd name="connsiteY15" fmla="*/ 651959 h 3063240"/>
              <a:gd name="connsiteX16" fmla="*/ 3048926 w 4515067"/>
              <a:gd name="connsiteY16" fmla="*/ 656524 h 3063240"/>
              <a:gd name="connsiteX17" fmla="*/ 3052286 w 4515067"/>
              <a:gd name="connsiteY17" fmla="*/ 671042 h 3063240"/>
              <a:gd name="connsiteX18" fmla="*/ 3062659 w 4515067"/>
              <a:gd name="connsiteY18" fmla="*/ 767218 h 3063240"/>
              <a:gd name="connsiteX19" fmla="*/ 3062313 w 4515067"/>
              <a:gd name="connsiteY19" fmla="*/ 796199 h 3063240"/>
              <a:gd name="connsiteX20" fmla="*/ 3063241 w 4515067"/>
              <a:gd name="connsiteY20" fmla="*/ 805876 h 3063240"/>
              <a:gd name="connsiteX21" fmla="*/ 3062050 w 4515067"/>
              <a:gd name="connsiteY21" fmla="*/ 818305 h 3063240"/>
              <a:gd name="connsiteX22" fmla="*/ 3061506 w 4515067"/>
              <a:gd name="connsiteY22" fmla="*/ 863841 h 3063240"/>
              <a:gd name="connsiteX23" fmla="*/ 3048829 w 4515067"/>
              <a:gd name="connsiteY23" fmla="*/ 959794 h 3063240"/>
              <a:gd name="connsiteX24" fmla="*/ 3019542 w 4515067"/>
              <a:gd name="connsiteY24" fmla="*/ 1058618 h 3063240"/>
              <a:gd name="connsiteX25" fmla="*/ 3013281 w 4515067"/>
              <a:gd name="connsiteY25" fmla="*/ 1145784 h 3063240"/>
              <a:gd name="connsiteX26" fmla="*/ 3121799 w 4515067"/>
              <a:gd name="connsiteY26" fmla="*/ 1390951 h 3063240"/>
              <a:gd name="connsiteX27" fmla="*/ 3455849 w 4515067"/>
              <a:gd name="connsiteY27" fmla="*/ 1493085 h 3063240"/>
              <a:gd name="connsiteX28" fmla="*/ 3480225 w 4515067"/>
              <a:gd name="connsiteY28" fmla="*/ 1485861 h 3063240"/>
              <a:gd name="connsiteX29" fmla="*/ 3480426 w 4515067"/>
              <a:gd name="connsiteY29" fmla="*/ 1488420 h 3063240"/>
              <a:gd name="connsiteX30" fmla="*/ 3555274 w 4515067"/>
              <a:gd name="connsiteY30" fmla="*/ 1466239 h 3063240"/>
              <a:gd name="connsiteX31" fmla="*/ 4279031 w 4515067"/>
              <a:gd name="connsiteY31" fmla="*/ 1687523 h 3063240"/>
              <a:gd name="connsiteX32" fmla="*/ 4279031 w 4515067"/>
              <a:gd name="connsiteY32" fmla="*/ 2827204 h 3063240"/>
              <a:gd name="connsiteX33" fmla="*/ 3139350 w 4515067"/>
              <a:gd name="connsiteY33" fmla="*/ 2827204 h 3063240"/>
              <a:gd name="connsiteX34" fmla="*/ 2918066 w 4515067"/>
              <a:gd name="connsiteY34" fmla="*/ 2103445 h 3063240"/>
              <a:gd name="connsiteX35" fmla="*/ 2942634 w 4515067"/>
              <a:gd name="connsiteY35" fmla="*/ 2020542 h 3063240"/>
              <a:gd name="connsiteX36" fmla="*/ 2940126 w 4515067"/>
              <a:gd name="connsiteY36" fmla="*/ 2020169 h 3063240"/>
              <a:gd name="connsiteX37" fmla="*/ 2944912 w 4515067"/>
              <a:gd name="connsiteY37" fmla="*/ 2004022 h 3063240"/>
              <a:gd name="connsiteX38" fmla="*/ 2842778 w 4515067"/>
              <a:gd name="connsiteY38" fmla="*/ 1669972 h 3063240"/>
              <a:gd name="connsiteX39" fmla="*/ 2597610 w 4515067"/>
              <a:gd name="connsiteY39" fmla="*/ 1561454 h 3063240"/>
              <a:gd name="connsiteX40" fmla="*/ 2518166 w 4515067"/>
              <a:gd name="connsiteY40" fmla="*/ 1567160 h 3063240"/>
              <a:gd name="connsiteX41" fmla="*/ 2486809 w 4515067"/>
              <a:gd name="connsiteY41" fmla="*/ 1578561 h 3063240"/>
              <a:gd name="connsiteX42" fmla="*/ 2427614 w 4515067"/>
              <a:gd name="connsiteY42" fmla="*/ 1592262 h 3063240"/>
              <a:gd name="connsiteX43" fmla="*/ 2411622 w 4515067"/>
              <a:gd name="connsiteY43" fmla="*/ 1597002 h 3063240"/>
              <a:gd name="connsiteX44" fmla="*/ 2401171 w 4515067"/>
              <a:gd name="connsiteY44" fmla="*/ 1598383 h 3063240"/>
              <a:gd name="connsiteX45" fmla="*/ 2392199 w 4515067"/>
              <a:gd name="connsiteY45" fmla="*/ 1600459 h 3063240"/>
              <a:gd name="connsiteX46" fmla="*/ 2355485 w 4515067"/>
              <a:gd name="connsiteY46" fmla="*/ 1604419 h 3063240"/>
              <a:gd name="connsiteX47" fmla="*/ 2315670 w 4515067"/>
              <a:gd name="connsiteY47" fmla="*/ 1609679 h 3063240"/>
              <a:gd name="connsiteX48" fmla="*/ 2305595 w 4515067"/>
              <a:gd name="connsiteY48" fmla="*/ 1609799 h 3063240"/>
              <a:gd name="connsiteX49" fmla="*/ 2296023 w 4515067"/>
              <a:gd name="connsiteY49" fmla="*/ 1610832 h 3063240"/>
              <a:gd name="connsiteX50" fmla="*/ 2257535 w 4515067"/>
              <a:gd name="connsiteY50" fmla="*/ 1610373 h 3063240"/>
              <a:gd name="connsiteX51" fmla="*/ 2219046 w 4515067"/>
              <a:gd name="connsiteY51" fmla="*/ 1610832 h 3063240"/>
              <a:gd name="connsiteX52" fmla="*/ 2209474 w 4515067"/>
              <a:gd name="connsiteY52" fmla="*/ 1609799 h 3063240"/>
              <a:gd name="connsiteX53" fmla="*/ 2199400 w 4515067"/>
              <a:gd name="connsiteY53" fmla="*/ 1609679 h 3063240"/>
              <a:gd name="connsiteX54" fmla="*/ 2159587 w 4515067"/>
              <a:gd name="connsiteY54" fmla="*/ 1604419 h 3063240"/>
              <a:gd name="connsiteX55" fmla="*/ 2122869 w 4515067"/>
              <a:gd name="connsiteY55" fmla="*/ 1600459 h 3063240"/>
              <a:gd name="connsiteX56" fmla="*/ 2113897 w 4515067"/>
              <a:gd name="connsiteY56" fmla="*/ 1598382 h 3063240"/>
              <a:gd name="connsiteX57" fmla="*/ 2103447 w 4515067"/>
              <a:gd name="connsiteY57" fmla="*/ 1597002 h 3063240"/>
              <a:gd name="connsiteX58" fmla="*/ 2087452 w 4515067"/>
              <a:gd name="connsiteY58" fmla="*/ 1592261 h 3063240"/>
              <a:gd name="connsiteX59" fmla="*/ 2028260 w 4515067"/>
              <a:gd name="connsiteY59" fmla="*/ 1578561 h 3063240"/>
              <a:gd name="connsiteX60" fmla="*/ 2010073 w 4515067"/>
              <a:gd name="connsiteY60" fmla="*/ 1571949 h 3063240"/>
              <a:gd name="connsiteX61" fmla="*/ 2004024 w 4515067"/>
              <a:gd name="connsiteY61" fmla="*/ 1570156 h 3063240"/>
              <a:gd name="connsiteX62" fmla="*/ 1669972 w 4515067"/>
              <a:gd name="connsiteY62" fmla="*/ 1672290 h 3063240"/>
              <a:gd name="connsiteX63" fmla="*/ 1561456 w 4515067"/>
              <a:gd name="connsiteY63" fmla="*/ 1917458 h 3063240"/>
              <a:gd name="connsiteX64" fmla="*/ 1567715 w 4515067"/>
              <a:gd name="connsiteY64" fmla="*/ 2004627 h 3063240"/>
              <a:gd name="connsiteX65" fmla="*/ 1597004 w 4515067"/>
              <a:gd name="connsiteY65" fmla="*/ 2103445 h 3063240"/>
              <a:gd name="connsiteX66" fmla="*/ 1375718 w 4515067"/>
              <a:gd name="connsiteY66" fmla="*/ 2827204 h 3063240"/>
              <a:gd name="connsiteX67" fmla="*/ 236037 w 4515067"/>
              <a:gd name="connsiteY67" fmla="*/ 2827204 h 3063240"/>
              <a:gd name="connsiteX68" fmla="*/ 236037 w 4515067"/>
              <a:gd name="connsiteY68" fmla="*/ 1687523 h 3063240"/>
              <a:gd name="connsiteX69" fmla="*/ 959795 w 4515067"/>
              <a:gd name="connsiteY69" fmla="*/ 1466239 h 3063240"/>
              <a:gd name="connsiteX70" fmla="*/ 1058619 w 4515067"/>
              <a:gd name="connsiteY70" fmla="*/ 1495526 h 3063240"/>
              <a:gd name="connsiteX71" fmla="*/ 1145785 w 4515067"/>
              <a:gd name="connsiteY71" fmla="*/ 1501786 h 3063240"/>
              <a:gd name="connsiteX72" fmla="*/ 1390953 w 4515067"/>
              <a:gd name="connsiteY72" fmla="*/ 1393268 h 3063240"/>
              <a:gd name="connsiteX73" fmla="*/ 1493085 w 4515067"/>
              <a:gd name="connsiteY73" fmla="*/ 1059218 h 3063240"/>
              <a:gd name="connsiteX74" fmla="*/ 1485861 w 4515067"/>
              <a:gd name="connsiteY74" fmla="*/ 1034843 h 3063240"/>
              <a:gd name="connsiteX75" fmla="*/ 1488421 w 4515067"/>
              <a:gd name="connsiteY75" fmla="*/ 1034642 h 3063240"/>
              <a:gd name="connsiteX76" fmla="*/ 1466240 w 4515067"/>
              <a:gd name="connsiteY76" fmla="*/ 959794 h 3063240"/>
              <a:gd name="connsiteX77" fmla="*/ 1453563 w 4515067"/>
              <a:gd name="connsiteY77" fmla="*/ 863841 h 3063240"/>
              <a:gd name="connsiteX78" fmla="*/ 1453019 w 4515067"/>
              <a:gd name="connsiteY78" fmla="*/ 818305 h 3063240"/>
              <a:gd name="connsiteX79" fmla="*/ 1451828 w 4515067"/>
              <a:gd name="connsiteY79" fmla="*/ 805876 h 3063240"/>
              <a:gd name="connsiteX80" fmla="*/ 1452756 w 4515067"/>
              <a:gd name="connsiteY80" fmla="*/ 796199 h 3063240"/>
              <a:gd name="connsiteX81" fmla="*/ 1452410 w 4515067"/>
              <a:gd name="connsiteY81" fmla="*/ 767218 h 3063240"/>
              <a:gd name="connsiteX82" fmla="*/ 1462782 w 4515067"/>
              <a:gd name="connsiteY82" fmla="*/ 671042 h 3063240"/>
              <a:gd name="connsiteX83" fmla="*/ 1466143 w 4515067"/>
              <a:gd name="connsiteY83" fmla="*/ 656523 h 3063240"/>
              <a:gd name="connsiteX84" fmla="*/ 1466580 w 4515067"/>
              <a:gd name="connsiteY84" fmla="*/ 651959 h 3063240"/>
              <a:gd name="connsiteX85" fmla="*/ 1469406 w 4515067"/>
              <a:gd name="connsiteY85" fmla="*/ 642423 h 3063240"/>
              <a:gd name="connsiteX86" fmla="*/ 1484680 w 4515067"/>
              <a:gd name="connsiteY86" fmla="*/ 576432 h 3063240"/>
              <a:gd name="connsiteX87" fmla="*/ 1507843 w 4515067"/>
              <a:gd name="connsiteY87" fmla="*/ 512726 h 3063240"/>
              <a:gd name="connsiteX88" fmla="*/ 1510837 w 4515067"/>
              <a:gd name="connsiteY88" fmla="*/ 502624 h 3063240"/>
              <a:gd name="connsiteX89" fmla="*/ 1513034 w 4515067"/>
              <a:gd name="connsiteY89" fmla="*/ 498448 h 3063240"/>
              <a:gd name="connsiteX90" fmla="*/ 1518103 w 4515067"/>
              <a:gd name="connsiteY90" fmla="*/ 484508 h 3063240"/>
              <a:gd name="connsiteX91" fmla="*/ 1563051 w 4515067"/>
              <a:gd name="connsiteY91" fmla="*/ 396388 h 3063240"/>
              <a:gd name="connsiteX92" fmla="*/ 1579472 w 4515067"/>
              <a:gd name="connsiteY92" fmla="*/ 372196 h 3063240"/>
              <a:gd name="connsiteX93" fmla="*/ 1584598 w 4515067"/>
              <a:gd name="connsiteY93" fmla="*/ 362455 h 3063240"/>
              <a:gd name="connsiteX94" fmla="*/ 1593391 w 4515067"/>
              <a:gd name="connsiteY94" fmla="*/ 351690 h 3063240"/>
              <a:gd name="connsiteX95" fmla="*/ 1619524 w 4515067"/>
              <a:gd name="connsiteY95" fmla="*/ 313190 h 3063240"/>
              <a:gd name="connsiteX96" fmla="*/ 1687523 w 4515067"/>
              <a:gd name="connsiteY96" fmla="*/ 236035 h 3063240"/>
              <a:gd name="connsiteX97" fmla="*/ 2257363 w 4515067"/>
              <a:gd name="connsiteY97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4515067" h="3063240">
                <a:moveTo>
                  <a:pt x="2257363" y="0"/>
                </a:moveTo>
                <a:lnTo>
                  <a:pt x="2257534" y="17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73" y="351684"/>
                </a:lnTo>
                <a:lnTo>
                  <a:pt x="2930471" y="362455"/>
                </a:lnTo>
                <a:lnTo>
                  <a:pt x="2935600" y="372201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3" y="498446"/>
                </a:lnTo>
                <a:lnTo>
                  <a:pt x="3004232" y="502624"/>
                </a:lnTo>
                <a:lnTo>
                  <a:pt x="3007227" y="512731"/>
                </a:lnTo>
                <a:lnTo>
                  <a:pt x="3030389" y="576432"/>
                </a:lnTo>
                <a:lnTo>
                  <a:pt x="3045662" y="642420"/>
                </a:lnTo>
                <a:lnTo>
                  <a:pt x="3048489" y="651959"/>
                </a:lnTo>
                <a:lnTo>
                  <a:pt x="3048926" y="656524"/>
                </a:lnTo>
                <a:lnTo>
                  <a:pt x="3052286" y="671042"/>
                </a:lnTo>
                <a:cubicBezTo>
                  <a:pt x="3057665" y="702902"/>
                  <a:pt x="3061122" y="735022"/>
                  <a:pt x="3062659" y="767218"/>
                </a:cubicBezTo>
                <a:lnTo>
                  <a:pt x="3062313" y="796199"/>
                </a:lnTo>
                <a:lnTo>
                  <a:pt x="3063241" y="805876"/>
                </a:lnTo>
                <a:lnTo>
                  <a:pt x="3062050" y="818305"/>
                </a:lnTo>
                <a:lnTo>
                  <a:pt x="3061506" y="863841"/>
                </a:lnTo>
                <a:cubicBezTo>
                  <a:pt x="3059201" y="896000"/>
                  <a:pt x="3054976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80225" y="1485861"/>
                </a:lnTo>
                <a:lnTo>
                  <a:pt x="3480426" y="1488420"/>
                </a:lnTo>
                <a:lnTo>
                  <a:pt x="3555274" y="1466239"/>
                </a:lnTo>
                <a:cubicBezTo>
                  <a:pt x="3809257" y="1417065"/>
                  <a:pt x="4082335" y="1490825"/>
                  <a:pt x="4279031" y="1687523"/>
                </a:cubicBezTo>
                <a:cubicBezTo>
                  <a:pt x="4593746" y="2002236"/>
                  <a:pt x="4593746" y="2512489"/>
                  <a:pt x="4279031" y="2827204"/>
                </a:cubicBezTo>
                <a:cubicBezTo>
                  <a:pt x="3964317" y="3141919"/>
                  <a:pt x="3454065" y="3141919"/>
                  <a:pt x="3139350" y="2827204"/>
                </a:cubicBezTo>
                <a:cubicBezTo>
                  <a:pt x="2942653" y="2630508"/>
                  <a:pt x="2868892" y="2357430"/>
                  <a:pt x="2918066" y="2103445"/>
                </a:cubicBez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6" y="1567160"/>
                </a:lnTo>
                <a:lnTo>
                  <a:pt x="2486809" y="1578561"/>
                </a:lnTo>
                <a:lnTo>
                  <a:pt x="2427614" y="1592262"/>
                </a:lnTo>
                <a:lnTo>
                  <a:pt x="2411622" y="1597002"/>
                </a:lnTo>
                <a:lnTo>
                  <a:pt x="2401171" y="1598383"/>
                </a:lnTo>
                <a:lnTo>
                  <a:pt x="2392199" y="1600459"/>
                </a:lnTo>
                <a:lnTo>
                  <a:pt x="2355485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3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87" y="1604419"/>
                </a:lnTo>
                <a:lnTo>
                  <a:pt x="2122869" y="1600459"/>
                </a:lnTo>
                <a:lnTo>
                  <a:pt x="2113897" y="1598382"/>
                </a:lnTo>
                <a:lnTo>
                  <a:pt x="2103447" y="1597002"/>
                </a:lnTo>
                <a:lnTo>
                  <a:pt x="2087452" y="1592261"/>
                </a:lnTo>
                <a:lnTo>
                  <a:pt x="2028260" y="1578561"/>
                </a:lnTo>
                <a:lnTo>
                  <a:pt x="2010073" y="1571949"/>
                </a:lnTo>
                <a:lnTo>
                  <a:pt x="2004024" y="1570156"/>
                </a:lnTo>
                <a:cubicBezTo>
                  <a:pt x="1886798" y="1547461"/>
                  <a:pt x="1760757" y="1581505"/>
                  <a:pt x="1669972" y="1672290"/>
                </a:cubicBezTo>
                <a:cubicBezTo>
                  <a:pt x="1601884" y="1740379"/>
                  <a:pt x="1565712" y="1828300"/>
                  <a:pt x="1561456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7" y="2357430"/>
                  <a:pt x="1572416" y="2630508"/>
                  <a:pt x="1375718" y="2827204"/>
                </a:cubicBezTo>
                <a:cubicBezTo>
                  <a:pt x="1061004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5" y="1466239"/>
                </a:cubicBezTo>
                <a:lnTo>
                  <a:pt x="1058619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7" y="1302483"/>
                  <a:pt x="1515781" y="1176444"/>
                  <a:pt x="1493085" y="1059218"/>
                </a:cubicBezTo>
                <a:lnTo>
                  <a:pt x="1485861" y="1034843"/>
                </a:lnTo>
                <a:lnTo>
                  <a:pt x="1488421" y="1034642"/>
                </a:lnTo>
                <a:lnTo>
                  <a:pt x="1466240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19" y="818305"/>
                </a:lnTo>
                <a:lnTo>
                  <a:pt x="1451828" y="805876"/>
                </a:lnTo>
                <a:lnTo>
                  <a:pt x="1452756" y="796199"/>
                </a:lnTo>
                <a:lnTo>
                  <a:pt x="1452410" y="767218"/>
                </a:lnTo>
                <a:cubicBezTo>
                  <a:pt x="1453947" y="735022"/>
                  <a:pt x="1457404" y="702902"/>
                  <a:pt x="1462782" y="671042"/>
                </a:cubicBezTo>
                <a:lnTo>
                  <a:pt x="1466143" y="656523"/>
                </a:lnTo>
                <a:lnTo>
                  <a:pt x="1466580" y="651959"/>
                </a:lnTo>
                <a:lnTo>
                  <a:pt x="1469406" y="642423"/>
                </a:lnTo>
                <a:lnTo>
                  <a:pt x="1484680" y="576432"/>
                </a:lnTo>
                <a:lnTo>
                  <a:pt x="1507843" y="512726"/>
                </a:lnTo>
                <a:lnTo>
                  <a:pt x="1510837" y="502624"/>
                </a:lnTo>
                <a:lnTo>
                  <a:pt x="1513034" y="498448"/>
                </a:lnTo>
                <a:lnTo>
                  <a:pt x="1518103" y="484508"/>
                </a:lnTo>
                <a:cubicBezTo>
                  <a:pt x="1531165" y="454438"/>
                  <a:pt x="1546147" y="425003"/>
                  <a:pt x="1563051" y="396388"/>
                </a:cubicBezTo>
                <a:lnTo>
                  <a:pt x="1579472" y="372196"/>
                </a:lnTo>
                <a:lnTo>
                  <a:pt x="1584598" y="362455"/>
                </a:lnTo>
                <a:lnTo>
                  <a:pt x="1593391" y="351690"/>
                </a:lnTo>
                <a:lnTo>
                  <a:pt x="1619524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1" y="78678"/>
                  <a:pt x="2051122" y="0"/>
                  <a:pt x="225736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ABDBB99-C5D2-1B28-EA82-C5751F944278}"/>
              </a:ext>
            </a:extLst>
          </p:cNvPr>
          <p:cNvSpPr/>
          <p:nvPr/>
        </p:nvSpPr>
        <p:spPr>
          <a:xfrm>
            <a:off x="2620932" y="4018192"/>
            <a:ext cx="1164608" cy="11646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CF7BA7C-7964-AA0C-2E78-B2780223C68A}"/>
              </a:ext>
            </a:extLst>
          </p:cNvPr>
          <p:cNvSpPr/>
          <p:nvPr/>
        </p:nvSpPr>
        <p:spPr>
          <a:xfrm>
            <a:off x="3990228" y="2649587"/>
            <a:ext cx="1164608" cy="11646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2AEC07D-2D1B-2FC7-193E-68494154A85B}"/>
              </a:ext>
            </a:extLst>
          </p:cNvPr>
          <p:cNvSpPr/>
          <p:nvPr/>
        </p:nvSpPr>
        <p:spPr>
          <a:xfrm>
            <a:off x="5358702" y="4018192"/>
            <a:ext cx="1164608" cy="11646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6B00E98-DC23-E327-92E9-5E783FFD63AD}"/>
              </a:ext>
            </a:extLst>
          </p:cNvPr>
          <p:cNvSpPr/>
          <p:nvPr/>
        </p:nvSpPr>
        <p:spPr>
          <a:xfrm>
            <a:off x="2686251" y="4083509"/>
            <a:ext cx="1033969" cy="10339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EC7F2B6-CB27-6B22-2B46-7A55FD6C7025}"/>
              </a:ext>
            </a:extLst>
          </p:cNvPr>
          <p:cNvSpPr/>
          <p:nvPr/>
        </p:nvSpPr>
        <p:spPr>
          <a:xfrm>
            <a:off x="4055014" y="2714906"/>
            <a:ext cx="1033969" cy="10339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3DBCFF2-CA2E-7479-CB04-095BD1737E19}"/>
              </a:ext>
            </a:extLst>
          </p:cNvPr>
          <p:cNvSpPr/>
          <p:nvPr/>
        </p:nvSpPr>
        <p:spPr>
          <a:xfrm>
            <a:off x="5424021" y="4083509"/>
            <a:ext cx="1033969" cy="10339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Books with solid fill">
            <a:extLst>
              <a:ext uri="{FF2B5EF4-FFF2-40B4-BE49-F238E27FC236}">
                <a16:creationId xmlns:a16="http://schemas.microsoft.com/office/drawing/2014/main" id="{64638ADC-9D39-6618-2F57-31E28DC99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361" y="4255620"/>
            <a:ext cx="689749" cy="689749"/>
          </a:xfrm>
          <a:prstGeom prst="rect">
            <a:avLst/>
          </a:prstGeom>
        </p:spPr>
      </p:pic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AACE3695-A7F9-F834-841E-CBC1A9D86C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227124" y="2887016"/>
            <a:ext cx="689749" cy="689749"/>
          </a:xfrm>
          <a:prstGeom prst="rect">
            <a:avLst/>
          </a:prstGeom>
        </p:spPr>
      </p:pic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063D1635-2197-A910-DA3E-6430B678D0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96131" y="4255620"/>
            <a:ext cx="689749" cy="6897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1998AEF-6029-159A-1355-D4AB44DE1D65}"/>
              </a:ext>
            </a:extLst>
          </p:cNvPr>
          <p:cNvGrpSpPr/>
          <p:nvPr/>
        </p:nvGrpSpPr>
        <p:grpSpPr>
          <a:xfrm>
            <a:off x="378242" y="3873349"/>
            <a:ext cx="1740643" cy="1413892"/>
            <a:chOff x="332936" y="2875429"/>
            <a:chExt cx="2926080" cy="18851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D6D9258-DC7E-6F50-7E65-3B92B7BD2A1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5B57DF9-9C51-6A03-67F4-74AB2726B7A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78E731-3624-2AAE-58EA-727CCA8975BB}"/>
              </a:ext>
            </a:extLst>
          </p:cNvPr>
          <p:cNvGrpSpPr/>
          <p:nvPr/>
        </p:nvGrpSpPr>
        <p:grpSpPr>
          <a:xfrm>
            <a:off x="7025115" y="3873349"/>
            <a:ext cx="1740643" cy="1413892"/>
            <a:chOff x="8921977" y="1170335"/>
            <a:chExt cx="2926080" cy="188518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A1E9CA-F4F4-0580-211C-E1CA387DE4B6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1AFEF8-B429-C7A7-FA7B-DBA363313F9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8C0B62A-E114-7C01-A68E-AAD48EB77DEF}"/>
              </a:ext>
            </a:extLst>
          </p:cNvPr>
          <p:cNvGrpSpPr/>
          <p:nvPr/>
        </p:nvGrpSpPr>
        <p:grpSpPr>
          <a:xfrm>
            <a:off x="3474720" y="1195185"/>
            <a:ext cx="2194560" cy="1106115"/>
            <a:chOff x="332936" y="2555951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8AF477-79B2-9193-E8E4-0E70096B14A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C2AF88-3B93-2ED2-090F-DE6DE8740F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177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10537</TotalTime>
  <Words>278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Chain Process Diagram – Slide Template</vt:lpstr>
      <vt:lpstr>3-Step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2025-07-08T21:23:49Z</dcterms:modified>
  <cp:category>Charts &amp; Diagrams</cp:category>
</cp:coreProperties>
</file>