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880" r:id="rId4"/>
    <p:sldId id="89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07A51-0B1D-89E6-2B4A-E548DAC5A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BFDE62-FFF3-D34E-2C8F-4CEC4F2CA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FC74B5-79AE-B8FB-4811-558F1E4D0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970B2-B44A-CE9B-01E6-632F5FDB17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11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272E9-B668-D931-C272-0979851F8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1DDBA8-C6DA-62E1-AC57-780C6F972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07576F-85D1-FDE6-E551-D9CD2828C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52474-A1A4-BCFC-4144-74099546DF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76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image" Target="../media/image1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3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5" Type="http://schemas.openxmlformats.org/officeDocument/2006/relationships/image" Target="../media/image12.svg"/><Relationship Id="rId10" Type="http://schemas.openxmlformats.org/officeDocument/2006/relationships/image" Target="../media/image7.png"/><Relationship Id="rId19" Type="http://schemas.openxmlformats.org/officeDocument/2006/relationships/image" Target="../media/image16.svg"/><Relationship Id="rId4" Type="http://schemas.openxmlformats.org/officeDocument/2006/relationships/image" Target="../media/image1.png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0D7B8-993F-6342-F85C-5A09E3AF3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19C98-5B35-BB20-CBFA-A06E89A0A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Network Wheel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B27D22-E278-7DA9-2746-17654F9FB2EE}"/>
              </a:ext>
            </a:extLst>
          </p:cNvPr>
          <p:cNvGrpSpPr/>
          <p:nvPr/>
        </p:nvGrpSpPr>
        <p:grpSpPr>
          <a:xfrm>
            <a:off x="6609035" y="2784634"/>
            <a:ext cx="2194560" cy="952227"/>
            <a:chOff x="8921977" y="2875429"/>
            <a:chExt cx="2926080" cy="12696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78C1773-D27D-A57C-E1DA-18C40170686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327C7D4-36AA-4398-C84F-8647FBE1262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2EFAD89-F812-E98A-66D5-EC508D3DABEB}"/>
              </a:ext>
            </a:extLst>
          </p:cNvPr>
          <p:cNvGrpSpPr/>
          <p:nvPr/>
        </p:nvGrpSpPr>
        <p:grpSpPr>
          <a:xfrm>
            <a:off x="5113088" y="5258595"/>
            <a:ext cx="2194560" cy="952227"/>
            <a:chOff x="8921977" y="4580523"/>
            <a:chExt cx="2926080" cy="126963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A905E1-0258-E34A-95BB-FBB37079772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53DDE1-CF71-F79F-6433-3C8B08986A3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C5CA5F3-B526-E3E8-DD03-FEE706EDA3C8}"/>
              </a:ext>
            </a:extLst>
          </p:cNvPr>
          <p:cNvGrpSpPr/>
          <p:nvPr/>
        </p:nvGrpSpPr>
        <p:grpSpPr>
          <a:xfrm>
            <a:off x="340405" y="2784634"/>
            <a:ext cx="2194560" cy="952227"/>
            <a:chOff x="332936" y="2875429"/>
            <a:chExt cx="2926080" cy="126963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6093FD-71CE-7A66-FF48-AF7EA9C2ED6C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7878793-A890-9830-7CB5-966A893CB0B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AC14D58-8F5F-E3B8-601F-FC887A7AAD3A}"/>
              </a:ext>
            </a:extLst>
          </p:cNvPr>
          <p:cNvGrpSpPr/>
          <p:nvPr/>
        </p:nvGrpSpPr>
        <p:grpSpPr>
          <a:xfrm>
            <a:off x="5884026" y="1563897"/>
            <a:ext cx="2194560" cy="952227"/>
            <a:chOff x="8921977" y="1170335"/>
            <a:chExt cx="2926080" cy="126963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A502AF-DD05-F567-7164-2740903D694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2EFF564-FDA2-B434-9846-3295233802A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1722AAD-F617-3966-3129-B74B202F1191}"/>
              </a:ext>
            </a:extLst>
          </p:cNvPr>
          <p:cNvGrpSpPr/>
          <p:nvPr/>
        </p:nvGrpSpPr>
        <p:grpSpPr>
          <a:xfrm>
            <a:off x="943644" y="1563897"/>
            <a:ext cx="2194560" cy="952227"/>
            <a:chOff x="332936" y="2555951"/>
            <a:chExt cx="2926080" cy="126963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EB0362-A7CB-2D25-7870-3F5DC0CA84A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357EF23-81AB-6D4D-4C07-270E9585A87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E106289-9590-8C0A-3A2F-12F2707BE2FF}"/>
              </a:ext>
            </a:extLst>
          </p:cNvPr>
          <p:cNvGrpSpPr/>
          <p:nvPr/>
        </p:nvGrpSpPr>
        <p:grpSpPr>
          <a:xfrm>
            <a:off x="496053" y="4005371"/>
            <a:ext cx="2194560" cy="952227"/>
            <a:chOff x="332936" y="2875429"/>
            <a:chExt cx="2926080" cy="126963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A97CB0-3704-6ECF-4468-B7209AE9E6CA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B0B7680-AB2A-116D-5FE3-12856A79415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0677233-6832-6173-54EC-0FD7411A62BB}"/>
              </a:ext>
            </a:extLst>
          </p:cNvPr>
          <p:cNvGrpSpPr/>
          <p:nvPr/>
        </p:nvGrpSpPr>
        <p:grpSpPr>
          <a:xfrm>
            <a:off x="6453388" y="4005371"/>
            <a:ext cx="2194560" cy="952227"/>
            <a:chOff x="8921977" y="2875429"/>
            <a:chExt cx="2926080" cy="126963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08EF133-8AA8-3B35-5B0C-5C8AEF58DFE6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DB6726D-5A48-D8E8-49AD-79FB5EFBF0A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66" name="Shape">
            <a:extLst>
              <a:ext uri="{FF2B5EF4-FFF2-40B4-BE49-F238E27FC236}">
                <a16:creationId xmlns:a16="http://schemas.microsoft.com/office/drawing/2014/main" id="{231EF3A5-E022-232F-3E53-1850DE31630B}"/>
              </a:ext>
            </a:extLst>
          </p:cNvPr>
          <p:cNvSpPr/>
          <p:nvPr/>
        </p:nvSpPr>
        <p:spPr>
          <a:xfrm>
            <a:off x="2757628" y="1907541"/>
            <a:ext cx="3628745" cy="3657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3" h="21224" extrusionOk="0">
                <a:moveTo>
                  <a:pt x="20996" y="8032"/>
                </a:moveTo>
                <a:cubicBezTo>
                  <a:pt x="20735" y="6525"/>
                  <a:pt x="19275" y="5555"/>
                  <a:pt x="17800" y="5881"/>
                </a:cubicBezTo>
                <a:cubicBezTo>
                  <a:pt x="17050" y="6047"/>
                  <a:pt x="16443" y="6516"/>
                  <a:pt x="16081" y="7131"/>
                </a:cubicBezTo>
                <a:cubicBezTo>
                  <a:pt x="16052" y="7180"/>
                  <a:pt x="16025" y="7230"/>
                  <a:pt x="16000" y="7281"/>
                </a:cubicBezTo>
                <a:cubicBezTo>
                  <a:pt x="15986" y="7308"/>
                  <a:pt x="15972" y="7337"/>
                  <a:pt x="15959" y="7364"/>
                </a:cubicBezTo>
                <a:cubicBezTo>
                  <a:pt x="15933" y="7421"/>
                  <a:pt x="15906" y="7477"/>
                  <a:pt x="15872" y="7530"/>
                </a:cubicBezTo>
                <a:cubicBezTo>
                  <a:pt x="15505" y="8105"/>
                  <a:pt x="14920" y="8541"/>
                  <a:pt x="14202" y="8699"/>
                </a:cubicBezTo>
                <a:cubicBezTo>
                  <a:pt x="14143" y="8713"/>
                  <a:pt x="14085" y="8723"/>
                  <a:pt x="14027" y="8732"/>
                </a:cubicBezTo>
                <a:cubicBezTo>
                  <a:pt x="13038" y="8882"/>
                  <a:pt x="12268" y="7827"/>
                  <a:pt x="12722" y="6936"/>
                </a:cubicBezTo>
                <a:cubicBezTo>
                  <a:pt x="12724" y="6931"/>
                  <a:pt x="12727" y="6926"/>
                  <a:pt x="12731" y="6921"/>
                </a:cubicBezTo>
                <a:cubicBezTo>
                  <a:pt x="13068" y="6267"/>
                  <a:pt x="13639" y="5813"/>
                  <a:pt x="14289" y="5606"/>
                </a:cubicBezTo>
                <a:cubicBezTo>
                  <a:pt x="14349" y="5587"/>
                  <a:pt x="14410" y="5575"/>
                  <a:pt x="14472" y="5565"/>
                </a:cubicBezTo>
                <a:cubicBezTo>
                  <a:pt x="14502" y="5560"/>
                  <a:pt x="14533" y="5555"/>
                  <a:pt x="14564" y="5548"/>
                </a:cubicBezTo>
                <a:cubicBezTo>
                  <a:pt x="14620" y="5536"/>
                  <a:pt x="14675" y="5522"/>
                  <a:pt x="14729" y="5507"/>
                </a:cubicBezTo>
                <a:cubicBezTo>
                  <a:pt x="15454" y="5304"/>
                  <a:pt x="16092" y="4797"/>
                  <a:pt x="16434" y="4049"/>
                </a:cubicBezTo>
                <a:cubicBezTo>
                  <a:pt x="16999" y="2815"/>
                  <a:pt x="16521" y="1313"/>
                  <a:pt x="15346" y="635"/>
                </a:cubicBezTo>
                <a:cubicBezTo>
                  <a:pt x="14023" y="-130"/>
                  <a:pt x="12345" y="374"/>
                  <a:pt x="11649" y="1717"/>
                </a:cubicBezTo>
                <a:cubicBezTo>
                  <a:pt x="11297" y="2402"/>
                  <a:pt x="11268" y="3167"/>
                  <a:pt x="11508" y="3839"/>
                </a:cubicBezTo>
                <a:cubicBezTo>
                  <a:pt x="11527" y="3894"/>
                  <a:pt x="11547" y="3947"/>
                  <a:pt x="11571" y="3998"/>
                </a:cubicBezTo>
                <a:cubicBezTo>
                  <a:pt x="11583" y="4027"/>
                  <a:pt x="11597" y="4054"/>
                  <a:pt x="11610" y="4083"/>
                </a:cubicBezTo>
                <a:cubicBezTo>
                  <a:pt x="11638" y="4140"/>
                  <a:pt x="11663" y="4196"/>
                  <a:pt x="11682" y="4256"/>
                </a:cubicBezTo>
                <a:cubicBezTo>
                  <a:pt x="11888" y="4906"/>
                  <a:pt x="11849" y="5635"/>
                  <a:pt x="11511" y="6289"/>
                </a:cubicBezTo>
                <a:cubicBezTo>
                  <a:pt x="11508" y="6294"/>
                  <a:pt x="11506" y="6299"/>
                  <a:pt x="11503" y="6304"/>
                </a:cubicBezTo>
                <a:cubicBezTo>
                  <a:pt x="11044" y="7178"/>
                  <a:pt x="9748" y="7125"/>
                  <a:pt x="9356" y="6221"/>
                </a:cubicBezTo>
                <a:cubicBezTo>
                  <a:pt x="9353" y="6212"/>
                  <a:pt x="9349" y="6204"/>
                  <a:pt x="9344" y="6195"/>
                </a:cubicBezTo>
                <a:cubicBezTo>
                  <a:pt x="9058" y="5516"/>
                  <a:pt x="9075" y="4785"/>
                  <a:pt x="9332" y="4153"/>
                </a:cubicBezTo>
                <a:cubicBezTo>
                  <a:pt x="9356" y="4095"/>
                  <a:pt x="9385" y="4042"/>
                  <a:pt x="9416" y="3988"/>
                </a:cubicBezTo>
                <a:cubicBezTo>
                  <a:pt x="9431" y="3960"/>
                  <a:pt x="9446" y="3933"/>
                  <a:pt x="9462" y="3906"/>
                </a:cubicBezTo>
                <a:cubicBezTo>
                  <a:pt x="9489" y="3855"/>
                  <a:pt x="9513" y="3803"/>
                  <a:pt x="9537" y="3752"/>
                </a:cubicBezTo>
                <a:cubicBezTo>
                  <a:pt x="9845" y="3064"/>
                  <a:pt x="9862" y="2250"/>
                  <a:pt x="9508" y="1507"/>
                </a:cubicBezTo>
                <a:cubicBezTo>
                  <a:pt x="8923" y="283"/>
                  <a:pt x="7463" y="-309"/>
                  <a:pt x="6191" y="160"/>
                </a:cubicBezTo>
                <a:cubicBezTo>
                  <a:pt x="4757" y="690"/>
                  <a:pt x="4070" y="2303"/>
                  <a:pt x="4658" y="3698"/>
                </a:cubicBezTo>
                <a:cubicBezTo>
                  <a:pt x="4957" y="4408"/>
                  <a:pt x="5528" y="4918"/>
                  <a:pt x="6196" y="5164"/>
                </a:cubicBezTo>
                <a:cubicBezTo>
                  <a:pt x="6249" y="5183"/>
                  <a:pt x="6304" y="5202"/>
                  <a:pt x="6358" y="5219"/>
                </a:cubicBezTo>
                <a:cubicBezTo>
                  <a:pt x="6389" y="5227"/>
                  <a:pt x="6418" y="5236"/>
                  <a:pt x="6449" y="5243"/>
                </a:cubicBezTo>
                <a:cubicBezTo>
                  <a:pt x="6510" y="5258"/>
                  <a:pt x="6570" y="5275"/>
                  <a:pt x="6628" y="5299"/>
                </a:cubicBezTo>
                <a:cubicBezTo>
                  <a:pt x="7259" y="5555"/>
                  <a:pt x="7792" y="6053"/>
                  <a:pt x="8079" y="6731"/>
                </a:cubicBezTo>
                <a:cubicBezTo>
                  <a:pt x="8108" y="6798"/>
                  <a:pt x="8132" y="6866"/>
                  <a:pt x="8154" y="6933"/>
                </a:cubicBezTo>
                <a:cubicBezTo>
                  <a:pt x="8428" y="7764"/>
                  <a:pt x="7623" y="8576"/>
                  <a:pt x="6795" y="8297"/>
                </a:cubicBezTo>
                <a:cubicBezTo>
                  <a:pt x="6790" y="8295"/>
                  <a:pt x="6785" y="8293"/>
                  <a:pt x="6781" y="8291"/>
                </a:cubicBezTo>
                <a:cubicBezTo>
                  <a:pt x="6085" y="8052"/>
                  <a:pt x="5553" y="7554"/>
                  <a:pt x="5255" y="6939"/>
                </a:cubicBezTo>
                <a:cubicBezTo>
                  <a:pt x="5228" y="6883"/>
                  <a:pt x="5207" y="6825"/>
                  <a:pt x="5188" y="6765"/>
                </a:cubicBezTo>
                <a:cubicBezTo>
                  <a:pt x="5178" y="6736"/>
                  <a:pt x="5168" y="6705"/>
                  <a:pt x="5158" y="6676"/>
                </a:cubicBezTo>
                <a:cubicBezTo>
                  <a:pt x="5137" y="6624"/>
                  <a:pt x="5117" y="6571"/>
                  <a:pt x="5093" y="6518"/>
                </a:cubicBezTo>
                <a:cubicBezTo>
                  <a:pt x="4786" y="5830"/>
                  <a:pt x="4193" y="5272"/>
                  <a:pt x="3403" y="5043"/>
                </a:cubicBezTo>
                <a:cubicBezTo>
                  <a:pt x="2102" y="4664"/>
                  <a:pt x="687" y="5357"/>
                  <a:pt x="189" y="6618"/>
                </a:cubicBezTo>
                <a:cubicBezTo>
                  <a:pt x="-374" y="8040"/>
                  <a:pt x="369" y="9630"/>
                  <a:pt x="1798" y="10121"/>
                </a:cubicBezTo>
                <a:cubicBezTo>
                  <a:pt x="2527" y="10371"/>
                  <a:pt x="3287" y="10287"/>
                  <a:pt x="3916" y="9951"/>
                </a:cubicBezTo>
                <a:cubicBezTo>
                  <a:pt x="3967" y="9923"/>
                  <a:pt x="4017" y="9896"/>
                  <a:pt x="4065" y="9865"/>
                </a:cubicBezTo>
                <a:cubicBezTo>
                  <a:pt x="4092" y="9848"/>
                  <a:pt x="4118" y="9831"/>
                  <a:pt x="4143" y="9814"/>
                </a:cubicBezTo>
                <a:cubicBezTo>
                  <a:pt x="4194" y="9780"/>
                  <a:pt x="4247" y="9746"/>
                  <a:pt x="4302" y="9719"/>
                </a:cubicBezTo>
                <a:cubicBezTo>
                  <a:pt x="4914" y="9418"/>
                  <a:pt x="5640" y="9352"/>
                  <a:pt x="6336" y="9590"/>
                </a:cubicBezTo>
                <a:cubicBezTo>
                  <a:pt x="6813" y="9754"/>
                  <a:pt x="7211" y="10041"/>
                  <a:pt x="7511" y="10403"/>
                </a:cubicBezTo>
                <a:cubicBezTo>
                  <a:pt x="7555" y="10456"/>
                  <a:pt x="7583" y="10521"/>
                  <a:pt x="7593" y="10589"/>
                </a:cubicBezTo>
                <a:cubicBezTo>
                  <a:pt x="7593" y="10589"/>
                  <a:pt x="7593" y="10591"/>
                  <a:pt x="7593" y="10591"/>
                </a:cubicBezTo>
                <a:cubicBezTo>
                  <a:pt x="7601" y="10652"/>
                  <a:pt x="7600" y="10715"/>
                  <a:pt x="7581" y="10774"/>
                </a:cubicBezTo>
                <a:cubicBezTo>
                  <a:pt x="7410" y="11301"/>
                  <a:pt x="7078" y="11779"/>
                  <a:pt x="6592" y="12124"/>
                </a:cubicBezTo>
                <a:cubicBezTo>
                  <a:pt x="5992" y="12549"/>
                  <a:pt x="5277" y="12691"/>
                  <a:pt x="4605" y="12576"/>
                </a:cubicBezTo>
                <a:cubicBezTo>
                  <a:pt x="4544" y="12566"/>
                  <a:pt x="4484" y="12547"/>
                  <a:pt x="4424" y="12528"/>
                </a:cubicBezTo>
                <a:cubicBezTo>
                  <a:pt x="4395" y="12518"/>
                  <a:pt x="4365" y="12510"/>
                  <a:pt x="4334" y="12501"/>
                </a:cubicBezTo>
                <a:cubicBezTo>
                  <a:pt x="4280" y="12486"/>
                  <a:pt x="4223" y="12472"/>
                  <a:pt x="4167" y="12462"/>
                </a:cubicBezTo>
                <a:cubicBezTo>
                  <a:pt x="3430" y="12308"/>
                  <a:pt x="2631" y="12467"/>
                  <a:pt x="1984" y="12974"/>
                </a:cubicBezTo>
                <a:cubicBezTo>
                  <a:pt x="917" y="13810"/>
                  <a:pt x="653" y="15366"/>
                  <a:pt x="1386" y="16506"/>
                </a:cubicBezTo>
                <a:cubicBezTo>
                  <a:pt x="2211" y="17793"/>
                  <a:pt x="3933" y="18117"/>
                  <a:pt x="5166" y="17243"/>
                </a:cubicBezTo>
                <a:cubicBezTo>
                  <a:pt x="5794" y="16798"/>
                  <a:pt x="6171" y="16130"/>
                  <a:pt x="6264" y="15424"/>
                </a:cubicBezTo>
                <a:cubicBezTo>
                  <a:pt x="6271" y="15367"/>
                  <a:pt x="6278" y="15311"/>
                  <a:pt x="6281" y="15253"/>
                </a:cubicBezTo>
                <a:cubicBezTo>
                  <a:pt x="6283" y="15222"/>
                  <a:pt x="6285" y="15190"/>
                  <a:pt x="6287" y="15159"/>
                </a:cubicBezTo>
                <a:cubicBezTo>
                  <a:pt x="6288" y="15096"/>
                  <a:pt x="6292" y="15034"/>
                  <a:pt x="6302" y="14973"/>
                </a:cubicBezTo>
                <a:cubicBezTo>
                  <a:pt x="6416" y="14300"/>
                  <a:pt x="6786" y="13672"/>
                  <a:pt x="7386" y="13247"/>
                </a:cubicBezTo>
                <a:cubicBezTo>
                  <a:pt x="7392" y="13244"/>
                  <a:pt x="7397" y="13240"/>
                  <a:pt x="7402" y="13237"/>
                </a:cubicBezTo>
                <a:cubicBezTo>
                  <a:pt x="8338" y="12583"/>
                  <a:pt x="9653" y="13271"/>
                  <a:pt x="9663" y="14415"/>
                </a:cubicBezTo>
                <a:cubicBezTo>
                  <a:pt x="9663" y="14422"/>
                  <a:pt x="9663" y="14428"/>
                  <a:pt x="9663" y="14435"/>
                </a:cubicBezTo>
                <a:cubicBezTo>
                  <a:pt x="9663" y="15173"/>
                  <a:pt x="9365" y="15839"/>
                  <a:pt x="8882" y="16320"/>
                </a:cubicBezTo>
                <a:cubicBezTo>
                  <a:pt x="8838" y="16364"/>
                  <a:pt x="8790" y="16402"/>
                  <a:pt x="8740" y="16439"/>
                </a:cubicBezTo>
                <a:cubicBezTo>
                  <a:pt x="8715" y="16458"/>
                  <a:pt x="8691" y="16477"/>
                  <a:pt x="8667" y="16497"/>
                </a:cubicBezTo>
                <a:cubicBezTo>
                  <a:pt x="8623" y="16533"/>
                  <a:pt x="8580" y="16571"/>
                  <a:pt x="8539" y="16610"/>
                </a:cubicBezTo>
                <a:cubicBezTo>
                  <a:pt x="7988" y="17124"/>
                  <a:pt x="7656" y="17868"/>
                  <a:pt x="7693" y="18689"/>
                </a:cubicBezTo>
                <a:cubicBezTo>
                  <a:pt x="7758" y="20045"/>
                  <a:pt x="8872" y="21160"/>
                  <a:pt x="10226" y="21221"/>
                </a:cubicBezTo>
                <a:cubicBezTo>
                  <a:pt x="11752" y="21291"/>
                  <a:pt x="13012" y="20072"/>
                  <a:pt x="13012" y="18560"/>
                </a:cubicBezTo>
                <a:cubicBezTo>
                  <a:pt x="13012" y="17790"/>
                  <a:pt x="12685" y="17097"/>
                  <a:pt x="12164" y="16610"/>
                </a:cubicBezTo>
                <a:cubicBezTo>
                  <a:pt x="12124" y="16571"/>
                  <a:pt x="12079" y="16533"/>
                  <a:pt x="12035" y="16497"/>
                </a:cubicBezTo>
                <a:cubicBezTo>
                  <a:pt x="12011" y="16477"/>
                  <a:pt x="11985" y="16458"/>
                  <a:pt x="11962" y="16439"/>
                </a:cubicBezTo>
                <a:cubicBezTo>
                  <a:pt x="11912" y="16402"/>
                  <a:pt x="11863" y="16363"/>
                  <a:pt x="11818" y="16318"/>
                </a:cubicBezTo>
                <a:cubicBezTo>
                  <a:pt x="11336" y="15837"/>
                  <a:pt x="11037" y="15169"/>
                  <a:pt x="11037" y="14434"/>
                </a:cubicBezTo>
                <a:cubicBezTo>
                  <a:pt x="11037" y="14360"/>
                  <a:pt x="11041" y="14288"/>
                  <a:pt x="11046" y="14218"/>
                </a:cubicBezTo>
                <a:cubicBezTo>
                  <a:pt x="11116" y="13346"/>
                  <a:pt x="12173" y="12911"/>
                  <a:pt x="12828" y="13491"/>
                </a:cubicBezTo>
                <a:cubicBezTo>
                  <a:pt x="12831" y="13495"/>
                  <a:pt x="12835" y="13498"/>
                  <a:pt x="12840" y="13501"/>
                </a:cubicBezTo>
                <a:cubicBezTo>
                  <a:pt x="13387" y="13993"/>
                  <a:pt x="13684" y="14659"/>
                  <a:pt x="13721" y="15340"/>
                </a:cubicBezTo>
                <a:cubicBezTo>
                  <a:pt x="13725" y="15401"/>
                  <a:pt x="13721" y="15465"/>
                  <a:pt x="13716" y="15526"/>
                </a:cubicBezTo>
                <a:cubicBezTo>
                  <a:pt x="13713" y="15557"/>
                  <a:pt x="13711" y="15588"/>
                  <a:pt x="13709" y="15620"/>
                </a:cubicBezTo>
                <a:cubicBezTo>
                  <a:pt x="13708" y="15676"/>
                  <a:pt x="13706" y="15734"/>
                  <a:pt x="13708" y="15791"/>
                </a:cubicBezTo>
                <a:cubicBezTo>
                  <a:pt x="13723" y="16544"/>
                  <a:pt x="14054" y="17290"/>
                  <a:pt x="14692" y="17807"/>
                </a:cubicBezTo>
                <a:cubicBezTo>
                  <a:pt x="15744" y="18664"/>
                  <a:pt x="17316" y="18575"/>
                  <a:pt x="18266" y="17605"/>
                </a:cubicBezTo>
                <a:cubicBezTo>
                  <a:pt x="19337" y="16513"/>
                  <a:pt x="19270" y="14761"/>
                  <a:pt x="18143" y="13752"/>
                </a:cubicBezTo>
                <a:cubicBezTo>
                  <a:pt x="17570" y="13239"/>
                  <a:pt x="16837" y="13020"/>
                  <a:pt x="16126" y="13085"/>
                </a:cubicBezTo>
                <a:cubicBezTo>
                  <a:pt x="16069" y="13090"/>
                  <a:pt x="16011" y="13097"/>
                  <a:pt x="15955" y="13105"/>
                </a:cubicBezTo>
                <a:cubicBezTo>
                  <a:pt x="15924" y="13111"/>
                  <a:pt x="15894" y="13116"/>
                  <a:pt x="15863" y="13122"/>
                </a:cubicBezTo>
                <a:cubicBezTo>
                  <a:pt x="15802" y="13134"/>
                  <a:pt x="15740" y="13145"/>
                  <a:pt x="15679" y="13148"/>
                </a:cubicBezTo>
                <a:cubicBezTo>
                  <a:pt x="14999" y="13186"/>
                  <a:pt x="14303" y="12965"/>
                  <a:pt x="13755" y="12474"/>
                </a:cubicBezTo>
                <a:cubicBezTo>
                  <a:pt x="13750" y="12470"/>
                  <a:pt x="13747" y="12465"/>
                  <a:pt x="13742" y="12462"/>
                </a:cubicBezTo>
                <a:cubicBezTo>
                  <a:pt x="12951" y="11743"/>
                  <a:pt x="13264" y="10415"/>
                  <a:pt x="14284" y="10098"/>
                </a:cubicBezTo>
                <a:cubicBezTo>
                  <a:pt x="14356" y="10075"/>
                  <a:pt x="14427" y="10057"/>
                  <a:pt x="14502" y="10039"/>
                </a:cubicBezTo>
                <a:cubicBezTo>
                  <a:pt x="15220" y="9881"/>
                  <a:pt x="15935" y="10029"/>
                  <a:pt x="16509" y="10396"/>
                </a:cubicBezTo>
                <a:cubicBezTo>
                  <a:pt x="16562" y="10430"/>
                  <a:pt x="16610" y="10470"/>
                  <a:pt x="16658" y="10511"/>
                </a:cubicBezTo>
                <a:cubicBezTo>
                  <a:pt x="16682" y="10531"/>
                  <a:pt x="16705" y="10550"/>
                  <a:pt x="16729" y="10570"/>
                </a:cubicBezTo>
                <a:cubicBezTo>
                  <a:pt x="16774" y="10606"/>
                  <a:pt x="16820" y="10639"/>
                  <a:pt x="16867" y="10671"/>
                </a:cubicBezTo>
                <a:cubicBezTo>
                  <a:pt x="17486" y="11100"/>
                  <a:pt x="18285" y="11265"/>
                  <a:pt x="19077" y="11050"/>
                </a:cubicBezTo>
                <a:cubicBezTo>
                  <a:pt x="20380" y="10698"/>
                  <a:pt x="21226" y="9369"/>
                  <a:pt x="20996" y="80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04E604D5-9725-9CA3-5172-88A0EB410A51}"/>
              </a:ext>
            </a:extLst>
          </p:cNvPr>
          <p:cNvSpPr/>
          <p:nvPr/>
        </p:nvSpPr>
        <p:spPr>
          <a:xfrm>
            <a:off x="4169737" y="3290235"/>
            <a:ext cx="800196" cy="800196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2027CD02-4015-5AB6-537E-37B348801D69}"/>
              </a:ext>
            </a:extLst>
          </p:cNvPr>
          <p:cNvSpPr/>
          <p:nvPr/>
        </p:nvSpPr>
        <p:spPr>
          <a:xfrm>
            <a:off x="3581358" y="1966381"/>
            <a:ext cx="800196" cy="800196"/>
          </a:xfrm>
          <a:prstGeom prst="ellipse">
            <a:avLst/>
          </a:prstGeom>
          <a:solidFill>
            <a:srgbClr val="CEBA8B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1624183B-B848-0C6A-9632-1C82033CEC56}"/>
              </a:ext>
            </a:extLst>
          </p:cNvPr>
          <p:cNvSpPr/>
          <p:nvPr/>
        </p:nvSpPr>
        <p:spPr>
          <a:xfrm>
            <a:off x="4768013" y="2000954"/>
            <a:ext cx="800196" cy="80019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036AB805-0934-938A-6E31-524C7926ED4B}"/>
              </a:ext>
            </a:extLst>
          </p:cNvPr>
          <p:cNvSpPr/>
          <p:nvPr/>
        </p:nvSpPr>
        <p:spPr>
          <a:xfrm>
            <a:off x="5523011" y="2970718"/>
            <a:ext cx="800196" cy="80019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1" name="Circle">
            <a:extLst>
              <a:ext uri="{FF2B5EF4-FFF2-40B4-BE49-F238E27FC236}">
                <a16:creationId xmlns:a16="http://schemas.microsoft.com/office/drawing/2014/main" id="{2BF06718-405D-5969-2205-26AC610396FE}"/>
              </a:ext>
            </a:extLst>
          </p:cNvPr>
          <p:cNvSpPr/>
          <p:nvPr/>
        </p:nvSpPr>
        <p:spPr>
          <a:xfrm>
            <a:off x="5187633" y="4209667"/>
            <a:ext cx="800196" cy="800196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2" name="Circle">
            <a:extLst>
              <a:ext uri="{FF2B5EF4-FFF2-40B4-BE49-F238E27FC236}">
                <a16:creationId xmlns:a16="http://schemas.microsoft.com/office/drawing/2014/main" id="{56F7B6F0-04ED-92EB-480F-30A5EDDCFB10}"/>
              </a:ext>
            </a:extLst>
          </p:cNvPr>
          <p:cNvSpPr/>
          <p:nvPr/>
        </p:nvSpPr>
        <p:spPr>
          <a:xfrm>
            <a:off x="4140318" y="4702344"/>
            <a:ext cx="800196" cy="80019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17FDE746-FB0B-10A5-6BB8-A56015F71CE9}"/>
              </a:ext>
            </a:extLst>
          </p:cNvPr>
          <p:cNvSpPr/>
          <p:nvPr/>
        </p:nvSpPr>
        <p:spPr>
          <a:xfrm>
            <a:off x="2976975" y="4106016"/>
            <a:ext cx="800196" cy="80019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EDF95D69-D504-1EAE-294E-3853ED460C27}"/>
              </a:ext>
            </a:extLst>
          </p:cNvPr>
          <p:cNvSpPr/>
          <p:nvPr/>
        </p:nvSpPr>
        <p:spPr>
          <a:xfrm>
            <a:off x="2816465" y="2819530"/>
            <a:ext cx="800196" cy="80019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7" name="Graphic 56" descr="Daily calendar with solid fill">
            <a:extLst>
              <a:ext uri="{FF2B5EF4-FFF2-40B4-BE49-F238E27FC236}">
                <a16:creationId xmlns:a16="http://schemas.microsoft.com/office/drawing/2014/main" id="{DD84B350-6509-749C-83E8-181FE6F24D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694199" y="2079222"/>
            <a:ext cx="574517" cy="574516"/>
          </a:xfrm>
          <a:prstGeom prst="rect">
            <a:avLst/>
          </a:prstGeom>
        </p:spPr>
      </p:pic>
      <p:pic>
        <p:nvPicPr>
          <p:cNvPr id="58" name="Graphic 57" descr="Target with solid fill">
            <a:extLst>
              <a:ext uri="{FF2B5EF4-FFF2-40B4-BE49-F238E27FC236}">
                <a16:creationId xmlns:a16="http://schemas.microsoft.com/office/drawing/2014/main" id="{5BE588FC-F0EE-62C8-A92F-55B7BDAE0B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880855" y="2113794"/>
            <a:ext cx="574517" cy="574516"/>
          </a:xfrm>
          <a:prstGeom prst="rect">
            <a:avLst/>
          </a:prstGeom>
        </p:spPr>
      </p:pic>
      <p:pic>
        <p:nvPicPr>
          <p:cNvPr id="59" name="Graphic 58" descr="Flag with solid fill">
            <a:extLst>
              <a:ext uri="{FF2B5EF4-FFF2-40B4-BE49-F238E27FC236}">
                <a16:creationId xmlns:a16="http://schemas.microsoft.com/office/drawing/2014/main" id="{B2C0D97D-819E-5A35-EB6F-A9AAA0E9B1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253160" y="4815184"/>
            <a:ext cx="574517" cy="574516"/>
          </a:xfrm>
          <a:prstGeom prst="rect">
            <a:avLst/>
          </a:prstGeom>
        </p:spPr>
      </p:pic>
      <p:pic>
        <p:nvPicPr>
          <p:cNvPr id="60" name="Graphic 59" descr="Bar graph with upward trend with solid fill">
            <a:extLst>
              <a:ext uri="{FF2B5EF4-FFF2-40B4-BE49-F238E27FC236}">
                <a16:creationId xmlns:a16="http://schemas.microsoft.com/office/drawing/2014/main" id="{60E8CC25-06AB-E480-47DC-F876F93BE83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929306" y="2932371"/>
            <a:ext cx="574517" cy="574516"/>
          </a:xfrm>
          <a:prstGeom prst="rect">
            <a:avLst/>
          </a:prstGeom>
        </p:spPr>
      </p:pic>
      <p:pic>
        <p:nvPicPr>
          <p:cNvPr id="61" name="Graphic 60" descr="Briefcase with solid fill">
            <a:extLst>
              <a:ext uri="{FF2B5EF4-FFF2-40B4-BE49-F238E27FC236}">
                <a16:creationId xmlns:a16="http://schemas.microsoft.com/office/drawing/2014/main" id="{0ED67F38-9278-FF6A-FAAE-869ED95941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089816" y="4218856"/>
            <a:ext cx="574517" cy="574516"/>
          </a:xfrm>
          <a:prstGeom prst="rect">
            <a:avLst/>
          </a:prstGeom>
        </p:spPr>
      </p:pic>
      <p:pic>
        <p:nvPicPr>
          <p:cNvPr id="62" name="Graphic 61" descr="Compass with solid fill">
            <a:extLst>
              <a:ext uri="{FF2B5EF4-FFF2-40B4-BE49-F238E27FC236}">
                <a16:creationId xmlns:a16="http://schemas.microsoft.com/office/drawing/2014/main" id="{00F74DFC-2909-A75C-D111-BF6A1DBE143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300475" y="4322508"/>
            <a:ext cx="574517" cy="574516"/>
          </a:xfrm>
          <a:prstGeom prst="rect">
            <a:avLst/>
          </a:prstGeom>
        </p:spPr>
      </p:pic>
      <p:pic>
        <p:nvPicPr>
          <p:cNvPr id="63" name="Graphic 62" descr="Bar graph with downward trend with solid fill">
            <a:extLst>
              <a:ext uri="{FF2B5EF4-FFF2-40B4-BE49-F238E27FC236}">
                <a16:creationId xmlns:a16="http://schemas.microsoft.com/office/drawing/2014/main" id="{EA004353-BBF6-4103-523E-B59BA47EE1A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5635851" y="3083560"/>
            <a:ext cx="574517" cy="574516"/>
          </a:xfrm>
          <a:prstGeom prst="rect">
            <a:avLst/>
          </a:prstGeom>
        </p:spPr>
      </p:pic>
      <p:pic>
        <p:nvPicPr>
          <p:cNvPr id="75" name="Graphic 74" descr="Pin with solid fill">
            <a:extLst>
              <a:ext uri="{FF2B5EF4-FFF2-40B4-BE49-F238E27FC236}">
                <a16:creationId xmlns:a16="http://schemas.microsoft.com/office/drawing/2014/main" id="{944AD39E-9517-74F6-7BFA-7DF9B7FD9AE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4278686" y="3388478"/>
            <a:ext cx="602167" cy="60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449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90EC7-C247-EA1F-EF3D-849170222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0440E-E859-8CB3-66D6-822737200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Network Wheel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9C4771-EF9D-CD5B-3F86-5E3C02D3BC1E}"/>
              </a:ext>
            </a:extLst>
          </p:cNvPr>
          <p:cNvGrpSpPr/>
          <p:nvPr/>
        </p:nvGrpSpPr>
        <p:grpSpPr>
          <a:xfrm>
            <a:off x="6609035" y="2784634"/>
            <a:ext cx="2194560" cy="952227"/>
            <a:chOff x="8921977" y="2875429"/>
            <a:chExt cx="2926080" cy="12696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B2F54B4-065C-EFAF-CD0B-F3B8891139D1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69831A-F38C-DED6-07EB-745A4F27708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640322-EE90-DE33-08B8-4644A203D867}"/>
              </a:ext>
            </a:extLst>
          </p:cNvPr>
          <p:cNvGrpSpPr/>
          <p:nvPr/>
        </p:nvGrpSpPr>
        <p:grpSpPr>
          <a:xfrm>
            <a:off x="5113088" y="5258595"/>
            <a:ext cx="2194560" cy="952227"/>
            <a:chOff x="8921977" y="4580523"/>
            <a:chExt cx="2926080" cy="126963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29E9339-5C88-9AD1-B2F4-DC3B5FF01783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029AA2-FD9B-752B-4A32-160A76558AC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EA26538-D3C3-54B0-DF30-319CCC27EB75}"/>
              </a:ext>
            </a:extLst>
          </p:cNvPr>
          <p:cNvGrpSpPr/>
          <p:nvPr/>
        </p:nvGrpSpPr>
        <p:grpSpPr>
          <a:xfrm>
            <a:off x="340405" y="2784634"/>
            <a:ext cx="2194560" cy="952227"/>
            <a:chOff x="332936" y="2875429"/>
            <a:chExt cx="2926080" cy="126963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86BA26-B5AA-DD05-265D-CCCBD9FF7AA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8401222-C772-58BE-689A-CC399909666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E25BDE-9B58-E930-206A-0A47B712C2A5}"/>
              </a:ext>
            </a:extLst>
          </p:cNvPr>
          <p:cNvGrpSpPr/>
          <p:nvPr/>
        </p:nvGrpSpPr>
        <p:grpSpPr>
          <a:xfrm>
            <a:off x="5884026" y="1563897"/>
            <a:ext cx="2194560" cy="952227"/>
            <a:chOff x="8921977" y="1170335"/>
            <a:chExt cx="2926080" cy="126963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1ED694-859A-A662-5A99-6146EEE97CA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2F3C9F4-1A49-085D-554C-9BF129D061E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B239E8C-0D3A-49AA-16FC-10F201F15762}"/>
              </a:ext>
            </a:extLst>
          </p:cNvPr>
          <p:cNvGrpSpPr/>
          <p:nvPr/>
        </p:nvGrpSpPr>
        <p:grpSpPr>
          <a:xfrm>
            <a:off x="943644" y="1563897"/>
            <a:ext cx="2194560" cy="952227"/>
            <a:chOff x="332936" y="2555951"/>
            <a:chExt cx="2926080" cy="126963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657EC5-5E93-289B-B46E-946EF249B55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C9B774D-547A-3A7F-0997-71AF5A9299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A7415D-EA43-BD06-99A4-8353892D127C}"/>
              </a:ext>
            </a:extLst>
          </p:cNvPr>
          <p:cNvGrpSpPr/>
          <p:nvPr/>
        </p:nvGrpSpPr>
        <p:grpSpPr>
          <a:xfrm>
            <a:off x="496053" y="4005371"/>
            <a:ext cx="2194560" cy="952227"/>
            <a:chOff x="332936" y="2875429"/>
            <a:chExt cx="2926080" cy="126963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580BA60-B7B0-3BFD-99BD-0F55643D6550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E148A7A-8CF2-14B7-1C5C-28120FF5CC7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4BB21F3-525A-0CE0-08F7-2703F4175EFF}"/>
              </a:ext>
            </a:extLst>
          </p:cNvPr>
          <p:cNvGrpSpPr/>
          <p:nvPr/>
        </p:nvGrpSpPr>
        <p:grpSpPr>
          <a:xfrm>
            <a:off x="6453388" y="4005371"/>
            <a:ext cx="2194560" cy="952227"/>
            <a:chOff x="8921977" y="2875429"/>
            <a:chExt cx="2926080" cy="126963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54973CE-933D-51EE-5AB0-F167E73D05D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99D2AF3-477D-5398-39ED-60F88762986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66" name="Shape">
            <a:extLst>
              <a:ext uri="{FF2B5EF4-FFF2-40B4-BE49-F238E27FC236}">
                <a16:creationId xmlns:a16="http://schemas.microsoft.com/office/drawing/2014/main" id="{3CA47EFA-2DE3-E001-D077-32CEECBFD217}"/>
              </a:ext>
            </a:extLst>
          </p:cNvPr>
          <p:cNvSpPr/>
          <p:nvPr/>
        </p:nvSpPr>
        <p:spPr>
          <a:xfrm>
            <a:off x="2757628" y="1907541"/>
            <a:ext cx="3628745" cy="3657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3" h="21224" extrusionOk="0">
                <a:moveTo>
                  <a:pt x="20996" y="8032"/>
                </a:moveTo>
                <a:cubicBezTo>
                  <a:pt x="20735" y="6525"/>
                  <a:pt x="19275" y="5555"/>
                  <a:pt x="17800" y="5881"/>
                </a:cubicBezTo>
                <a:cubicBezTo>
                  <a:pt x="17050" y="6047"/>
                  <a:pt x="16443" y="6516"/>
                  <a:pt x="16081" y="7131"/>
                </a:cubicBezTo>
                <a:cubicBezTo>
                  <a:pt x="16052" y="7180"/>
                  <a:pt x="16025" y="7230"/>
                  <a:pt x="16000" y="7281"/>
                </a:cubicBezTo>
                <a:cubicBezTo>
                  <a:pt x="15986" y="7308"/>
                  <a:pt x="15972" y="7337"/>
                  <a:pt x="15959" y="7364"/>
                </a:cubicBezTo>
                <a:cubicBezTo>
                  <a:pt x="15933" y="7421"/>
                  <a:pt x="15906" y="7477"/>
                  <a:pt x="15872" y="7530"/>
                </a:cubicBezTo>
                <a:cubicBezTo>
                  <a:pt x="15505" y="8105"/>
                  <a:pt x="14920" y="8541"/>
                  <a:pt x="14202" y="8699"/>
                </a:cubicBezTo>
                <a:cubicBezTo>
                  <a:pt x="14143" y="8713"/>
                  <a:pt x="14085" y="8723"/>
                  <a:pt x="14027" y="8732"/>
                </a:cubicBezTo>
                <a:cubicBezTo>
                  <a:pt x="13038" y="8882"/>
                  <a:pt x="12268" y="7827"/>
                  <a:pt x="12722" y="6936"/>
                </a:cubicBezTo>
                <a:cubicBezTo>
                  <a:pt x="12724" y="6931"/>
                  <a:pt x="12727" y="6926"/>
                  <a:pt x="12731" y="6921"/>
                </a:cubicBezTo>
                <a:cubicBezTo>
                  <a:pt x="13068" y="6267"/>
                  <a:pt x="13639" y="5813"/>
                  <a:pt x="14289" y="5606"/>
                </a:cubicBezTo>
                <a:cubicBezTo>
                  <a:pt x="14349" y="5587"/>
                  <a:pt x="14410" y="5575"/>
                  <a:pt x="14472" y="5565"/>
                </a:cubicBezTo>
                <a:cubicBezTo>
                  <a:pt x="14502" y="5560"/>
                  <a:pt x="14533" y="5555"/>
                  <a:pt x="14564" y="5548"/>
                </a:cubicBezTo>
                <a:cubicBezTo>
                  <a:pt x="14620" y="5536"/>
                  <a:pt x="14675" y="5522"/>
                  <a:pt x="14729" y="5507"/>
                </a:cubicBezTo>
                <a:cubicBezTo>
                  <a:pt x="15454" y="5304"/>
                  <a:pt x="16092" y="4797"/>
                  <a:pt x="16434" y="4049"/>
                </a:cubicBezTo>
                <a:cubicBezTo>
                  <a:pt x="16999" y="2815"/>
                  <a:pt x="16521" y="1313"/>
                  <a:pt x="15346" y="635"/>
                </a:cubicBezTo>
                <a:cubicBezTo>
                  <a:pt x="14023" y="-130"/>
                  <a:pt x="12345" y="374"/>
                  <a:pt x="11649" y="1717"/>
                </a:cubicBezTo>
                <a:cubicBezTo>
                  <a:pt x="11297" y="2402"/>
                  <a:pt x="11268" y="3167"/>
                  <a:pt x="11508" y="3839"/>
                </a:cubicBezTo>
                <a:cubicBezTo>
                  <a:pt x="11527" y="3894"/>
                  <a:pt x="11547" y="3947"/>
                  <a:pt x="11571" y="3998"/>
                </a:cubicBezTo>
                <a:cubicBezTo>
                  <a:pt x="11583" y="4027"/>
                  <a:pt x="11597" y="4054"/>
                  <a:pt x="11610" y="4083"/>
                </a:cubicBezTo>
                <a:cubicBezTo>
                  <a:pt x="11638" y="4140"/>
                  <a:pt x="11663" y="4196"/>
                  <a:pt x="11682" y="4256"/>
                </a:cubicBezTo>
                <a:cubicBezTo>
                  <a:pt x="11888" y="4906"/>
                  <a:pt x="11849" y="5635"/>
                  <a:pt x="11511" y="6289"/>
                </a:cubicBezTo>
                <a:cubicBezTo>
                  <a:pt x="11508" y="6294"/>
                  <a:pt x="11506" y="6299"/>
                  <a:pt x="11503" y="6304"/>
                </a:cubicBezTo>
                <a:cubicBezTo>
                  <a:pt x="11044" y="7178"/>
                  <a:pt x="9748" y="7125"/>
                  <a:pt x="9356" y="6221"/>
                </a:cubicBezTo>
                <a:cubicBezTo>
                  <a:pt x="9353" y="6212"/>
                  <a:pt x="9349" y="6204"/>
                  <a:pt x="9344" y="6195"/>
                </a:cubicBezTo>
                <a:cubicBezTo>
                  <a:pt x="9058" y="5516"/>
                  <a:pt x="9075" y="4785"/>
                  <a:pt x="9332" y="4153"/>
                </a:cubicBezTo>
                <a:cubicBezTo>
                  <a:pt x="9356" y="4095"/>
                  <a:pt x="9385" y="4042"/>
                  <a:pt x="9416" y="3988"/>
                </a:cubicBezTo>
                <a:cubicBezTo>
                  <a:pt x="9431" y="3960"/>
                  <a:pt x="9446" y="3933"/>
                  <a:pt x="9462" y="3906"/>
                </a:cubicBezTo>
                <a:cubicBezTo>
                  <a:pt x="9489" y="3855"/>
                  <a:pt x="9513" y="3803"/>
                  <a:pt x="9537" y="3752"/>
                </a:cubicBezTo>
                <a:cubicBezTo>
                  <a:pt x="9845" y="3064"/>
                  <a:pt x="9862" y="2250"/>
                  <a:pt x="9508" y="1507"/>
                </a:cubicBezTo>
                <a:cubicBezTo>
                  <a:pt x="8923" y="283"/>
                  <a:pt x="7463" y="-309"/>
                  <a:pt x="6191" y="160"/>
                </a:cubicBezTo>
                <a:cubicBezTo>
                  <a:pt x="4757" y="690"/>
                  <a:pt x="4070" y="2303"/>
                  <a:pt x="4658" y="3698"/>
                </a:cubicBezTo>
                <a:cubicBezTo>
                  <a:pt x="4957" y="4408"/>
                  <a:pt x="5528" y="4918"/>
                  <a:pt x="6196" y="5164"/>
                </a:cubicBezTo>
                <a:cubicBezTo>
                  <a:pt x="6249" y="5183"/>
                  <a:pt x="6304" y="5202"/>
                  <a:pt x="6358" y="5219"/>
                </a:cubicBezTo>
                <a:cubicBezTo>
                  <a:pt x="6389" y="5227"/>
                  <a:pt x="6418" y="5236"/>
                  <a:pt x="6449" y="5243"/>
                </a:cubicBezTo>
                <a:cubicBezTo>
                  <a:pt x="6510" y="5258"/>
                  <a:pt x="6570" y="5275"/>
                  <a:pt x="6628" y="5299"/>
                </a:cubicBezTo>
                <a:cubicBezTo>
                  <a:pt x="7259" y="5555"/>
                  <a:pt x="7792" y="6053"/>
                  <a:pt x="8079" y="6731"/>
                </a:cubicBezTo>
                <a:cubicBezTo>
                  <a:pt x="8108" y="6798"/>
                  <a:pt x="8132" y="6866"/>
                  <a:pt x="8154" y="6933"/>
                </a:cubicBezTo>
                <a:cubicBezTo>
                  <a:pt x="8428" y="7764"/>
                  <a:pt x="7623" y="8576"/>
                  <a:pt x="6795" y="8297"/>
                </a:cubicBezTo>
                <a:cubicBezTo>
                  <a:pt x="6790" y="8295"/>
                  <a:pt x="6785" y="8293"/>
                  <a:pt x="6781" y="8291"/>
                </a:cubicBezTo>
                <a:cubicBezTo>
                  <a:pt x="6085" y="8052"/>
                  <a:pt x="5553" y="7554"/>
                  <a:pt x="5255" y="6939"/>
                </a:cubicBezTo>
                <a:cubicBezTo>
                  <a:pt x="5228" y="6883"/>
                  <a:pt x="5207" y="6825"/>
                  <a:pt x="5188" y="6765"/>
                </a:cubicBezTo>
                <a:cubicBezTo>
                  <a:pt x="5178" y="6736"/>
                  <a:pt x="5168" y="6705"/>
                  <a:pt x="5158" y="6676"/>
                </a:cubicBezTo>
                <a:cubicBezTo>
                  <a:pt x="5137" y="6624"/>
                  <a:pt x="5117" y="6571"/>
                  <a:pt x="5093" y="6518"/>
                </a:cubicBezTo>
                <a:cubicBezTo>
                  <a:pt x="4786" y="5830"/>
                  <a:pt x="4193" y="5272"/>
                  <a:pt x="3403" y="5043"/>
                </a:cubicBezTo>
                <a:cubicBezTo>
                  <a:pt x="2102" y="4664"/>
                  <a:pt x="687" y="5357"/>
                  <a:pt x="189" y="6618"/>
                </a:cubicBezTo>
                <a:cubicBezTo>
                  <a:pt x="-374" y="8040"/>
                  <a:pt x="369" y="9630"/>
                  <a:pt x="1798" y="10121"/>
                </a:cubicBezTo>
                <a:cubicBezTo>
                  <a:pt x="2527" y="10371"/>
                  <a:pt x="3287" y="10287"/>
                  <a:pt x="3916" y="9951"/>
                </a:cubicBezTo>
                <a:cubicBezTo>
                  <a:pt x="3967" y="9923"/>
                  <a:pt x="4017" y="9896"/>
                  <a:pt x="4065" y="9865"/>
                </a:cubicBezTo>
                <a:cubicBezTo>
                  <a:pt x="4092" y="9848"/>
                  <a:pt x="4118" y="9831"/>
                  <a:pt x="4143" y="9814"/>
                </a:cubicBezTo>
                <a:cubicBezTo>
                  <a:pt x="4194" y="9780"/>
                  <a:pt x="4247" y="9746"/>
                  <a:pt x="4302" y="9719"/>
                </a:cubicBezTo>
                <a:cubicBezTo>
                  <a:pt x="4914" y="9418"/>
                  <a:pt x="5640" y="9352"/>
                  <a:pt x="6336" y="9590"/>
                </a:cubicBezTo>
                <a:cubicBezTo>
                  <a:pt x="6813" y="9754"/>
                  <a:pt x="7211" y="10041"/>
                  <a:pt x="7511" y="10403"/>
                </a:cubicBezTo>
                <a:cubicBezTo>
                  <a:pt x="7555" y="10456"/>
                  <a:pt x="7583" y="10521"/>
                  <a:pt x="7593" y="10589"/>
                </a:cubicBezTo>
                <a:cubicBezTo>
                  <a:pt x="7593" y="10589"/>
                  <a:pt x="7593" y="10591"/>
                  <a:pt x="7593" y="10591"/>
                </a:cubicBezTo>
                <a:cubicBezTo>
                  <a:pt x="7601" y="10652"/>
                  <a:pt x="7600" y="10715"/>
                  <a:pt x="7581" y="10774"/>
                </a:cubicBezTo>
                <a:cubicBezTo>
                  <a:pt x="7410" y="11301"/>
                  <a:pt x="7078" y="11779"/>
                  <a:pt x="6592" y="12124"/>
                </a:cubicBezTo>
                <a:cubicBezTo>
                  <a:pt x="5992" y="12549"/>
                  <a:pt x="5277" y="12691"/>
                  <a:pt x="4605" y="12576"/>
                </a:cubicBezTo>
                <a:cubicBezTo>
                  <a:pt x="4544" y="12566"/>
                  <a:pt x="4484" y="12547"/>
                  <a:pt x="4424" y="12528"/>
                </a:cubicBezTo>
                <a:cubicBezTo>
                  <a:pt x="4395" y="12518"/>
                  <a:pt x="4365" y="12510"/>
                  <a:pt x="4334" y="12501"/>
                </a:cubicBezTo>
                <a:cubicBezTo>
                  <a:pt x="4280" y="12486"/>
                  <a:pt x="4223" y="12472"/>
                  <a:pt x="4167" y="12462"/>
                </a:cubicBezTo>
                <a:cubicBezTo>
                  <a:pt x="3430" y="12308"/>
                  <a:pt x="2631" y="12467"/>
                  <a:pt x="1984" y="12974"/>
                </a:cubicBezTo>
                <a:cubicBezTo>
                  <a:pt x="917" y="13810"/>
                  <a:pt x="653" y="15366"/>
                  <a:pt x="1386" y="16506"/>
                </a:cubicBezTo>
                <a:cubicBezTo>
                  <a:pt x="2211" y="17793"/>
                  <a:pt x="3933" y="18117"/>
                  <a:pt x="5166" y="17243"/>
                </a:cubicBezTo>
                <a:cubicBezTo>
                  <a:pt x="5794" y="16798"/>
                  <a:pt x="6171" y="16130"/>
                  <a:pt x="6264" y="15424"/>
                </a:cubicBezTo>
                <a:cubicBezTo>
                  <a:pt x="6271" y="15367"/>
                  <a:pt x="6278" y="15311"/>
                  <a:pt x="6281" y="15253"/>
                </a:cubicBezTo>
                <a:cubicBezTo>
                  <a:pt x="6283" y="15222"/>
                  <a:pt x="6285" y="15190"/>
                  <a:pt x="6287" y="15159"/>
                </a:cubicBezTo>
                <a:cubicBezTo>
                  <a:pt x="6288" y="15096"/>
                  <a:pt x="6292" y="15034"/>
                  <a:pt x="6302" y="14973"/>
                </a:cubicBezTo>
                <a:cubicBezTo>
                  <a:pt x="6416" y="14300"/>
                  <a:pt x="6786" y="13672"/>
                  <a:pt x="7386" y="13247"/>
                </a:cubicBezTo>
                <a:cubicBezTo>
                  <a:pt x="7392" y="13244"/>
                  <a:pt x="7397" y="13240"/>
                  <a:pt x="7402" y="13237"/>
                </a:cubicBezTo>
                <a:cubicBezTo>
                  <a:pt x="8338" y="12583"/>
                  <a:pt x="9653" y="13271"/>
                  <a:pt x="9663" y="14415"/>
                </a:cubicBezTo>
                <a:cubicBezTo>
                  <a:pt x="9663" y="14422"/>
                  <a:pt x="9663" y="14428"/>
                  <a:pt x="9663" y="14435"/>
                </a:cubicBezTo>
                <a:cubicBezTo>
                  <a:pt x="9663" y="15173"/>
                  <a:pt x="9365" y="15839"/>
                  <a:pt x="8882" y="16320"/>
                </a:cubicBezTo>
                <a:cubicBezTo>
                  <a:pt x="8838" y="16364"/>
                  <a:pt x="8790" y="16402"/>
                  <a:pt x="8740" y="16439"/>
                </a:cubicBezTo>
                <a:cubicBezTo>
                  <a:pt x="8715" y="16458"/>
                  <a:pt x="8691" y="16477"/>
                  <a:pt x="8667" y="16497"/>
                </a:cubicBezTo>
                <a:cubicBezTo>
                  <a:pt x="8623" y="16533"/>
                  <a:pt x="8580" y="16571"/>
                  <a:pt x="8539" y="16610"/>
                </a:cubicBezTo>
                <a:cubicBezTo>
                  <a:pt x="7988" y="17124"/>
                  <a:pt x="7656" y="17868"/>
                  <a:pt x="7693" y="18689"/>
                </a:cubicBezTo>
                <a:cubicBezTo>
                  <a:pt x="7758" y="20045"/>
                  <a:pt x="8872" y="21160"/>
                  <a:pt x="10226" y="21221"/>
                </a:cubicBezTo>
                <a:cubicBezTo>
                  <a:pt x="11752" y="21291"/>
                  <a:pt x="13012" y="20072"/>
                  <a:pt x="13012" y="18560"/>
                </a:cubicBezTo>
                <a:cubicBezTo>
                  <a:pt x="13012" y="17790"/>
                  <a:pt x="12685" y="17097"/>
                  <a:pt x="12164" y="16610"/>
                </a:cubicBezTo>
                <a:cubicBezTo>
                  <a:pt x="12124" y="16571"/>
                  <a:pt x="12079" y="16533"/>
                  <a:pt x="12035" y="16497"/>
                </a:cubicBezTo>
                <a:cubicBezTo>
                  <a:pt x="12011" y="16477"/>
                  <a:pt x="11985" y="16458"/>
                  <a:pt x="11962" y="16439"/>
                </a:cubicBezTo>
                <a:cubicBezTo>
                  <a:pt x="11912" y="16402"/>
                  <a:pt x="11863" y="16363"/>
                  <a:pt x="11818" y="16318"/>
                </a:cubicBezTo>
                <a:cubicBezTo>
                  <a:pt x="11336" y="15837"/>
                  <a:pt x="11037" y="15169"/>
                  <a:pt x="11037" y="14434"/>
                </a:cubicBezTo>
                <a:cubicBezTo>
                  <a:pt x="11037" y="14360"/>
                  <a:pt x="11041" y="14288"/>
                  <a:pt x="11046" y="14218"/>
                </a:cubicBezTo>
                <a:cubicBezTo>
                  <a:pt x="11116" y="13346"/>
                  <a:pt x="12173" y="12911"/>
                  <a:pt x="12828" y="13491"/>
                </a:cubicBezTo>
                <a:cubicBezTo>
                  <a:pt x="12831" y="13495"/>
                  <a:pt x="12835" y="13498"/>
                  <a:pt x="12840" y="13501"/>
                </a:cubicBezTo>
                <a:cubicBezTo>
                  <a:pt x="13387" y="13993"/>
                  <a:pt x="13684" y="14659"/>
                  <a:pt x="13721" y="15340"/>
                </a:cubicBezTo>
                <a:cubicBezTo>
                  <a:pt x="13725" y="15401"/>
                  <a:pt x="13721" y="15465"/>
                  <a:pt x="13716" y="15526"/>
                </a:cubicBezTo>
                <a:cubicBezTo>
                  <a:pt x="13713" y="15557"/>
                  <a:pt x="13711" y="15588"/>
                  <a:pt x="13709" y="15620"/>
                </a:cubicBezTo>
                <a:cubicBezTo>
                  <a:pt x="13708" y="15676"/>
                  <a:pt x="13706" y="15734"/>
                  <a:pt x="13708" y="15791"/>
                </a:cubicBezTo>
                <a:cubicBezTo>
                  <a:pt x="13723" y="16544"/>
                  <a:pt x="14054" y="17290"/>
                  <a:pt x="14692" y="17807"/>
                </a:cubicBezTo>
                <a:cubicBezTo>
                  <a:pt x="15744" y="18664"/>
                  <a:pt x="17316" y="18575"/>
                  <a:pt x="18266" y="17605"/>
                </a:cubicBezTo>
                <a:cubicBezTo>
                  <a:pt x="19337" y="16513"/>
                  <a:pt x="19270" y="14761"/>
                  <a:pt x="18143" y="13752"/>
                </a:cubicBezTo>
                <a:cubicBezTo>
                  <a:pt x="17570" y="13239"/>
                  <a:pt x="16837" y="13020"/>
                  <a:pt x="16126" y="13085"/>
                </a:cubicBezTo>
                <a:cubicBezTo>
                  <a:pt x="16069" y="13090"/>
                  <a:pt x="16011" y="13097"/>
                  <a:pt x="15955" y="13105"/>
                </a:cubicBezTo>
                <a:cubicBezTo>
                  <a:pt x="15924" y="13111"/>
                  <a:pt x="15894" y="13116"/>
                  <a:pt x="15863" y="13122"/>
                </a:cubicBezTo>
                <a:cubicBezTo>
                  <a:pt x="15802" y="13134"/>
                  <a:pt x="15740" y="13145"/>
                  <a:pt x="15679" y="13148"/>
                </a:cubicBezTo>
                <a:cubicBezTo>
                  <a:pt x="14999" y="13186"/>
                  <a:pt x="14303" y="12965"/>
                  <a:pt x="13755" y="12474"/>
                </a:cubicBezTo>
                <a:cubicBezTo>
                  <a:pt x="13750" y="12470"/>
                  <a:pt x="13747" y="12465"/>
                  <a:pt x="13742" y="12462"/>
                </a:cubicBezTo>
                <a:cubicBezTo>
                  <a:pt x="12951" y="11743"/>
                  <a:pt x="13264" y="10415"/>
                  <a:pt x="14284" y="10098"/>
                </a:cubicBezTo>
                <a:cubicBezTo>
                  <a:pt x="14356" y="10075"/>
                  <a:pt x="14427" y="10057"/>
                  <a:pt x="14502" y="10039"/>
                </a:cubicBezTo>
                <a:cubicBezTo>
                  <a:pt x="15220" y="9881"/>
                  <a:pt x="15935" y="10029"/>
                  <a:pt x="16509" y="10396"/>
                </a:cubicBezTo>
                <a:cubicBezTo>
                  <a:pt x="16562" y="10430"/>
                  <a:pt x="16610" y="10470"/>
                  <a:pt x="16658" y="10511"/>
                </a:cubicBezTo>
                <a:cubicBezTo>
                  <a:pt x="16682" y="10531"/>
                  <a:pt x="16705" y="10550"/>
                  <a:pt x="16729" y="10570"/>
                </a:cubicBezTo>
                <a:cubicBezTo>
                  <a:pt x="16774" y="10606"/>
                  <a:pt x="16820" y="10639"/>
                  <a:pt x="16867" y="10671"/>
                </a:cubicBezTo>
                <a:cubicBezTo>
                  <a:pt x="17486" y="11100"/>
                  <a:pt x="18285" y="11265"/>
                  <a:pt x="19077" y="11050"/>
                </a:cubicBezTo>
                <a:cubicBezTo>
                  <a:pt x="20380" y="10698"/>
                  <a:pt x="21226" y="9369"/>
                  <a:pt x="20996" y="80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  <a:effectLst>
            <a:innerShdw blurRad="63500" dist="508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6D3ACBD3-8E8E-C6FD-8F34-2BF46911AB33}"/>
              </a:ext>
            </a:extLst>
          </p:cNvPr>
          <p:cNvSpPr/>
          <p:nvPr/>
        </p:nvSpPr>
        <p:spPr>
          <a:xfrm>
            <a:off x="4169737" y="3290235"/>
            <a:ext cx="800196" cy="800196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6FEAF296-FBC6-0AA6-1988-1DB4A3B2ADD5}"/>
              </a:ext>
            </a:extLst>
          </p:cNvPr>
          <p:cNvSpPr/>
          <p:nvPr/>
        </p:nvSpPr>
        <p:spPr>
          <a:xfrm>
            <a:off x="3581358" y="1966381"/>
            <a:ext cx="800196" cy="800196"/>
          </a:xfrm>
          <a:prstGeom prst="ellipse">
            <a:avLst/>
          </a:prstGeom>
          <a:solidFill>
            <a:srgbClr val="CEBA8B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6F4DEA5C-DA00-6C11-C9C3-E03AE2A489AA}"/>
              </a:ext>
            </a:extLst>
          </p:cNvPr>
          <p:cNvSpPr/>
          <p:nvPr/>
        </p:nvSpPr>
        <p:spPr>
          <a:xfrm>
            <a:off x="4768013" y="2000954"/>
            <a:ext cx="800196" cy="800196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0" name="Circle">
            <a:extLst>
              <a:ext uri="{FF2B5EF4-FFF2-40B4-BE49-F238E27FC236}">
                <a16:creationId xmlns:a16="http://schemas.microsoft.com/office/drawing/2014/main" id="{F23C8D5F-074A-18AD-F5EF-868E054BB572}"/>
              </a:ext>
            </a:extLst>
          </p:cNvPr>
          <p:cNvSpPr/>
          <p:nvPr/>
        </p:nvSpPr>
        <p:spPr>
          <a:xfrm>
            <a:off x="5523011" y="2970718"/>
            <a:ext cx="800196" cy="800196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1" name="Circle">
            <a:extLst>
              <a:ext uri="{FF2B5EF4-FFF2-40B4-BE49-F238E27FC236}">
                <a16:creationId xmlns:a16="http://schemas.microsoft.com/office/drawing/2014/main" id="{182B737F-83DA-FA0E-EBBA-0C17AB5D116E}"/>
              </a:ext>
            </a:extLst>
          </p:cNvPr>
          <p:cNvSpPr/>
          <p:nvPr/>
        </p:nvSpPr>
        <p:spPr>
          <a:xfrm>
            <a:off x="5187633" y="4209667"/>
            <a:ext cx="800196" cy="800196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2" name="Circle">
            <a:extLst>
              <a:ext uri="{FF2B5EF4-FFF2-40B4-BE49-F238E27FC236}">
                <a16:creationId xmlns:a16="http://schemas.microsoft.com/office/drawing/2014/main" id="{205ABCF8-4D9D-78ED-28AF-79FFF6BCEFFD}"/>
              </a:ext>
            </a:extLst>
          </p:cNvPr>
          <p:cNvSpPr/>
          <p:nvPr/>
        </p:nvSpPr>
        <p:spPr>
          <a:xfrm>
            <a:off x="4140318" y="4702344"/>
            <a:ext cx="800196" cy="800196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Circle">
            <a:extLst>
              <a:ext uri="{FF2B5EF4-FFF2-40B4-BE49-F238E27FC236}">
                <a16:creationId xmlns:a16="http://schemas.microsoft.com/office/drawing/2014/main" id="{40571B79-6DF9-F11E-8600-CFB67AC7FC33}"/>
              </a:ext>
            </a:extLst>
          </p:cNvPr>
          <p:cNvSpPr/>
          <p:nvPr/>
        </p:nvSpPr>
        <p:spPr>
          <a:xfrm>
            <a:off x="2976975" y="4106016"/>
            <a:ext cx="800196" cy="800196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2210EFD6-855E-3299-9B5B-4DE2E61DD808}"/>
              </a:ext>
            </a:extLst>
          </p:cNvPr>
          <p:cNvSpPr/>
          <p:nvPr/>
        </p:nvSpPr>
        <p:spPr>
          <a:xfrm>
            <a:off x="2816465" y="2819530"/>
            <a:ext cx="800196" cy="800196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innerShdw dist="38100" dir="2700000">
              <a:prstClr val="black">
                <a:alpha val="15000"/>
              </a:prstClr>
            </a:inn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7" name="Graphic 56" descr="Daily calendar with solid fill">
            <a:extLst>
              <a:ext uri="{FF2B5EF4-FFF2-40B4-BE49-F238E27FC236}">
                <a16:creationId xmlns:a16="http://schemas.microsoft.com/office/drawing/2014/main" id="{05D08333-C66D-2B93-68E6-863E9A009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694199" y="2079222"/>
            <a:ext cx="574517" cy="574516"/>
          </a:xfrm>
          <a:prstGeom prst="rect">
            <a:avLst/>
          </a:prstGeom>
        </p:spPr>
      </p:pic>
      <p:pic>
        <p:nvPicPr>
          <p:cNvPr id="58" name="Graphic 57" descr="Target with solid fill">
            <a:extLst>
              <a:ext uri="{FF2B5EF4-FFF2-40B4-BE49-F238E27FC236}">
                <a16:creationId xmlns:a16="http://schemas.microsoft.com/office/drawing/2014/main" id="{09D8735D-0208-C6EB-D6DD-D331114BEE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880855" y="2113794"/>
            <a:ext cx="574517" cy="574516"/>
          </a:xfrm>
          <a:prstGeom prst="rect">
            <a:avLst/>
          </a:prstGeom>
        </p:spPr>
      </p:pic>
      <p:pic>
        <p:nvPicPr>
          <p:cNvPr id="59" name="Graphic 58" descr="Flag with solid fill">
            <a:extLst>
              <a:ext uri="{FF2B5EF4-FFF2-40B4-BE49-F238E27FC236}">
                <a16:creationId xmlns:a16="http://schemas.microsoft.com/office/drawing/2014/main" id="{70F6FFE3-E152-4607-95D6-98C7292B07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53160" y="4815184"/>
            <a:ext cx="574517" cy="574516"/>
          </a:xfrm>
          <a:prstGeom prst="rect">
            <a:avLst/>
          </a:prstGeom>
        </p:spPr>
      </p:pic>
      <p:pic>
        <p:nvPicPr>
          <p:cNvPr id="60" name="Graphic 59" descr="Bar graph with upward trend with solid fill">
            <a:extLst>
              <a:ext uri="{FF2B5EF4-FFF2-40B4-BE49-F238E27FC236}">
                <a16:creationId xmlns:a16="http://schemas.microsoft.com/office/drawing/2014/main" id="{4C67900B-4631-B1D7-03B0-A81E3ABD00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929306" y="2932371"/>
            <a:ext cx="574517" cy="574516"/>
          </a:xfrm>
          <a:prstGeom prst="rect">
            <a:avLst/>
          </a:prstGeom>
        </p:spPr>
      </p:pic>
      <p:pic>
        <p:nvPicPr>
          <p:cNvPr id="61" name="Graphic 60" descr="Briefcase with solid fill">
            <a:extLst>
              <a:ext uri="{FF2B5EF4-FFF2-40B4-BE49-F238E27FC236}">
                <a16:creationId xmlns:a16="http://schemas.microsoft.com/office/drawing/2014/main" id="{05642272-7F79-CBDC-6F63-7975797829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89816" y="4218856"/>
            <a:ext cx="574517" cy="574516"/>
          </a:xfrm>
          <a:prstGeom prst="rect">
            <a:avLst/>
          </a:prstGeom>
        </p:spPr>
      </p:pic>
      <p:pic>
        <p:nvPicPr>
          <p:cNvPr id="62" name="Graphic 61" descr="Compass with solid fill">
            <a:extLst>
              <a:ext uri="{FF2B5EF4-FFF2-40B4-BE49-F238E27FC236}">
                <a16:creationId xmlns:a16="http://schemas.microsoft.com/office/drawing/2014/main" id="{A2BE7BE1-2AAC-965A-16DA-35A0F395376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300475" y="4322508"/>
            <a:ext cx="574517" cy="574516"/>
          </a:xfrm>
          <a:prstGeom prst="rect">
            <a:avLst/>
          </a:prstGeom>
        </p:spPr>
      </p:pic>
      <p:pic>
        <p:nvPicPr>
          <p:cNvPr id="63" name="Graphic 62" descr="Bar graph with downward trend with solid fill">
            <a:extLst>
              <a:ext uri="{FF2B5EF4-FFF2-40B4-BE49-F238E27FC236}">
                <a16:creationId xmlns:a16="http://schemas.microsoft.com/office/drawing/2014/main" id="{821297DE-A031-BA72-EC7E-83649E7F92F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635851" y="3083560"/>
            <a:ext cx="574517" cy="574516"/>
          </a:xfrm>
          <a:prstGeom prst="rect">
            <a:avLst/>
          </a:prstGeom>
        </p:spPr>
      </p:pic>
      <p:pic>
        <p:nvPicPr>
          <p:cNvPr id="75" name="Graphic 74" descr="Pin with solid fill">
            <a:extLst>
              <a:ext uri="{FF2B5EF4-FFF2-40B4-BE49-F238E27FC236}">
                <a16:creationId xmlns:a16="http://schemas.microsoft.com/office/drawing/2014/main" id="{DF797177-D0B6-CF1A-DB47-59469696D4D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278686" y="3388478"/>
            <a:ext cx="602167" cy="60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074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10526</TotalTime>
  <Words>442</Words>
  <Application>Microsoft Office PowerPoint</Application>
  <PresentationFormat>On-screen Show (4:3)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Network Wheel – Slide Template</vt:lpstr>
      <vt:lpstr>7-Step Network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Network Wheel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2025-07-02T02:03:52Z</dcterms:modified>
  <cp:category>Charts &amp; Diagrams</cp:category>
</cp:coreProperties>
</file>