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880" r:id="rId4"/>
    <p:sldId id="88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6700"/>
    <a:srgbClr val="CEBA8B"/>
    <a:srgbClr val="F595A6"/>
    <a:srgbClr val="D0BA94"/>
    <a:srgbClr val="941651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6" d="100"/>
          <a:sy n="76" d="100"/>
        </p:scale>
        <p:origin x="792" y="21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07A51-0B1D-89E6-2B4A-E548DAC5A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BFDE62-FFF3-D34E-2C8F-4CEC4F2CA1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FC74B5-79AE-B8FB-4811-558F1E4D00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C970B2-B44A-CE9B-01E6-632F5FDB17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511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DD12F-3B29-C8A6-0AE4-B65A4E869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C02B69-9DD1-4567-BA54-2F8818D58C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08B4DC-DAB5-5BB9-ACCA-4F5A04CD7B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8793FF-D21C-57E8-9ADC-C084615267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445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37160"/>
            <a:ext cx="9797831" cy="707886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887" y="845046"/>
            <a:ext cx="9797831" cy="523220"/>
          </a:xfrm>
        </p:spPr>
        <p:txBody>
          <a:bodyPr wrap="square">
            <a:spAutoFit/>
          </a:bodyPr>
          <a:lstStyle>
            <a:lvl1pPr marL="0" indent="0" algn="l"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6" name="Group 5"/>
          <p:cNvGrpSpPr/>
          <p:nvPr userDrawn="1"/>
        </p:nvGrpSpPr>
        <p:grpSpPr>
          <a:xfrm>
            <a:off x="328169" y="6237312"/>
            <a:ext cx="439241" cy="439240"/>
            <a:chOff x="186858" y="6096003"/>
            <a:chExt cx="580550" cy="580549"/>
          </a:xfrm>
          <a:solidFill>
            <a:schemeClr val="bg1">
              <a:lumMod val="75000"/>
              <a:alpha val="25000"/>
            </a:schemeClr>
          </a:solidFill>
        </p:grpSpPr>
        <p:sp>
          <p:nvSpPr>
            <p:cNvPr id="7" name="Rectangle 6"/>
            <p:cNvSpPr/>
            <p:nvPr userDrawn="1"/>
          </p:nvSpPr>
          <p:spPr>
            <a:xfrm>
              <a:off x="186859" y="6096003"/>
              <a:ext cx="580549" cy="5805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latin typeface="GeosansLight" panose="02000603020000020003"/>
              </a:endParaRPr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186858" y="6612049"/>
              <a:ext cx="580549" cy="64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</p:grp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8169" y="6237312"/>
            <a:ext cx="439241" cy="390437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solidFill>
                  <a:srgbClr val="2F3A46"/>
                </a:solidFill>
              </a:defRPr>
            </a:lvl1pPr>
          </a:lstStyle>
          <a:p>
            <a:fld id="{F68327C5-B821-4FE9-A59A-A60D9EB59A9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88488" y="229538"/>
            <a:ext cx="1627773" cy="451143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10522767" y="95859"/>
            <a:ext cx="1593494" cy="72008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886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4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70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0D7B8-993F-6342-F85C-5A09E3AF3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19C98-5B35-BB20-CBFA-A06E89A0A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Network Wheel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DB27D22-E278-7DA9-2746-17654F9FB2EE}"/>
              </a:ext>
            </a:extLst>
          </p:cNvPr>
          <p:cNvGrpSpPr/>
          <p:nvPr/>
        </p:nvGrpSpPr>
        <p:grpSpPr>
          <a:xfrm>
            <a:off x="8812047" y="2486183"/>
            <a:ext cx="2926080" cy="1105487"/>
            <a:chOff x="8921977" y="2947244"/>
            <a:chExt cx="2926080" cy="110548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78C1773-D27D-A57C-E1DA-18C40170686A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327C7D4-36AA-4398-C84F-8647FBE1262D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2EFAD89-F812-E98A-66D5-EC508D3DABEB}"/>
              </a:ext>
            </a:extLst>
          </p:cNvPr>
          <p:cNvGrpSpPr/>
          <p:nvPr/>
        </p:nvGrpSpPr>
        <p:grpSpPr>
          <a:xfrm>
            <a:off x="7812536" y="4974248"/>
            <a:ext cx="2926080" cy="1105487"/>
            <a:chOff x="8921977" y="4652338"/>
            <a:chExt cx="2926080" cy="110548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8A905E1-0258-E34A-95BB-FBB370797724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C53DDE1-CF71-F79F-6433-3C8B08986A38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C5CA5F3-B526-E3E8-DD03-FEE706EDA3C8}"/>
              </a:ext>
            </a:extLst>
          </p:cNvPr>
          <p:cNvGrpSpPr/>
          <p:nvPr/>
        </p:nvGrpSpPr>
        <p:grpSpPr>
          <a:xfrm>
            <a:off x="453873" y="2486183"/>
            <a:ext cx="2926080" cy="1105487"/>
            <a:chOff x="332936" y="2947244"/>
            <a:chExt cx="2926080" cy="110548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E6093FD-71CE-7A66-FF48-AF7EA9C2ED6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7878793-A890-9830-7CB5-966A893CB0B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AC14D58-8F5F-E3B8-601F-FC887A7AAD3A}"/>
              </a:ext>
            </a:extLst>
          </p:cNvPr>
          <p:cNvGrpSpPr/>
          <p:nvPr/>
        </p:nvGrpSpPr>
        <p:grpSpPr>
          <a:xfrm>
            <a:off x="8423710" y="1242150"/>
            <a:ext cx="2926080" cy="1105487"/>
            <a:chOff x="8921977" y="1242150"/>
            <a:chExt cx="2926080" cy="110548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9A502AF-DD05-F567-7164-2740903D694F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2EFF564-FDA2-B434-9846-3295233802A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1722AAD-F617-3966-3129-B74B202F1191}"/>
              </a:ext>
            </a:extLst>
          </p:cNvPr>
          <p:cNvGrpSpPr/>
          <p:nvPr/>
        </p:nvGrpSpPr>
        <p:grpSpPr>
          <a:xfrm>
            <a:off x="842210" y="1242150"/>
            <a:ext cx="2926080" cy="1105487"/>
            <a:chOff x="332936" y="2627766"/>
            <a:chExt cx="2926080" cy="110548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AEB0362-A7CB-2D25-7870-3F5DC0CA84A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A26700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357EF23-81AB-6D4D-4C07-270E9585A87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E106289-9590-8C0A-3A2F-12F2707BE2FF}"/>
              </a:ext>
            </a:extLst>
          </p:cNvPr>
          <p:cNvGrpSpPr/>
          <p:nvPr/>
        </p:nvGrpSpPr>
        <p:grpSpPr>
          <a:xfrm>
            <a:off x="720211" y="3730216"/>
            <a:ext cx="2926080" cy="1105487"/>
            <a:chOff x="332936" y="2947244"/>
            <a:chExt cx="2926080" cy="110548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BA97CB0-3704-6ECF-4468-B7209AE9E6CA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B0B7680-AB2A-116D-5FE3-12856A79415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0677233-6832-6173-54EC-0FD7411A62BB}"/>
              </a:ext>
            </a:extLst>
          </p:cNvPr>
          <p:cNvGrpSpPr/>
          <p:nvPr/>
        </p:nvGrpSpPr>
        <p:grpSpPr>
          <a:xfrm>
            <a:off x="8545708" y="3730216"/>
            <a:ext cx="2926080" cy="1105487"/>
            <a:chOff x="8921977" y="2947244"/>
            <a:chExt cx="2926080" cy="110548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08EF133-8AA8-3B35-5B0C-5C8AEF58DFE6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DB6726D-5A48-D8E8-49AD-79FB5EFBF0AC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sp>
        <p:nvSpPr>
          <p:cNvPr id="66" name="Shape">
            <a:extLst>
              <a:ext uri="{FF2B5EF4-FFF2-40B4-BE49-F238E27FC236}">
                <a16:creationId xmlns:a16="http://schemas.microsoft.com/office/drawing/2014/main" id="{231EF3A5-E022-232F-3E53-1850DE31630B}"/>
              </a:ext>
            </a:extLst>
          </p:cNvPr>
          <p:cNvSpPr/>
          <p:nvPr/>
        </p:nvSpPr>
        <p:spPr>
          <a:xfrm>
            <a:off x="4054832" y="1534920"/>
            <a:ext cx="4082335" cy="41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33" h="21224" extrusionOk="0">
                <a:moveTo>
                  <a:pt x="20996" y="8032"/>
                </a:moveTo>
                <a:cubicBezTo>
                  <a:pt x="20735" y="6525"/>
                  <a:pt x="19275" y="5555"/>
                  <a:pt x="17800" y="5881"/>
                </a:cubicBezTo>
                <a:cubicBezTo>
                  <a:pt x="17050" y="6047"/>
                  <a:pt x="16443" y="6516"/>
                  <a:pt x="16081" y="7131"/>
                </a:cubicBezTo>
                <a:cubicBezTo>
                  <a:pt x="16052" y="7180"/>
                  <a:pt x="16025" y="7230"/>
                  <a:pt x="16000" y="7281"/>
                </a:cubicBezTo>
                <a:cubicBezTo>
                  <a:pt x="15986" y="7308"/>
                  <a:pt x="15972" y="7337"/>
                  <a:pt x="15959" y="7364"/>
                </a:cubicBezTo>
                <a:cubicBezTo>
                  <a:pt x="15933" y="7421"/>
                  <a:pt x="15906" y="7477"/>
                  <a:pt x="15872" y="7530"/>
                </a:cubicBezTo>
                <a:cubicBezTo>
                  <a:pt x="15505" y="8105"/>
                  <a:pt x="14920" y="8541"/>
                  <a:pt x="14202" y="8699"/>
                </a:cubicBezTo>
                <a:cubicBezTo>
                  <a:pt x="14143" y="8713"/>
                  <a:pt x="14085" y="8723"/>
                  <a:pt x="14027" y="8732"/>
                </a:cubicBezTo>
                <a:cubicBezTo>
                  <a:pt x="13038" y="8882"/>
                  <a:pt x="12268" y="7827"/>
                  <a:pt x="12722" y="6936"/>
                </a:cubicBezTo>
                <a:cubicBezTo>
                  <a:pt x="12724" y="6931"/>
                  <a:pt x="12727" y="6926"/>
                  <a:pt x="12731" y="6921"/>
                </a:cubicBezTo>
                <a:cubicBezTo>
                  <a:pt x="13068" y="6267"/>
                  <a:pt x="13639" y="5813"/>
                  <a:pt x="14289" y="5606"/>
                </a:cubicBezTo>
                <a:cubicBezTo>
                  <a:pt x="14349" y="5587"/>
                  <a:pt x="14410" y="5575"/>
                  <a:pt x="14472" y="5565"/>
                </a:cubicBezTo>
                <a:cubicBezTo>
                  <a:pt x="14502" y="5560"/>
                  <a:pt x="14533" y="5555"/>
                  <a:pt x="14564" y="5548"/>
                </a:cubicBezTo>
                <a:cubicBezTo>
                  <a:pt x="14620" y="5536"/>
                  <a:pt x="14675" y="5522"/>
                  <a:pt x="14729" y="5507"/>
                </a:cubicBezTo>
                <a:cubicBezTo>
                  <a:pt x="15454" y="5304"/>
                  <a:pt x="16092" y="4797"/>
                  <a:pt x="16434" y="4049"/>
                </a:cubicBezTo>
                <a:cubicBezTo>
                  <a:pt x="16999" y="2815"/>
                  <a:pt x="16521" y="1313"/>
                  <a:pt x="15346" y="635"/>
                </a:cubicBezTo>
                <a:cubicBezTo>
                  <a:pt x="14023" y="-130"/>
                  <a:pt x="12345" y="374"/>
                  <a:pt x="11649" y="1717"/>
                </a:cubicBezTo>
                <a:cubicBezTo>
                  <a:pt x="11297" y="2402"/>
                  <a:pt x="11268" y="3167"/>
                  <a:pt x="11508" y="3839"/>
                </a:cubicBezTo>
                <a:cubicBezTo>
                  <a:pt x="11527" y="3894"/>
                  <a:pt x="11547" y="3947"/>
                  <a:pt x="11571" y="3998"/>
                </a:cubicBezTo>
                <a:cubicBezTo>
                  <a:pt x="11583" y="4027"/>
                  <a:pt x="11597" y="4054"/>
                  <a:pt x="11610" y="4083"/>
                </a:cubicBezTo>
                <a:cubicBezTo>
                  <a:pt x="11638" y="4140"/>
                  <a:pt x="11663" y="4196"/>
                  <a:pt x="11682" y="4256"/>
                </a:cubicBezTo>
                <a:cubicBezTo>
                  <a:pt x="11888" y="4906"/>
                  <a:pt x="11849" y="5635"/>
                  <a:pt x="11511" y="6289"/>
                </a:cubicBezTo>
                <a:cubicBezTo>
                  <a:pt x="11508" y="6294"/>
                  <a:pt x="11506" y="6299"/>
                  <a:pt x="11503" y="6304"/>
                </a:cubicBezTo>
                <a:cubicBezTo>
                  <a:pt x="11044" y="7178"/>
                  <a:pt x="9748" y="7125"/>
                  <a:pt x="9356" y="6221"/>
                </a:cubicBezTo>
                <a:cubicBezTo>
                  <a:pt x="9353" y="6212"/>
                  <a:pt x="9349" y="6204"/>
                  <a:pt x="9344" y="6195"/>
                </a:cubicBezTo>
                <a:cubicBezTo>
                  <a:pt x="9058" y="5516"/>
                  <a:pt x="9075" y="4785"/>
                  <a:pt x="9332" y="4153"/>
                </a:cubicBezTo>
                <a:cubicBezTo>
                  <a:pt x="9356" y="4095"/>
                  <a:pt x="9385" y="4042"/>
                  <a:pt x="9416" y="3988"/>
                </a:cubicBezTo>
                <a:cubicBezTo>
                  <a:pt x="9431" y="3960"/>
                  <a:pt x="9446" y="3933"/>
                  <a:pt x="9462" y="3906"/>
                </a:cubicBezTo>
                <a:cubicBezTo>
                  <a:pt x="9489" y="3855"/>
                  <a:pt x="9513" y="3803"/>
                  <a:pt x="9537" y="3752"/>
                </a:cubicBezTo>
                <a:cubicBezTo>
                  <a:pt x="9845" y="3064"/>
                  <a:pt x="9862" y="2250"/>
                  <a:pt x="9508" y="1507"/>
                </a:cubicBezTo>
                <a:cubicBezTo>
                  <a:pt x="8923" y="283"/>
                  <a:pt x="7463" y="-309"/>
                  <a:pt x="6191" y="160"/>
                </a:cubicBezTo>
                <a:cubicBezTo>
                  <a:pt x="4757" y="690"/>
                  <a:pt x="4070" y="2303"/>
                  <a:pt x="4658" y="3698"/>
                </a:cubicBezTo>
                <a:cubicBezTo>
                  <a:pt x="4957" y="4408"/>
                  <a:pt x="5528" y="4918"/>
                  <a:pt x="6196" y="5164"/>
                </a:cubicBezTo>
                <a:cubicBezTo>
                  <a:pt x="6249" y="5183"/>
                  <a:pt x="6304" y="5202"/>
                  <a:pt x="6358" y="5219"/>
                </a:cubicBezTo>
                <a:cubicBezTo>
                  <a:pt x="6389" y="5227"/>
                  <a:pt x="6418" y="5236"/>
                  <a:pt x="6449" y="5243"/>
                </a:cubicBezTo>
                <a:cubicBezTo>
                  <a:pt x="6510" y="5258"/>
                  <a:pt x="6570" y="5275"/>
                  <a:pt x="6628" y="5299"/>
                </a:cubicBezTo>
                <a:cubicBezTo>
                  <a:pt x="7259" y="5555"/>
                  <a:pt x="7792" y="6053"/>
                  <a:pt x="8079" y="6731"/>
                </a:cubicBezTo>
                <a:cubicBezTo>
                  <a:pt x="8108" y="6798"/>
                  <a:pt x="8132" y="6866"/>
                  <a:pt x="8154" y="6933"/>
                </a:cubicBezTo>
                <a:cubicBezTo>
                  <a:pt x="8428" y="7764"/>
                  <a:pt x="7623" y="8576"/>
                  <a:pt x="6795" y="8297"/>
                </a:cubicBezTo>
                <a:cubicBezTo>
                  <a:pt x="6790" y="8295"/>
                  <a:pt x="6785" y="8293"/>
                  <a:pt x="6781" y="8291"/>
                </a:cubicBezTo>
                <a:cubicBezTo>
                  <a:pt x="6085" y="8052"/>
                  <a:pt x="5553" y="7554"/>
                  <a:pt x="5255" y="6939"/>
                </a:cubicBezTo>
                <a:cubicBezTo>
                  <a:pt x="5228" y="6883"/>
                  <a:pt x="5207" y="6825"/>
                  <a:pt x="5188" y="6765"/>
                </a:cubicBezTo>
                <a:cubicBezTo>
                  <a:pt x="5178" y="6736"/>
                  <a:pt x="5168" y="6705"/>
                  <a:pt x="5158" y="6676"/>
                </a:cubicBezTo>
                <a:cubicBezTo>
                  <a:pt x="5137" y="6624"/>
                  <a:pt x="5117" y="6571"/>
                  <a:pt x="5093" y="6518"/>
                </a:cubicBezTo>
                <a:cubicBezTo>
                  <a:pt x="4786" y="5830"/>
                  <a:pt x="4193" y="5272"/>
                  <a:pt x="3403" y="5043"/>
                </a:cubicBezTo>
                <a:cubicBezTo>
                  <a:pt x="2102" y="4664"/>
                  <a:pt x="687" y="5357"/>
                  <a:pt x="189" y="6618"/>
                </a:cubicBezTo>
                <a:cubicBezTo>
                  <a:pt x="-374" y="8040"/>
                  <a:pt x="369" y="9630"/>
                  <a:pt x="1798" y="10121"/>
                </a:cubicBezTo>
                <a:cubicBezTo>
                  <a:pt x="2527" y="10371"/>
                  <a:pt x="3287" y="10287"/>
                  <a:pt x="3916" y="9951"/>
                </a:cubicBezTo>
                <a:cubicBezTo>
                  <a:pt x="3967" y="9923"/>
                  <a:pt x="4017" y="9896"/>
                  <a:pt x="4065" y="9865"/>
                </a:cubicBezTo>
                <a:cubicBezTo>
                  <a:pt x="4092" y="9848"/>
                  <a:pt x="4118" y="9831"/>
                  <a:pt x="4143" y="9814"/>
                </a:cubicBezTo>
                <a:cubicBezTo>
                  <a:pt x="4194" y="9780"/>
                  <a:pt x="4247" y="9746"/>
                  <a:pt x="4302" y="9719"/>
                </a:cubicBezTo>
                <a:cubicBezTo>
                  <a:pt x="4914" y="9418"/>
                  <a:pt x="5640" y="9352"/>
                  <a:pt x="6336" y="9590"/>
                </a:cubicBezTo>
                <a:cubicBezTo>
                  <a:pt x="6813" y="9754"/>
                  <a:pt x="7211" y="10041"/>
                  <a:pt x="7511" y="10403"/>
                </a:cubicBezTo>
                <a:cubicBezTo>
                  <a:pt x="7555" y="10456"/>
                  <a:pt x="7583" y="10521"/>
                  <a:pt x="7593" y="10589"/>
                </a:cubicBezTo>
                <a:cubicBezTo>
                  <a:pt x="7593" y="10589"/>
                  <a:pt x="7593" y="10591"/>
                  <a:pt x="7593" y="10591"/>
                </a:cubicBezTo>
                <a:cubicBezTo>
                  <a:pt x="7601" y="10652"/>
                  <a:pt x="7600" y="10715"/>
                  <a:pt x="7581" y="10774"/>
                </a:cubicBezTo>
                <a:cubicBezTo>
                  <a:pt x="7410" y="11301"/>
                  <a:pt x="7078" y="11779"/>
                  <a:pt x="6592" y="12124"/>
                </a:cubicBezTo>
                <a:cubicBezTo>
                  <a:pt x="5992" y="12549"/>
                  <a:pt x="5277" y="12691"/>
                  <a:pt x="4605" y="12576"/>
                </a:cubicBezTo>
                <a:cubicBezTo>
                  <a:pt x="4544" y="12566"/>
                  <a:pt x="4484" y="12547"/>
                  <a:pt x="4424" y="12528"/>
                </a:cubicBezTo>
                <a:cubicBezTo>
                  <a:pt x="4395" y="12518"/>
                  <a:pt x="4365" y="12510"/>
                  <a:pt x="4334" y="12501"/>
                </a:cubicBezTo>
                <a:cubicBezTo>
                  <a:pt x="4280" y="12486"/>
                  <a:pt x="4223" y="12472"/>
                  <a:pt x="4167" y="12462"/>
                </a:cubicBezTo>
                <a:cubicBezTo>
                  <a:pt x="3430" y="12308"/>
                  <a:pt x="2631" y="12467"/>
                  <a:pt x="1984" y="12974"/>
                </a:cubicBezTo>
                <a:cubicBezTo>
                  <a:pt x="917" y="13810"/>
                  <a:pt x="653" y="15366"/>
                  <a:pt x="1386" y="16506"/>
                </a:cubicBezTo>
                <a:cubicBezTo>
                  <a:pt x="2211" y="17793"/>
                  <a:pt x="3933" y="18117"/>
                  <a:pt x="5166" y="17243"/>
                </a:cubicBezTo>
                <a:cubicBezTo>
                  <a:pt x="5794" y="16798"/>
                  <a:pt x="6171" y="16130"/>
                  <a:pt x="6264" y="15424"/>
                </a:cubicBezTo>
                <a:cubicBezTo>
                  <a:pt x="6271" y="15367"/>
                  <a:pt x="6278" y="15311"/>
                  <a:pt x="6281" y="15253"/>
                </a:cubicBezTo>
                <a:cubicBezTo>
                  <a:pt x="6283" y="15222"/>
                  <a:pt x="6285" y="15190"/>
                  <a:pt x="6287" y="15159"/>
                </a:cubicBezTo>
                <a:cubicBezTo>
                  <a:pt x="6288" y="15096"/>
                  <a:pt x="6292" y="15034"/>
                  <a:pt x="6302" y="14973"/>
                </a:cubicBezTo>
                <a:cubicBezTo>
                  <a:pt x="6416" y="14300"/>
                  <a:pt x="6786" y="13672"/>
                  <a:pt x="7386" y="13247"/>
                </a:cubicBezTo>
                <a:cubicBezTo>
                  <a:pt x="7392" y="13244"/>
                  <a:pt x="7397" y="13240"/>
                  <a:pt x="7402" y="13237"/>
                </a:cubicBezTo>
                <a:cubicBezTo>
                  <a:pt x="8338" y="12583"/>
                  <a:pt x="9653" y="13271"/>
                  <a:pt x="9663" y="14415"/>
                </a:cubicBezTo>
                <a:cubicBezTo>
                  <a:pt x="9663" y="14422"/>
                  <a:pt x="9663" y="14428"/>
                  <a:pt x="9663" y="14435"/>
                </a:cubicBezTo>
                <a:cubicBezTo>
                  <a:pt x="9663" y="15173"/>
                  <a:pt x="9365" y="15839"/>
                  <a:pt x="8882" y="16320"/>
                </a:cubicBezTo>
                <a:cubicBezTo>
                  <a:pt x="8838" y="16364"/>
                  <a:pt x="8790" y="16402"/>
                  <a:pt x="8740" y="16439"/>
                </a:cubicBezTo>
                <a:cubicBezTo>
                  <a:pt x="8715" y="16458"/>
                  <a:pt x="8691" y="16477"/>
                  <a:pt x="8667" y="16497"/>
                </a:cubicBezTo>
                <a:cubicBezTo>
                  <a:pt x="8623" y="16533"/>
                  <a:pt x="8580" y="16571"/>
                  <a:pt x="8539" y="16610"/>
                </a:cubicBezTo>
                <a:cubicBezTo>
                  <a:pt x="7988" y="17124"/>
                  <a:pt x="7656" y="17868"/>
                  <a:pt x="7693" y="18689"/>
                </a:cubicBezTo>
                <a:cubicBezTo>
                  <a:pt x="7758" y="20045"/>
                  <a:pt x="8872" y="21160"/>
                  <a:pt x="10226" y="21221"/>
                </a:cubicBezTo>
                <a:cubicBezTo>
                  <a:pt x="11752" y="21291"/>
                  <a:pt x="13012" y="20072"/>
                  <a:pt x="13012" y="18560"/>
                </a:cubicBezTo>
                <a:cubicBezTo>
                  <a:pt x="13012" y="17790"/>
                  <a:pt x="12685" y="17097"/>
                  <a:pt x="12164" y="16610"/>
                </a:cubicBezTo>
                <a:cubicBezTo>
                  <a:pt x="12124" y="16571"/>
                  <a:pt x="12079" y="16533"/>
                  <a:pt x="12035" y="16497"/>
                </a:cubicBezTo>
                <a:cubicBezTo>
                  <a:pt x="12011" y="16477"/>
                  <a:pt x="11985" y="16458"/>
                  <a:pt x="11962" y="16439"/>
                </a:cubicBezTo>
                <a:cubicBezTo>
                  <a:pt x="11912" y="16402"/>
                  <a:pt x="11863" y="16363"/>
                  <a:pt x="11818" y="16318"/>
                </a:cubicBezTo>
                <a:cubicBezTo>
                  <a:pt x="11336" y="15837"/>
                  <a:pt x="11037" y="15169"/>
                  <a:pt x="11037" y="14434"/>
                </a:cubicBezTo>
                <a:cubicBezTo>
                  <a:pt x="11037" y="14360"/>
                  <a:pt x="11041" y="14288"/>
                  <a:pt x="11046" y="14218"/>
                </a:cubicBezTo>
                <a:cubicBezTo>
                  <a:pt x="11116" y="13346"/>
                  <a:pt x="12173" y="12911"/>
                  <a:pt x="12828" y="13491"/>
                </a:cubicBezTo>
                <a:cubicBezTo>
                  <a:pt x="12831" y="13495"/>
                  <a:pt x="12835" y="13498"/>
                  <a:pt x="12840" y="13501"/>
                </a:cubicBezTo>
                <a:cubicBezTo>
                  <a:pt x="13387" y="13993"/>
                  <a:pt x="13684" y="14659"/>
                  <a:pt x="13721" y="15340"/>
                </a:cubicBezTo>
                <a:cubicBezTo>
                  <a:pt x="13725" y="15401"/>
                  <a:pt x="13721" y="15465"/>
                  <a:pt x="13716" y="15526"/>
                </a:cubicBezTo>
                <a:cubicBezTo>
                  <a:pt x="13713" y="15557"/>
                  <a:pt x="13711" y="15588"/>
                  <a:pt x="13709" y="15620"/>
                </a:cubicBezTo>
                <a:cubicBezTo>
                  <a:pt x="13708" y="15676"/>
                  <a:pt x="13706" y="15734"/>
                  <a:pt x="13708" y="15791"/>
                </a:cubicBezTo>
                <a:cubicBezTo>
                  <a:pt x="13723" y="16544"/>
                  <a:pt x="14054" y="17290"/>
                  <a:pt x="14692" y="17807"/>
                </a:cubicBezTo>
                <a:cubicBezTo>
                  <a:pt x="15744" y="18664"/>
                  <a:pt x="17316" y="18575"/>
                  <a:pt x="18266" y="17605"/>
                </a:cubicBezTo>
                <a:cubicBezTo>
                  <a:pt x="19337" y="16513"/>
                  <a:pt x="19270" y="14761"/>
                  <a:pt x="18143" y="13752"/>
                </a:cubicBezTo>
                <a:cubicBezTo>
                  <a:pt x="17570" y="13239"/>
                  <a:pt x="16837" y="13020"/>
                  <a:pt x="16126" y="13085"/>
                </a:cubicBezTo>
                <a:cubicBezTo>
                  <a:pt x="16069" y="13090"/>
                  <a:pt x="16011" y="13097"/>
                  <a:pt x="15955" y="13105"/>
                </a:cubicBezTo>
                <a:cubicBezTo>
                  <a:pt x="15924" y="13111"/>
                  <a:pt x="15894" y="13116"/>
                  <a:pt x="15863" y="13122"/>
                </a:cubicBezTo>
                <a:cubicBezTo>
                  <a:pt x="15802" y="13134"/>
                  <a:pt x="15740" y="13145"/>
                  <a:pt x="15679" y="13148"/>
                </a:cubicBezTo>
                <a:cubicBezTo>
                  <a:pt x="14999" y="13186"/>
                  <a:pt x="14303" y="12965"/>
                  <a:pt x="13755" y="12474"/>
                </a:cubicBezTo>
                <a:cubicBezTo>
                  <a:pt x="13750" y="12470"/>
                  <a:pt x="13747" y="12465"/>
                  <a:pt x="13742" y="12462"/>
                </a:cubicBezTo>
                <a:cubicBezTo>
                  <a:pt x="12951" y="11743"/>
                  <a:pt x="13264" y="10415"/>
                  <a:pt x="14284" y="10098"/>
                </a:cubicBezTo>
                <a:cubicBezTo>
                  <a:pt x="14356" y="10075"/>
                  <a:pt x="14427" y="10057"/>
                  <a:pt x="14502" y="10039"/>
                </a:cubicBezTo>
                <a:cubicBezTo>
                  <a:pt x="15220" y="9881"/>
                  <a:pt x="15935" y="10029"/>
                  <a:pt x="16509" y="10396"/>
                </a:cubicBezTo>
                <a:cubicBezTo>
                  <a:pt x="16562" y="10430"/>
                  <a:pt x="16610" y="10470"/>
                  <a:pt x="16658" y="10511"/>
                </a:cubicBezTo>
                <a:cubicBezTo>
                  <a:pt x="16682" y="10531"/>
                  <a:pt x="16705" y="10550"/>
                  <a:pt x="16729" y="10570"/>
                </a:cubicBezTo>
                <a:cubicBezTo>
                  <a:pt x="16774" y="10606"/>
                  <a:pt x="16820" y="10639"/>
                  <a:pt x="16867" y="10671"/>
                </a:cubicBezTo>
                <a:cubicBezTo>
                  <a:pt x="17486" y="11100"/>
                  <a:pt x="18285" y="11265"/>
                  <a:pt x="19077" y="11050"/>
                </a:cubicBezTo>
                <a:cubicBezTo>
                  <a:pt x="20380" y="10698"/>
                  <a:pt x="21226" y="9369"/>
                  <a:pt x="20996" y="803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  <a:effectLst>
            <a:innerShdw blurRad="63500" dist="508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7" name="Circle">
            <a:extLst>
              <a:ext uri="{FF2B5EF4-FFF2-40B4-BE49-F238E27FC236}">
                <a16:creationId xmlns:a16="http://schemas.microsoft.com/office/drawing/2014/main" id="{04E604D5-9725-9CA3-5172-88A0EB410A51}"/>
              </a:ext>
            </a:extLst>
          </p:cNvPr>
          <p:cNvSpPr/>
          <p:nvPr/>
        </p:nvSpPr>
        <p:spPr>
          <a:xfrm>
            <a:off x="5643455" y="3090450"/>
            <a:ext cx="900220" cy="90022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8" name="Circle">
            <a:extLst>
              <a:ext uri="{FF2B5EF4-FFF2-40B4-BE49-F238E27FC236}">
                <a16:creationId xmlns:a16="http://schemas.microsoft.com/office/drawing/2014/main" id="{2027CD02-4015-5AB6-537E-37B348801D69}"/>
              </a:ext>
            </a:extLst>
          </p:cNvPr>
          <p:cNvSpPr/>
          <p:nvPr/>
        </p:nvSpPr>
        <p:spPr>
          <a:xfrm>
            <a:off x="4981529" y="1601115"/>
            <a:ext cx="900220" cy="900220"/>
          </a:xfrm>
          <a:prstGeom prst="ellipse">
            <a:avLst/>
          </a:prstGeom>
          <a:solidFill>
            <a:srgbClr val="CEBA8B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9" name="Circle">
            <a:extLst>
              <a:ext uri="{FF2B5EF4-FFF2-40B4-BE49-F238E27FC236}">
                <a16:creationId xmlns:a16="http://schemas.microsoft.com/office/drawing/2014/main" id="{1624183B-B848-0C6A-9632-1C82033CEC56}"/>
              </a:ext>
            </a:extLst>
          </p:cNvPr>
          <p:cNvSpPr/>
          <p:nvPr/>
        </p:nvSpPr>
        <p:spPr>
          <a:xfrm>
            <a:off x="6316515" y="1640009"/>
            <a:ext cx="900220" cy="900220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0" name="Circle">
            <a:extLst>
              <a:ext uri="{FF2B5EF4-FFF2-40B4-BE49-F238E27FC236}">
                <a16:creationId xmlns:a16="http://schemas.microsoft.com/office/drawing/2014/main" id="{036AB805-0934-938A-6E31-524C7926ED4B}"/>
              </a:ext>
            </a:extLst>
          </p:cNvPr>
          <p:cNvSpPr/>
          <p:nvPr/>
        </p:nvSpPr>
        <p:spPr>
          <a:xfrm>
            <a:off x="7165886" y="2730995"/>
            <a:ext cx="900220" cy="900220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1" name="Circle">
            <a:extLst>
              <a:ext uri="{FF2B5EF4-FFF2-40B4-BE49-F238E27FC236}">
                <a16:creationId xmlns:a16="http://schemas.microsoft.com/office/drawing/2014/main" id="{2BF06718-405D-5969-2205-26AC610396FE}"/>
              </a:ext>
            </a:extLst>
          </p:cNvPr>
          <p:cNvSpPr/>
          <p:nvPr/>
        </p:nvSpPr>
        <p:spPr>
          <a:xfrm>
            <a:off x="6788587" y="4124812"/>
            <a:ext cx="900220" cy="90022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2" name="Circle">
            <a:extLst>
              <a:ext uri="{FF2B5EF4-FFF2-40B4-BE49-F238E27FC236}">
                <a16:creationId xmlns:a16="http://schemas.microsoft.com/office/drawing/2014/main" id="{56F7B6F0-04ED-92EB-480F-30A5EDDCFB10}"/>
              </a:ext>
            </a:extLst>
          </p:cNvPr>
          <p:cNvSpPr/>
          <p:nvPr/>
        </p:nvSpPr>
        <p:spPr>
          <a:xfrm>
            <a:off x="5610359" y="4679073"/>
            <a:ext cx="900220" cy="90022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3" name="Circle">
            <a:extLst>
              <a:ext uri="{FF2B5EF4-FFF2-40B4-BE49-F238E27FC236}">
                <a16:creationId xmlns:a16="http://schemas.microsoft.com/office/drawing/2014/main" id="{17FDE746-FB0B-10A5-6BB8-A56015F71CE9}"/>
              </a:ext>
            </a:extLst>
          </p:cNvPr>
          <p:cNvSpPr/>
          <p:nvPr/>
        </p:nvSpPr>
        <p:spPr>
          <a:xfrm>
            <a:off x="4301598" y="4008204"/>
            <a:ext cx="900220" cy="900220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" name="Circle">
            <a:extLst>
              <a:ext uri="{FF2B5EF4-FFF2-40B4-BE49-F238E27FC236}">
                <a16:creationId xmlns:a16="http://schemas.microsoft.com/office/drawing/2014/main" id="{EDF95D69-D504-1EAE-294E-3853ED460C27}"/>
              </a:ext>
            </a:extLst>
          </p:cNvPr>
          <p:cNvSpPr/>
          <p:nvPr/>
        </p:nvSpPr>
        <p:spPr>
          <a:xfrm>
            <a:off x="4121025" y="2560908"/>
            <a:ext cx="900220" cy="900220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7" name="Graphic 56" descr="Daily calendar with solid fill">
            <a:extLst>
              <a:ext uri="{FF2B5EF4-FFF2-40B4-BE49-F238E27FC236}">
                <a16:creationId xmlns:a16="http://schemas.microsoft.com/office/drawing/2014/main" id="{DD84B350-6509-749C-83E8-181FE6F24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108474" y="1728060"/>
            <a:ext cx="646331" cy="646331"/>
          </a:xfrm>
          <a:prstGeom prst="rect">
            <a:avLst/>
          </a:prstGeom>
        </p:spPr>
      </p:pic>
      <p:pic>
        <p:nvPicPr>
          <p:cNvPr id="58" name="Graphic 57" descr="Target with solid fill">
            <a:extLst>
              <a:ext uri="{FF2B5EF4-FFF2-40B4-BE49-F238E27FC236}">
                <a16:creationId xmlns:a16="http://schemas.microsoft.com/office/drawing/2014/main" id="{5BE588FC-F0EE-62C8-A92F-55B7BDAE0B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443460" y="1766954"/>
            <a:ext cx="646331" cy="646331"/>
          </a:xfrm>
          <a:prstGeom prst="rect">
            <a:avLst/>
          </a:prstGeom>
        </p:spPr>
      </p:pic>
      <p:pic>
        <p:nvPicPr>
          <p:cNvPr id="59" name="Graphic 58" descr="Flag with solid fill">
            <a:extLst>
              <a:ext uri="{FF2B5EF4-FFF2-40B4-BE49-F238E27FC236}">
                <a16:creationId xmlns:a16="http://schemas.microsoft.com/office/drawing/2014/main" id="{B2C0D97D-819E-5A35-EB6F-A9AAA0E9B1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737304" y="4806018"/>
            <a:ext cx="646331" cy="646331"/>
          </a:xfrm>
          <a:prstGeom prst="rect">
            <a:avLst/>
          </a:prstGeom>
        </p:spPr>
      </p:pic>
      <p:pic>
        <p:nvPicPr>
          <p:cNvPr id="60" name="Graphic 59" descr="Bar graph with upward trend with solid fill">
            <a:extLst>
              <a:ext uri="{FF2B5EF4-FFF2-40B4-BE49-F238E27FC236}">
                <a16:creationId xmlns:a16="http://schemas.microsoft.com/office/drawing/2014/main" id="{60E8CC25-06AB-E480-47DC-F876F93BE8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247970" y="2687853"/>
            <a:ext cx="646331" cy="646331"/>
          </a:xfrm>
          <a:prstGeom prst="rect">
            <a:avLst/>
          </a:prstGeom>
        </p:spPr>
      </p:pic>
      <p:pic>
        <p:nvPicPr>
          <p:cNvPr id="61" name="Graphic 60" descr="Briefcase with solid fill">
            <a:extLst>
              <a:ext uri="{FF2B5EF4-FFF2-40B4-BE49-F238E27FC236}">
                <a16:creationId xmlns:a16="http://schemas.microsoft.com/office/drawing/2014/main" id="{0ED67F38-9278-FF6A-FAAE-869ED959418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428543" y="4135149"/>
            <a:ext cx="646331" cy="646331"/>
          </a:xfrm>
          <a:prstGeom prst="rect">
            <a:avLst/>
          </a:prstGeom>
        </p:spPr>
      </p:pic>
      <p:pic>
        <p:nvPicPr>
          <p:cNvPr id="62" name="Graphic 61" descr="Compass with solid fill">
            <a:extLst>
              <a:ext uri="{FF2B5EF4-FFF2-40B4-BE49-F238E27FC236}">
                <a16:creationId xmlns:a16="http://schemas.microsoft.com/office/drawing/2014/main" id="{00F74DFC-2909-A75C-D111-BF6A1DBE143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915532" y="4251757"/>
            <a:ext cx="646331" cy="646331"/>
          </a:xfrm>
          <a:prstGeom prst="rect">
            <a:avLst/>
          </a:prstGeom>
        </p:spPr>
      </p:pic>
      <p:pic>
        <p:nvPicPr>
          <p:cNvPr id="63" name="Graphic 62" descr="Bar graph with downward trend with solid fill">
            <a:extLst>
              <a:ext uri="{FF2B5EF4-FFF2-40B4-BE49-F238E27FC236}">
                <a16:creationId xmlns:a16="http://schemas.microsoft.com/office/drawing/2014/main" id="{EA004353-BBF6-4103-523E-B59BA47EE1A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7292831" y="2857940"/>
            <a:ext cx="646331" cy="646331"/>
          </a:xfrm>
          <a:prstGeom prst="rect">
            <a:avLst/>
          </a:prstGeom>
        </p:spPr>
      </p:pic>
      <p:pic>
        <p:nvPicPr>
          <p:cNvPr id="75" name="Graphic 74" descr="Pin with solid fill">
            <a:extLst>
              <a:ext uri="{FF2B5EF4-FFF2-40B4-BE49-F238E27FC236}">
                <a16:creationId xmlns:a16="http://schemas.microsoft.com/office/drawing/2014/main" id="{944AD39E-9517-74F6-7BFA-7DF9B7FD9AE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5766022" y="3200974"/>
            <a:ext cx="677437" cy="67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449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3A642-142A-7DAD-A22B-EB454492F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C8766-27C6-B2F8-DF6B-8F6172E2E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Network Wheel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F8B2D12-5D27-A487-86B6-9D11BFF66D75}"/>
              </a:ext>
            </a:extLst>
          </p:cNvPr>
          <p:cNvGrpSpPr/>
          <p:nvPr/>
        </p:nvGrpSpPr>
        <p:grpSpPr>
          <a:xfrm>
            <a:off x="8812047" y="2486183"/>
            <a:ext cx="2926080" cy="1105487"/>
            <a:chOff x="8921977" y="2947244"/>
            <a:chExt cx="2926080" cy="110548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F875ED0-6D17-3481-644E-5AF87F6A885C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FA75082-499A-9C03-2FAE-3D386A2A5352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921D686-F59C-9112-6218-CB541A8CA65C}"/>
              </a:ext>
            </a:extLst>
          </p:cNvPr>
          <p:cNvGrpSpPr/>
          <p:nvPr/>
        </p:nvGrpSpPr>
        <p:grpSpPr>
          <a:xfrm>
            <a:off x="7812536" y="4974248"/>
            <a:ext cx="2926080" cy="1105487"/>
            <a:chOff x="8921977" y="4652338"/>
            <a:chExt cx="2926080" cy="110548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593EB8B-1E3C-5590-6A61-11AABD3159B6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6629B4E-D925-08BB-B3F2-9750DF1A2C91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0C8E0D2-9E6D-C051-7D0D-46C82CA8992D}"/>
              </a:ext>
            </a:extLst>
          </p:cNvPr>
          <p:cNvGrpSpPr/>
          <p:nvPr/>
        </p:nvGrpSpPr>
        <p:grpSpPr>
          <a:xfrm>
            <a:off x="453873" y="2486183"/>
            <a:ext cx="2926080" cy="1105487"/>
            <a:chOff x="332936" y="2947244"/>
            <a:chExt cx="2926080" cy="110548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70DD899-888D-C538-7BA5-945D8467482F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475297B-C353-519E-8111-FAB8CA3C8C2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856783B-53F1-580F-03B6-0A70C328C639}"/>
              </a:ext>
            </a:extLst>
          </p:cNvPr>
          <p:cNvGrpSpPr/>
          <p:nvPr/>
        </p:nvGrpSpPr>
        <p:grpSpPr>
          <a:xfrm>
            <a:off x="8423710" y="1242150"/>
            <a:ext cx="2926080" cy="1105487"/>
            <a:chOff x="8921977" y="1242150"/>
            <a:chExt cx="2926080" cy="110548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5DEB374-5E37-8EC8-6175-F38CCB8C5270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1D0F048-15BA-A4D5-97F2-569A8240F95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89D6E82-8CB3-C6B6-6397-C4C682E6340C}"/>
              </a:ext>
            </a:extLst>
          </p:cNvPr>
          <p:cNvGrpSpPr/>
          <p:nvPr/>
        </p:nvGrpSpPr>
        <p:grpSpPr>
          <a:xfrm>
            <a:off x="842210" y="1242150"/>
            <a:ext cx="2926080" cy="1105487"/>
            <a:chOff x="332936" y="2627766"/>
            <a:chExt cx="2926080" cy="110548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AA22A20-1060-8F6D-C30D-E65E8A04D13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CEBA8B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5F0E1F6-1B5C-468A-FAFB-C0015ABC467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3FB8718-C024-D6C7-2940-4EDDA332FCE3}"/>
              </a:ext>
            </a:extLst>
          </p:cNvPr>
          <p:cNvGrpSpPr/>
          <p:nvPr/>
        </p:nvGrpSpPr>
        <p:grpSpPr>
          <a:xfrm>
            <a:off x="720211" y="3730216"/>
            <a:ext cx="2926080" cy="1105487"/>
            <a:chOff x="332936" y="2947244"/>
            <a:chExt cx="2926080" cy="110548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F7897BB-4341-1CCC-7EE0-1C94DD263F27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4F590E6-DF9F-1591-629D-F2413D4BFC1C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04F1154-0233-2E9C-DBA3-6F9B389FAE7A}"/>
              </a:ext>
            </a:extLst>
          </p:cNvPr>
          <p:cNvGrpSpPr/>
          <p:nvPr/>
        </p:nvGrpSpPr>
        <p:grpSpPr>
          <a:xfrm>
            <a:off x="8545708" y="3730216"/>
            <a:ext cx="2926080" cy="1105487"/>
            <a:chOff x="8921977" y="2947244"/>
            <a:chExt cx="2926080" cy="110548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F3400B2-A1AE-E162-ADD2-772FF290CD4D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5971723-D57A-FBA0-F53D-A5224A2C052F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sp>
        <p:nvSpPr>
          <p:cNvPr id="38" name="Shape">
            <a:extLst>
              <a:ext uri="{FF2B5EF4-FFF2-40B4-BE49-F238E27FC236}">
                <a16:creationId xmlns:a16="http://schemas.microsoft.com/office/drawing/2014/main" id="{1E6B53CB-1FF2-2B56-5683-3504D34160B1}"/>
              </a:ext>
            </a:extLst>
          </p:cNvPr>
          <p:cNvSpPr/>
          <p:nvPr/>
        </p:nvSpPr>
        <p:spPr>
          <a:xfrm>
            <a:off x="4054832" y="1534920"/>
            <a:ext cx="4082335" cy="41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33" h="21224" extrusionOk="0">
                <a:moveTo>
                  <a:pt x="20996" y="8032"/>
                </a:moveTo>
                <a:cubicBezTo>
                  <a:pt x="20735" y="6525"/>
                  <a:pt x="19275" y="5555"/>
                  <a:pt x="17800" y="5881"/>
                </a:cubicBezTo>
                <a:cubicBezTo>
                  <a:pt x="17050" y="6047"/>
                  <a:pt x="16443" y="6516"/>
                  <a:pt x="16081" y="7131"/>
                </a:cubicBezTo>
                <a:cubicBezTo>
                  <a:pt x="16052" y="7180"/>
                  <a:pt x="16025" y="7230"/>
                  <a:pt x="16000" y="7281"/>
                </a:cubicBezTo>
                <a:cubicBezTo>
                  <a:pt x="15986" y="7308"/>
                  <a:pt x="15972" y="7337"/>
                  <a:pt x="15959" y="7364"/>
                </a:cubicBezTo>
                <a:cubicBezTo>
                  <a:pt x="15933" y="7421"/>
                  <a:pt x="15906" y="7477"/>
                  <a:pt x="15872" y="7530"/>
                </a:cubicBezTo>
                <a:cubicBezTo>
                  <a:pt x="15505" y="8105"/>
                  <a:pt x="14920" y="8541"/>
                  <a:pt x="14202" y="8699"/>
                </a:cubicBezTo>
                <a:cubicBezTo>
                  <a:pt x="14143" y="8713"/>
                  <a:pt x="14085" y="8723"/>
                  <a:pt x="14027" y="8732"/>
                </a:cubicBezTo>
                <a:cubicBezTo>
                  <a:pt x="13038" y="8882"/>
                  <a:pt x="12268" y="7827"/>
                  <a:pt x="12722" y="6936"/>
                </a:cubicBezTo>
                <a:cubicBezTo>
                  <a:pt x="12724" y="6931"/>
                  <a:pt x="12727" y="6926"/>
                  <a:pt x="12731" y="6921"/>
                </a:cubicBezTo>
                <a:cubicBezTo>
                  <a:pt x="13068" y="6267"/>
                  <a:pt x="13639" y="5813"/>
                  <a:pt x="14289" y="5606"/>
                </a:cubicBezTo>
                <a:cubicBezTo>
                  <a:pt x="14349" y="5587"/>
                  <a:pt x="14410" y="5575"/>
                  <a:pt x="14472" y="5565"/>
                </a:cubicBezTo>
                <a:cubicBezTo>
                  <a:pt x="14502" y="5560"/>
                  <a:pt x="14533" y="5555"/>
                  <a:pt x="14564" y="5548"/>
                </a:cubicBezTo>
                <a:cubicBezTo>
                  <a:pt x="14620" y="5536"/>
                  <a:pt x="14675" y="5522"/>
                  <a:pt x="14729" y="5507"/>
                </a:cubicBezTo>
                <a:cubicBezTo>
                  <a:pt x="15454" y="5304"/>
                  <a:pt x="16092" y="4797"/>
                  <a:pt x="16434" y="4049"/>
                </a:cubicBezTo>
                <a:cubicBezTo>
                  <a:pt x="16999" y="2815"/>
                  <a:pt x="16521" y="1313"/>
                  <a:pt x="15346" y="635"/>
                </a:cubicBezTo>
                <a:cubicBezTo>
                  <a:pt x="14023" y="-130"/>
                  <a:pt x="12345" y="374"/>
                  <a:pt x="11649" y="1717"/>
                </a:cubicBezTo>
                <a:cubicBezTo>
                  <a:pt x="11297" y="2402"/>
                  <a:pt x="11268" y="3167"/>
                  <a:pt x="11508" y="3839"/>
                </a:cubicBezTo>
                <a:cubicBezTo>
                  <a:pt x="11527" y="3894"/>
                  <a:pt x="11547" y="3947"/>
                  <a:pt x="11571" y="3998"/>
                </a:cubicBezTo>
                <a:cubicBezTo>
                  <a:pt x="11583" y="4027"/>
                  <a:pt x="11597" y="4054"/>
                  <a:pt x="11610" y="4083"/>
                </a:cubicBezTo>
                <a:cubicBezTo>
                  <a:pt x="11638" y="4140"/>
                  <a:pt x="11663" y="4196"/>
                  <a:pt x="11682" y="4256"/>
                </a:cubicBezTo>
                <a:cubicBezTo>
                  <a:pt x="11888" y="4906"/>
                  <a:pt x="11849" y="5635"/>
                  <a:pt x="11511" y="6289"/>
                </a:cubicBezTo>
                <a:cubicBezTo>
                  <a:pt x="11508" y="6294"/>
                  <a:pt x="11506" y="6299"/>
                  <a:pt x="11503" y="6304"/>
                </a:cubicBezTo>
                <a:cubicBezTo>
                  <a:pt x="11044" y="7178"/>
                  <a:pt x="9748" y="7125"/>
                  <a:pt x="9356" y="6221"/>
                </a:cubicBezTo>
                <a:cubicBezTo>
                  <a:pt x="9353" y="6212"/>
                  <a:pt x="9349" y="6204"/>
                  <a:pt x="9344" y="6195"/>
                </a:cubicBezTo>
                <a:cubicBezTo>
                  <a:pt x="9058" y="5516"/>
                  <a:pt x="9075" y="4785"/>
                  <a:pt x="9332" y="4153"/>
                </a:cubicBezTo>
                <a:cubicBezTo>
                  <a:pt x="9356" y="4095"/>
                  <a:pt x="9385" y="4042"/>
                  <a:pt x="9416" y="3988"/>
                </a:cubicBezTo>
                <a:cubicBezTo>
                  <a:pt x="9431" y="3960"/>
                  <a:pt x="9446" y="3933"/>
                  <a:pt x="9462" y="3906"/>
                </a:cubicBezTo>
                <a:cubicBezTo>
                  <a:pt x="9489" y="3855"/>
                  <a:pt x="9513" y="3803"/>
                  <a:pt x="9537" y="3752"/>
                </a:cubicBezTo>
                <a:cubicBezTo>
                  <a:pt x="9845" y="3064"/>
                  <a:pt x="9862" y="2250"/>
                  <a:pt x="9508" y="1507"/>
                </a:cubicBezTo>
                <a:cubicBezTo>
                  <a:pt x="8923" y="283"/>
                  <a:pt x="7463" y="-309"/>
                  <a:pt x="6191" y="160"/>
                </a:cubicBezTo>
                <a:cubicBezTo>
                  <a:pt x="4757" y="690"/>
                  <a:pt x="4070" y="2303"/>
                  <a:pt x="4658" y="3698"/>
                </a:cubicBezTo>
                <a:cubicBezTo>
                  <a:pt x="4957" y="4408"/>
                  <a:pt x="5528" y="4918"/>
                  <a:pt x="6196" y="5164"/>
                </a:cubicBezTo>
                <a:cubicBezTo>
                  <a:pt x="6249" y="5183"/>
                  <a:pt x="6304" y="5202"/>
                  <a:pt x="6358" y="5219"/>
                </a:cubicBezTo>
                <a:cubicBezTo>
                  <a:pt x="6389" y="5227"/>
                  <a:pt x="6418" y="5236"/>
                  <a:pt x="6449" y="5243"/>
                </a:cubicBezTo>
                <a:cubicBezTo>
                  <a:pt x="6510" y="5258"/>
                  <a:pt x="6570" y="5275"/>
                  <a:pt x="6628" y="5299"/>
                </a:cubicBezTo>
                <a:cubicBezTo>
                  <a:pt x="7259" y="5555"/>
                  <a:pt x="7792" y="6053"/>
                  <a:pt x="8079" y="6731"/>
                </a:cubicBezTo>
                <a:cubicBezTo>
                  <a:pt x="8108" y="6798"/>
                  <a:pt x="8132" y="6866"/>
                  <a:pt x="8154" y="6933"/>
                </a:cubicBezTo>
                <a:cubicBezTo>
                  <a:pt x="8428" y="7764"/>
                  <a:pt x="7623" y="8576"/>
                  <a:pt x="6795" y="8297"/>
                </a:cubicBezTo>
                <a:cubicBezTo>
                  <a:pt x="6790" y="8295"/>
                  <a:pt x="6785" y="8293"/>
                  <a:pt x="6781" y="8291"/>
                </a:cubicBezTo>
                <a:cubicBezTo>
                  <a:pt x="6085" y="8052"/>
                  <a:pt x="5553" y="7554"/>
                  <a:pt x="5255" y="6939"/>
                </a:cubicBezTo>
                <a:cubicBezTo>
                  <a:pt x="5228" y="6883"/>
                  <a:pt x="5207" y="6825"/>
                  <a:pt x="5188" y="6765"/>
                </a:cubicBezTo>
                <a:cubicBezTo>
                  <a:pt x="5178" y="6736"/>
                  <a:pt x="5168" y="6705"/>
                  <a:pt x="5158" y="6676"/>
                </a:cubicBezTo>
                <a:cubicBezTo>
                  <a:pt x="5137" y="6624"/>
                  <a:pt x="5117" y="6571"/>
                  <a:pt x="5093" y="6518"/>
                </a:cubicBezTo>
                <a:cubicBezTo>
                  <a:pt x="4786" y="5830"/>
                  <a:pt x="4193" y="5272"/>
                  <a:pt x="3403" y="5043"/>
                </a:cubicBezTo>
                <a:cubicBezTo>
                  <a:pt x="2102" y="4664"/>
                  <a:pt x="687" y="5357"/>
                  <a:pt x="189" y="6618"/>
                </a:cubicBezTo>
                <a:cubicBezTo>
                  <a:pt x="-374" y="8040"/>
                  <a:pt x="369" y="9630"/>
                  <a:pt x="1798" y="10121"/>
                </a:cubicBezTo>
                <a:cubicBezTo>
                  <a:pt x="2527" y="10371"/>
                  <a:pt x="3287" y="10287"/>
                  <a:pt x="3916" y="9951"/>
                </a:cubicBezTo>
                <a:cubicBezTo>
                  <a:pt x="3967" y="9923"/>
                  <a:pt x="4017" y="9896"/>
                  <a:pt x="4065" y="9865"/>
                </a:cubicBezTo>
                <a:cubicBezTo>
                  <a:pt x="4092" y="9848"/>
                  <a:pt x="4118" y="9831"/>
                  <a:pt x="4143" y="9814"/>
                </a:cubicBezTo>
                <a:cubicBezTo>
                  <a:pt x="4194" y="9780"/>
                  <a:pt x="4247" y="9746"/>
                  <a:pt x="4302" y="9719"/>
                </a:cubicBezTo>
                <a:cubicBezTo>
                  <a:pt x="4914" y="9418"/>
                  <a:pt x="5640" y="9352"/>
                  <a:pt x="6336" y="9590"/>
                </a:cubicBezTo>
                <a:cubicBezTo>
                  <a:pt x="6813" y="9754"/>
                  <a:pt x="7211" y="10041"/>
                  <a:pt x="7511" y="10403"/>
                </a:cubicBezTo>
                <a:cubicBezTo>
                  <a:pt x="7555" y="10456"/>
                  <a:pt x="7583" y="10521"/>
                  <a:pt x="7593" y="10589"/>
                </a:cubicBezTo>
                <a:cubicBezTo>
                  <a:pt x="7593" y="10589"/>
                  <a:pt x="7593" y="10591"/>
                  <a:pt x="7593" y="10591"/>
                </a:cubicBezTo>
                <a:cubicBezTo>
                  <a:pt x="7601" y="10652"/>
                  <a:pt x="7600" y="10715"/>
                  <a:pt x="7581" y="10774"/>
                </a:cubicBezTo>
                <a:cubicBezTo>
                  <a:pt x="7410" y="11301"/>
                  <a:pt x="7078" y="11779"/>
                  <a:pt x="6592" y="12124"/>
                </a:cubicBezTo>
                <a:cubicBezTo>
                  <a:pt x="5992" y="12549"/>
                  <a:pt x="5277" y="12691"/>
                  <a:pt x="4605" y="12576"/>
                </a:cubicBezTo>
                <a:cubicBezTo>
                  <a:pt x="4544" y="12566"/>
                  <a:pt x="4484" y="12547"/>
                  <a:pt x="4424" y="12528"/>
                </a:cubicBezTo>
                <a:cubicBezTo>
                  <a:pt x="4395" y="12518"/>
                  <a:pt x="4365" y="12510"/>
                  <a:pt x="4334" y="12501"/>
                </a:cubicBezTo>
                <a:cubicBezTo>
                  <a:pt x="4280" y="12486"/>
                  <a:pt x="4223" y="12472"/>
                  <a:pt x="4167" y="12462"/>
                </a:cubicBezTo>
                <a:cubicBezTo>
                  <a:pt x="3430" y="12308"/>
                  <a:pt x="2631" y="12467"/>
                  <a:pt x="1984" y="12974"/>
                </a:cubicBezTo>
                <a:cubicBezTo>
                  <a:pt x="917" y="13810"/>
                  <a:pt x="653" y="15366"/>
                  <a:pt x="1386" y="16506"/>
                </a:cubicBezTo>
                <a:cubicBezTo>
                  <a:pt x="2211" y="17793"/>
                  <a:pt x="3933" y="18117"/>
                  <a:pt x="5166" y="17243"/>
                </a:cubicBezTo>
                <a:cubicBezTo>
                  <a:pt x="5794" y="16798"/>
                  <a:pt x="6171" y="16130"/>
                  <a:pt x="6264" y="15424"/>
                </a:cubicBezTo>
                <a:cubicBezTo>
                  <a:pt x="6271" y="15367"/>
                  <a:pt x="6278" y="15311"/>
                  <a:pt x="6281" y="15253"/>
                </a:cubicBezTo>
                <a:cubicBezTo>
                  <a:pt x="6283" y="15222"/>
                  <a:pt x="6285" y="15190"/>
                  <a:pt x="6287" y="15159"/>
                </a:cubicBezTo>
                <a:cubicBezTo>
                  <a:pt x="6288" y="15096"/>
                  <a:pt x="6292" y="15034"/>
                  <a:pt x="6302" y="14973"/>
                </a:cubicBezTo>
                <a:cubicBezTo>
                  <a:pt x="6416" y="14300"/>
                  <a:pt x="6786" y="13672"/>
                  <a:pt x="7386" y="13247"/>
                </a:cubicBezTo>
                <a:cubicBezTo>
                  <a:pt x="7392" y="13244"/>
                  <a:pt x="7397" y="13240"/>
                  <a:pt x="7402" y="13237"/>
                </a:cubicBezTo>
                <a:cubicBezTo>
                  <a:pt x="8338" y="12583"/>
                  <a:pt x="9653" y="13271"/>
                  <a:pt x="9663" y="14415"/>
                </a:cubicBezTo>
                <a:cubicBezTo>
                  <a:pt x="9663" y="14422"/>
                  <a:pt x="9663" y="14428"/>
                  <a:pt x="9663" y="14435"/>
                </a:cubicBezTo>
                <a:cubicBezTo>
                  <a:pt x="9663" y="15173"/>
                  <a:pt x="9365" y="15839"/>
                  <a:pt x="8882" y="16320"/>
                </a:cubicBezTo>
                <a:cubicBezTo>
                  <a:pt x="8838" y="16364"/>
                  <a:pt x="8790" y="16402"/>
                  <a:pt x="8740" y="16439"/>
                </a:cubicBezTo>
                <a:cubicBezTo>
                  <a:pt x="8715" y="16458"/>
                  <a:pt x="8691" y="16477"/>
                  <a:pt x="8667" y="16497"/>
                </a:cubicBezTo>
                <a:cubicBezTo>
                  <a:pt x="8623" y="16533"/>
                  <a:pt x="8580" y="16571"/>
                  <a:pt x="8539" y="16610"/>
                </a:cubicBezTo>
                <a:cubicBezTo>
                  <a:pt x="7988" y="17124"/>
                  <a:pt x="7656" y="17868"/>
                  <a:pt x="7693" y="18689"/>
                </a:cubicBezTo>
                <a:cubicBezTo>
                  <a:pt x="7758" y="20045"/>
                  <a:pt x="8872" y="21160"/>
                  <a:pt x="10226" y="21221"/>
                </a:cubicBezTo>
                <a:cubicBezTo>
                  <a:pt x="11752" y="21291"/>
                  <a:pt x="13012" y="20072"/>
                  <a:pt x="13012" y="18560"/>
                </a:cubicBezTo>
                <a:cubicBezTo>
                  <a:pt x="13012" y="17790"/>
                  <a:pt x="12685" y="17097"/>
                  <a:pt x="12164" y="16610"/>
                </a:cubicBezTo>
                <a:cubicBezTo>
                  <a:pt x="12124" y="16571"/>
                  <a:pt x="12079" y="16533"/>
                  <a:pt x="12035" y="16497"/>
                </a:cubicBezTo>
                <a:cubicBezTo>
                  <a:pt x="12011" y="16477"/>
                  <a:pt x="11985" y="16458"/>
                  <a:pt x="11962" y="16439"/>
                </a:cubicBezTo>
                <a:cubicBezTo>
                  <a:pt x="11912" y="16402"/>
                  <a:pt x="11863" y="16363"/>
                  <a:pt x="11818" y="16318"/>
                </a:cubicBezTo>
                <a:cubicBezTo>
                  <a:pt x="11336" y="15837"/>
                  <a:pt x="11037" y="15169"/>
                  <a:pt x="11037" y="14434"/>
                </a:cubicBezTo>
                <a:cubicBezTo>
                  <a:pt x="11037" y="14360"/>
                  <a:pt x="11041" y="14288"/>
                  <a:pt x="11046" y="14218"/>
                </a:cubicBezTo>
                <a:cubicBezTo>
                  <a:pt x="11116" y="13346"/>
                  <a:pt x="12173" y="12911"/>
                  <a:pt x="12828" y="13491"/>
                </a:cubicBezTo>
                <a:cubicBezTo>
                  <a:pt x="12831" y="13495"/>
                  <a:pt x="12835" y="13498"/>
                  <a:pt x="12840" y="13501"/>
                </a:cubicBezTo>
                <a:cubicBezTo>
                  <a:pt x="13387" y="13993"/>
                  <a:pt x="13684" y="14659"/>
                  <a:pt x="13721" y="15340"/>
                </a:cubicBezTo>
                <a:cubicBezTo>
                  <a:pt x="13725" y="15401"/>
                  <a:pt x="13721" y="15465"/>
                  <a:pt x="13716" y="15526"/>
                </a:cubicBezTo>
                <a:cubicBezTo>
                  <a:pt x="13713" y="15557"/>
                  <a:pt x="13711" y="15588"/>
                  <a:pt x="13709" y="15620"/>
                </a:cubicBezTo>
                <a:cubicBezTo>
                  <a:pt x="13708" y="15676"/>
                  <a:pt x="13706" y="15734"/>
                  <a:pt x="13708" y="15791"/>
                </a:cubicBezTo>
                <a:cubicBezTo>
                  <a:pt x="13723" y="16544"/>
                  <a:pt x="14054" y="17290"/>
                  <a:pt x="14692" y="17807"/>
                </a:cubicBezTo>
                <a:cubicBezTo>
                  <a:pt x="15744" y="18664"/>
                  <a:pt x="17316" y="18575"/>
                  <a:pt x="18266" y="17605"/>
                </a:cubicBezTo>
                <a:cubicBezTo>
                  <a:pt x="19337" y="16513"/>
                  <a:pt x="19270" y="14761"/>
                  <a:pt x="18143" y="13752"/>
                </a:cubicBezTo>
                <a:cubicBezTo>
                  <a:pt x="17570" y="13239"/>
                  <a:pt x="16837" y="13020"/>
                  <a:pt x="16126" y="13085"/>
                </a:cubicBezTo>
                <a:cubicBezTo>
                  <a:pt x="16069" y="13090"/>
                  <a:pt x="16011" y="13097"/>
                  <a:pt x="15955" y="13105"/>
                </a:cubicBezTo>
                <a:cubicBezTo>
                  <a:pt x="15924" y="13111"/>
                  <a:pt x="15894" y="13116"/>
                  <a:pt x="15863" y="13122"/>
                </a:cubicBezTo>
                <a:cubicBezTo>
                  <a:pt x="15802" y="13134"/>
                  <a:pt x="15740" y="13145"/>
                  <a:pt x="15679" y="13148"/>
                </a:cubicBezTo>
                <a:cubicBezTo>
                  <a:pt x="14999" y="13186"/>
                  <a:pt x="14303" y="12965"/>
                  <a:pt x="13755" y="12474"/>
                </a:cubicBezTo>
                <a:cubicBezTo>
                  <a:pt x="13750" y="12470"/>
                  <a:pt x="13747" y="12465"/>
                  <a:pt x="13742" y="12462"/>
                </a:cubicBezTo>
                <a:cubicBezTo>
                  <a:pt x="12951" y="11743"/>
                  <a:pt x="13264" y="10415"/>
                  <a:pt x="14284" y="10098"/>
                </a:cubicBezTo>
                <a:cubicBezTo>
                  <a:pt x="14356" y="10075"/>
                  <a:pt x="14427" y="10057"/>
                  <a:pt x="14502" y="10039"/>
                </a:cubicBezTo>
                <a:cubicBezTo>
                  <a:pt x="15220" y="9881"/>
                  <a:pt x="15935" y="10029"/>
                  <a:pt x="16509" y="10396"/>
                </a:cubicBezTo>
                <a:cubicBezTo>
                  <a:pt x="16562" y="10430"/>
                  <a:pt x="16610" y="10470"/>
                  <a:pt x="16658" y="10511"/>
                </a:cubicBezTo>
                <a:cubicBezTo>
                  <a:pt x="16682" y="10531"/>
                  <a:pt x="16705" y="10550"/>
                  <a:pt x="16729" y="10570"/>
                </a:cubicBezTo>
                <a:cubicBezTo>
                  <a:pt x="16774" y="10606"/>
                  <a:pt x="16820" y="10639"/>
                  <a:pt x="16867" y="10671"/>
                </a:cubicBezTo>
                <a:cubicBezTo>
                  <a:pt x="17486" y="11100"/>
                  <a:pt x="18285" y="11265"/>
                  <a:pt x="19077" y="11050"/>
                </a:cubicBezTo>
                <a:cubicBezTo>
                  <a:pt x="20380" y="10698"/>
                  <a:pt x="21226" y="9369"/>
                  <a:pt x="20996" y="803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  <a:effectLst>
            <a:innerShdw blurRad="63500" dist="508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Circle">
            <a:extLst>
              <a:ext uri="{FF2B5EF4-FFF2-40B4-BE49-F238E27FC236}">
                <a16:creationId xmlns:a16="http://schemas.microsoft.com/office/drawing/2014/main" id="{D7D3D16E-F0F1-A3F5-5D28-707BC619724A}"/>
              </a:ext>
            </a:extLst>
          </p:cNvPr>
          <p:cNvSpPr/>
          <p:nvPr/>
        </p:nvSpPr>
        <p:spPr>
          <a:xfrm>
            <a:off x="5643455" y="3090450"/>
            <a:ext cx="900220" cy="90022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Circle">
            <a:extLst>
              <a:ext uri="{FF2B5EF4-FFF2-40B4-BE49-F238E27FC236}">
                <a16:creationId xmlns:a16="http://schemas.microsoft.com/office/drawing/2014/main" id="{59843F37-D148-5C24-DB33-A97D40F2521E}"/>
              </a:ext>
            </a:extLst>
          </p:cNvPr>
          <p:cNvSpPr/>
          <p:nvPr/>
        </p:nvSpPr>
        <p:spPr>
          <a:xfrm>
            <a:off x="4981529" y="1601115"/>
            <a:ext cx="900220" cy="900220"/>
          </a:xfrm>
          <a:prstGeom prst="ellipse">
            <a:avLst/>
          </a:prstGeom>
          <a:solidFill>
            <a:srgbClr val="CEBA8B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Circle">
            <a:extLst>
              <a:ext uri="{FF2B5EF4-FFF2-40B4-BE49-F238E27FC236}">
                <a16:creationId xmlns:a16="http://schemas.microsoft.com/office/drawing/2014/main" id="{D0E2050B-528C-512C-C05A-BF742DC1F3A8}"/>
              </a:ext>
            </a:extLst>
          </p:cNvPr>
          <p:cNvSpPr/>
          <p:nvPr/>
        </p:nvSpPr>
        <p:spPr>
          <a:xfrm>
            <a:off x="6316515" y="1640009"/>
            <a:ext cx="900220" cy="900220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B234695E-EB33-C8AD-9CAF-042A4371CA32}"/>
              </a:ext>
            </a:extLst>
          </p:cNvPr>
          <p:cNvSpPr/>
          <p:nvPr/>
        </p:nvSpPr>
        <p:spPr>
          <a:xfrm>
            <a:off x="7165886" y="2730995"/>
            <a:ext cx="900220" cy="900220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Circle">
            <a:extLst>
              <a:ext uri="{FF2B5EF4-FFF2-40B4-BE49-F238E27FC236}">
                <a16:creationId xmlns:a16="http://schemas.microsoft.com/office/drawing/2014/main" id="{41D10AAB-61A5-B0CD-1C4A-F1F03D939A06}"/>
              </a:ext>
            </a:extLst>
          </p:cNvPr>
          <p:cNvSpPr/>
          <p:nvPr/>
        </p:nvSpPr>
        <p:spPr>
          <a:xfrm>
            <a:off x="6788587" y="4124812"/>
            <a:ext cx="900220" cy="90022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4" name="Circle">
            <a:extLst>
              <a:ext uri="{FF2B5EF4-FFF2-40B4-BE49-F238E27FC236}">
                <a16:creationId xmlns:a16="http://schemas.microsoft.com/office/drawing/2014/main" id="{7B00F870-3F0F-6666-C073-5D4156BF348E}"/>
              </a:ext>
            </a:extLst>
          </p:cNvPr>
          <p:cNvSpPr/>
          <p:nvPr/>
        </p:nvSpPr>
        <p:spPr>
          <a:xfrm>
            <a:off x="5610359" y="4679073"/>
            <a:ext cx="900220" cy="90022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5" name="Circle">
            <a:extLst>
              <a:ext uri="{FF2B5EF4-FFF2-40B4-BE49-F238E27FC236}">
                <a16:creationId xmlns:a16="http://schemas.microsoft.com/office/drawing/2014/main" id="{DBA6F5AF-5916-6811-0A47-B7B2A4CC700F}"/>
              </a:ext>
            </a:extLst>
          </p:cNvPr>
          <p:cNvSpPr/>
          <p:nvPr/>
        </p:nvSpPr>
        <p:spPr>
          <a:xfrm>
            <a:off x="4301598" y="4008204"/>
            <a:ext cx="900220" cy="900220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" name="Circle">
            <a:extLst>
              <a:ext uri="{FF2B5EF4-FFF2-40B4-BE49-F238E27FC236}">
                <a16:creationId xmlns:a16="http://schemas.microsoft.com/office/drawing/2014/main" id="{D1288356-74D7-F788-7B02-C80FFD35D4B7}"/>
              </a:ext>
            </a:extLst>
          </p:cNvPr>
          <p:cNvSpPr/>
          <p:nvPr/>
        </p:nvSpPr>
        <p:spPr>
          <a:xfrm>
            <a:off x="4121025" y="2560908"/>
            <a:ext cx="900220" cy="900220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7" name="Graphic 46" descr="Daily calendar with solid fill">
            <a:extLst>
              <a:ext uri="{FF2B5EF4-FFF2-40B4-BE49-F238E27FC236}">
                <a16:creationId xmlns:a16="http://schemas.microsoft.com/office/drawing/2014/main" id="{736D57E6-BD05-4C24-4B3A-C3CE0EE4DB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108474" y="1728060"/>
            <a:ext cx="646331" cy="646331"/>
          </a:xfrm>
          <a:prstGeom prst="rect">
            <a:avLst/>
          </a:prstGeom>
        </p:spPr>
      </p:pic>
      <p:pic>
        <p:nvPicPr>
          <p:cNvPr id="48" name="Graphic 47" descr="Target with solid fill">
            <a:extLst>
              <a:ext uri="{FF2B5EF4-FFF2-40B4-BE49-F238E27FC236}">
                <a16:creationId xmlns:a16="http://schemas.microsoft.com/office/drawing/2014/main" id="{3672F828-F638-90C9-6FFE-B45FC6D8FD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443460" y="1766954"/>
            <a:ext cx="646331" cy="646331"/>
          </a:xfrm>
          <a:prstGeom prst="rect">
            <a:avLst/>
          </a:prstGeom>
        </p:spPr>
      </p:pic>
      <p:pic>
        <p:nvPicPr>
          <p:cNvPr id="49" name="Graphic 48" descr="Flag with solid fill">
            <a:extLst>
              <a:ext uri="{FF2B5EF4-FFF2-40B4-BE49-F238E27FC236}">
                <a16:creationId xmlns:a16="http://schemas.microsoft.com/office/drawing/2014/main" id="{7DA208D1-A7AF-038E-725A-7F04162446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737304" y="4806018"/>
            <a:ext cx="646331" cy="646331"/>
          </a:xfrm>
          <a:prstGeom prst="rect">
            <a:avLst/>
          </a:prstGeom>
        </p:spPr>
      </p:pic>
      <p:pic>
        <p:nvPicPr>
          <p:cNvPr id="50" name="Graphic 49" descr="Bar graph with upward trend with solid fill">
            <a:extLst>
              <a:ext uri="{FF2B5EF4-FFF2-40B4-BE49-F238E27FC236}">
                <a16:creationId xmlns:a16="http://schemas.microsoft.com/office/drawing/2014/main" id="{16236027-A65D-17F5-DF20-012BA049E7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247970" y="2687853"/>
            <a:ext cx="646331" cy="646331"/>
          </a:xfrm>
          <a:prstGeom prst="rect">
            <a:avLst/>
          </a:prstGeom>
        </p:spPr>
      </p:pic>
      <p:pic>
        <p:nvPicPr>
          <p:cNvPr id="51" name="Graphic 50" descr="Briefcase with solid fill">
            <a:extLst>
              <a:ext uri="{FF2B5EF4-FFF2-40B4-BE49-F238E27FC236}">
                <a16:creationId xmlns:a16="http://schemas.microsoft.com/office/drawing/2014/main" id="{8384C7C2-800C-4360-B2C2-44A04FD9825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428543" y="4135149"/>
            <a:ext cx="646331" cy="646331"/>
          </a:xfrm>
          <a:prstGeom prst="rect">
            <a:avLst/>
          </a:prstGeom>
        </p:spPr>
      </p:pic>
      <p:pic>
        <p:nvPicPr>
          <p:cNvPr id="55" name="Graphic 54" descr="Compass with solid fill">
            <a:extLst>
              <a:ext uri="{FF2B5EF4-FFF2-40B4-BE49-F238E27FC236}">
                <a16:creationId xmlns:a16="http://schemas.microsoft.com/office/drawing/2014/main" id="{BE56CB40-D028-DCAA-DB18-F05893FFC32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915532" y="4251757"/>
            <a:ext cx="646331" cy="646331"/>
          </a:xfrm>
          <a:prstGeom prst="rect">
            <a:avLst/>
          </a:prstGeom>
        </p:spPr>
      </p:pic>
      <p:pic>
        <p:nvPicPr>
          <p:cNvPr id="56" name="Graphic 55" descr="Bar graph with downward trend with solid fill">
            <a:extLst>
              <a:ext uri="{FF2B5EF4-FFF2-40B4-BE49-F238E27FC236}">
                <a16:creationId xmlns:a16="http://schemas.microsoft.com/office/drawing/2014/main" id="{D68F5B5E-39AE-98B6-2938-BC72E16A1D6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7292831" y="2857940"/>
            <a:ext cx="646331" cy="646331"/>
          </a:xfrm>
          <a:prstGeom prst="rect">
            <a:avLst/>
          </a:prstGeom>
        </p:spPr>
      </p:pic>
      <p:pic>
        <p:nvPicPr>
          <p:cNvPr id="64" name="Graphic 63" descr="Pin with solid fill">
            <a:extLst>
              <a:ext uri="{FF2B5EF4-FFF2-40B4-BE49-F238E27FC236}">
                <a16:creationId xmlns:a16="http://schemas.microsoft.com/office/drawing/2014/main" id="{C887C0BA-21B5-EF60-82C0-364346EDB7F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5766022" y="3200974"/>
            <a:ext cx="677437" cy="67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116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10065</TotalTime>
  <Words>484</Words>
  <Application>Microsoft Office PowerPoint</Application>
  <PresentationFormat>Widescreen</PresentationFormat>
  <Paragraphs>37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GeosansLight</vt:lpstr>
      <vt:lpstr>Helvetica</vt:lpstr>
      <vt:lpstr>Template PresentationGO</vt:lpstr>
      <vt:lpstr>Template PresentationGO Dark</vt:lpstr>
      <vt:lpstr>Designed by PresentationGO</vt:lpstr>
      <vt:lpstr>7-Step Network Wheel – Slide Template</vt:lpstr>
      <vt:lpstr>7-Step Network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7-Step Network Wheel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2025-07-02T02:04:20Z</dcterms:modified>
  <cp:category>Charts &amp; Diagrams</cp:category>
</cp:coreProperties>
</file>