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879" r:id="rId4"/>
    <p:sldId id="89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FC888-D3BA-42B6-EA2E-B3F9BF817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3E4811-9930-B55F-F201-060AF9A53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B510D1-0A4E-44E8-4E5B-F78055753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E1497-596A-4AD0-1362-B23BEC3AAC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84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2351D-7EC8-AB04-9AD0-77A3F004E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C298D3-C2F7-E0B9-BF01-EF06EF7372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6E2F71-E338-AD3F-2538-9A0264DDC5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ADA50-2E96-DF06-E9F0-EC3D0F70F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36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DFAC2-596F-D2AC-068A-AA0B73A4E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7F761-9C77-C3E6-AC3E-2EDFD3FE2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Network Wheel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31E43E2-898F-BC6A-5B72-56E47EF8FC4B}"/>
              </a:ext>
            </a:extLst>
          </p:cNvPr>
          <p:cNvGrpSpPr/>
          <p:nvPr/>
        </p:nvGrpSpPr>
        <p:grpSpPr>
          <a:xfrm>
            <a:off x="6578498" y="2365003"/>
            <a:ext cx="2194560" cy="1260003"/>
            <a:chOff x="8921977" y="2875429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5C38A6-811D-5FED-09A3-9B14476812DE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96566F-AF13-5056-1F26-6E12FF4B5061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6366D34-010C-D1CB-221E-04AB8A0DE15E}"/>
              </a:ext>
            </a:extLst>
          </p:cNvPr>
          <p:cNvGrpSpPr/>
          <p:nvPr/>
        </p:nvGrpSpPr>
        <p:grpSpPr>
          <a:xfrm>
            <a:off x="6578498" y="3945850"/>
            <a:ext cx="2194560" cy="1260003"/>
            <a:chOff x="8921977" y="4580523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0435A9A-F9B7-4EA8-418E-3869366C655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0158929-5896-02D9-255D-074F3ED2EBD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9D90CC8-3C71-D40A-1068-55855574422B}"/>
              </a:ext>
            </a:extLst>
          </p:cNvPr>
          <p:cNvGrpSpPr/>
          <p:nvPr/>
        </p:nvGrpSpPr>
        <p:grpSpPr>
          <a:xfrm>
            <a:off x="370942" y="3232994"/>
            <a:ext cx="2194560" cy="1260003"/>
            <a:chOff x="332936" y="2875429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DDCA9D9-8A41-248B-559A-13A0DF6CE11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CCF3A92-1A6B-6E96-DF95-24EDA80EEAB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82FEC72-CD10-8F8C-F26D-E32B27BDD7E6}"/>
              </a:ext>
            </a:extLst>
          </p:cNvPr>
          <p:cNvGrpSpPr/>
          <p:nvPr/>
        </p:nvGrpSpPr>
        <p:grpSpPr>
          <a:xfrm>
            <a:off x="5655632" y="967684"/>
            <a:ext cx="2194560" cy="1260003"/>
            <a:chOff x="8921977" y="1170335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F67E57B-DF1D-89DA-74A5-7ED48D28720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F7D975D-E2D3-202D-591D-A0DCE551AEC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6EDB7BA-FDFD-0F39-34FC-A88F25333A70}"/>
              </a:ext>
            </a:extLst>
          </p:cNvPr>
          <p:cNvGrpSpPr/>
          <p:nvPr/>
        </p:nvGrpSpPr>
        <p:grpSpPr>
          <a:xfrm>
            <a:off x="370942" y="1735002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54AAE84-0D9B-ED43-6213-4C7442552C4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4E25894-B10A-8499-DA84-D943A52D1C1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EC3EF96-1E29-B3CB-32EF-D3C843063683}"/>
              </a:ext>
            </a:extLst>
          </p:cNvPr>
          <p:cNvGrpSpPr/>
          <p:nvPr/>
        </p:nvGrpSpPr>
        <p:grpSpPr>
          <a:xfrm>
            <a:off x="974947" y="4879392"/>
            <a:ext cx="2194560" cy="1260003"/>
            <a:chOff x="332936" y="2875429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A71AE0B-3277-43EB-D6A6-3F652D2CC70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163CCE-AD45-72B7-1212-1ED2DDE53A3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65B6A7AE-CD8D-B64F-7356-7BD46B6D053F}"/>
              </a:ext>
            </a:extLst>
          </p:cNvPr>
          <p:cNvSpPr/>
          <p:nvPr/>
        </p:nvSpPr>
        <p:spPr>
          <a:xfrm>
            <a:off x="2931672" y="1828940"/>
            <a:ext cx="3280657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504" extrusionOk="0">
                <a:moveTo>
                  <a:pt x="19496" y="12461"/>
                </a:moveTo>
                <a:cubicBezTo>
                  <a:pt x="18753" y="12032"/>
                  <a:pt x="17891" y="11960"/>
                  <a:pt x="17126" y="12187"/>
                </a:cubicBezTo>
                <a:cubicBezTo>
                  <a:pt x="17068" y="12204"/>
                  <a:pt x="17012" y="12222"/>
                  <a:pt x="16954" y="12242"/>
                </a:cubicBezTo>
                <a:cubicBezTo>
                  <a:pt x="16923" y="12254"/>
                  <a:pt x="16892" y="12266"/>
                  <a:pt x="16861" y="12278"/>
                </a:cubicBezTo>
                <a:cubicBezTo>
                  <a:pt x="16800" y="12303"/>
                  <a:pt x="16740" y="12326"/>
                  <a:pt x="16674" y="12343"/>
                </a:cubicBezTo>
                <a:cubicBezTo>
                  <a:pt x="15975" y="12525"/>
                  <a:pt x="15202" y="12461"/>
                  <a:pt x="14519" y="12106"/>
                </a:cubicBezTo>
                <a:cubicBezTo>
                  <a:pt x="14514" y="12103"/>
                  <a:pt x="14507" y="12099"/>
                  <a:pt x="14501" y="12096"/>
                </a:cubicBezTo>
                <a:cubicBezTo>
                  <a:pt x="13392" y="11509"/>
                  <a:pt x="13392" y="9992"/>
                  <a:pt x="14501" y="9405"/>
                </a:cubicBezTo>
                <a:cubicBezTo>
                  <a:pt x="14507" y="9402"/>
                  <a:pt x="14514" y="9398"/>
                  <a:pt x="14519" y="9395"/>
                </a:cubicBezTo>
                <a:cubicBezTo>
                  <a:pt x="15202" y="9040"/>
                  <a:pt x="15975" y="8976"/>
                  <a:pt x="16674" y="9158"/>
                </a:cubicBezTo>
                <a:cubicBezTo>
                  <a:pt x="16738" y="9175"/>
                  <a:pt x="16800" y="9198"/>
                  <a:pt x="16861" y="9223"/>
                </a:cubicBezTo>
                <a:cubicBezTo>
                  <a:pt x="16892" y="9235"/>
                  <a:pt x="16923" y="9247"/>
                  <a:pt x="16954" y="9259"/>
                </a:cubicBezTo>
                <a:cubicBezTo>
                  <a:pt x="17010" y="9279"/>
                  <a:pt x="17068" y="9297"/>
                  <a:pt x="17126" y="9314"/>
                </a:cubicBezTo>
                <a:cubicBezTo>
                  <a:pt x="17889" y="9541"/>
                  <a:pt x="18753" y="9469"/>
                  <a:pt x="19496" y="9040"/>
                </a:cubicBezTo>
                <a:cubicBezTo>
                  <a:pt x="20719" y="8332"/>
                  <a:pt x="21173" y="6835"/>
                  <a:pt x="20525" y="5641"/>
                </a:cubicBezTo>
                <a:cubicBezTo>
                  <a:pt x="19795" y="4294"/>
                  <a:pt x="18009" y="3798"/>
                  <a:pt x="16605" y="4528"/>
                </a:cubicBezTo>
                <a:cubicBezTo>
                  <a:pt x="15892" y="4899"/>
                  <a:pt x="15418" y="5513"/>
                  <a:pt x="15238" y="6198"/>
                </a:cubicBezTo>
                <a:cubicBezTo>
                  <a:pt x="15224" y="6253"/>
                  <a:pt x="15211" y="6307"/>
                  <a:pt x="15200" y="6363"/>
                </a:cubicBezTo>
                <a:cubicBezTo>
                  <a:pt x="15195" y="6393"/>
                  <a:pt x="15189" y="6423"/>
                  <a:pt x="15186" y="6453"/>
                </a:cubicBezTo>
                <a:cubicBezTo>
                  <a:pt x="15177" y="6514"/>
                  <a:pt x="15168" y="6574"/>
                  <a:pt x="15149" y="6633"/>
                </a:cubicBezTo>
                <a:cubicBezTo>
                  <a:pt x="14953" y="7281"/>
                  <a:pt x="14490" y="7859"/>
                  <a:pt x="13808" y="8214"/>
                </a:cubicBezTo>
                <a:cubicBezTo>
                  <a:pt x="13802" y="8218"/>
                  <a:pt x="13795" y="8221"/>
                  <a:pt x="13790" y="8224"/>
                </a:cubicBezTo>
                <a:cubicBezTo>
                  <a:pt x="12604" y="8830"/>
                  <a:pt x="11137" y="8012"/>
                  <a:pt x="11121" y="6759"/>
                </a:cubicBezTo>
                <a:cubicBezTo>
                  <a:pt x="11121" y="6738"/>
                  <a:pt x="11121" y="6717"/>
                  <a:pt x="11121" y="6696"/>
                </a:cubicBezTo>
                <a:cubicBezTo>
                  <a:pt x="11132" y="5971"/>
                  <a:pt x="11459" y="5318"/>
                  <a:pt x="11978" y="4849"/>
                </a:cubicBezTo>
                <a:cubicBezTo>
                  <a:pt x="12025" y="4807"/>
                  <a:pt x="12078" y="4768"/>
                  <a:pt x="12132" y="4733"/>
                </a:cubicBezTo>
                <a:cubicBezTo>
                  <a:pt x="12159" y="4714"/>
                  <a:pt x="12185" y="4696"/>
                  <a:pt x="12212" y="4677"/>
                </a:cubicBezTo>
                <a:cubicBezTo>
                  <a:pt x="12259" y="4642"/>
                  <a:pt x="12306" y="4605"/>
                  <a:pt x="12350" y="4568"/>
                </a:cubicBezTo>
                <a:cubicBezTo>
                  <a:pt x="12913" y="4095"/>
                  <a:pt x="13269" y="3416"/>
                  <a:pt x="13280" y="2659"/>
                </a:cubicBezTo>
                <a:cubicBezTo>
                  <a:pt x="13299" y="1169"/>
                  <a:pt x="11976" y="-47"/>
                  <a:pt x="10349" y="2"/>
                </a:cubicBezTo>
                <a:cubicBezTo>
                  <a:pt x="8908" y="46"/>
                  <a:pt x="7704" y="1129"/>
                  <a:pt x="7619" y="2464"/>
                </a:cubicBezTo>
                <a:cubicBezTo>
                  <a:pt x="7566" y="3273"/>
                  <a:pt x="7911" y="4010"/>
                  <a:pt x="8490" y="4523"/>
                </a:cubicBezTo>
                <a:cubicBezTo>
                  <a:pt x="8534" y="4561"/>
                  <a:pt x="8579" y="4600"/>
                  <a:pt x="8627" y="4635"/>
                </a:cubicBezTo>
                <a:cubicBezTo>
                  <a:pt x="8652" y="4655"/>
                  <a:pt x="8677" y="4674"/>
                  <a:pt x="8705" y="4692"/>
                </a:cubicBezTo>
                <a:cubicBezTo>
                  <a:pt x="8757" y="4729"/>
                  <a:pt x="8808" y="4768"/>
                  <a:pt x="8853" y="4812"/>
                </a:cubicBezTo>
                <a:cubicBezTo>
                  <a:pt x="9360" y="5293"/>
                  <a:pt x="9670" y="5954"/>
                  <a:pt x="9660" y="6679"/>
                </a:cubicBezTo>
                <a:cubicBezTo>
                  <a:pt x="9658" y="6748"/>
                  <a:pt x="9654" y="6817"/>
                  <a:pt x="9649" y="6884"/>
                </a:cubicBezTo>
                <a:cubicBezTo>
                  <a:pt x="9532" y="8056"/>
                  <a:pt x="8118" y="8744"/>
                  <a:pt x="7013" y="8160"/>
                </a:cubicBezTo>
                <a:cubicBezTo>
                  <a:pt x="7007" y="8157"/>
                  <a:pt x="7002" y="8154"/>
                  <a:pt x="6994" y="8150"/>
                </a:cubicBezTo>
                <a:cubicBezTo>
                  <a:pt x="6317" y="7787"/>
                  <a:pt x="5865" y="7202"/>
                  <a:pt x="5678" y="6553"/>
                </a:cubicBezTo>
                <a:cubicBezTo>
                  <a:pt x="5662" y="6494"/>
                  <a:pt x="5651" y="6431"/>
                  <a:pt x="5644" y="6371"/>
                </a:cubicBezTo>
                <a:cubicBezTo>
                  <a:pt x="5640" y="6341"/>
                  <a:pt x="5635" y="6310"/>
                  <a:pt x="5629" y="6280"/>
                </a:cubicBezTo>
                <a:cubicBezTo>
                  <a:pt x="5620" y="6225"/>
                  <a:pt x="5607" y="6169"/>
                  <a:pt x="5595" y="6114"/>
                </a:cubicBezTo>
                <a:cubicBezTo>
                  <a:pt x="5417" y="5390"/>
                  <a:pt x="4910" y="4738"/>
                  <a:pt x="4135" y="4364"/>
                </a:cubicBezTo>
                <a:cubicBezTo>
                  <a:pt x="2853" y="3749"/>
                  <a:pt x="1234" y="4149"/>
                  <a:pt x="453" y="5273"/>
                </a:cubicBezTo>
                <a:cubicBezTo>
                  <a:pt x="-427" y="6541"/>
                  <a:pt x="21" y="8218"/>
                  <a:pt x="1412" y="8966"/>
                </a:cubicBezTo>
                <a:cubicBezTo>
                  <a:pt x="2120" y="9346"/>
                  <a:pt x="2932" y="9412"/>
                  <a:pt x="3658" y="9207"/>
                </a:cubicBezTo>
                <a:cubicBezTo>
                  <a:pt x="3716" y="9190"/>
                  <a:pt x="3774" y="9173"/>
                  <a:pt x="3830" y="9153"/>
                </a:cubicBezTo>
                <a:cubicBezTo>
                  <a:pt x="3861" y="9143"/>
                  <a:pt x="3892" y="9131"/>
                  <a:pt x="3923" y="9119"/>
                </a:cubicBezTo>
                <a:cubicBezTo>
                  <a:pt x="3984" y="9096"/>
                  <a:pt x="4044" y="9072"/>
                  <a:pt x="4110" y="9057"/>
                </a:cubicBezTo>
                <a:cubicBezTo>
                  <a:pt x="4811" y="8884"/>
                  <a:pt x="5584" y="8958"/>
                  <a:pt x="6261" y="9323"/>
                </a:cubicBezTo>
                <a:cubicBezTo>
                  <a:pt x="6873" y="9652"/>
                  <a:pt x="7299" y="10160"/>
                  <a:pt x="7514" y="10734"/>
                </a:cubicBezTo>
                <a:cubicBezTo>
                  <a:pt x="7514" y="10740"/>
                  <a:pt x="7514" y="10745"/>
                  <a:pt x="7514" y="10752"/>
                </a:cubicBezTo>
                <a:cubicBezTo>
                  <a:pt x="7514" y="10759"/>
                  <a:pt x="7514" y="10764"/>
                  <a:pt x="7514" y="10771"/>
                </a:cubicBezTo>
                <a:cubicBezTo>
                  <a:pt x="7299" y="11344"/>
                  <a:pt x="6871" y="11854"/>
                  <a:pt x="6261" y="12182"/>
                </a:cubicBezTo>
                <a:cubicBezTo>
                  <a:pt x="5584" y="12547"/>
                  <a:pt x="4811" y="12621"/>
                  <a:pt x="4110" y="12447"/>
                </a:cubicBezTo>
                <a:cubicBezTo>
                  <a:pt x="4046" y="12432"/>
                  <a:pt x="3984" y="12409"/>
                  <a:pt x="3923" y="12385"/>
                </a:cubicBezTo>
                <a:cubicBezTo>
                  <a:pt x="3892" y="12373"/>
                  <a:pt x="3861" y="12362"/>
                  <a:pt x="3830" y="12352"/>
                </a:cubicBezTo>
                <a:cubicBezTo>
                  <a:pt x="3774" y="12331"/>
                  <a:pt x="3716" y="12315"/>
                  <a:pt x="3658" y="12298"/>
                </a:cubicBezTo>
                <a:cubicBezTo>
                  <a:pt x="2932" y="12093"/>
                  <a:pt x="2120" y="12158"/>
                  <a:pt x="1412" y="12538"/>
                </a:cubicBezTo>
                <a:cubicBezTo>
                  <a:pt x="20" y="13287"/>
                  <a:pt x="-427" y="14964"/>
                  <a:pt x="453" y="16232"/>
                </a:cubicBezTo>
                <a:cubicBezTo>
                  <a:pt x="1234" y="17355"/>
                  <a:pt x="2855" y="17755"/>
                  <a:pt x="4135" y="17140"/>
                </a:cubicBezTo>
                <a:cubicBezTo>
                  <a:pt x="4912" y="16766"/>
                  <a:pt x="5417" y="16114"/>
                  <a:pt x="5595" y="15391"/>
                </a:cubicBezTo>
                <a:cubicBezTo>
                  <a:pt x="5607" y="15335"/>
                  <a:pt x="5620" y="15281"/>
                  <a:pt x="5629" y="15224"/>
                </a:cubicBezTo>
                <a:cubicBezTo>
                  <a:pt x="5635" y="15194"/>
                  <a:pt x="5638" y="15164"/>
                  <a:pt x="5644" y="15133"/>
                </a:cubicBezTo>
                <a:cubicBezTo>
                  <a:pt x="5651" y="15073"/>
                  <a:pt x="5662" y="15011"/>
                  <a:pt x="5678" y="14952"/>
                </a:cubicBezTo>
                <a:cubicBezTo>
                  <a:pt x="5863" y="14303"/>
                  <a:pt x="6317" y="13719"/>
                  <a:pt x="6994" y="13354"/>
                </a:cubicBezTo>
                <a:cubicBezTo>
                  <a:pt x="7000" y="13351"/>
                  <a:pt x="7005" y="13347"/>
                  <a:pt x="7013" y="13344"/>
                </a:cubicBezTo>
                <a:cubicBezTo>
                  <a:pt x="8116" y="12760"/>
                  <a:pt x="9532" y="13446"/>
                  <a:pt x="9649" y="14620"/>
                </a:cubicBezTo>
                <a:cubicBezTo>
                  <a:pt x="9656" y="14688"/>
                  <a:pt x="9660" y="14757"/>
                  <a:pt x="9660" y="14826"/>
                </a:cubicBezTo>
                <a:cubicBezTo>
                  <a:pt x="9670" y="15550"/>
                  <a:pt x="9360" y="16211"/>
                  <a:pt x="8853" y="16692"/>
                </a:cubicBezTo>
                <a:cubicBezTo>
                  <a:pt x="8808" y="16736"/>
                  <a:pt x="8755" y="16775"/>
                  <a:pt x="8705" y="16812"/>
                </a:cubicBezTo>
                <a:cubicBezTo>
                  <a:pt x="8679" y="16830"/>
                  <a:pt x="8652" y="16851"/>
                  <a:pt x="8627" y="16869"/>
                </a:cubicBezTo>
                <a:cubicBezTo>
                  <a:pt x="8579" y="16906"/>
                  <a:pt x="8536" y="16943"/>
                  <a:pt x="8490" y="16982"/>
                </a:cubicBezTo>
                <a:cubicBezTo>
                  <a:pt x="7911" y="17495"/>
                  <a:pt x="7566" y="18231"/>
                  <a:pt x="7619" y="19040"/>
                </a:cubicBezTo>
                <a:cubicBezTo>
                  <a:pt x="7706" y="20374"/>
                  <a:pt x="8908" y="21459"/>
                  <a:pt x="10349" y="21503"/>
                </a:cubicBezTo>
                <a:cubicBezTo>
                  <a:pt x="11976" y="21553"/>
                  <a:pt x="13299" y="20335"/>
                  <a:pt x="13280" y="18845"/>
                </a:cubicBezTo>
                <a:cubicBezTo>
                  <a:pt x="13269" y="18087"/>
                  <a:pt x="12911" y="17407"/>
                  <a:pt x="12350" y="16936"/>
                </a:cubicBezTo>
                <a:cubicBezTo>
                  <a:pt x="12305" y="16899"/>
                  <a:pt x="12259" y="16862"/>
                  <a:pt x="12212" y="16827"/>
                </a:cubicBezTo>
                <a:cubicBezTo>
                  <a:pt x="12187" y="16809"/>
                  <a:pt x="12159" y="16790"/>
                  <a:pt x="12132" y="16772"/>
                </a:cubicBezTo>
                <a:cubicBezTo>
                  <a:pt x="12080" y="16735"/>
                  <a:pt x="12027" y="16698"/>
                  <a:pt x="11978" y="16655"/>
                </a:cubicBezTo>
                <a:cubicBezTo>
                  <a:pt x="11459" y="16186"/>
                  <a:pt x="11130" y="15534"/>
                  <a:pt x="11121" y="14809"/>
                </a:cubicBezTo>
                <a:cubicBezTo>
                  <a:pt x="11121" y="14787"/>
                  <a:pt x="11121" y="14767"/>
                  <a:pt x="11121" y="14745"/>
                </a:cubicBezTo>
                <a:cubicBezTo>
                  <a:pt x="11135" y="13490"/>
                  <a:pt x="12604" y="12675"/>
                  <a:pt x="13790" y="13280"/>
                </a:cubicBezTo>
                <a:cubicBezTo>
                  <a:pt x="13795" y="13283"/>
                  <a:pt x="13802" y="13287"/>
                  <a:pt x="13808" y="13290"/>
                </a:cubicBezTo>
                <a:cubicBezTo>
                  <a:pt x="14490" y="13645"/>
                  <a:pt x="14953" y="14223"/>
                  <a:pt x="15149" y="14871"/>
                </a:cubicBezTo>
                <a:cubicBezTo>
                  <a:pt x="15168" y="14930"/>
                  <a:pt x="15177" y="14990"/>
                  <a:pt x="15186" y="15051"/>
                </a:cubicBezTo>
                <a:cubicBezTo>
                  <a:pt x="15189" y="15081"/>
                  <a:pt x="15195" y="15112"/>
                  <a:pt x="15200" y="15142"/>
                </a:cubicBezTo>
                <a:cubicBezTo>
                  <a:pt x="15211" y="15197"/>
                  <a:pt x="15224" y="15253"/>
                  <a:pt x="15238" y="15307"/>
                </a:cubicBezTo>
                <a:cubicBezTo>
                  <a:pt x="15418" y="15989"/>
                  <a:pt x="15890" y="16605"/>
                  <a:pt x="16605" y="16977"/>
                </a:cubicBezTo>
                <a:cubicBezTo>
                  <a:pt x="18009" y="17707"/>
                  <a:pt x="19795" y="17209"/>
                  <a:pt x="20525" y="15863"/>
                </a:cubicBezTo>
                <a:cubicBezTo>
                  <a:pt x="21173" y="14666"/>
                  <a:pt x="20719" y="13169"/>
                  <a:pt x="19496" y="124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B200924-8F0A-8C72-1FFB-3AE588AABF11}"/>
              </a:ext>
            </a:extLst>
          </p:cNvPr>
          <p:cNvSpPr/>
          <p:nvPr/>
        </p:nvSpPr>
        <p:spPr>
          <a:xfrm>
            <a:off x="5377010" y="3945850"/>
            <a:ext cx="778107" cy="77810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0F2B07B-CBAC-5D78-FE97-5DEAE206A758}"/>
              </a:ext>
            </a:extLst>
          </p:cNvPr>
          <p:cNvSpPr/>
          <p:nvPr/>
        </p:nvSpPr>
        <p:spPr>
          <a:xfrm>
            <a:off x="5377010" y="2605953"/>
            <a:ext cx="778107" cy="77810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AFE6C791-AE92-A50C-DE00-D738CB812C47}"/>
              </a:ext>
            </a:extLst>
          </p:cNvPr>
          <p:cNvSpPr/>
          <p:nvPr/>
        </p:nvSpPr>
        <p:spPr>
          <a:xfrm>
            <a:off x="4190372" y="1886156"/>
            <a:ext cx="778107" cy="77810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F357A8E1-55AA-0CB1-DB8C-7A374B62B758}"/>
              </a:ext>
            </a:extLst>
          </p:cNvPr>
          <p:cNvSpPr/>
          <p:nvPr/>
        </p:nvSpPr>
        <p:spPr>
          <a:xfrm>
            <a:off x="2988884" y="2572721"/>
            <a:ext cx="778107" cy="77810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8454A63E-195A-0A61-768E-58B3B688C6A7}"/>
              </a:ext>
            </a:extLst>
          </p:cNvPr>
          <p:cNvSpPr/>
          <p:nvPr/>
        </p:nvSpPr>
        <p:spPr>
          <a:xfrm>
            <a:off x="2988884" y="3965486"/>
            <a:ext cx="778107" cy="77810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5C0DD2AC-352B-3F84-BB2F-B7B3B41CC7D9}"/>
              </a:ext>
            </a:extLst>
          </p:cNvPr>
          <p:cNvSpPr/>
          <p:nvPr/>
        </p:nvSpPr>
        <p:spPr>
          <a:xfrm>
            <a:off x="4190372" y="4661021"/>
            <a:ext cx="778107" cy="77810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AE860A44-9EC7-2AC3-51E2-9D0BEB3D6530}"/>
              </a:ext>
            </a:extLst>
          </p:cNvPr>
          <p:cNvSpPr/>
          <p:nvPr/>
        </p:nvSpPr>
        <p:spPr>
          <a:xfrm>
            <a:off x="4190372" y="3259285"/>
            <a:ext cx="778107" cy="778106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0" name="Graphic 29" descr="Email with solid fill">
            <a:extLst>
              <a:ext uri="{FF2B5EF4-FFF2-40B4-BE49-F238E27FC236}">
                <a16:creationId xmlns:a16="http://schemas.microsoft.com/office/drawing/2014/main" id="{7704F86B-7B56-B422-39E4-9DE60B4C2D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319514" y="2015297"/>
            <a:ext cx="519824" cy="519825"/>
          </a:xfrm>
          <a:prstGeom prst="rect">
            <a:avLst/>
          </a:prstGeom>
        </p:spPr>
      </p:pic>
      <p:pic>
        <p:nvPicPr>
          <p:cNvPr id="31" name="Graphic 30" descr="Users with solid fill">
            <a:extLst>
              <a:ext uri="{FF2B5EF4-FFF2-40B4-BE49-F238E27FC236}">
                <a16:creationId xmlns:a16="http://schemas.microsoft.com/office/drawing/2014/main" id="{06CB945E-586D-3412-9654-4A22A0AF22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06152" y="2735093"/>
            <a:ext cx="519824" cy="519825"/>
          </a:xfrm>
          <a:prstGeom prst="rect">
            <a:avLst/>
          </a:prstGeom>
        </p:spPr>
      </p:pic>
      <p:pic>
        <p:nvPicPr>
          <p:cNvPr id="32" name="Graphic 31" descr="Clipboard with solid fill">
            <a:extLst>
              <a:ext uri="{FF2B5EF4-FFF2-40B4-BE49-F238E27FC236}">
                <a16:creationId xmlns:a16="http://schemas.microsoft.com/office/drawing/2014/main" id="{9621C2AC-16EB-F038-3A0E-09A0DABAC4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506152" y="4074990"/>
            <a:ext cx="519824" cy="519825"/>
          </a:xfrm>
          <a:prstGeom prst="rect">
            <a:avLst/>
          </a:prstGeom>
        </p:spPr>
      </p:pic>
      <p:pic>
        <p:nvPicPr>
          <p:cNvPr id="33" name="Graphic 32" descr="Daily calendar with solid fill">
            <a:extLst>
              <a:ext uri="{FF2B5EF4-FFF2-40B4-BE49-F238E27FC236}">
                <a16:creationId xmlns:a16="http://schemas.microsoft.com/office/drawing/2014/main" id="{F94A25AA-C5D7-7B93-5B1A-8DA902A72C8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118026" y="4094627"/>
            <a:ext cx="519824" cy="519825"/>
          </a:xfrm>
          <a:prstGeom prst="rect">
            <a:avLst/>
          </a:prstGeom>
        </p:spPr>
      </p:pic>
      <p:pic>
        <p:nvPicPr>
          <p:cNvPr id="34" name="Graphic 33" descr="Chat with solid fill">
            <a:extLst>
              <a:ext uri="{FF2B5EF4-FFF2-40B4-BE49-F238E27FC236}">
                <a16:creationId xmlns:a16="http://schemas.microsoft.com/office/drawing/2014/main" id="{F1B8B462-2D3C-87FC-9E60-C7AE3F270A7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319514" y="4790161"/>
            <a:ext cx="519824" cy="519825"/>
          </a:xfrm>
          <a:prstGeom prst="rect">
            <a:avLst/>
          </a:prstGeom>
        </p:spPr>
      </p:pic>
      <p:pic>
        <p:nvPicPr>
          <p:cNvPr id="35" name="Graphic 34" descr="Checkmark with solid fill">
            <a:extLst>
              <a:ext uri="{FF2B5EF4-FFF2-40B4-BE49-F238E27FC236}">
                <a16:creationId xmlns:a16="http://schemas.microsoft.com/office/drawing/2014/main" id="{59E1056B-8494-5573-4DA2-20F80CB3EF1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118026" y="2701862"/>
            <a:ext cx="519824" cy="519825"/>
          </a:xfrm>
          <a:prstGeom prst="rect">
            <a:avLst/>
          </a:prstGeom>
        </p:spPr>
      </p:pic>
      <p:pic>
        <p:nvPicPr>
          <p:cNvPr id="66" name="Graphic 65" descr="Receiver with solid fill">
            <a:extLst>
              <a:ext uri="{FF2B5EF4-FFF2-40B4-BE49-F238E27FC236}">
                <a16:creationId xmlns:a16="http://schemas.microsoft.com/office/drawing/2014/main" id="{6C13744B-824F-E37D-2E50-D80D9B622F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4278343" y="3347255"/>
            <a:ext cx="602166" cy="60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5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659BA-2D78-F6DF-AD3F-845C5A94D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D964A-67DC-A6D2-A39B-3814D5C75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Network Wheel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B65B141-BA85-22DF-A0EB-3AF4AD766361}"/>
              </a:ext>
            </a:extLst>
          </p:cNvPr>
          <p:cNvGrpSpPr/>
          <p:nvPr/>
        </p:nvGrpSpPr>
        <p:grpSpPr>
          <a:xfrm>
            <a:off x="6578498" y="2365003"/>
            <a:ext cx="2194560" cy="1260003"/>
            <a:chOff x="8921977" y="2875429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8A57859-2B3E-EF14-894D-C6A2E08A582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670AD66-84D8-AF00-D992-8A4998C642A1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D85671E-B64B-B22D-0D61-767AA4A03C33}"/>
              </a:ext>
            </a:extLst>
          </p:cNvPr>
          <p:cNvGrpSpPr/>
          <p:nvPr/>
        </p:nvGrpSpPr>
        <p:grpSpPr>
          <a:xfrm>
            <a:off x="6578498" y="3945850"/>
            <a:ext cx="2194560" cy="1260003"/>
            <a:chOff x="8921977" y="4580523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E4BD146-1685-3289-BBD4-4F91A7846E9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415D502-6E99-A346-AD7A-D85869F5ED3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FC0FC67-5C76-B145-C1E9-7E9025DE1B16}"/>
              </a:ext>
            </a:extLst>
          </p:cNvPr>
          <p:cNvGrpSpPr/>
          <p:nvPr/>
        </p:nvGrpSpPr>
        <p:grpSpPr>
          <a:xfrm>
            <a:off x="370942" y="3232994"/>
            <a:ext cx="2194560" cy="1260003"/>
            <a:chOff x="332936" y="2875429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5266C27-91E7-F351-8D8B-EA0344AB44D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542B2CE-BA24-1A30-FF34-5854EB6B07EC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A50FE6A-D38F-0628-DCD6-9E77D5A49627}"/>
              </a:ext>
            </a:extLst>
          </p:cNvPr>
          <p:cNvGrpSpPr/>
          <p:nvPr/>
        </p:nvGrpSpPr>
        <p:grpSpPr>
          <a:xfrm>
            <a:off x="5655632" y="967684"/>
            <a:ext cx="2194560" cy="1260003"/>
            <a:chOff x="8921977" y="1170335"/>
            <a:chExt cx="2926080" cy="168000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88485AC-DAF6-FD7A-0295-27EBC257897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7CFCCB6-9AE6-DB31-7F69-7CFF5C2F36D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1BD809F-442E-5019-23BD-1771D8602215}"/>
              </a:ext>
            </a:extLst>
          </p:cNvPr>
          <p:cNvGrpSpPr/>
          <p:nvPr/>
        </p:nvGrpSpPr>
        <p:grpSpPr>
          <a:xfrm>
            <a:off x="370942" y="1735002"/>
            <a:ext cx="2194560" cy="1260003"/>
            <a:chOff x="332936" y="2555951"/>
            <a:chExt cx="2926080" cy="168000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70C99DC-6A5A-40A3-5BC9-B81DD80B943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737EB2A-7C1B-687B-9067-EEBFDDE2F24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BCA3966-9D32-A1EC-4FBE-F9BD02FCBF12}"/>
              </a:ext>
            </a:extLst>
          </p:cNvPr>
          <p:cNvGrpSpPr/>
          <p:nvPr/>
        </p:nvGrpSpPr>
        <p:grpSpPr>
          <a:xfrm>
            <a:off x="974947" y="4879392"/>
            <a:ext cx="2194560" cy="1260003"/>
            <a:chOff x="332936" y="2875429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A3F491D-DBC5-FAF4-6619-62F18B3B9AD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48E1457-2800-847C-58D2-6A79C4246FC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D96AA75F-DADF-6B18-D120-3A3439FA6FFC}"/>
              </a:ext>
            </a:extLst>
          </p:cNvPr>
          <p:cNvSpPr/>
          <p:nvPr/>
        </p:nvSpPr>
        <p:spPr>
          <a:xfrm>
            <a:off x="2931672" y="1828940"/>
            <a:ext cx="3280657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0" h="21504" extrusionOk="0">
                <a:moveTo>
                  <a:pt x="19496" y="12461"/>
                </a:moveTo>
                <a:cubicBezTo>
                  <a:pt x="18753" y="12032"/>
                  <a:pt x="17891" y="11960"/>
                  <a:pt x="17126" y="12187"/>
                </a:cubicBezTo>
                <a:cubicBezTo>
                  <a:pt x="17068" y="12204"/>
                  <a:pt x="17012" y="12222"/>
                  <a:pt x="16954" y="12242"/>
                </a:cubicBezTo>
                <a:cubicBezTo>
                  <a:pt x="16923" y="12254"/>
                  <a:pt x="16892" y="12266"/>
                  <a:pt x="16861" y="12278"/>
                </a:cubicBezTo>
                <a:cubicBezTo>
                  <a:pt x="16800" y="12303"/>
                  <a:pt x="16740" y="12326"/>
                  <a:pt x="16674" y="12343"/>
                </a:cubicBezTo>
                <a:cubicBezTo>
                  <a:pt x="15975" y="12525"/>
                  <a:pt x="15202" y="12461"/>
                  <a:pt x="14519" y="12106"/>
                </a:cubicBezTo>
                <a:cubicBezTo>
                  <a:pt x="14514" y="12103"/>
                  <a:pt x="14507" y="12099"/>
                  <a:pt x="14501" y="12096"/>
                </a:cubicBezTo>
                <a:cubicBezTo>
                  <a:pt x="13392" y="11509"/>
                  <a:pt x="13392" y="9992"/>
                  <a:pt x="14501" y="9405"/>
                </a:cubicBezTo>
                <a:cubicBezTo>
                  <a:pt x="14507" y="9402"/>
                  <a:pt x="14514" y="9398"/>
                  <a:pt x="14519" y="9395"/>
                </a:cubicBezTo>
                <a:cubicBezTo>
                  <a:pt x="15202" y="9040"/>
                  <a:pt x="15975" y="8976"/>
                  <a:pt x="16674" y="9158"/>
                </a:cubicBezTo>
                <a:cubicBezTo>
                  <a:pt x="16738" y="9175"/>
                  <a:pt x="16800" y="9198"/>
                  <a:pt x="16861" y="9223"/>
                </a:cubicBezTo>
                <a:cubicBezTo>
                  <a:pt x="16892" y="9235"/>
                  <a:pt x="16923" y="9247"/>
                  <a:pt x="16954" y="9259"/>
                </a:cubicBezTo>
                <a:cubicBezTo>
                  <a:pt x="17010" y="9279"/>
                  <a:pt x="17068" y="9297"/>
                  <a:pt x="17126" y="9314"/>
                </a:cubicBezTo>
                <a:cubicBezTo>
                  <a:pt x="17889" y="9541"/>
                  <a:pt x="18753" y="9469"/>
                  <a:pt x="19496" y="9040"/>
                </a:cubicBezTo>
                <a:cubicBezTo>
                  <a:pt x="20719" y="8332"/>
                  <a:pt x="21173" y="6835"/>
                  <a:pt x="20525" y="5641"/>
                </a:cubicBezTo>
                <a:cubicBezTo>
                  <a:pt x="19795" y="4294"/>
                  <a:pt x="18009" y="3798"/>
                  <a:pt x="16605" y="4528"/>
                </a:cubicBezTo>
                <a:cubicBezTo>
                  <a:pt x="15892" y="4899"/>
                  <a:pt x="15418" y="5513"/>
                  <a:pt x="15238" y="6198"/>
                </a:cubicBezTo>
                <a:cubicBezTo>
                  <a:pt x="15224" y="6253"/>
                  <a:pt x="15211" y="6307"/>
                  <a:pt x="15200" y="6363"/>
                </a:cubicBezTo>
                <a:cubicBezTo>
                  <a:pt x="15195" y="6393"/>
                  <a:pt x="15189" y="6423"/>
                  <a:pt x="15186" y="6453"/>
                </a:cubicBezTo>
                <a:cubicBezTo>
                  <a:pt x="15177" y="6514"/>
                  <a:pt x="15168" y="6574"/>
                  <a:pt x="15149" y="6633"/>
                </a:cubicBezTo>
                <a:cubicBezTo>
                  <a:pt x="14953" y="7281"/>
                  <a:pt x="14490" y="7859"/>
                  <a:pt x="13808" y="8214"/>
                </a:cubicBezTo>
                <a:cubicBezTo>
                  <a:pt x="13802" y="8218"/>
                  <a:pt x="13795" y="8221"/>
                  <a:pt x="13790" y="8224"/>
                </a:cubicBezTo>
                <a:cubicBezTo>
                  <a:pt x="12604" y="8830"/>
                  <a:pt x="11137" y="8012"/>
                  <a:pt x="11121" y="6759"/>
                </a:cubicBezTo>
                <a:cubicBezTo>
                  <a:pt x="11121" y="6738"/>
                  <a:pt x="11121" y="6717"/>
                  <a:pt x="11121" y="6696"/>
                </a:cubicBezTo>
                <a:cubicBezTo>
                  <a:pt x="11132" y="5971"/>
                  <a:pt x="11459" y="5318"/>
                  <a:pt x="11978" y="4849"/>
                </a:cubicBezTo>
                <a:cubicBezTo>
                  <a:pt x="12025" y="4807"/>
                  <a:pt x="12078" y="4768"/>
                  <a:pt x="12132" y="4733"/>
                </a:cubicBezTo>
                <a:cubicBezTo>
                  <a:pt x="12159" y="4714"/>
                  <a:pt x="12185" y="4696"/>
                  <a:pt x="12212" y="4677"/>
                </a:cubicBezTo>
                <a:cubicBezTo>
                  <a:pt x="12259" y="4642"/>
                  <a:pt x="12306" y="4605"/>
                  <a:pt x="12350" y="4568"/>
                </a:cubicBezTo>
                <a:cubicBezTo>
                  <a:pt x="12913" y="4095"/>
                  <a:pt x="13269" y="3416"/>
                  <a:pt x="13280" y="2659"/>
                </a:cubicBezTo>
                <a:cubicBezTo>
                  <a:pt x="13299" y="1169"/>
                  <a:pt x="11976" y="-47"/>
                  <a:pt x="10349" y="2"/>
                </a:cubicBezTo>
                <a:cubicBezTo>
                  <a:pt x="8908" y="46"/>
                  <a:pt x="7704" y="1129"/>
                  <a:pt x="7619" y="2464"/>
                </a:cubicBezTo>
                <a:cubicBezTo>
                  <a:pt x="7566" y="3273"/>
                  <a:pt x="7911" y="4010"/>
                  <a:pt x="8490" y="4523"/>
                </a:cubicBezTo>
                <a:cubicBezTo>
                  <a:pt x="8534" y="4561"/>
                  <a:pt x="8579" y="4600"/>
                  <a:pt x="8627" y="4635"/>
                </a:cubicBezTo>
                <a:cubicBezTo>
                  <a:pt x="8652" y="4655"/>
                  <a:pt x="8677" y="4674"/>
                  <a:pt x="8705" y="4692"/>
                </a:cubicBezTo>
                <a:cubicBezTo>
                  <a:pt x="8757" y="4729"/>
                  <a:pt x="8808" y="4768"/>
                  <a:pt x="8853" y="4812"/>
                </a:cubicBezTo>
                <a:cubicBezTo>
                  <a:pt x="9360" y="5293"/>
                  <a:pt x="9670" y="5954"/>
                  <a:pt x="9660" y="6679"/>
                </a:cubicBezTo>
                <a:cubicBezTo>
                  <a:pt x="9658" y="6748"/>
                  <a:pt x="9654" y="6817"/>
                  <a:pt x="9649" y="6884"/>
                </a:cubicBezTo>
                <a:cubicBezTo>
                  <a:pt x="9532" y="8056"/>
                  <a:pt x="8118" y="8744"/>
                  <a:pt x="7013" y="8160"/>
                </a:cubicBezTo>
                <a:cubicBezTo>
                  <a:pt x="7007" y="8157"/>
                  <a:pt x="7002" y="8154"/>
                  <a:pt x="6994" y="8150"/>
                </a:cubicBezTo>
                <a:cubicBezTo>
                  <a:pt x="6317" y="7787"/>
                  <a:pt x="5865" y="7202"/>
                  <a:pt x="5678" y="6553"/>
                </a:cubicBezTo>
                <a:cubicBezTo>
                  <a:pt x="5662" y="6494"/>
                  <a:pt x="5651" y="6431"/>
                  <a:pt x="5644" y="6371"/>
                </a:cubicBezTo>
                <a:cubicBezTo>
                  <a:pt x="5640" y="6341"/>
                  <a:pt x="5635" y="6310"/>
                  <a:pt x="5629" y="6280"/>
                </a:cubicBezTo>
                <a:cubicBezTo>
                  <a:pt x="5620" y="6225"/>
                  <a:pt x="5607" y="6169"/>
                  <a:pt x="5595" y="6114"/>
                </a:cubicBezTo>
                <a:cubicBezTo>
                  <a:pt x="5417" y="5390"/>
                  <a:pt x="4910" y="4738"/>
                  <a:pt x="4135" y="4364"/>
                </a:cubicBezTo>
                <a:cubicBezTo>
                  <a:pt x="2853" y="3749"/>
                  <a:pt x="1234" y="4149"/>
                  <a:pt x="453" y="5273"/>
                </a:cubicBezTo>
                <a:cubicBezTo>
                  <a:pt x="-427" y="6541"/>
                  <a:pt x="21" y="8218"/>
                  <a:pt x="1412" y="8966"/>
                </a:cubicBezTo>
                <a:cubicBezTo>
                  <a:pt x="2120" y="9346"/>
                  <a:pt x="2932" y="9412"/>
                  <a:pt x="3658" y="9207"/>
                </a:cubicBezTo>
                <a:cubicBezTo>
                  <a:pt x="3716" y="9190"/>
                  <a:pt x="3774" y="9173"/>
                  <a:pt x="3830" y="9153"/>
                </a:cubicBezTo>
                <a:cubicBezTo>
                  <a:pt x="3861" y="9143"/>
                  <a:pt x="3892" y="9131"/>
                  <a:pt x="3923" y="9119"/>
                </a:cubicBezTo>
                <a:cubicBezTo>
                  <a:pt x="3984" y="9096"/>
                  <a:pt x="4044" y="9072"/>
                  <a:pt x="4110" y="9057"/>
                </a:cubicBezTo>
                <a:cubicBezTo>
                  <a:pt x="4811" y="8884"/>
                  <a:pt x="5584" y="8958"/>
                  <a:pt x="6261" y="9323"/>
                </a:cubicBezTo>
                <a:cubicBezTo>
                  <a:pt x="6873" y="9652"/>
                  <a:pt x="7299" y="10160"/>
                  <a:pt x="7514" y="10734"/>
                </a:cubicBezTo>
                <a:cubicBezTo>
                  <a:pt x="7514" y="10740"/>
                  <a:pt x="7514" y="10745"/>
                  <a:pt x="7514" y="10752"/>
                </a:cubicBezTo>
                <a:cubicBezTo>
                  <a:pt x="7514" y="10759"/>
                  <a:pt x="7514" y="10764"/>
                  <a:pt x="7514" y="10771"/>
                </a:cubicBezTo>
                <a:cubicBezTo>
                  <a:pt x="7299" y="11344"/>
                  <a:pt x="6871" y="11854"/>
                  <a:pt x="6261" y="12182"/>
                </a:cubicBezTo>
                <a:cubicBezTo>
                  <a:pt x="5584" y="12547"/>
                  <a:pt x="4811" y="12621"/>
                  <a:pt x="4110" y="12447"/>
                </a:cubicBezTo>
                <a:cubicBezTo>
                  <a:pt x="4046" y="12432"/>
                  <a:pt x="3984" y="12409"/>
                  <a:pt x="3923" y="12385"/>
                </a:cubicBezTo>
                <a:cubicBezTo>
                  <a:pt x="3892" y="12373"/>
                  <a:pt x="3861" y="12362"/>
                  <a:pt x="3830" y="12352"/>
                </a:cubicBezTo>
                <a:cubicBezTo>
                  <a:pt x="3774" y="12331"/>
                  <a:pt x="3716" y="12315"/>
                  <a:pt x="3658" y="12298"/>
                </a:cubicBezTo>
                <a:cubicBezTo>
                  <a:pt x="2932" y="12093"/>
                  <a:pt x="2120" y="12158"/>
                  <a:pt x="1412" y="12538"/>
                </a:cubicBezTo>
                <a:cubicBezTo>
                  <a:pt x="20" y="13287"/>
                  <a:pt x="-427" y="14964"/>
                  <a:pt x="453" y="16232"/>
                </a:cubicBezTo>
                <a:cubicBezTo>
                  <a:pt x="1234" y="17355"/>
                  <a:pt x="2855" y="17755"/>
                  <a:pt x="4135" y="17140"/>
                </a:cubicBezTo>
                <a:cubicBezTo>
                  <a:pt x="4912" y="16766"/>
                  <a:pt x="5417" y="16114"/>
                  <a:pt x="5595" y="15391"/>
                </a:cubicBezTo>
                <a:cubicBezTo>
                  <a:pt x="5607" y="15335"/>
                  <a:pt x="5620" y="15281"/>
                  <a:pt x="5629" y="15224"/>
                </a:cubicBezTo>
                <a:cubicBezTo>
                  <a:pt x="5635" y="15194"/>
                  <a:pt x="5638" y="15164"/>
                  <a:pt x="5644" y="15133"/>
                </a:cubicBezTo>
                <a:cubicBezTo>
                  <a:pt x="5651" y="15073"/>
                  <a:pt x="5662" y="15011"/>
                  <a:pt x="5678" y="14952"/>
                </a:cubicBezTo>
                <a:cubicBezTo>
                  <a:pt x="5863" y="14303"/>
                  <a:pt x="6317" y="13719"/>
                  <a:pt x="6994" y="13354"/>
                </a:cubicBezTo>
                <a:cubicBezTo>
                  <a:pt x="7000" y="13351"/>
                  <a:pt x="7005" y="13347"/>
                  <a:pt x="7013" y="13344"/>
                </a:cubicBezTo>
                <a:cubicBezTo>
                  <a:pt x="8116" y="12760"/>
                  <a:pt x="9532" y="13446"/>
                  <a:pt x="9649" y="14620"/>
                </a:cubicBezTo>
                <a:cubicBezTo>
                  <a:pt x="9656" y="14688"/>
                  <a:pt x="9660" y="14757"/>
                  <a:pt x="9660" y="14826"/>
                </a:cubicBezTo>
                <a:cubicBezTo>
                  <a:pt x="9670" y="15550"/>
                  <a:pt x="9360" y="16211"/>
                  <a:pt x="8853" y="16692"/>
                </a:cubicBezTo>
                <a:cubicBezTo>
                  <a:pt x="8808" y="16736"/>
                  <a:pt x="8755" y="16775"/>
                  <a:pt x="8705" y="16812"/>
                </a:cubicBezTo>
                <a:cubicBezTo>
                  <a:pt x="8679" y="16830"/>
                  <a:pt x="8652" y="16851"/>
                  <a:pt x="8627" y="16869"/>
                </a:cubicBezTo>
                <a:cubicBezTo>
                  <a:pt x="8579" y="16906"/>
                  <a:pt x="8536" y="16943"/>
                  <a:pt x="8490" y="16982"/>
                </a:cubicBezTo>
                <a:cubicBezTo>
                  <a:pt x="7911" y="17495"/>
                  <a:pt x="7566" y="18231"/>
                  <a:pt x="7619" y="19040"/>
                </a:cubicBezTo>
                <a:cubicBezTo>
                  <a:pt x="7706" y="20374"/>
                  <a:pt x="8908" y="21459"/>
                  <a:pt x="10349" y="21503"/>
                </a:cubicBezTo>
                <a:cubicBezTo>
                  <a:pt x="11976" y="21553"/>
                  <a:pt x="13299" y="20335"/>
                  <a:pt x="13280" y="18845"/>
                </a:cubicBezTo>
                <a:cubicBezTo>
                  <a:pt x="13269" y="18087"/>
                  <a:pt x="12911" y="17407"/>
                  <a:pt x="12350" y="16936"/>
                </a:cubicBezTo>
                <a:cubicBezTo>
                  <a:pt x="12305" y="16899"/>
                  <a:pt x="12259" y="16862"/>
                  <a:pt x="12212" y="16827"/>
                </a:cubicBezTo>
                <a:cubicBezTo>
                  <a:pt x="12187" y="16809"/>
                  <a:pt x="12159" y="16790"/>
                  <a:pt x="12132" y="16772"/>
                </a:cubicBezTo>
                <a:cubicBezTo>
                  <a:pt x="12080" y="16735"/>
                  <a:pt x="12027" y="16698"/>
                  <a:pt x="11978" y="16655"/>
                </a:cubicBezTo>
                <a:cubicBezTo>
                  <a:pt x="11459" y="16186"/>
                  <a:pt x="11130" y="15534"/>
                  <a:pt x="11121" y="14809"/>
                </a:cubicBezTo>
                <a:cubicBezTo>
                  <a:pt x="11121" y="14787"/>
                  <a:pt x="11121" y="14767"/>
                  <a:pt x="11121" y="14745"/>
                </a:cubicBezTo>
                <a:cubicBezTo>
                  <a:pt x="11135" y="13490"/>
                  <a:pt x="12604" y="12675"/>
                  <a:pt x="13790" y="13280"/>
                </a:cubicBezTo>
                <a:cubicBezTo>
                  <a:pt x="13795" y="13283"/>
                  <a:pt x="13802" y="13287"/>
                  <a:pt x="13808" y="13290"/>
                </a:cubicBezTo>
                <a:cubicBezTo>
                  <a:pt x="14490" y="13645"/>
                  <a:pt x="14953" y="14223"/>
                  <a:pt x="15149" y="14871"/>
                </a:cubicBezTo>
                <a:cubicBezTo>
                  <a:pt x="15168" y="14930"/>
                  <a:pt x="15177" y="14990"/>
                  <a:pt x="15186" y="15051"/>
                </a:cubicBezTo>
                <a:cubicBezTo>
                  <a:pt x="15189" y="15081"/>
                  <a:pt x="15195" y="15112"/>
                  <a:pt x="15200" y="15142"/>
                </a:cubicBezTo>
                <a:cubicBezTo>
                  <a:pt x="15211" y="15197"/>
                  <a:pt x="15224" y="15253"/>
                  <a:pt x="15238" y="15307"/>
                </a:cubicBezTo>
                <a:cubicBezTo>
                  <a:pt x="15418" y="15989"/>
                  <a:pt x="15890" y="16605"/>
                  <a:pt x="16605" y="16977"/>
                </a:cubicBezTo>
                <a:cubicBezTo>
                  <a:pt x="18009" y="17707"/>
                  <a:pt x="19795" y="17209"/>
                  <a:pt x="20525" y="15863"/>
                </a:cubicBezTo>
                <a:cubicBezTo>
                  <a:pt x="21173" y="14666"/>
                  <a:pt x="20719" y="13169"/>
                  <a:pt x="19496" y="124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DDC2ACDB-0B02-EF28-1D1D-269B5AFEF2E1}"/>
              </a:ext>
            </a:extLst>
          </p:cNvPr>
          <p:cNvSpPr/>
          <p:nvPr/>
        </p:nvSpPr>
        <p:spPr>
          <a:xfrm>
            <a:off x="5377010" y="3945850"/>
            <a:ext cx="778107" cy="77810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35B9B16F-8331-BD41-AF3E-7FED62373141}"/>
              </a:ext>
            </a:extLst>
          </p:cNvPr>
          <p:cNvSpPr/>
          <p:nvPr/>
        </p:nvSpPr>
        <p:spPr>
          <a:xfrm>
            <a:off x="5377010" y="2605953"/>
            <a:ext cx="778107" cy="77810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D3B728B-6445-D65C-4EC6-8D6A3DB6B655}"/>
              </a:ext>
            </a:extLst>
          </p:cNvPr>
          <p:cNvSpPr/>
          <p:nvPr/>
        </p:nvSpPr>
        <p:spPr>
          <a:xfrm>
            <a:off x="4190372" y="1886156"/>
            <a:ext cx="778107" cy="77810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BF5714D8-F90B-35CB-7213-B7EFD4F31889}"/>
              </a:ext>
            </a:extLst>
          </p:cNvPr>
          <p:cNvSpPr/>
          <p:nvPr/>
        </p:nvSpPr>
        <p:spPr>
          <a:xfrm>
            <a:off x="2988884" y="2572721"/>
            <a:ext cx="778107" cy="77810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36462076-32CA-ECF0-72D2-5386A6ACA888}"/>
              </a:ext>
            </a:extLst>
          </p:cNvPr>
          <p:cNvSpPr/>
          <p:nvPr/>
        </p:nvSpPr>
        <p:spPr>
          <a:xfrm>
            <a:off x="2988884" y="3965486"/>
            <a:ext cx="778107" cy="77810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1E853BDC-D3C1-7952-C018-34F6F5666F69}"/>
              </a:ext>
            </a:extLst>
          </p:cNvPr>
          <p:cNvSpPr/>
          <p:nvPr/>
        </p:nvSpPr>
        <p:spPr>
          <a:xfrm>
            <a:off x="4190372" y="4661021"/>
            <a:ext cx="778107" cy="77810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AE4A7B2A-375E-C35D-05A8-8D82AC800288}"/>
              </a:ext>
            </a:extLst>
          </p:cNvPr>
          <p:cNvSpPr/>
          <p:nvPr/>
        </p:nvSpPr>
        <p:spPr>
          <a:xfrm>
            <a:off x="4190372" y="3259285"/>
            <a:ext cx="778107" cy="778106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0" name="Graphic 29" descr="Email with solid fill">
            <a:extLst>
              <a:ext uri="{FF2B5EF4-FFF2-40B4-BE49-F238E27FC236}">
                <a16:creationId xmlns:a16="http://schemas.microsoft.com/office/drawing/2014/main" id="{CFD0DAB1-E6F6-B466-D97D-8D464103A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19514" y="2015297"/>
            <a:ext cx="519824" cy="519825"/>
          </a:xfrm>
          <a:prstGeom prst="rect">
            <a:avLst/>
          </a:prstGeom>
        </p:spPr>
      </p:pic>
      <p:pic>
        <p:nvPicPr>
          <p:cNvPr id="31" name="Graphic 30" descr="Users with solid fill">
            <a:extLst>
              <a:ext uri="{FF2B5EF4-FFF2-40B4-BE49-F238E27FC236}">
                <a16:creationId xmlns:a16="http://schemas.microsoft.com/office/drawing/2014/main" id="{892A16CF-D077-1847-5FF8-03BE5D810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06152" y="2735093"/>
            <a:ext cx="519824" cy="519825"/>
          </a:xfrm>
          <a:prstGeom prst="rect">
            <a:avLst/>
          </a:prstGeom>
        </p:spPr>
      </p:pic>
      <p:pic>
        <p:nvPicPr>
          <p:cNvPr id="32" name="Graphic 31" descr="Clipboard with solid fill">
            <a:extLst>
              <a:ext uri="{FF2B5EF4-FFF2-40B4-BE49-F238E27FC236}">
                <a16:creationId xmlns:a16="http://schemas.microsoft.com/office/drawing/2014/main" id="{8633DD52-5F37-F4FA-B6B2-4BF3B6EAB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506152" y="4074990"/>
            <a:ext cx="519824" cy="519825"/>
          </a:xfrm>
          <a:prstGeom prst="rect">
            <a:avLst/>
          </a:prstGeom>
        </p:spPr>
      </p:pic>
      <p:pic>
        <p:nvPicPr>
          <p:cNvPr id="33" name="Graphic 32" descr="Daily calendar with solid fill">
            <a:extLst>
              <a:ext uri="{FF2B5EF4-FFF2-40B4-BE49-F238E27FC236}">
                <a16:creationId xmlns:a16="http://schemas.microsoft.com/office/drawing/2014/main" id="{A277CDA1-1488-DE82-64D7-23429D0DEF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18026" y="4094627"/>
            <a:ext cx="519824" cy="519825"/>
          </a:xfrm>
          <a:prstGeom prst="rect">
            <a:avLst/>
          </a:prstGeom>
        </p:spPr>
      </p:pic>
      <p:pic>
        <p:nvPicPr>
          <p:cNvPr id="34" name="Graphic 33" descr="Chat with solid fill">
            <a:extLst>
              <a:ext uri="{FF2B5EF4-FFF2-40B4-BE49-F238E27FC236}">
                <a16:creationId xmlns:a16="http://schemas.microsoft.com/office/drawing/2014/main" id="{5ACB62B2-2449-8CC1-2723-02ABB92FD6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19514" y="4790161"/>
            <a:ext cx="519824" cy="519825"/>
          </a:xfrm>
          <a:prstGeom prst="rect">
            <a:avLst/>
          </a:prstGeom>
        </p:spPr>
      </p:pic>
      <p:pic>
        <p:nvPicPr>
          <p:cNvPr id="35" name="Graphic 34" descr="Checkmark with solid fill">
            <a:extLst>
              <a:ext uri="{FF2B5EF4-FFF2-40B4-BE49-F238E27FC236}">
                <a16:creationId xmlns:a16="http://schemas.microsoft.com/office/drawing/2014/main" id="{843E0728-1D18-264C-966D-D9563B5F73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118026" y="2701862"/>
            <a:ext cx="519824" cy="519825"/>
          </a:xfrm>
          <a:prstGeom prst="rect">
            <a:avLst/>
          </a:prstGeom>
        </p:spPr>
      </p:pic>
      <p:pic>
        <p:nvPicPr>
          <p:cNvPr id="66" name="Graphic 65" descr="Receiver with solid fill">
            <a:extLst>
              <a:ext uri="{FF2B5EF4-FFF2-40B4-BE49-F238E27FC236}">
                <a16:creationId xmlns:a16="http://schemas.microsoft.com/office/drawing/2014/main" id="{D6F79A2C-B7D2-14EC-0C70-E041B57CC0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78343" y="3347255"/>
            <a:ext cx="602166" cy="60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16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10526</TotalTime>
  <Words>532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Network Wheel – Slide Template</vt:lpstr>
      <vt:lpstr>6-Step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Network Wheel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2025-07-02T02:03:15Z</dcterms:modified>
  <cp:category>Charts &amp; Diagrams</cp:category>
</cp:coreProperties>
</file>