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877" r:id="rId4"/>
    <p:sldId id="89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A8B"/>
    <a:srgbClr val="001F33"/>
    <a:srgbClr val="008C58"/>
    <a:srgbClr val="002033"/>
    <a:srgbClr val="2B323B"/>
    <a:srgbClr val="00B09B"/>
    <a:srgbClr val="F0EEEF"/>
    <a:srgbClr val="0D95BC"/>
    <a:srgbClr val="DF361F"/>
    <a:srgbClr val="6C2B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76" d="100"/>
          <a:sy n="76" d="100"/>
        </p:scale>
        <p:origin x="1452" y="2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50A61-4C1F-9897-E292-3A5CB227B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D15C40-05C7-44E6-F80B-1620BAF526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8249F2-B0DF-E1AD-C8F8-A5E2E69814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8AB7C3-6AFC-EFF4-8514-638C380A68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129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74937-CBFF-2C23-CE2D-89C8C3895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582545-CA13-22C6-202E-E3AA594949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683A39-5D9D-928B-AE5D-80992F946C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1241C0-3CE9-BA95-B51E-FC9F6CD224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8144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F7AEF-1CF1-ED9B-7C21-310644A5B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31200-CB51-4EDB-09D0-9B42DD580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Network Wheel – Slide Template</a:t>
            </a:r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547142B8-66F1-1E27-8650-F7FFEA65B6B8}"/>
              </a:ext>
            </a:extLst>
          </p:cNvPr>
          <p:cNvSpPr/>
          <p:nvPr/>
        </p:nvSpPr>
        <p:spPr>
          <a:xfrm>
            <a:off x="2662745" y="1865913"/>
            <a:ext cx="3818511" cy="3657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75" h="21169" extrusionOk="0">
                <a:moveTo>
                  <a:pt x="19033" y="9718"/>
                </a:moveTo>
                <a:cubicBezTo>
                  <a:pt x="18305" y="9470"/>
                  <a:pt x="17548" y="9574"/>
                  <a:pt x="16931" y="9940"/>
                </a:cubicBezTo>
                <a:cubicBezTo>
                  <a:pt x="16881" y="9969"/>
                  <a:pt x="16832" y="10000"/>
                  <a:pt x="16785" y="10034"/>
                </a:cubicBezTo>
                <a:cubicBezTo>
                  <a:pt x="16759" y="10052"/>
                  <a:pt x="16732" y="10070"/>
                  <a:pt x="16707" y="10090"/>
                </a:cubicBezTo>
                <a:cubicBezTo>
                  <a:pt x="16656" y="10127"/>
                  <a:pt x="16605" y="10163"/>
                  <a:pt x="16549" y="10194"/>
                </a:cubicBezTo>
                <a:cubicBezTo>
                  <a:pt x="15946" y="10523"/>
                  <a:pt x="15225" y="10607"/>
                  <a:pt x="14528" y="10370"/>
                </a:cubicBezTo>
                <a:cubicBezTo>
                  <a:pt x="13834" y="10134"/>
                  <a:pt x="13299" y="9622"/>
                  <a:pt x="12990" y="8986"/>
                </a:cubicBezTo>
                <a:cubicBezTo>
                  <a:pt x="12979" y="8936"/>
                  <a:pt x="12965" y="8888"/>
                  <a:pt x="12950" y="8839"/>
                </a:cubicBezTo>
                <a:cubicBezTo>
                  <a:pt x="12819" y="8413"/>
                  <a:pt x="12782" y="7955"/>
                  <a:pt x="12911" y="7529"/>
                </a:cubicBezTo>
                <a:cubicBezTo>
                  <a:pt x="12999" y="7237"/>
                  <a:pt x="13135" y="6955"/>
                  <a:pt x="13321" y="6696"/>
                </a:cubicBezTo>
                <a:cubicBezTo>
                  <a:pt x="13764" y="6078"/>
                  <a:pt x="14402" y="5710"/>
                  <a:pt x="15074" y="5614"/>
                </a:cubicBezTo>
                <a:cubicBezTo>
                  <a:pt x="15135" y="5605"/>
                  <a:pt x="15196" y="5605"/>
                  <a:pt x="15259" y="5605"/>
                </a:cubicBezTo>
                <a:cubicBezTo>
                  <a:pt x="15290" y="5605"/>
                  <a:pt x="15322" y="5605"/>
                  <a:pt x="15353" y="5604"/>
                </a:cubicBezTo>
                <a:cubicBezTo>
                  <a:pt x="15409" y="5602"/>
                  <a:pt x="15466" y="5596"/>
                  <a:pt x="15522" y="5591"/>
                </a:cubicBezTo>
                <a:cubicBezTo>
                  <a:pt x="16267" y="5512"/>
                  <a:pt x="16978" y="5100"/>
                  <a:pt x="17441" y="4387"/>
                </a:cubicBezTo>
                <a:cubicBezTo>
                  <a:pt x="18205" y="3211"/>
                  <a:pt x="17991" y="1567"/>
                  <a:pt x="16956" y="652"/>
                </a:cubicBezTo>
                <a:cubicBezTo>
                  <a:pt x="15789" y="-379"/>
                  <a:pt x="14058" y="-160"/>
                  <a:pt x="13148" y="1109"/>
                </a:cubicBezTo>
                <a:cubicBezTo>
                  <a:pt x="12685" y="1754"/>
                  <a:pt x="12527" y="2542"/>
                  <a:pt x="12649" y="3282"/>
                </a:cubicBezTo>
                <a:cubicBezTo>
                  <a:pt x="12660" y="3342"/>
                  <a:pt x="12670" y="3401"/>
                  <a:pt x="12683" y="3458"/>
                </a:cubicBezTo>
                <a:cubicBezTo>
                  <a:pt x="12690" y="3491"/>
                  <a:pt x="12699" y="3521"/>
                  <a:pt x="12707" y="3554"/>
                </a:cubicBezTo>
                <a:cubicBezTo>
                  <a:pt x="12724" y="3617"/>
                  <a:pt x="12739" y="3679"/>
                  <a:pt x="12748" y="3744"/>
                </a:cubicBezTo>
                <a:cubicBezTo>
                  <a:pt x="12841" y="4456"/>
                  <a:pt x="12676" y="5205"/>
                  <a:pt x="12234" y="5823"/>
                </a:cubicBezTo>
                <a:cubicBezTo>
                  <a:pt x="11786" y="6446"/>
                  <a:pt x="11139" y="6814"/>
                  <a:pt x="10459" y="6906"/>
                </a:cubicBezTo>
                <a:cubicBezTo>
                  <a:pt x="10438" y="6906"/>
                  <a:pt x="10420" y="6904"/>
                  <a:pt x="10401" y="6904"/>
                </a:cubicBezTo>
                <a:cubicBezTo>
                  <a:pt x="10365" y="6904"/>
                  <a:pt x="10331" y="6910"/>
                  <a:pt x="10296" y="6911"/>
                </a:cubicBezTo>
                <a:cubicBezTo>
                  <a:pt x="9603" y="6836"/>
                  <a:pt x="8942" y="6478"/>
                  <a:pt x="8478" y="5851"/>
                </a:cubicBezTo>
                <a:cubicBezTo>
                  <a:pt x="8027" y="5241"/>
                  <a:pt x="7854" y="4495"/>
                  <a:pt x="7937" y="3784"/>
                </a:cubicBezTo>
                <a:cubicBezTo>
                  <a:pt x="7944" y="3719"/>
                  <a:pt x="7959" y="3654"/>
                  <a:pt x="7976" y="3591"/>
                </a:cubicBezTo>
                <a:cubicBezTo>
                  <a:pt x="7985" y="3559"/>
                  <a:pt x="7991" y="3529"/>
                  <a:pt x="7998" y="3496"/>
                </a:cubicBezTo>
                <a:cubicBezTo>
                  <a:pt x="8010" y="3437"/>
                  <a:pt x="8020" y="3378"/>
                  <a:pt x="8030" y="3318"/>
                </a:cubicBezTo>
                <a:cubicBezTo>
                  <a:pt x="8147" y="2535"/>
                  <a:pt x="7954" y="1701"/>
                  <a:pt x="7419" y="1046"/>
                </a:cubicBezTo>
                <a:cubicBezTo>
                  <a:pt x="6539" y="-36"/>
                  <a:pt x="4983" y="-237"/>
                  <a:pt x="3883" y="591"/>
                </a:cubicBezTo>
                <a:cubicBezTo>
                  <a:pt x="2643" y="1524"/>
                  <a:pt x="2402" y="3352"/>
                  <a:pt x="3328" y="4606"/>
                </a:cubicBezTo>
                <a:cubicBezTo>
                  <a:pt x="3800" y="5244"/>
                  <a:pt x="4480" y="5607"/>
                  <a:pt x="5186" y="5672"/>
                </a:cubicBezTo>
                <a:cubicBezTo>
                  <a:pt x="5242" y="5677"/>
                  <a:pt x="5300" y="5681"/>
                  <a:pt x="5356" y="5683"/>
                </a:cubicBezTo>
                <a:cubicBezTo>
                  <a:pt x="5387" y="5683"/>
                  <a:pt x="5419" y="5683"/>
                  <a:pt x="5449" y="5683"/>
                </a:cubicBezTo>
                <a:cubicBezTo>
                  <a:pt x="5510" y="5681"/>
                  <a:pt x="5573" y="5681"/>
                  <a:pt x="5634" y="5690"/>
                </a:cubicBezTo>
                <a:cubicBezTo>
                  <a:pt x="6308" y="5776"/>
                  <a:pt x="6949" y="6135"/>
                  <a:pt x="7401" y="6744"/>
                </a:cubicBezTo>
                <a:cubicBezTo>
                  <a:pt x="7840" y="7339"/>
                  <a:pt x="8013" y="8061"/>
                  <a:pt x="7945" y="8756"/>
                </a:cubicBezTo>
                <a:cubicBezTo>
                  <a:pt x="7930" y="8801"/>
                  <a:pt x="7913" y="8846"/>
                  <a:pt x="7900" y="8893"/>
                </a:cubicBezTo>
                <a:cubicBezTo>
                  <a:pt x="7901" y="8884"/>
                  <a:pt x="7903" y="8875"/>
                  <a:pt x="7906" y="8866"/>
                </a:cubicBezTo>
                <a:cubicBezTo>
                  <a:pt x="7609" y="9549"/>
                  <a:pt x="7056" y="10104"/>
                  <a:pt x="6330" y="10357"/>
                </a:cubicBezTo>
                <a:cubicBezTo>
                  <a:pt x="5634" y="10600"/>
                  <a:pt x="4911" y="10519"/>
                  <a:pt x="4306" y="10196"/>
                </a:cubicBezTo>
                <a:cubicBezTo>
                  <a:pt x="4251" y="10167"/>
                  <a:pt x="4199" y="10129"/>
                  <a:pt x="4149" y="10093"/>
                </a:cubicBezTo>
                <a:cubicBezTo>
                  <a:pt x="4124" y="10075"/>
                  <a:pt x="4099" y="10055"/>
                  <a:pt x="4071" y="10039"/>
                </a:cubicBezTo>
                <a:cubicBezTo>
                  <a:pt x="4024" y="10007"/>
                  <a:pt x="3975" y="9976"/>
                  <a:pt x="3925" y="9948"/>
                </a:cubicBezTo>
                <a:cubicBezTo>
                  <a:pt x="3304" y="9585"/>
                  <a:pt x="2548" y="9486"/>
                  <a:pt x="1821" y="9739"/>
                </a:cubicBezTo>
                <a:cubicBezTo>
                  <a:pt x="393" y="10237"/>
                  <a:pt x="-366" y="11899"/>
                  <a:pt x="175" y="13402"/>
                </a:cubicBezTo>
                <a:cubicBezTo>
                  <a:pt x="656" y="14737"/>
                  <a:pt x="2054" y="15486"/>
                  <a:pt x="3354" y="15104"/>
                </a:cubicBezTo>
                <a:cubicBezTo>
                  <a:pt x="4141" y="14872"/>
                  <a:pt x="4740" y="14293"/>
                  <a:pt x="5054" y="13575"/>
                </a:cubicBezTo>
                <a:cubicBezTo>
                  <a:pt x="5078" y="13521"/>
                  <a:pt x="5100" y="13465"/>
                  <a:pt x="5120" y="13410"/>
                </a:cubicBezTo>
                <a:cubicBezTo>
                  <a:pt x="5132" y="13379"/>
                  <a:pt x="5142" y="13348"/>
                  <a:pt x="5152" y="13316"/>
                </a:cubicBezTo>
                <a:cubicBezTo>
                  <a:pt x="5173" y="13253"/>
                  <a:pt x="5193" y="13192"/>
                  <a:pt x="5222" y="13135"/>
                </a:cubicBezTo>
                <a:cubicBezTo>
                  <a:pt x="5527" y="12493"/>
                  <a:pt x="6064" y="11976"/>
                  <a:pt x="6759" y="11733"/>
                </a:cubicBezTo>
                <a:cubicBezTo>
                  <a:pt x="7341" y="11530"/>
                  <a:pt x="7942" y="11556"/>
                  <a:pt x="8477" y="11759"/>
                </a:cubicBezTo>
                <a:cubicBezTo>
                  <a:pt x="8648" y="11823"/>
                  <a:pt x="8806" y="11924"/>
                  <a:pt x="8957" y="12032"/>
                </a:cubicBezTo>
                <a:cubicBezTo>
                  <a:pt x="8960" y="12033"/>
                  <a:pt x="8964" y="12037"/>
                  <a:pt x="8967" y="12039"/>
                </a:cubicBezTo>
                <a:cubicBezTo>
                  <a:pt x="9468" y="12542"/>
                  <a:pt x="9785" y="13246"/>
                  <a:pt x="9795" y="14035"/>
                </a:cubicBezTo>
                <a:cubicBezTo>
                  <a:pt x="9805" y="14809"/>
                  <a:pt x="9515" y="15515"/>
                  <a:pt x="9042" y="16029"/>
                </a:cubicBezTo>
                <a:cubicBezTo>
                  <a:pt x="8999" y="16076"/>
                  <a:pt x="8950" y="16117"/>
                  <a:pt x="8903" y="16157"/>
                </a:cubicBezTo>
                <a:cubicBezTo>
                  <a:pt x="8879" y="16176"/>
                  <a:pt x="8853" y="16198"/>
                  <a:pt x="8830" y="16218"/>
                </a:cubicBezTo>
                <a:cubicBezTo>
                  <a:pt x="8785" y="16257"/>
                  <a:pt x="8745" y="16297"/>
                  <a:pt x="8702" y="16338"/>
                </a:cubicBezTo>
                <a:cubicBezTo>
                  <a:pt x="8161" y="16886"/>
                  <a:pt x="7839" y="17673"/>
                  <a:pt x="7888" y="18537"/>
                </a:cubicBezTo>
                <a:cubicBezTo>
                  <a:pt x="7969" y="19962"/>
                  <a:pt x="9093" y="21120"/>
                  <a:pt x="10440" y="21167"/>
                </a:cubicBezTo>
                <a:cubicBezTo>
                  <a:pt x="11960" y="21221"/>
                  <a:pt x="13197" y="19920"/>
                  <a:pt x="13179" y="18329"/>
                </a:cubicBezTo>
                <a:cubicBezTo>
                  <a:pt x="13169" y="17518"/>
                  <a:pt x="12834" y="16792"/>
                  <a:pt x="12310" y="16289"/>
                </a:cubicBezTo>
                <a:cubicBezTo>
                  <a:pt x="12268" y="16250"/>
                  <a:pt x="12225" y="16210"/>
                  <a:pt x="12181" y="16173"/>
                </a:cubicBezTo>
                <a:cubicBezTo>
                  <a:pt x="12157" y="16153"/>
                  <a:pt x="12132" y="16133"/>
                  <a:pt x="12106" y="16113"/>
                </a:cubicBezTo>
                <a:cubicBezTo>
                  <a:pt x="12057" y="16074"/>
                  <a:pt x="12006" y="16034"/>
                  <a:pt x="11962" y="15989"/>
                </a:cubicBezTo>
                <a:cubicBezTo>
                  <a:pt x="11477" y="15488"/>
                  <a:pt x="11170" y="14791"/>
                  <a:pt x="11161" y="14017"/>
                </a:cubicBezTo>
                <a:cubicBezTo>
                  <a:pt x="11158" y="13697"/>
                  <a:pt x="11205" y="13390"/>
                  <a:pt x="11295" y="13102"/>
                </a:cubicBezTo>
                <a:cubicBezTo>
                  <a:pt x="11453" y="12601"/>
                  <a:pt x="11774" y="12183"/>
                  <a:pt x="12154" y="11841"/>
                </a:cubicBezTo>
                <a:cubicBezTo>
                  <a:pt x="12278" y="11730"/>
                  <a:pt x="12391" y="11606"/>
                  <a:pt x="12495" y="11473"/>
                </a:cubicBezTo>
                <a:cubicBezTo>
                  <a:pt x="12352" y="11662"/>
                  <a:pt x="12191" y="11830"/>
                  <a:pt x="12011" y="11974"/>
                </a:cubicBezTo>
                <a:cubicBezTo>
                  <a:pt x="12631" y="11608"/>
                  <a:pt x="13386" y="11503"/>
                  <a:pt x="14115" y="11751"/>
                </a:cubicBezTo>
                <a:cubicBezTo>
                  <a:pt x="14813" y="11989"/>
                  <a:pt x="15351" y="12502"/>
                  <a:pt x="15661" y="13142"/>
                </a:cubicBezTo>
                <a:cubicBezTo>
                  <a:pt x="15690" y="13201"/>
                  <a:pt x="15711" y="13262"/>
                  <a:pt x="15731" y="13323"/>
                </a:cubicBezTo>
                <a:cubicBezTo>
                  <a:pt x="15741" y="13354"/>
                  <a:pt x="15751" y="13384"/>
                  <a:pt x="15763" y="13415"/>
                </a:cubicBezTo>
                <a:cubicBezTo>
                  <a:pt x="15784" y="13471"/>
                  <a:pt x="15807" y="13526"/>
                  <a:pt x="15831" y="13580"/>
                </a:cubicBezTo>
                <a:cubicBezTo>
                  <a:pt x="16148" y="14297"/>
                  <a:pt x="16752" y="14872"/>
                  <a:pt x="17542" y="15098"/>
                </a:cubicBezTo>
                <a:cubicBezTo>
                  <a:pt x="18843" y="15470"/>
                  <a:pt x="20238" y="14712"/>
                  <a:pt x="20710" y="13374"/>
                </a:cubicBezTo>
                <a:cubicBezTo>
                  <a:pt x="21234" y="11861"/>
                  <a:pt x="20465" y="10205"/>
                  <a:pt x="19033" y="9718"/>
                </a:cubicBezTo>
                <a:close/>
                <a:moveTo>
                  <a:pt x="7845" y="9114"/>
                </a:moveTo>
                <a:cubicBezTo>
                  <a:pt x="7856" y="9062"/>
                  <a:pt x="7867" y="9010"/>
                  <a:pt x="7881" y="8958"/>
                </a:cubicBezTo>
                <a:cubicBezTo>
                  <a:pt x="7867" y="9008"/>
                  <a:pt x="7856" y="9060"/>
                  <a:pt x="7845" y="9114"/>
                </a:cubicBezTo>
                <a:close/>
                <a:moveTo>
                  <a:pt x="7811" y="9326"/>
                </a:moveTo>
                <a:cubicBezTo>
                  <a:pt x="7815" y="9297"/>
                  <a:pt x="7818" y="9270"/>
                  <a:pt x="7823" y="9242"/>
                </a:cubicBezTo>
                <a:cubicBezTo>
                  <a:pt x="7818" y="9270"/>
                  <a:pt x="7815" y="9299"/>
                  <a:pt x="7811" y="9326"/>
                </a:cubicBezTo>
                <a:close/>
                <a:moveTo>
                  <a:pt x="12602" y="11306"/>
                </a:moveTo>
                <a:cubicBezTo>
                  <a:pt x="12573" y="11353"/>
                  <a:pt x="12541" y="11397"/>
                  <a:pt x="12508" y="11441"/>
                </a:cubicBezTo>
                <a:cubicBezTo>
                  <a:pt x="12542" y="11397"/>
                  <a:pt x="12573" y="11353"/>
                  <a:pt x="12602" y="1130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  <a:effectLst>
            <a:innerShdw blurRad="63500" dist="508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57B607CF-1EC5-1793-1A8B-F5829DBF033B}"/>
              </a:ext>
            </a:extLst>
          </p:cNvPr>
          <p:cNvSpPr/>
          <p:nvPr/>
        </p:nvSpPr>
        <p:spPr>
          <a:xfrm>
            <a:off x="4148118" y="3117113"/>
            <a:ext cx="844312" cy="844308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Circle">
            <a:extLst>
              <a:ext uri="{FF2B5EF4-FFF2-40B4-BE49-F238E27FC236}">
                <a16:creationId xmlns:a16="http://schemas.microsoft.com/office/drawing/2014/main" id="{C6F568C2-43D1-6730-A25E-680EA8808409}"/>
              </a:ext>
            </a:extLst>
          </p:cNvPr>
          <p:cNvSpPr/>
          <p:nvPr/>
        </p:nvSpPr>
        <p:spPr>
          <a:xfrm>
            <a:off x="3229973" y="1934456"/>
            <a:ext cx="844312" cy="844308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9" name="Circle">
            <a:extLst>
              <a:ext uri="{FF2B5EF4-FFF2-40B4-BE49-F238E27FC236}">
                <a16:creationId xmlns:a16="http://schemas.microsoft.com/office/drawing/2014/main" id="{AF0E8F23-DD14-BAC8-2BB0-E616B574E9F4}"/>
              </a:ext>
            </a:extLst>
          </p:cNvPr>
          <p:cNvSpPr/>
          <p:nvPr/>
        </p:nvSpPr>
        <p:spPr>
          <a:xfrm>
            <a:off x="5021843" y="1927994"/>
            <a:ext cx="844312" cy="844308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20" name="Circle">
            <a:extLst>
              <a:ext uri="{FF2B5EF4-FFF2-40B4-BE49-F238E27FC236}">
                <a16:creationId xmlns:a16="http://schemas.microsoft.com/office/drawing/2014/main" id="{E9CE9C34-57FD-AE77-E710-0D3637101001}"/>
              </a:ext>
            </a:extLst>
          </p:cNvPr>
          <p:cNvSpPr/>
          <p:nvPr/>
        </p:nvSpPr>
        <p:spPr>
          <a:xfrm>
            <a:off x="5575568" y="3572629"/>
            <a:ext cx="844309" cy="844308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21" name="Circle">
            <a:extLst>
              <a:ext uri="{FF2B5EF4-FFF2-40B4-BE49-F238E27FC236}">
                <a16:creationId xmlns:a16="http://schemas.microsoft.com/office/drawing/2014/main" id="{DE5F36CD-BB1A-FEC8-F926-C0FBFB94971C}"/>
              </a:ext>
            </a:extLst>
          </p:cNvPr>
          <p:cNvSpPr/>
          <p:nvPr/>
        </p:nvSpPr>
        <p:spPr>
          <a:xfrm>
            <a:off x="4168520" y="4612570"/>
            <a:ext cx="844312" cy="844308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2" name="Circle">
            <a:extLst>
              <a:ext uri="{FF2B5EF4-FFF2-40B4-BE49-F238E27FC236}">
                <a16:creationId xmlns:a16="http://schemas.microsoft.com/office/drawing/2014/main" id="{E8FF08EE-40B1-18E8-2EC9-C452BDB3BAD6}"/>
              </a:ext>
            </a:extLst>
          </p:cNvPr>
          <p:cNvSpPr/>
          <p:nvPr/>
        </p:nvSpPr>
        <p:spPr>
          <a:xfrm>
            <a:off x="2720669" y="3586009"/>
            <a:ext cx="844312" cy="844308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0" name="Graphic 9" descr="Paperclip with solid fill">
            <a:extLst>
              <a:ext uri="{FF2B5EF4-FFF2-40B4-BE49-F238E27FC236}">
                <a16:creationId xmlns:a16="http://schemas.microsoft.com/office/drawing/2014/main" id="{92A3BC5E-CA22-ECFE-B71A-5945854A1C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342237" y="2046717"/>
            <a:ext cx="619786" cy="619785"/>
          </a:xfrm>
          <a:prstGeom prst="rect">
            <a:avLst/>
          </a:prstGeom>
        </p:spPr>
      </p:pic>
      <p:pic>
        <p:nvPicPr>
          <p:cNvPr id="11" name="Graphic 10" descr="Open folder with solid fill">
            <a:extLst>
              <a:ext uri="{FF2B5EF4-FFF2-40B4-BE49-F238E27FC236}">
                <a16:creationId xmlns:a16="http://schemas.microsoft.com/office/drawing/2014/main" id="{042F7DA1-664D-62E0-82C9-653632BD5E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134106" y="2040256"/>
            <a:ext cx="619786" cy="619785"/>
          </a:xfrm>
          <a:prstGeom prst="rect">
            <a:avLst/>
          </a:prstGeom>
        </p:spPr>
      </p:pic>
      <p:pic>
        <p:nvPicPr>
          <p:cNvPr id="12" name="Graphic 11" descr="Monitor with solid fill">
            <a:extLst>
              <a:ext uri="{FF2B5EF4-FFF2-40B4-BE49-F238E27FC236}">
                <a16:creationId xmlns:a16="http://schemas.microsoft.com/office/drawing/2014/main" id="{6AE17404-D4B8-2D0B-B788-94247A4FEA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687829" y="3684890"/>
            <a:ext cx="619786" cy="619785"/>
          </a:xfrm>
          <a:prstGeom prst="rect">
            <a:avLst/>
          </a:prstGeom>
        </p:spPr>
      </p:pic>
      <p:pic>
        <p:nvPicPr>
          <p:cNvPr id="13" name="Graphic 12" descr="Bar chart with solid fill">
            <a:extLst>
              <a:ext uri="{FF2B5EF4-FFF2-40B4-BE49-F238E27FC236}">
                <a16:creationId xmlns:a16="http://schemas.microsoft.com/office/drawing/2014/main" id="{C702C02D-897D-E6C3-EEFB-7B1CD2A1B16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280783" y="4724832"/>
            <a:ext cx="619786" cy="619785"/>
          </a:xfrm>
          <a:prstGeom prst="rect">
            <a:avLst/>
          </a:prstGeom>
        </p:spPr>
      </p:pic>
      <p:pic>
        <p:nvPicPr>
          <p:cNvPr id="14" name="Graphic 13" descr="Gears with solid fill">
            <a:extLst>
              <a:ext uri="{FF2B5EF4-FFF2-40B4-BE49-F238E27FC236}">
                <a16:creationId xmlns:a16="http://schemas.microsoft.com/office/drawing/2014/main" id="{AAB23923-69B9-DD33-04F2-AAF866954F5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2832932" y="3698270"/>
            <a:ext cx="619786" cy="619785"/>
          </a:xfrm>
          <a:prstGeom prst="rect">
            <a:avLst/>
          </a:prstGeom>
        </p:spPr>
      </p:pic>
      <p:pic>
        <p:nvPicPr>
          <p:cNvPr id="15" name="Graphic 14" descr="Hierarchy with solid fill">
            <a:extLst>
              <a:ext uri="{FF2B5EF4-FFF2-40B4-BE49-F238E27FC236}">
                <a16:creationId xmlns:a16="http://schemas.microsoft.com/office/drawing/2014/main" id="{F12EDF13-5DB0-3772-F9B7-0DA8695E1CF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4269191" y="3238184"/>
            <a:ext cx="602167" cy="602167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1BEBB74C-D7E9-004F-5782-D8B1D5E6264C}"/>
              </a:ext>
            </a:extLst>
          </p:cNvPr>
          <p:cNvGrpSpPr/>
          <p:nvPr/>
        </p:nvGrpSpPr>
        <p:grpSpPr>
          <a:xfrm>
            <a:off x="6851694" y="3238184"/>
            <a:ext cx="1865376" cy="1413892"/>
            <a:chOff x="8921977" y="2875429"/>
            <a:chExt cx="2926080" cy="188518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CB9C4DF-6DC7-1D14-D1FC-1CDB8C547E0D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D02EC58-90DC-5D33-9648-0A52842917B2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43E7F4B-2227-77B3-D5DD-1862E7E06CA4}"/>
              </a:ext>
            </a:extLst>
          </p:cNvPr>
          <p:cNvGrpSpPr/>
          <p:nvPr/>
        </p:nvGrpSpPr>
        <p:grpSpPr>
          <a:xfrm>
            <a:off x="5462035" y="4893511"/>
            <a:ext cx="1865376" cy="1260003"/>
            <a:chOff x="8921977" y="4580523"/>
            <a:chExt cx="2926080" cy="1680004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4F076A7-CCE3-2B72-106F-375DAAC096D7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44E3AB7-E5F2-CFA1-49AD-F9A3282B0F3E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0EC358A-66E6-472F-86D6-E917B37099B6}"/>
              </a:ext>
            </a:extLst>
          </p:cNvPr>
          <p:cNvGrpSpPr/>
          <p:nvPr/>
        </p:nvGrpSpPr>
        <p:grpSpPr>
          <a:xfrm>
            <a:off x="431820" y="3238184"/>
            <a:ext cx="1865376" cy="1413892"/>
            <a:chOff x="332936" y="2875429"/>
            <a:chExt cx="2926080" cy="1885189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6794030-E333-A98D-28E4-D7879E0E98DE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C52CBBC-8073-51F6-6930-D43D0CA0375A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2A4DD1A-C2AC-1FD6-647C-A24E6CC6DA0D}"/>
              </a:ext>
            </a:extLst>
          </p:cNvPr>
          <p:cNvGrpSpPr/>
          <p:nvPr/>
        </p:nvGrpSpPr>
        <p:grpSpPr>
          <a:xfrm>
            <a:off x="6321121" y="1640279"/>
            <a:ext cx="1865376" cy="1413892"/>
            <a:chOff x="8921977" y="1170335"/>
            <a:chExt cx="2926080" cy="1885189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27B0710-9AB2-EF76-7E04-C6B21FFA2541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3FE0FF0-B595-42EE-08E6-A71907962527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FDCD5AE0-E542-1E57-76FE-E99E633E92BE}"/>
              </a:ext>
            </a:extLst>
          </p:cNvPr>
          <p:cNvGrpSpPr/>
          <p:nvPr/>
        </p:nvGrpSpPr>
        <p:grpSpPr>
          <a:xfrm>
            <a:off x="957503" y="1640279"/>
            <a:ext cx="1865376" cy="1413892"/>
            <a:chOff x="332936" y="2555951"/>
            <a:chExt cx="2926080" cy="1885189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9725E871-3F01-2441-5BE5-19A1A80C7BE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6C74005-4F05-F986-9D24-D42AD7DE9FA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2606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6CDFB-5557-19E1-A1B0-EE8207720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B9CDB-9B36-299A-FCEB-015EC802C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Network Wheel – Slide Template</a:t>
            </a:r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94905BC8-2568-1DAB-D1ED-144D80A4B888}"/>
              </a:ext>
            </a:extLst>
          </p:cNvPr>
          <p:cNvSpPr/>
          <p:nvPr/>
        </p:nvSpPr>
        <p:spPr>
          <a:xfrm>
            <a:off x="2662745" y="1865913"/>
            <a:ext cx="3818511" cy="3657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75" h="21169" extrusionOk="0">
                <a:moveTo>
                  <a:pt x="19033" y="9718"/>
                </a:moveTo>
                <a:cubicBezTo>
                  <a:pt x="18305" y="9470"/>
                  <a:pt x="17548" y="9574"/>
                  <a:pt x="16931" y="9940"/>
                </a:cubicBezTo>
                <a:cubicBezTo>
                  <a:pt x="16881" y="9969"/>
                  <a:pt x="16832" y="10000"/>
                  <a:pt x="16785" y="10034"/>
                </a:cubicBezTo>
                <a:cubicBezTo>
                  <a:pt x="16759" y="10052"/>
                  <a:pt x="16732" y="10070"/>
                  <a:pt x="16707" y="10090"/>
                </a:cubicBezTo>
                <a:cubicBezTo>
                  <a:pt x="16656" y="10127"/>
                  <a:pt x="16605" y="10163"/>
                  <a:pt x="16549" y="10194"/>
                </a:cubicBezTo>
                <a:cubicBezTo>
                  <a:pt x="15946" y="10523"/>
                  <a:pt x="15225" y="10607"/>
                  <a:pt x="14528" y="10370"/>
                </a:cubicBezTo>
                <a:cubicBezTo>
                  <a:pt x="13834" y="10134"/>
                  <a:pt x="13299" y="9622"/>
                  <a:pt x="12990" y="8986"/>
                </a:cubicBezTo>
                <a:cubicBezTo>
                  <a:pt x="12979" y="8936"/>
                  <a:pt x="12965" y="8888"/>
                  <a:pt x="12950" y="8839"/>
                </a:cubicBezTo>
                <a:cubicBezTo>
                  <a:pt x="12819" y="8413"/>
                  <a:pt x="12782" y="7955"/>
                  <a:pt x="12911" y="7529"/>
                </a:cubicBezTo>
                <a:cubicBezTo>
                  <a:pt x="12999" y="7237"/>
                  <a:pt x="13135" y="6955"/>
                  <a:pt x="13321" y="6696"/>
                </a:cubicBezTo>
                <a:cubicBezTo>
                  <a:pt x="13764" y="6078"/>
                  <a:pt x="14402" y="5710"/>
                  <a:pt x="15074" y="5614"/>
                </a:cubicBezTo>
                <a:cubicBezTo>
                  <a:pt x="15135" y="5605"/>
                  <a:pt x="15196" y="5605"/>
                  <a:pt x="15259" y="5605"/>
                </a:cubicBezTo>
                <a:cubicBezTo>
                  <a:pt x="15290" y="5605"/>
                  <a:pt x="15322" y="5605"/>
                  <a:pt x="15353" y="5604"/>
                </a:cubicBezTo>
                <a:cubicBezTo>
                  <a:pt x="15409" y="5602"/>
                  <a:pt x="15466" y="5596"/>
                  <a:pt x="15522" y="5591"/>
                </a:cubicBezTo>
                <a:cubicBezTo>
                  <a:pt x="16267" y="5512"/>
                  <a:pt x="16978" y="5100"/>
                  <a:pt x="17441" y="4387"/>
                </a:cubicBezTo>
                <a:cubicBezTo>
                  <a:pt x="18205" y="3211"/>
                  <a:pt x="17991" y="1567"/>
                  <a:pt x="16956" y="652"/>
                </a:cubicBezTo>
                <a:cubicBezTo>
                  <a:pt x="15789" y="-379"/>
                  <a:pt x="14058" y="-160"/>
                  <a:pt x="13148" y="1109"/>
                </a:cubicBezTo>
                <a:cubicBezTo>
                  <a:pt x="12685" y="1754"/>
                  <a:pt x="12527" y="2542"/>
                  <a:pt x="12649" y="3282"/>
                </a:cubicBezTo>
                <a:cubicBezTo>
                  <a:pt x="12660" y="3342"/>
                  <a:pt x="12670" y="3401"/>
                  <a:pt x="12683" y="3458"/>
                </a:cubicBezTo>
                <a:cubicBezTo>
                  <a:pt x="12690" y="3491"/>
                  <a:pt x="12699" y="3521"/>
                  <a:pt x="12707" y="3554"/>
                </a:cubicBezTo>
                <a:cubicBezTo>
                  <a:pt x="12724" y="3617"/>
                  <a:pt x="12739" y="3679"/>
                  <a:pt x="12748" y="3744"/>
                </a:cubicBezTo>
                <a:cubicBezTo>
                  <a:pt x="12841" y="4456"/>
                  <a:pt x="12676" y="5205"/>
                  <a:pt x="12234" y="5823"/>
                </a:cubicBezTo>
                <a:cubicBezTo>
                  <a:pt x="11786" y="6446"/>
                  <a:pt x="11139" y="6814"/>
                  <a:pt x="10459" y="6906"/>
                </a:cubicBezTo>
                <a:cubicBezTo>
                  <a:pt x="10438" y="6906"/>
                  <a:pt x="10420" y="6904"/>
                  <a:pt x="10401" y="6904"/>
                </a:cubicBezTo>
                <a:cubicBezTo>
                  <a:pt x="10365" y="6904"/>
                  <a:pt x="10331" y="6910"/>
                  <a:pt x="10296" y="6911"/>
                </a:cubicBezTo>
                <a:cubicBezTo>
                  <a:pt x="9603" y="6836"/>
                  <a:pt x="8942" y="6478"/>
                  <a:pt x="8478" y="5851"/>
                </a:cubicBezTo>
                <a:cubicBezTo>
                  <a:pt x="8027" y="5241"/>
                  <a:pt x="7854" y="4495"/>
                  <a:pt x="7937" y="3784"/>
                </a:cubicBezTo>
                <a:cubicBezTo>
                  <a:pt x="7944" y="3719"/>
                  <a:pt x="7959" y="3654"/>
                  <a:pt x="7976" y="3591"/>
                </a:cubicBezTo>
                <a:cubicBezTo>
                  <a:pt x="7985" y="3559"/>
                  <a:pt x="7991" y="3529"/>
                  <a:pt x="7998" y="3496"/>
                </a:cubicBezTo>
                <a:cubicBezTo>
                  <a:pt x="8010" y="3437"/>
                  <a:pt x="8020" y="3378"/>
                  <a:pt x="8030" y="3318"/>
                </a:cubicBezTo>
                <a:cubicBezTo>
                  <a:pt x="8147" y="2535"/>
                  <a:pt x="7954" y="1701"/>
                  <a:pt x="7419" y="1046"/>
                </a:cubicBezTo>
                <a:cubicBezTo>
                  <a:pt x="6539" y="-36"/>
                  <a:pt x="4983" y="-237"/>
                  <a:pt x="3883" y="591"/>
                </a:cubicBezTo>
                <a:cubicBezTo>
                  <a:pt x="2643" y="1524"/>
                  <a:pt x="2402" y="3352"/>
                  <a:pt x="3328" y="4606"/>
                </a:cubicBezTo>
                <a:cubicBezTo>
                  <a:pt x="3800" y="5244"/>
                  <a:pt x="4480" y="5607"/>
                  <a:pt x="5186" y="5672"/>
                </a:cubicBezTo>
                <a:cubicBezTo>
                  <a:pt x="5242" y="5677"/>
                  <a:pt x="5300" y="5681"/>
                  <a:pt x="5356" y="5683"/>
                </a:cubicBezTo>
                <a:cubicBezTo>
                  <a:pt x="5387" y="5683"/>
                  <a:pt x="5419" y="5683"/>
                  <a:pt x="5449" y="5683"/>
                </a:cubicBezTo>
                <a:cubicBezTo>
                  <a:pt x="5510" y="5681"/>
                  <a:pt x="5573" y="5681"/>
                  <a:pt x="5634" y="5690"/>
                </a:cubicBezTo>
                <a:cubicBezTo>
                  <a:pt x="6308" y="5776"/>
                  <a:pt x="6949" y="6135"/>
                  <a:pt x="7401" y="6744"/>
                </a:cubicBezTo>
                <a:cubicBezTo>
                  <a:pt x="7840" y="7339"/>
                  <a:pt x="8013" y="8061"/>
                  <a:pt x="7945" y="8756"/>
                </a:cubicBezTo>
                <a:cubicBezTo>
                  <a:pt x="7930" y="8801"/>
                  <a:pt x="7913" y="8846"/>
                  <a:pt x="7900" y="8893"/>
                </a:cubicBezTo>
                <a:cubicBezTo>
                  <a:pt x="7901" y="8884"/>
                  <a:pt x="7903" y="8875"/>
                  <a:pt x="7906" y="8866"/>
                </a:cubicBezTo>
                <a:cubicBezTo>
                  <a:pt x="7609" y="9549"/>
                  <a:pt x="7056" y="10104"/>
                  <a:pt x="6330" y="10357"/>
                </a:cubicBezTo>
                <a:cubicBezTo>
                  <a:pt x="5634" y="10600"/>
                  <a:pt x="4911" y="10519"/>
                  <a:pt x="4306" y="10196"/>
                </a:cubicBezTo>
                <a:cubicBezTo>
                  <a:pt x="4251" y="10167"/>
                  <a:pt x="4199" y="10129"/>
                  <a:pt x="4149" y="10093"/>
                </a:cubicBezTo>
                <a:cubicBezTo>
                  <a:pt x="4124" y="10075"/>
                  <a:pt x="4099" y="10055"/>
                  <a:pt x="4071" y="10039"/>
                </a:cubicBezTo>
                <a:cubicBezTo>
                  <a:pt x="4024" y="10007"/>
                  <a:pt x="3975" y="9976"/>
                  <a:pt x="3925" y="9948"/>
                </a:cubicBezTo>
                <a:cubicBezTo>
                  <a:pt x="3304" y="9585"/>
                  <a:pt x="2548" y="9486"/>
                  <a:pt x="1821" y="9739"/>
                </a:cubicBezTo>
                <a:cubicBezTo>
                  <a:pt x="393" y="10237"/>
                  <a:pt x="-366" y="11899"/>
                  <a:pt x="175" y="13402"/>
                </a:cubicBezTo>
                <a:cubicBezTo>
                  <a:pt x="656" y="14737"/>
                  <a:pt x="2054" y="15486"/>
                  <a:pt x="3354" y="15104"/>
                </a:cubicBezTo>
                <a:cubicBezTo>
                  <a:pt x="4141" y="14872"/>
                  <a:pt x="4740" y="14293"/>
                  <a:pt x="5054" y="13575"/>
                </a:cubicBezTo>
                <a:cubicBezTo>
                  <a:pt x="5078" y="13521"/>
                  <a:pt x="5100" y="13465"/>
                  <a:pt x="5120" y="13410"/>
                </a:cubicBezTo>
                <a:cubicBezTo>
                  <a:pt x="5132" y="13379"/>
                  <a:pt x="5142" y="13348"/>
                  <a:pt x="5152" y="13316"/>
                </a:cubicBezTo>
                <a:cubicBezTo>
                  <a:pt x="5173" y="13253"/>
                  <a:pt x="5193" y="13192"/>
                  <a:pt x="5222" y="13135"/>
                </a:cubicBezTo>
                <a:cubicBezTo>
                  <a:pt x="5527" y="12493"/>
                  <a:pt x="6064" y="11976"/>
                  <a:pt x="6759" y="11733"/>
                </a:cubicBezTo>
                <a:cubicBezTo>
                  <a:pt x="7341" y="11530"/>
                  <a:pt x="7942" y="11556"/>
                  <a:pt x="8477" y="11759"/>
                </a:cubicBezTo>
                <a:cubicBezTo>
                  <a:pt x="8648" y="11823"/>
                  <a:pt x="8806" y="11924"/>
                  <a:pt x="8957" y="12032"/>
                </a:cubicBezTo>
                <a:cubicBezTo>
                  <a:pt x="8960" y="12033"/>
                  <a:pt x="8964" y="12037"/>
                  <a:pt x="8967" y="12039"/>
                </a:cubicBezTo>
                <a:cubicBezTo>
                  <a:pt x="9468" y="12542"/>
                  <a:pt x="9785" y="13246"/>
                  <a:pt x="9795" y="14035"/>
                </a:cubicBezTo>
                <a:cubicBezTo>
                  <a:pt x="9805" y="14809"/>
                  <a:pt x="9515" y="15515"/>
                  <a:pt x="9042" y="16029"/>
                </a:cubicBezTo>
                <a:cubicBezTo>
                  <a:pt x="8999" y="16076"/>
                  <a:pt x="8950" y="16117"/>
                  <a:pt x="8903" y="16157"/>
                </a:cubicBezTo>
                <a:cubicBezTo>
                  <a:pt x="8879" y="16176"/>
                  <a:pt x="8853" y="16198"/>
                  <a:pt x="8830" y="16218"/>
                </a:cubicBezTo>
                <a:cubicBezTo>
                  <a:pt x="8785" y="16257"/>
                  <a:pt x="8745" y="16297"/>
                  <a:pt x="8702" y="16338"/>
                </a:cubicBezTo>
                <a:cubicBezTo>
                  <a:pt x="8161" y="16886"/>
                  <a:pt x="7839" y="17673"/>
                  <a:pt x="7888" y="18537"/>
                </a:cubicBezTo>
                <a:cubicBezTo>
                  <a:pt x="7969" y="19962"/>
                  <a:pt x="9093" y="21120"/>
                  <a:pt x="10440" y="21167"/>
                </a:cubicBezTo>
                <a:cubicBezTo>
                  <a:pt x="11960" y="21221"/>
                  <a:pt x="13197" y="19920"/>
                  <a:pt x="13179" y="18329"/>
                </a:cubicBezTo>
                <a:cubicBezTo>
                  <a:pt x="13169" y="17518"/>
                  <a:pt x="12834" y="16792"/>
                  <a:pt x="12310" y="16289"/>
                </a:cubicBezTo>
                <a:cubicBezTo>
                  <a:pt x="12268" y="16250"/>
                  <a:pt x="12225" y="16210"/>
                  <a:pt x="12181" y="16173"/>
                </a:cubicBezTo>
                <a:cubicBezTo>
                  <a:pt x="12157" y="16153"/>
                  <a:pt x="12132" y="16133"/>
                  <a:pt x="12106" y="16113"/>
                </a:cubicBezTo>
                <a:cubicBezTo>
                  <a:pt x="12057" y="16074"/>
                  <a:pt x="12006" y="16034"/>
                  <a:pt x="11962" y="15989"/>
                </a:cubicBezTo>
                <a:cubicBezTo>
                  <a:pt x="11477" y="15488"/>
                  <a:pt x="11170" y="14791"/>
                  <a:pt x="11161" y="14017"/>
                </a:cubicBezTo>
                <a:cubicBezTo>
                  <a:pt x="11158" y="13697"/>
                  <a:pt x="11205" y="13390"/>
                  <a:pt x="11295" y="13102"/>
                </a:cubicBezTo>
                <a:cubicBezTo>
                  <a:pt x="11453" y="12601"/>
                  <a:pt x="11774" y="12183"/>
                  <a:pt x="12154" y="11841"/>
                </a:cubicBezTo>
                <a:cubicBezTo>
                  <a:pt x="12278" y="11730"/>
                  <a:pt x="12391" y="11606"/>
                  <a:pt x="12495" y="11473"/>
                </a:cubicBezTo>
                <a:cubicBezTo>
                  <a:pt x="12352" y="11662"/>
                  <a:pt x="12191" y="11830"/>
                  <a:pt x="12011" y="11974"/>
                </a:cubicBezTo>
                <a:cubicBezTo>
                  <a:pt x="12631" y="11608"/>
                  <a:pt x="13386" y="11503"/>
                  <a:pt x="14115" y="11751"/>
                </a:cubicBezTo>
                <a:cubicBezTo>
                  <a:pt x="14813" y="11989"/>
                  <a:pt x="15351" y="12502"/>
                  <a:pt x="15661" y="13142"/>
                </a:cubicBezTo>
                <a:cubicBezTo>
                  <a:pt x="15690" y="13201"/>
                  <a:pt x="15711" y="13262"/>
                  <a:pt x="15731" y="13323"/>
                </a:cubicBezTo>
                <a:cubicBezTo>
                  <a:pt x="15741" y="13354"/>
                  <a:pt x="15751" y="13384"/>
                  <a:pt x="15763" y="13415"/>
                </a:cubicBezTo>
                <a:cubicBezTo>
                  <a:pt x="15784" y="13471"/>
                  <a:pt x="15807" y="13526"/>
                  <a:pt x="15831" y="13580"/>
                </a:cubicBezTo>
                <a:cubicBezTo>
                  <a:pt x="16148" y="14297"/>
                  <a:pt x="16752" y="14872"/>
                  <a:pt x="17542" y="15098"/>
                </a:cubicBezTo>
                <a:cubicBezTo>
                  <a:pt x="18843" y="15470"/>
                  <a:pt x="20238" y="14712"/>
                  <a:pt x="20710" y="13374"/>
                </a:cubicBezTo>
                <a:cubicBezTo>
                  <a:pt x="21234" y="11861"/>
                  <a:pt x="20465" y="10205"/>
                  <a:pt x="19033" y="9718"/>
                </a:cubicBezTo>
                <a:close/>
                <a:moveTo>
                  <a:pt x="7845" y="9114"/>
                </a:moveTo>
                <a:cubicBezTo>
                  <a:pt x="7856" y="9062"/>
                  <a:pt x="7867" y="9010"/>
                  <a:pt x="7881" y="8958"/>
                </a:cubicBezTo>
                <a:cubicBezTo>
                  <a:pt x="7867" y="9008"/>
                  <a:pt x="7856" y="9060"/>
                  <a:pt x="7845" y="9114"/>
                </a:cubicBezTo>
                <a:close/>
                <a:moveTo>
                  <a:pt x="7811" y="9326"/>
                </a:moveTo>
                <a:cubicBezTo>
                  <a:pt x="7815" y="9297"/>
                  <a:pt x="7818" y="9270"/>
                  <a:pt x="7823" y="9242"/>
                </a:cubicBezTo>
                <a:cubicBezTo>
                  <a:pt x="7818" y="9270"/>
                  <a:pt x="7815" y="9299"/>
                  <a:pt x="7811" y="9326"/>
                </a:cubicBezTo>
                <a:close/>
                <a:moveTo>
                  <a:pt x="12602" y="11306"/>
                </a:moveTo>
                <a:cubicBezTo>
                  <a:pt x="12573" y="11353"/>
                  <a:pt x="12541" y="11397"/>
                  <a:pt x="12508" y="11441"/>
                </a:cubicBezTo>
                <a:cubicBezTo>
                  <a:pt x="12542" y="11397"/>
                  <a:pt x="12573" y="11353"/>
                  <a:pt x="12602" y="1130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  <a:effectLst>
            <a:innerShdw blurRad="63500" dist="508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3CFDC947-44B0-77B4-8786-E84CAFB9EFC7}"/>
              </a:ext>
            </a:extLst>
          </p:cNvPr>
          <p:cNvSpPr/>
          <p:nvPr/>
        </p:nvSpPr>
        <p:spPr>
          <a:xfrm>
            <a:off x="4148118" y="3117113"/>
            <a:ext cx="844312" cy="844308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Circle">
            <a:extLst>
              <a:ext uri="{FF2B5EF4-FFF2-40B4-BE49-F238E27FC236}">
                <a16:creationId xmlns:a16="http://schemas.microsoft.com/office/drawing/2014/main" id="{B1CE8562-6879-F2D1-A1A8-3A0B404A1C04}"/>
              </a:ext>
            </a:extLst>
          </p:cNvPr>
          <p:cNvSpPr/>
          <p:nvPr/>
        </p:nvSpPr>
        <p:spPr>
          <a:xfrm>
            <a:off x="3229973" y="1934456"/>
            <a:ext cx="844312" cy="844308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9" name="Circle">
            <a:extLst>
              <a:ext uri="{FF2B5EF4-FFF2-40B4-BE49-F238E27FC236}">
                <a16:creationId xmlns:a16="http://schemas.microsoft.com/office/drawing/2014/main" id="{ECEC32F3-40CA-98C6-36EF-A08E4DA82485}"/>
              </a:ext>
            </a:extLst>
          </p:cNvPr>
          <p:cNvSpPr/>
          <p:nvPr/>
        </p:nvSpPr>
        <p:spPr>
          <a:xfrm>
            <a:off x="5021843" y="1927994"/>
            <a:ext cx="844312" cy="844308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20" name="Circle">
            <a:extLst>
              <a:ext uri="{FF2B5EF4-FFF2-40B4-BE49-F238E27FC236}">
                <a16:creationId xmlns:a16="http://schemas.microsoft.com/office/drawing/2014/main" id="{D5B6EA53-3F01-92F5-8EAD-8498C4932C82}"/>
              </a:ext>
            </a:extLst>
          </p:cNvPr>
          <p:cNvSpPr/>
          <p:nvPr/>
        </p:nvSpPr>
        <p:spPr>
          <a:xfrm>
            <a:off x="5575568" y="3572629"/>
            <a:ext cx="844309" cy="844308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21" name="Circle">
            <a:extLst>
              <a:ext uri="{FF2B5EF4-FFF2-40B4-BE49-F238E27FC236}">
                <a16:creationId xmlns:a16="http://schemas.microsoft.com/office/drawing/2014/main" id="{61C30DF7-EBF5-C811-B574-D3DFAC0ABD90}"/>
              </a:ext>
            </a:extLst>
          </p:cNvPr>
          <p:cNvSpPr/>
          <p:nvPr/>
        </p:nvSpPr>
        <p:spPr>
          <a:xfrm>
            <a:off x="4168520" y="4612570"/>
            <a:ext cx="844312" cy="844308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2" name="Circle">
            <a:extLst>
              <a:ext uri="{FF2B5EF4-FFF2-40B4-BE49-F238E27FC236}">
                <a16:creationId xmlns:a16="http://schemas.microsoft.com/office/drawing/2014/main" id="{5651B47B-F3EB-8D8F-18FA-A95378044FF2}"/>
              </a:ext>
            </a:extLst>
          </p:cNvPr>
          <p:cNvSpPr/>
          <p:nvPr/>
        </p:nvSpPr>
        <p:spPr>
          <a:xfrm>
            <a:off x="2720669" y="3586009"/>
            <a:ext cx="844312" cy="844308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0" name="Graphic 9" descr="Paperclip with solid fill">
            <a:extLst>
              <a:ext uri="{FF2B5EF4-FFF2-40B4-BE49-F238E27FC236}">
                <a16:creationId xmlns:a16="http://schemas.microsoft.com/office/drawing/2014/main" id="{86DE07D3-BC05-C219-0851-B0B7EE6AD8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342237" y="2046717"/>
            <a:ext cx="619786" cy="619785"/>
          </a:xfrm>
          <a:prstGeom prst="rect">
            <a:avLst/>
          </a:prstGeom>
        </p:spPr>
      </p:pic>
      <p:pic>
        <p:nvPicPr>
          <p:cNvPr id="11" name="Graphic 10" descr="Open folder with solid fill">
            <a:extLst>
              <a:ext uri="{FF2B5EF4-FFF2-40B4-BE49-F238E27FC236}">
                <a16:creationId xmlns:a16="http://schemas.microsoft.com/office/drawing/2014/main" id="{B0266CEE-FC00-ABBD-269F-A31562E316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134106" y="2040256"/>
            <a:ext cx="619786" cy="619785"/>
          </a:xfrm>
          <a:prstGeom prst="rect">
            <a:avLst/>
          </a:prstGeom>
        </p:spPr>
      </p:pic>
      <p:pic>
        <p:nvPicPr>
          <p:cNvPr id="12" name="Graphic 11" descr="Monitor with solid fill">
            <a:extLst>
              <a:ext uri="{FF2B5EF4-FFF2-40B4-BE49-F238E27FC236}">
                <a16:creationId xmlns:a16="http://schemas.microsoft.com/office/drawing/2014/main" id="{5697D2E9-1634-A2AF-710B-C31BE76788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687829" y="3684890"/>
            <a:ext cx="619786" cy="619785"/>
          </a:xfrm>
          <a:prstGeom prst="rect">
            <a:avLst/>
          </a:prstGeom>
        </p:spPr>
      </p:pic>
      <p:pic>
        <p:nvPicPr>
          <p:cNvPr id="13" name="Graphic 12" descr="Bar chart with solid fill">
            <a:extLst>
              <a:ext uri="{FF2B5EF4-FFF2-40B4-BE49-F238E27FC236}">
                <a16:creationId xmlns:a16="http://schemas.microsoft.com/office/drawing/2014/main" id="{E74E3F17-1812-EE81-0D7B-76C74B3E110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280783" y="4724832"/>
            <a:ext cx="619786" cy="619785"/>
          </a:xfrm>
          <a:prstGeom prst="rect">
            <a:avLst/>
          </a:prstGeom>
        </p:spPr>
      </p:pic>
      <p:pic>
        <p:nvPicPr>
          <p:cNvPr id="14" name="Graphic 13" descr="Gears with solid fill">
            <a:extLst>
              <a:ext uri="{FF2B5EF4-FFF2-40B4-BE49-F238E27FC236}">
                <a16:creationId xmlns:a16="http://schemas.microsoft.com/office/drawing/2014/main" id="{213E0998-822F-493C-4BE7-ACE636AA89A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2832932" y="3698270"/>
            <a:ext cx="619786" cy="619785"/>
          </a:xfrm>
          <a:prstGeom prst="rect">
            <a:avLst/>
          </a:prstGeom>
        </p:spPr>
      </p:pic>
      <p:pic>
        <p:nvPicPr>
          <p:cNvPr id="15" name="Graphic 14" descr="Hierarchy with solid fill">
            <a:extLst>
              <a:ext uri="{FF2B5EF4-FFF2-40B4-BE49-F238E27FC236}">
                <a16:creationId xmlns:a16="http://schemas.microsoft.com/office/drawing/2014/main" id="{A352E37A-9BF2-9547-BC38-84788CB1F4D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4269191" y="3238184"/>
            <a:ext cx="602167" cy="602167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A75F53BA-2804-3A16-FBFF-64A4B381EE54}"/>
              </a:ext>
            </a:extLst>
          </p:cNvPr>
          <p:cNvGrpSpPr/>
          <p:nvPr/>
        </p:nvGrpSpPr>
        <p:grpSpPr>
          <a:xfrm>
            <a:off x="6851694" y="3238184"/>
            <a:ext cx="1865376" cy="1413892"/>
            <a:chOff x="8921977" y="2875429"/>
            <a:chExt cx="2926080" cy="188518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23635F1-D36B-C75E-63DF-93ABB1E16E78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E15D01F-EF8E-6AAC-A8EE-4AD9FB9D9E98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8EE4991-2558-8291-351D-E5891A5DAF53}"/>
              </a:ext>
            </a:extLst>
          </p:cNvPr>
          <p:cNvGrpSpPr/>
          <p:nvPr/>
        </p:nvGrpSpPr>
        <p:grpSpPr>
          <a:xfrm>
            <a:off x="5462035" y="4893511"/>
            <a:ext cx="1865376" cy="1260003"/>
            <a:chOff x="8921977" y="4580523"/>
            <a:chExt cx="2926080" cy="1680004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2970BCD-5781-78A6-78CC-4CEAFCC54FE9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215B837-C4A1-51E3-D78A-C516E821BB5E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C9CE465-3422-9C03-C9B7-6D6AF9F776CC}"/>
              </a:ext>
            </a:extLst>
          </p:cNvPr>
          <p:cNvGrpSpPr/>
          <p:nvPr/>
        </p:nvGrpSpPr>
        <p:grpSpPr>
          <a:xfrm>
            <a:off x="431820" y="3238184"/>
            <a:ext cx="1865376" cy="1413892"/>
            <a:chOff x="332936" y="2875429"/>
            <a:chExt cx="2926080" cy="1885189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080BED8-E57D-0287-C035-D7FF6FBB432D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987D3D0-11C6-CE15-781D-F18EF888A148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C72D08ED-CD7E-8566-3701-3BAA79AACB6F}"/>
              </a:ext>
            </a:extLst>
          </p:cNvPr>
          <p:cNvGrpSpPr/>
          <p:nvPr/>
        </p:nvGrpSpPr>
        <p:grpSpPr>
          <a:xfrm>
            <a:off x="6321121" y="1640279"/>
            <a:ext cx="1865376" cy="1413892"/>
            <a:chOff x="8921977" y="1170335"/>
            <a:chExt cx="2926080" cy="1885189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961D465-80BD-0F6C-4B22-32D7437F14C0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7F34A47-0937-9A98-6076-311FAB2A0C74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9C3C4ED2-C5C0-2C99-FC4B-89FB93AA75E9}"/>
              </a:ext>
            </a:extLst>
          </p:cNvPr>
          <p:cNvGrpSpPr/>
          <p:nvPr/>
        </p:nvGrpSpPr>
        <p:grpSpPr>
          <a:xfrm>
            <a:off x="957503" y="1640279"/>
            <a:ext cx="1865376" cy="1413892"/>
            <a:chOff x="332936" y="2555951"/>
            <a:chExt cx="2926080" cy="1885189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1FC8A30-0E89-A51C-AA5A-7586FF12976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0DAD9E75-E8DD-91E3-B8D6-058066ED168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03064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10526</TotalTime>
  <Words>444</Words>
  <Application>Microsoft Office PowerPoint</Application>
  <PresentationFormat>On-screen Show (4:3)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5-Step Network Wheel – Slide Template</vt:lpstr>
      <vt:lpstr>5-Step Network Wheel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Network Wheel</dc:title>
  <dc:creator>PresentationGO.com</dc:creator>
  <dc:description>© Copyright PresentationGO.com - Do not distribute or sale without written permission.</dc:description>
  <cp:lastModifiedBy>Christophe Barroche</cp:lastModifiedBy>
  <cp:revision>32</cp:revision>
  <dcterms:created xsi:type="dcterms:W3CDTF">2014-11-26T05:14:11Z</dcterms:created>
  <dcterms:modified xsi:type="dcterms:W3CDTF">2025-07-02T02:02:09Z</dcterms:modified>
  <cp:category>Charts &amp; Diagrams</cp:category>
</cp:coreProperties>
</file>